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Default Extension="mp4" ContentType="video/mp4"/>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4"/>
  </p:sldMasterIdLst>
  <p:notesMasterIdLst>
    <p:notesMasterId r:id="rId27"/>
  </p:notesMasterIdLst>
  <p:sldIdLst>
    <p:sldId id="256" r:id="rId5"/>
    <p:sldId id="311" r:id="rId6"/>
    <p:sldId id="312" r:id="rId7"/>
    <p:sldId id="282" r:id="rId8"/>
    <p:sldId id="301" r:id="rId9"/>
    <p:sldId id="277" r:id="rId10"/>
    <p:sldId id="307" r:id="rId11"/>
    <p:sldId id="295" r:id="rId12"/>
    <p:sldId id="300" r:id="rId13"/>
    <p:sldId id="288" r:id="rId14"/>
    <p:sldId id="302" r:id="rId15"/>
    <p:sldId id="306" r:id="rId16"/>
    <p:sldId id="289" r:id="rId17"/>
    <p:sldId id="290" r:id="rId18"/>
    <p:sldId id="291" r:id="rId19"/>
    <p:sldId id="309" r:id="rId20"/>
    <p:sldId id="310" r:id="rId21"/>
    <p:sldId id="272" r:id="rId22"/>
    <p:sldId id="281" r:id="rId23"/>
    <p:sldId id="279" r:id="rId24"/>
    <p:sldId id="308" r:id="rId25"/>
    <p:sldId id="267" r:id="rId26"/>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6F6C"/>
    <a:srgbClr val="008080"/>
    <a:srgbClr val="009999"/>
    <a:srgbClr val="000042"/>
    <a:srgbClr val="000066"/>
    <a:srgbClr val="00330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1C4819BD-F8B4-15F2-D6AD-3126F79F9930}" v="19" dt="2026-03-25T17:12:59.276"/>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987" autoAdjust="0"/>
    <p:restoredTop sz="94660"/>
  </p:normalViewPr>
  <p:slideViewPr>
    <p:cSldViewPr snapToGrid="0">
      <p:cViewPr varScale="1">
        <p:scale>
          <a:sx n="76" d="100"/>
          <a:sy n="76" d="100"/>
        </p:scale>
        <p:origin x="678" y="7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 Type="http://schemas.openxmlformats.org/officeDocument/2006/relationships/customXml" Target="../customXml/item3.xml"/><Relationship Id="rId21" Type="http://schemas.openxmlformats.org/officeDocument/2006/relationships/slide" Target="slides/slide17.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viewProps" Target="viewProp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microsoft.com/office/2015/10/relationships/revisionInfo" Target="revisionInfo.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presProps" Target="presProps.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tableStyles" Target="tableStyles.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notesMaster" Target="notesMasters/notesMaster1.xml"/><Relationship Id="rId30"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80754C2A-8263-476F-AFB9-EEA4A1E0701F}" type="datetimeFigureOut">
              <a:rPr lang="en-GB" smtClean="0"/>
              <a:t>14/10/2026</a:t>
            </a:fld>
            <a:endParaRPr lang="en-GB"/>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E84A92E7-A3A3-4A2F-9DA9-20D6C8D51C08}" type="slidenum">
              <a:rPr lang="en-GB" smtClean="0"/>
              <a:t>‹#›</a:t>
            </a:fld>
            <a:endParaRPr lang="en-GB"/>
          </a:p>
        </p:txBody>
      </p:sp>
    </p:spTree>
    <p:extLst>
      <p:ext uri="{BB962C8B-B14F-4D97-AF65-F5344CB8AC3E}">
        <p14:creationId xmlns:p14="http://schemas.microsoft.com/office/powerpoint/2010/main" val="160247657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5" name="Rectangle 7">
            <a:extLst>
              <a:ext uri="{FF2B5EF4-FFF2-40B4-BE49-F238E27FC236}">
                <a16:creationId xmlns:a16="http://schemas.microsoft.com/office/drawing/2014/main" id="{EBB81B0A-98C7-4E25-A99A-B795F0DCB796}"/>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i="1">
                <a:solidFill>
                  <a:schemeClr val="tx1"/>
                </a:solidFill>
                <a:latin typeface="Arial" panose="020B0604020202020204" pitchFamily="34" charset="0"/>
                <a:ea typeface="MS PGothic" panose="020B0600070205080204" pitchFamily="34" charset="-128"/>
              </a:defRPr>
            </a:lvl1pPr>
            <a:lvl2pPr marL="742950" indent="-285750">
              <a:defRPr sz="2400" i="1">
                <a:solidFill>
                  <a:schemeClr val="tx1"/>
                </a:solidFill>
                <a:latin typeface="Arial" panose="020B0604020202020204" pitchFamily="34" charset="0"/>
                <a:ea typeface="MS PGothic" panose="020B0600070205080204" pitchFamily="34" charset="-128"/>
              </a:defRPr>
            </a:lvl2pPr>
            <a:lvl3pPr marL="1143000" indent="-228600">
              <a:defRPr sz="2400" i="1">
                <a:solidFill>
                  <a:schemeClr val="tx1"/>
                </a:solidFill>
                <a:latin typeface="Arial" panose="020B0604020202020204" pitchFamily="34" charset="0"/>
                <a:ea typeface="MS PGothic" panose="020B0600070205080204" pitchFamily="34" charset="-128"/>
              </a:defRPr>
            </a:lvl3pPr>
            <a:lvl4pPr marL="1600200" indent="-228600">
              <a:defRPr sz="2400" i="1">
                <a:solidFill>
                  <a:schemeClr val="tx1"/>
                </a:solidFill>
                <a:latin typeface="Arial" panose="020B0604020202020204" pitchFamily="34" charset="0"/>
                <a:ea typeface="MS PGothic" panose="020B0600070205080204" pitchFamily="34" charset="-128"/>
              </a:defRPr>
            </a:lvl4pPr>
            <a:lvl5pPr marL="2057400" indent="-228600">
              <a:defRPr sz="2400" i="1">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i="1">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i="1">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i="1">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i="1">
                <a:solidFill>
                  <a:schemeClr val="tx1"/>
                </a:solidFill>
                <a:latin typeface="Arial" panose="020B0604020202020204" pitchFamily="34" charset="0"/>
                <a:ea typeface="MS PGothic" panose="020B0600070205080204" pitchFamily="34" charset="-128"/>
              </a:defRPr>
            </a:lvl9pPr>
          </a:lstStyle>
          <a:p>
            <a:fld id="{D9DA4441-19FE-4772-80BC-E5D65B9616E6}" type="slidenum">
              <a:rPr lang="en-GB" altLang="en-US" sz="1200" i="0"/>
              <a:pPr/>
              <a:t>5</a:t>
            </a:fld>
            <a:endParaRPr lang="en-GB" altLang="en-US" sz="1200" i="0"/>
          </a:p>
        </p:txBody>
      </p:sp>
      <p:sp>
        <p:nvSpPr>
          <p:cNvPr id="31746" name="Rectangle 2">
            <a:extLst>
              <a:ext uri="{FF2B5EF4-FFF2-40B4-BE49-F238E27FC236}">
                <a16:creationId xmlns:a16="http://schemas.microsoft.com/office/drawing/2014/main" id="{B7441F29-F0CD-4366-AA7C-281C5E23C3E3}"/>
              </a:ext>
            </a:extLst>
          </p:cNvPr>
          <p:cNvSpPr>
            <a:spLocks noGrp="1" noRot="1" noChangeAspect="1" noChangeArrowheads="1" noTextEdit="1"/>
          </p:cNvSpPr>
          <p:nvPr>
            <p:ph type="sldImg"/>
          </p:nvPr>
        </p:nvSpPr>
        <p:spPr>
          <a:ln/>
        </p:spPr>
      </p:sp>
      <p:sp>
        <p:nvSpPr>
          <p:cNvPr id="31747" name="Rectangle 3">
            <a:extLst>
              <a:ext uri="{FF2B5EF4-FFF2-40B4-BE49-F238E27FC236}">
                <a16:creationId xmlns:a16="http://schemas.microsoft.com/office/drawing/2014/main" id="{A615DE78-5B19-4024-BE72-DA5B8FC308E9}"/>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a:latin typeface="Arial" panose="020B0604020202020204" pitchFamily="34" charset="0"/>
              <a:cs typeface="MS PGothic" panose="020B0600070205080204" pitchFamily="34" charset="-128"/>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1" name="Rectangle 7">
            <a:extLst>
              <a:ext uri="{FF2B5EF4-FFF2-40B4-BE49-F238E27FC236}">
                <a16:creationId xmlns:a16="http://schemas.microsoft.com/office/drawing/2014/main" id="{4A0D6F42-0CFA-4626-8A50-293FC0636390}"/>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i="1">
                <a:solidFill>
                  <a:schemeClr val="tx1"/>
                </a:solidFill>
                <a:latin typeface="Arial" panose="020B0604020202020204" pitchFamily="34" charset="0"/>
                <a:ea typeface="MS PGothic" panose="020B0600070205080204" pitchFamily="34" charset="-128"/>
              </a:defRPr>
            </a:lvl1pPr>
            <a:lvl2pPr marL="742950" indent="-285750">
              <a:defRPr sz="2400" i="1">
                <a:solidFill>
                  <a:schemeClr val="tx1"/>
                </a:solidFill>
                <a:latin typeface="Arial" panose="020B0604020202020204" pitchFamily="34" charset="0"/>
                <a:ea typeface="MS PGothic" panose="020B0600070205080204" pitchFamily="34" charset="-128"/>
              </a:defRPr>
            </a:lvl2pPr>
            <a:lvl3pPr marL="1143000" indent="-228600">
              <a:defRPr sz="2400" i="1">
                <a:solidFill>
                  <a:schemeClr val="tx1"/>
                </a:solidFill>
                <a:latin typeface="Arial" panose="020B0604020202020204" pitchFamily="34" charset="0"/>
                <a:ea typeface="MS PGothic" panose="020B0600070205080204" pitchFamily="34" charset="-128"/>
              </a:defRPr>
            </a:lvl3pPr>
            <a:lvl4pPr marL="1600200" indent="-228600">
              <a:defRPr sz="2400" i="1">
                <a:solidFill>
                  <a:schemeClr val="tx1"/>
                </a:solidFill>
                <a:latin typeface="Arial" panose="020B0604020202020204" pitchFamily="34" charset="0"/>
                <a:ea typeface="MS PGothic" panose="020B0600070205080204" pitchFamily="34" charset="-128"/>
              </a:defRPr>
            </a:lvl4pPr>
            <a:lvl5pPr marL="2057400" indent="-228600">
              <a:defRPr sz="2400" i="1">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i="1">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i="1">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i="1">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i="1">
                <a:solidFill>
                  <a:schemeClr val="tx1"/>
                </a:solidFill>
                <a:latin typeface="Arial" panose="020B0604020202020204" pitchFamily="34" charset="0"/>
                <a:ea typeface="MS PGothic" panose="020B0600070205080204" pitchFamily="34" charset="-128"/>
              </a:defRPr>
            </a:lvl9pPr>
          </a:lstStyle>
          <a:p>
            <a:fld id="{70D80B53-3522-4BCF-847A-04B5CB796560}" type="slidenum">
              <a:rPr lang="en-GB" altLang="en-US" sz="1200" i="0"/>
              <a:pPr/>
              <a:t>6</a:t>
            </a:fld>
            <a:endParaRPr lang="en-GB" altLang="en-US" sz="1200" i="0"/>
          </a:p>
        </p:txBody>
      </p:sp>
      <p:sp>
        <p:nvSpPr>
          <p:cNvPr id="35842" name="Rectangle 2">
            <a:extLst>
              <a:ext uri="{FF2B5EF4-FFF2-40B4-BE49-F238E27FC236}">
                <a16:creationId xmlns:a16="http://schemas.microsoft.com/office/drawing/2014/main" id="{2E3E08E7-64CB-4CFE-A5EA-BDA4F4E08071}"/>
              </a:ext>
            </a:extLst>
          </p:cNvPr>
          <p:cNvSpPr>
            <a:spLocks noGrp="1" noRot="1" noChangeAspect="1" noChangeArrowheads="1" noTextEdit="1"/>
          </p:cNvSpPr>
          <p:nvPr>
            <p:ph type="sldImg"/>
          </p:nvPr>
        </p:nvSpPr>
        <p:spPr>
          <a:ln/>
        </p:spPr>
      </p:sp>
      <p:sp>
        <p:nvSpPr>
          <p:cNvPr id="35843" name="Rectangle 3">
            <a:extLst>
              <a:ext uri="{FF2B5EF4-FFF2-40B4-BE49-F238E27FC236}">
                <a16:creationId xmlns:a16="http://schemas.microsoft.com/office/drawing/2014/main" id="{DE6B0290-6680-4C9F-9E12-D2BBB52EAE86}"/>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buFontTx/>
              <a:buChar char="•"/>
            </a:pPr>
            <a:r>
              <a:rPr lang="en-GB" altLang="en-US">
                <a:latin typeface="Arial" panose="020B0604020202020204" pitchFamily="34" charset="0"/>
                <a:cs typeface="MS PGothic" panose="020B0600070205080204" pitchFamily="34" charset="-128"/>
              </a:rPr>
              <a:t>PGL provides a wide range of inspiring residential adventure and educational courses for more than 5,000 groups every year</a:t>
            </a:r>
          </a:p>
          <a:p>
            <a:pPr eaLnBrk="1" hangingPunct="1">
              <a:buFontTx/>
              <a:buChar char="•"/>
            </a:pPr>
            <a:endParaRPr lang="en-GB" altLang="en-US">
              <a:latin typeface="Arial" panose="020B0604020202020204" pitchFamily="34" charset="0"/>
              <a:cs typeface="MS PGothic" panose="020B0600070205080204" pitchFamily="34" charset="-128"/>
            </a:endParaRPr>
          </a:p>
          <a:p>
            <a:pPr eaLnBrk="1" hangingPunct="1">
              <a:buFontTx/>
              <a:buChar char="•"/>
            </a:pPr>
            <a:r>
              <a:rPr lang="en-GB" altLang="en-US">
                <a:latin typeface="Arial" panose="020B0604020202020204" pitchFamily="34" charset="0"/>
                <a:cs typeface="MS PGothic" panose="020B0600070205080204" pitchFamily="34" charset="-128"/>
              </a:rPr>
              <a:t>All PGL centres and activities are risk assessed to comply with legal requirements and best practice. Risk assessments are available by request and on the PGL website</a:t>
            </a:r>
          </a:p>
          <a:p>
            <a:pPr eaLnBrk="1" hangingPunct="1"/>
            <a:endParaRPr lang="en-GB" altLang="en-US">
              <a:latin typeface="Arial" panose="020B0604020202020204" pitchFamily="34" charset="0"/>
              <a:cs typeface="MS PGothic" panose="020B0600070205080204" pitchFamily="34" charset="-128"/>
            </a:endParaRPr>
          </a:p>
          <a:p>
            <a:pPr eaLnBrk="1" hangingPunct="1">
              <a:buFontTx/>
              <a:buChar char="•"/>
            </a:pPr>
            <a:r>
              <a:rPr lang="en-GB" altLang="en-US">
                <a:latin typeface="Arial" panose="020B0604020202020204" pitchFamily="34" charset="0"/>
                <a:cs typeface="MS PGothic" panose="020B0600070205080204" pitchFamily="34" charset="-128"/>
              </a:rPr>
              <a:t>Centres are subject to the Adventure Activities Licensing Authority regulations (AALA) where appropriate</a:t>
            </a:r>
          </a:p>
          <a:p>
            <a:pPr eaLnBrk="1" hangingPunct="1"/>
            <a:endParaRPr lang="en-GB" altLang="en-US">
              <a:latin typeface="Arial" panose="020B0604020202020204" pitchFamily="34" charset="0"/>
              <a:cs typeface="MS PGothic" panose="020B0600070205080204" pitchFamily="34" charset="-128"/>
            </a:endParaRPr>
          </a:p>
          <a:p>
            <a:pPr eaLnBrk="1" hangingPunct="1">
              <a:buFontTx/>
              <a:buChar char="•"/>
            </a:pPr>
            <a:r>
              <a:rPr lang="en-GB" altLang="en-US">
                <a:latin typeface="Arial" panose="020B0604020202020204" pitchFamily="34" charset="0"/>
                <a:cs typeface="MS PGothic" panose="020B0600070205080204" pitchFamily="34" charset="-128"/>
              </a:rPr>
              <a:t>ABTA (Association of British Travel Agents)  bonded means your money is protected</a:t>
            </a:r>
          </a:p>
          <a:p>
            <a:pPr eaLnBrk="1" hangingPunct="1"/>
            <a:endParaRPr lang="en-GB" altLang="en-US">
              <a:latin typeface="Arial" panose="020B0604020202020204" pitchFamily="34" charset="0"/>
              <a:cs typeface="MS PGothic" panose="020B0600070205080204" pitchFamily="34" charset="-128"/>
            </a:endParaRPr>
          </a:p>
          <a:p>
            <a:pPr eaLnBrk="1" hangingPunct="1">
              <a:buFontTx/>
              <a:buChar char="•"/>
            </a:pPr>
            <a:r>
              <a:rPr lang="en-GB" altLang="en-US">
                <a:latin typeface="Arial" panose="020B0604020202020204" pitchFamily="34" charset="0"/>
                <a:cs typeface="MS PGothic" panose="020B0600070205080204" pitchFamily="34" charset="-128"/>
              </a:rPr>
              <a:t>BAPA – British Activity Providers Association. Responsible for establishing operating guidelines for the activity holiday industry</a:t>
            </a:r>
          </a:p>
          <a:p>
            <a:pPr eaLnBrk="1" hangingPunct="1">
              <a:buFontTx/>
              <a:buChar char="•"/>
            </a:pPr>
            <a:endParaRPr lang="en-GB" altLang="en-US">
              <a:latin typeface="Arial" panose="020B0604020202020204" pitchFamily="34" charset="0"/>
              <a:cs typeface="MS PGothic" panose="020B0600070205080204" pitchFamily="34" charset="-128"/>
            </a:endParaRPr>
          </a:p>
          <a:p>
            <a:pPr eaLnBrk="1" hangingPunct="1">
              <a:buFontTx/>
              <a:buChar char="•"/>
            </a:pPr>
            <a:r>
              <a:rPr lang="en-GB" altLang="en-US">
                <a:latin typeface="Arial" panose="020B0604020202020204" pitchFamily="34" charset="0"/>
                <a:cs typeface="MS PGothic" panose="020B0600070205080204" pitchFamily="34" charset="-128"/>
              </a:rPr>
              <a:t>Through the </a:t>
            </a:r>
            <a:r>
              <a:rPr lang="en-GB" altLang="en-US" b="1">
                <a:solidFill>
                  <a:srgbClr val="FF0000"/>
                </a:solidFill>
                <a:latin typeface="Arial" panose="020B0604020202020204" pitchFamily="34" charset="0"/>
                <a:cs typeface="MS PGothic" panose="020B0600070205080204" pitchFamily="34" charset="-128"/>
              </a:rPr>
              <a:t>Learning Outside the Classroom </a:t>
            </a:r>
            <a:r>
              <a:rPr lang="en-GB" altLang="en-US" b="1">
                <a:latin typeface="Arial" panose="020B0604020202020204" pitchFamily="34" charset="0"/>
                <a:cs typeface="MS PGothic" panose="020B0600070205080204" pitchFamily="34" charset="-128"/>
              </a:rPr>
              <a:t>Quality Badge Programme</a:t>
            </a:r>
            <a:r>
              <a:rPr lang="en-GB" altLang="en-US">
                <a:latin typeface="Arial" panose="020B0604020202020204" pitchFamily="34" charset="0"/>
                <a:cs typeface="MS PGothic" panose="020B0600070205080204" pitchFamily="34" charset="-128"/>
              </a:rPr>
              <a:t> you can be confident that recognised providers fulfil all the necessary criteria as laid down by the </a:t>
            </a:r>
            <a:r>
              <a:rPr lang="en-GB" altLang="en-US">
                <a:solidFill>
                  <a:srgbClr val="FF0000"/>
                </a:solidFill>
                <a:latin typeface="Arial" panose="020B0604020202020204" pitchFamily="34" charset="0"/>
                <a:cs typeface="MS PGothic" panose="020B0600070205080204" pitchFamily="34" charset="-128"/>
              </a:rPr>
              <a:t>DfE</a:t>
            </a:r>
            <a:r>
              <a:rPr lang="en-GB" altLang="en-US">
                <a:latin typeface="Arial" panose="020B0604020202020204" pitchFamily="34" charset="0"/>
                <a:cs typeface="MS PGothic" panose="020B0600070205080204" pitchFamily="34" charset="-128"/>
              </a:rPr>
              <a:t>, thereby better </a:t>
            </a:r>
            <a:r>
              <a:rPr lang="en-US" altLang="en-US">
                <a:latin typeface="Arial" panose="020B0604020202020204" pitchFamily="34" charset="0"/>
                <a:cs typeface="MS PGothic" panose="020B0600070205080204" pitchFamily="34" charset="-128"/>
              </a:rPr>
              <a:t>enabling Party Leaders to manage visits safely, efficiently and beneficially</a:t>
            </a:r>
          </a:p>
          <a:p>
            <a:pPr eaLnBrk="1" hangingPunct="1"/>
            <a:endParaRPr lang="en-US" altLang="en-US">
              <a:latin typeface="Arial" panose="020B0604020202020204" pitchFamily="34" charset="0"/>
              <a:cs typeface="MS PGothic" panose="020B0600070205080204" pitchFamily="34" charset="-128"/>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89" name="Rectangle 7">
            <a:extLst>
              <a:ext uri="{FF2B5EF4-FFF2-40B4-BE49-F238E27FC236}">
                <a16:creationId xmlns:a16="http://schemas.microsoft.com/office/drawing/2014/main" id="{E1CBE2B7-FC6A-4599-B2EE-FE3A4AFAFD12}"/>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i="1">
                <a:solidFill>
                  <a:schemeClr val="tx1"/>
                </a:solidFill>
                <a:latin typeface="Arial" panose="020B0604020202020204" pitchFamily="34" charset="0"/>
                <a:ea typeface="MS PGothic" panose="020B0600070205080204" pitchFamily="34" charset="-128"/>
              </a:defRPr>
            </a:lvl1pPr>
            <a:lvl2pPr marL="742950" indent="-285750">
              <a:defRPr sz="2400" i="1">
                <a:solidFill>
                  <a:schemeClr val="tx1"/>
                </a:solidFill>
                <a:latin typeface="Arial" panose="020B0604020202020204" pitchFamily="34" charset="0"/>
                <a:ea typeface="MS PGothic" panose="020B0600070205080204" pitchFamily="34" charset="-128"/>
              </a:defRPr>
            </a:lvl2pPr>
            <a:lvl3pPr marL="1143000" indent="-228600">
              <a:defRPr sz="2400" i="1">
                <a:solidFill>
                  <a:schemeClr val="tx1"/>
                </a:solidFill>
                <a:latin typeface="Arial" panose="020B0604020202020204" pitchFamily="34" charset="0"/>
                <a:ea typeface="MS PGothic" panose="020B0600070205080204" pitchFamily="34" charset="-128"/>
              </a:defRPr>
            </a:lvl3pPr>
            <a:lvl4pPr marL="1600200" indent="-228600">
              <a:defRPr sz="2400" i="1">
                <a:solidFill>
                  <a:schemeClr val="tx1"/>
                </a:solidFill>
                <a:latin typeface="Arial" panose="020B0604020202020204" pitchFamily="34" charset="0"/>
                <a:ea typeface="MS PGothic" panose="020B0600070205080204" pitchFamily="34" charset="-128"/>
              </a:defRPr>
            </a:lvl4pPr>
            <a:lvl5pPr marL="2057400" indent="-228600">
              <a:defRPr sz="2400" i="1">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i="1">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i="1">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i="1">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i="1">
                <a:solidFill>
                  <a:schemeClr val="tx1"/>
                </a:solidFill>
                <a:latin typeface="Arial" panose="020B0604020202020204" pitchFamily="34" charset="0"/>
                <a:ea typeface="MS PGothic" panose="020B0600070205080204" pitchFamily="34" charset="-128"/>
              </a:defRPr>
            </a:lvl9pPr>
          </a:lstStyle>
          <a:p>
            <a:fld id="{875C2CF4-9AD2-4781-9185-E5C191B36808}" type="slidenum">
              <a:rPr lang="en-GB" altLang="en-US" sz="1200" i="0"/>
              <a:pPr/>
              <a:t>8</a:t>
            </a:fld>
            <a:endParaRPr lang="en-GB" altLang="en-US" sz="1200" i="0"/>
          </a:p>
        </p:txBody>
      </p:sp>
      <p:sp>
        <p:nvSpPr>
          <p:cNvPr id="37890" name="Rectangle 2">
            <a:extLst>
              <a:ext uri="{FF2B5EF4-FFF2-40B4-BE49-F238E27FC236}">
                <a16:creationId xmlns:a16="http://schemas.microsoft.com/office/drawing/2014/main" id="{CB4EDE90-796E-4918-9C0D-3CE6531AEE58}"/>
              </a:ext>
            </a:extLst>
          </p:cNvPr>
          <p:cNvSpPr>
            <a:spLocks noGrp="1" noRot="1" noChangeAspect="1" noChangeArrowheads="1" noTextEdit="1"/>
          </p:cNvSpPr>
          <p:nvPr>
            <p:ph type="sldImg"/>
          </p:nvPr>
        </p:nvSpPr>
        <p:spPr>
          <a:ln/>
        </p:spPr>
      </p:sp>
      <p:sp>
        <p:nvSpPr>
          <p:cNvPr id="37891" name="Rectangle 3">
            <a:extLst>
              <a:ext uri="{FF2B5EF4-FFF2-40B4-BE49-F238E27FC236}">
                <a16:creationId xmlns:a16="http://schemas.microsoft.com/office/drawing/2014/main" id="{F1E66911-650A-479F-85B7-0A093741A748}"/>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a:latin typeface="Arial" panose="020B0604020202020204" pitchFamily="34" charset="0"/>
              <a:cs typeface="MS PGothic" panose="020B0600070205080204" pitchFamily="34" charset="-128"/>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7" name="Rectangle 7">
            <a:extLst>
              <a:ext uri="{FF2B5EF4-FFF2-40B4-BE49-F238E27FC236}">
                <a16:creationId xmlns:a16="http://schemas.microsoft.com/office/drawing/2014/main" id="{BB23B631-E56D-4627-8A9E-BF33B6764787}"/>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i="1">
                <a:solidFill>
                  <a:schemeClr val="tx1"/>
                </a:solidFill>
                <a:latin typeface="Arial" panose="020B0604020202020204" pitchFamily="34" charset="0"/>
                <a:ea typeface="MS PGothic" panose="020B0600070205080204" pitchFamily="34" charset="-128"/>
              </a:defRPr>
            </a:lvl1pPr>
            <a:lvl2pPr marL="742950" indent="-285750">
              <a:defRPr sz="2400" i="1">
                <a:solidFill>
                  <a:schemeClr val="tx1"/>
                </a:solidFill>
                <a:latin typeface="Arial" panose="020B0604020202020204" pitchFamily="34" charset="0"/>
                <a:ea typeface="MS PGothic" panose="020B0600070205080204" pitchFamily="34" charset="-128"/>
              </a:defRPr>
            </a:lvl2pPr>
            <a:lvl3pPr marL="1143000" indent="-228600">
              <a:defRPr sz="2400" i="1">
                <a:solidFill>
                  <a:schemeClr val="tx1"/>
                </a:solidFill>
                <a:latin typeface="Arial" panose="020B0604020202020204" pitchFamily="34" charset="0"/>
                <a:ea typeface="MS PGothic" panose="020B0600070205080204" pitchFamily="34" charset="-128"/>
              </a:defRPr>
            </a:lvl3pPr>
            <a:lvl4pPr marL="1600200" indent="-228600">
              <a:defRPr sz="2400" i="1">
                <a:solidFill>
                  <a:schemeClr val="tx1"/>
                </a:solidFill>
                <a:latin typeface="Arial" panose="020B0604020202020204" pitchFamily="34" charset="0"/>
                <a:ea typeface="MS PGothic" panose="020B0600070205080204" pitchFamily="34" charset="-128"/>
              </a:defRPr>
            </a:lvl4pPr>
            <a:lvl5pPr marL="2057400" indent="-228600">
              <a:defRPr sz="2400" i="1">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i="1">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i="1">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i="1">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i="1">
                <a:solidFill>
                  <a:schemeClr val="tx1"/>
                </a:solidFill>
                <a:latin typeface="Arial" panose="020B0604020202020204" pitchFamily="34" charset="0"/>
                <a:ea typeface="MS PGothic" panose="020B0600070205080204" pitchFamily="34" charset="-128"/>
              </a:defRPr>
            </a:lvl9pPr>
          </a:lstStyle>
          <a:p>
            <a:fld id="{912D1B41-6798-4460-BEAD-C6FE50740A67}" type="slidenum">
              <a:rPr lang="en-GB" altLang="en-US" sz="1200" i="0"/>
              <a:pPr/>
              <a:t>9</a:t>
            </a:fld>
            <a:endParaRPr lang="en-GB" altLang="en-US" sz="1200" i="0"/>
          </a:p>
        </p:txBody>
      </p:sp>
      <p:sp>
        <p:nvSpPr>
          <p:cNvPr id="39938" name="Rectangle 2">
            <a:extLst>
              <a:ext uri="{FF2B5EF4-FFF2-40B4-BE49-F238E27FC236}">
                <a16:creationId xmlns:a16="http://schemas.microsoft.com/office/drawing/2014/main" id="{C09567D4-1EC8-421C-90C2-0FD48A2EF4C3}"/>
              </a:ext>
            </a:extLst>
          </p:cNvPr>
          <p:cNvSpPr>
            <a:spLocks noGrp="1" noRot="1" noChangeAspect="1" noChangeArrowheads="1" noTextEdit="1"/>
          </p:cNvSpPr>
          <p:nvPr>
            <p:ph type="sldImg"/>
          </p:nvPr>
        </p:nvSpPr>
        <p:spPr>
          <a:ln/>
        </p:spPr>
      </p:sp>
      <p:sp>
        <p:nvSpPr>
          <p:cNvPr id="39939" name="Rectangle 3">
            <a:extLst>
              <a:ext uri="{FF2B5EF4-FFF2-40B4-BE49-F238E27FC236}">
                <a16:creationId xmlns:a16="http://schemas.microsoft.com/office/drawing/2014/main" id="{07D1FCC2-9C69-41C8-B1D8-6AD27F0D6928}"/>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altLang="en-US" sz="1000">
                <a:latin typeface="Arial" panose="020B0604020202020204" pitchFamily="34" charset="0"/>
                <a:cs typeface="MS PGothic" panose="020B0600070205080204" pitchFamily="34" charset="-128"/>
              </a:rPr>
              <a:t>Your PGL Tour Leader will have a wealth of local knowledge so you can make the most of your time away.</a:t>
            </a:r>
          </a:p>
          <a:p>
            <a:pPr eaLnBrk="1" hangingPunct="1"/>
            <a:endParaRPr lang="en-US" altLang="en-US" sz="1000">
              <a:latin typeface="Arial" panose="020B0604020202020204" pitchFamily="34" charset="0"/>
              <a:cs typeface="MS PGothic" panose="020B0600070205080204" pitchFamily="34" charset="-128"/>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1" name="Rectangle 7">
            <a:extLst>
              <a:ext uri="{FF2B5EF4-FFF2-40B4-BE49-F238E27FC236}">
                <a16:creationId xmlns:a16="http://schemas.microsoft.com/office/drawing/2014/main" id="{9AADDC5D-FE89-4D99-9710-6FC15A9EFBDF}"/>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i="1">
                <a:solidFill>
                  <a:schemeClr val="tx1"/>
                </a:solidFill>
                <a:latin typeface="Arial" panose="020B0604020202020204" pitchFamily="34" charset="0"/>
                <a:ea typeface="MS PGothic" panose="020B0600070205080204" pitchFamily="34" charset="-128"/>
              </a:defRPr>
            </a:lvl1pPr>
            <a:lvl2pPr marL="742950" indent="-285750">
              <a:defRPr sz="2400" i="1">
                <a:solidFill>
                  <a:schemeClr val="tx1"/>
                </a:solidFill>
                <a:latin typeface="Arial" panose="020B0604020202020204" pitchFamily="34" charset="0"/>
                <a:ea typeface="MS PGothic" panose="020B0600070205080204" pitchFamily="34" charset="-128"/>
              </a:defRPr>
            </a:lvl2pPr>
            <a:lvl3pPr marL="1143000" indent="-228600">
              <a:defRPr sz="2400" i="1">
                <a:solidFill>
                  <a:schemeClr val="tx1"/>
                </a:solidFill>
                <a:latin typeface="Arial" panose="020B0604020202020204" pitchFamily="34" charset="0"/>
                <a:ea typeface="MS PGothic" panose="020B0600070205080204" pitchFamily="34" charset="-128"/>
              </a:defRPr>
            </a:lvl3pPr>
            <a:lvl4pPr marL="1600200" indent="-228600">
              <a:defRPr sz="2400" i="1">
                <a:solidFill>
                  <a:schemeClr val="tx1"/>
                </a:solidFill>
                <a:latin typeface="Arial" panose="020B0604020202020204" pitchFamily="34" charset="0"/>
                <a:ea typeface="MS PGothic" panose="020B0600070205080204" pitchFamily="34" charset="-128"/>
              </a:defRPr>
            </a:lvl4pPr>
            <a:lvl5pPr marL="2057400" indent="-228600">
              <a:defRPr sz="2400" i="1">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i="1">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i="1">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i="1">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i="1">
                <a:solidFill>
                  <a:schemeClr val="tx1"/>
                </a:solidFill>
                <a:latin typeface="Arial" panose="020B0604020202020204" pitchFamily="34" charset="0"/>
                <a:ea typeface="MS PGothic" panose="020B0600070205080204" pitchFamily="34" charset="-128"/>
              </a:defRPr>
            </a:lvl9pPr>
          </a:lstStyle>
          <a:p>
            <a:fld id="{186C8301-F201-48FB-8942-9F3049204346}" type="slidenum">
              <a:rPr lang="en-GB" altLang="en-US" sz="1200" i="0"/>
              <a:pPr/>
              <a:t>10</a:t>
            </a:fld>
            <a:endParaRPr lang="en-GB" altLang="en-US" sz="1200" i="0"/>
          </a:p>
        </p:txBody>
      </p:sp>
      <p:sp>
        <p:nvSpPr>
          <p:cNvPr id="46082" name="Rectangle 2">
            <a:extLst>
              <a:ext uri="{FF2B5EF4-FFF2-40B4-BE49-F238E27FC236}">
                <a16:creationId xmlns:a16="http://schemas.microsoft.com/office/drawing/2014/main" id="{3306B2E5-6ADB-4195-8BC3-E2537CCE295C}"/>
              </a:ext>
            </a:extLst>
          </p:cNvPr>
          <p:cNvSpPr>
            <a:spLocks noGrp="1" noRot="1" noChangeAspect="1" noChangeArrowheads="1" noTextEdit="1"/>
          </p:cNvSpPr>
          <p:nvPr>
            <p:ph type="sldImg"/>
          </p:nvPr>
        </p:nvSpPr>
        <p:spPr>
          <a:ln/>
        </p:spPr>
      </p:sp>
      <p:sp>
        <p:nvSpPr>
          <p:cNvPr id="44035" name="Rectangle 3">
            <a:extLst>
              <a:ext uri="{FF2B5EF4-FFF2-40B4-BE49-F238E27FC236}">
                <a16:creationId xmlns:a16="http://schemas.microsoft.com/office/drawing/2014/main" id="{8F800C22-2B0F-45DE-A166-EC8F230D84D2}"/>
              </a:ext>
            </a:extLst>
          </p:cNvPr>
          <p:cNvSpPr>
            <a:spLocks noGrp="1" noChangeArrowheads="1"/>
          </p:cNvSpPr>
          <p:nvPr>
            <p:ph type="body" idx="1"/>
          </p:nvPr>
        </p:nvSpPr>
        <p:spPr>
          <a:ln/>
        </p:spPr>
        <p:txBody>
          <a:bodyPr/>
          <a:lstStyle/>
          <a:p>
            <a:pPr marL="171450" indent="-171450">
              <a:buFont typeface="Arial"/>
              <a:buChar char="•"/>
              <a:defRPr/>
            </a:pPr>
            <a:r>
              <a:rPr lang="en-GB" dirty="0">
                <a:ea typeface="ＭＳ Ｐゴシック" charset="0"/>
                <a:cs typeface="ＭＳ Ｐゴシック" charset="0"/>
              </a:rPr>
              <a:t>The activities shown offer individual as well as team challenges</a:t>
            </a:r>
          </a:p>
          <a:p>
            <a:pPr marL="171450" indent="-171450">
              <a:buFont typeface="Arial"/>
              <a:buChar char="•"/>
              <a:defRPr/>
            </a:pPr>
            <a:r>
              <a:rPr lang="en-GB" dirty="0" err="1">
                <a:ea typeface="ＭＳ Ｐゴシック" charset="0"/>
                <a:cs typeface="ＭＳ Ｐゴシック" charset="0"/>
              </a:rPr>
              <a:t>Watersports</a:t>
            </a:r>
            <a:r>
              <a:rPr lang="en-GB" dirty="0">
                <a:ea typeface="ＭＳ Ｐゴシック" charset="0"/>
                <a:cs typeface="ＭＳ Ｐゴシック" charset="0"/>
              </a:rPr>
              <a:t> take place at the Portland Bay Olympic venue nearby</a:t>
            </a:r>
          </a:p>
          <a:p>
            <a:pPr marL="171450" indent="-171450">
              <a:buFont typeface="Arial"/>
              <a:buChar char="•"/>
              <a:defRPr/>
            </a:pPr>
            <a:r>
              <a:rPr lang="en-GB" dirty="0">
                <a:ea typeface="ＭＳ Ｐゴシック" charset="0"/>
                <a:cs typeface="ＭＳ Ｐゴシック" charset="0"/>
              </a:rPr>
              <a:t>Activities are designed to encourage new skills and develop existing ones</a:t>
            </a:r>
          </a:p>
          <a:p>
            <a:pPr marL="171450" indent="-171450">
              <a:buFont typeface="Arial"/>
              <a:buChar char="•"/>
              <a:defRPr/>
            </a:pPr>
            <a:r>
              <a:rPr lang="en-GB" dirty="0">
                <a:ea typeface="ＭＳ Ｐゴシック" charset="0"/>
                <a:cs typeface="ＭＳ Ｐゴシック" charset="0"/>
              </a:rPr>
              <a:t>Specific activities can be requested (though not guaranteed) and the programme is discussed on arrival at the centre</a:t>
            </a:r>
          </a:p>
          <a:p>
            <a:pPr eaLnBrk="1" hangingPunct="1">
              <a:defRPr/>
            </a:pPr>
            <a:endParaRPr lang="en-GB" dirty="0">
              <a:ea typeface="ＭＳ Ｐゴシック" charset="0"/>
              <a:cs typeface="ＭＳ Ｐゴシック" charset="0"/>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29" name="Rectangle 7">
            <a:extLst>
              <a:ext uri="{FF2B5EF4-FFF2-40B4-BE49-F238E27FC236}">
                <a16:creationId xmlns:a16="http://schemas.microsoft.com/office/drawing/2014/main" id="{FCF86654-69E8-45FD-91ED-8EB72840E852}"/>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i="1">
                <a:solidFill>
                  <a:schemeClr val="tx1"/>
                </a:solidFill>
                <a:latin typeface="Arial" panose="020B0604020202020204" pitchFamily="34" charset="0"/>
                <a:ea typeface="MS PGothic" panose="020B0600070205080204" pitchFamily="34" charset="-128"/>
              </a:defRPr>
            </a:lvl1pPr>
            <a:lvl2pPr marL="742950" indent="-285750">
              <a:defRPr sz="2400" i="1">
                <a:solidFill>
                  <a:schemeClr val="tx1"/>
                </a:solidFill>
                <a:latin typeface="Arial" panose="020B0604020202020204" pitchFamily="34" charset="0"/>
                <a:ea typeface="MS PGothic" panose="020B0600070205080204" pitchFamily="34" charset="-128"/>
              </a:defRPr>
            </a:lvl2pPr>
            <a:lvl3pPr marL="1143000" indent="-228600">
              <a:defRPr sz="2400" i="1">
                <a:solidFill>
                  <a:schemeClr val="tx1"/>
                </a:solidFill>
                <a:latin typeface="Arial" panose="020B0604020202020204" pitchFamily="34" charset="0"/>
                <a:ea typeface="MS PGothic" panose="020B0600070205080204" pitchFamily="34" charset="-128"/>
              </a:defRPr>
            </a:lvl3pPr>
            <a:lvl4pPr marL="1600200" indent="-228600">
              <a:defRPr sz="2400" i="1">
                <a:solidFill>
                  <a:schemeClr val="tx1"/>
                </a:solidFill>
                <a:latin typeface="Arial" panose="020B0604020202020204" pitchFamily="34" charset="0"/>
                <a:ea typeface="MS PGothic" panose="020B0600070205080204" pitchFamily="34" charset="-128"/>
              </a:defRPr>
            </a:lvl4pPr>
            <a:lvl5pPr marL="2057400" indent="-228600">
              <a:defRPr sz="2400" i="1">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i="1">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i="1">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i="1">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i="1">
                <a:solidFill>
                  <a:schemeClr val="tx1"/>
                </a:solidFill>
                <a:latin typeface="Arial" panose="020B0604020202020204" pitchFamily="34" charset="0"/>
                <a:ea typeface="MS PGothic" panose="020B0600070205080204" pitchFamily="34" charset="-128"/>
              </a:defRPr>
            </a:lvl9pPr>
          </a:lstStyle>
          <a:p>
            <a:fld id="{B8B0C774-ADDD-4AEC-8FEE-2EC7643A953D}" type="slidenum">
              <a:rPr lang="en-GB" altLang="en-US" sz="1200" i="0"/>
              <a:pPr/>
              <a:t>11</a:t>
            </a:fld>
            <a:endParaRPr lang="en-GB" altLang="en-US" sz="1200" i="0"/>
          </a:p>
        </p:txBody>
      </p:sp>
      <p:sp>
        <p:nvSpPr>
          <p:cNvPr id="48130" name="Rectangle 2">
            <a:extLst>
              <a:ext uri="{FF2B5EF4-FFF2-40B4-BE49-F238E27FC236}">
                <a16:creationId xmlns:a16="http://schemas.microsoft.com/office/drawing/2014/main" id="{130BB3D8-0B0D-4A78-A5BE-3BE296CFCB89}"/>
              </a:ext>
            </a:extLst>
          </p:cNvPr>
          <p:cNvSpPr>
            <a:spLocks noGrp="1" noRot="1" noChangeAspect="1" noChangeArrowheads="1" noTextEdit="1"/>
          </p:cNvSpPr>
          <p:nvPr>
            <p:ph type="sldImg"/>
          </p:nvPr>
        </p:nvSpPr>
        <p:spPr>
          <a:ln/>
        </p:spPr>
      </p:sp>
      <p:sp>
        <p:nvSpPr>
          <p:cNvPr id="48131" name="Rectangle 3">
            <a:extLst>
              <a:ext uri="{FF2B5EF4-FFF2-40B4-BE49-F238E27FC236}">
                <a16:creationId xmlns:a16="http://schemas.microsoft.com/office/drawing/2014/main" id="{209E88AD-F3D0-48C7-8D56-75C2D75CF55D}"/>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a:latin typeface="Arial" panose="020B0604020202020204" pitchFamily="34" charset="0"/>
              <a:cs typeface="MS PGothic" panose="020B0600070205080204" pitchFamily="34" charset="-128"/>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7" name="Rectangle 7">
            <a:extLst>
              <a:ext uri="{FF2B5EF4-FFF2-40B4-BE49-F238E27FC236}">
                <a16:creationId xmlns:a16="http://schemas.microsoft.com/office/drawing/2014/main" id="{34461AC7-6BE1-4817-9C0B-78B08AEA8A9F}"/>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i="1">
                <a:solidFill>
                  <a:schemeClr val="tx1"/>
                </a:solidFill>
                <a:latin typeface="Arial" panose="020B0604020202020204" pitchFamily="34" charset="0"/>
                <a:ea typeface="MS PGothic" panose="020B0600070205080204" pitchFamily="34" charset="-128"/>
              </a:defRPr>
            </a:lvl1pPr>
            <a:lvl2pPr marL="742950" indent="-285750">
              <a:defRPr sz="2400" i="1">
                <a:solidFill>
                  <a:schemeClr val="tx1"/>
                </a:solidFill>
                <a:latin typeface="Arial" panose="020B0604020202020204" pitchFamily="34" charset="0"/>
                <a:ea typeface="MS PGothic" panose="020B0600070205080204" pitchFamily="34" charset="-128"/>
              </a:defRPr>
            </a:lvl2pPr>
            <a:lvl3pPr marL="1143000" indent="-228600">
              <a:defRPr sz="2400" i="1">
                <a:solidFill>
                  <a:schemeClr val="tx1"/>
                </a:solidFill>
                <a:latin typeface="Arial" panose="020B0604020202020204" pitchFamily="34" charset="0"/>
                <a:ea typeface="MS PGothic" panose="020B0600070205080204" pitchFamily="34" charset="-128"/>
              </a:defRPr>
            </a:lvl3pPr>
            <a:lvl4pPr marL="1600200" indent="-228600">
              <a:defRPr sz="2400" i="1">
                <a:solidFill>
                  <a:schemeClr val="tx1"/>
                </a:solidFill>
                <a:latin typeface="Arial" panose="020B0604020202020204" pitchFamily="34" charset="0"/>
                <a:ea typeface="MS PGothic" panose="020B0600070205080204" pitchFamily="34" charset="-128"/>
              </a:defRPr>
            </a:lvl4pPr>
            <a:lvl5pPr marL="2057400" indent="-228600">
              <a:defRPr sz="2400" i="1">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i="1">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i="1">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i="1">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i="1">
                <a:solidFill>
                  <a:schemeClr val="tx1"/>
                </a:solidFill>
                <a:latin typeface="Arial" panose="020B0604020202020204" pitchFamily="34" charset="0"/>
                <a:ea typeface="MS PGothic" panose="020B0600070205080204" pitchFamily="34" charset="-128"/>
              </a:defRPr>
            </a:lvl9pPr>
          </a:lstStyle>
          <a:p>
            <a:fld id="{17765D11-9E71-49B5-824B-5373B1477D7F}" type="slidenum">
              <a:rPr lang="en-GB" altLang="en-US" sz="1200" i="0"/>
              <a:pPr/>
              <a:t>12</a:t>
            </a:fld>
            <a:endParaRPr lang="en-GB" altLang="en-US" sz="1200" i="0"/>
          </a:p>
        </p:txBody>
      </p:sp>
      <p:sp>
        <p:nvSpPr>
          <p:cNvPr id="50178" name="Rectangle 2">
            <a:extLst>
              <a:ext uri="{FF2B5EF4-FFF2-40B4-BE49-F238E27FC236}">
                <a16:creationId xmlns:a16="http://schemas.microsoft.com/office/drawing/2014/main" id="{F063AB85-A832-4EA2-BDBA-C91C46F36C47}"/>
              </a:ext>
            </a:extLst>
          </p:cNvPr>
          <p:cNvSpPr>
            <a:spLocks noGrp="1" noRot="1" noChangeAspect="1" noChangeArrowheads="1" noTextEdit="1"/>
          </p:cNvSpPr>
          <p:nvPr>
            <p:ph type="sldImg"/>
          </p:nvPr>
        </p:nvSpPr>
        <p:spPr>
          <a:ln/>
        </p:spPr>
      </p:sp>
      <p:sp>
        <p:nvSpPr>
          <p:cNvPr id="50179" name="Rectangle 3">
            <a:extLst>
              <a:ext uri="{FF2B5EF4-FFF2-40B4-BE49-F238E27FC236}">
                <a16:creationId xmlns:a16="http://schemas.microsoft.com/office/drawing/2014/main" id="{80809F2D-0CBC-45B3-8FDB-2E9E75C24EF4}"/>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GB" altLang="en-US">
              <a:latin typeface="Arial" panose="020B0604020202020204" pitchFamily="34" charset="0"/>
              <a:cs typeface="MS PGothic" panose="020B0600070205080204" pitchFamily="34" charset="-128"/>
            </a:endParaRPr>
          </a:p>
          <a:p>
            <a:pPr>
              <a:buFontTx/>
              <a:buChar char="•"/>
            </a:pPr>
            <a:r>
              <a:rPr lang="en-GB" altLang="en-US">
                <a:latin typeface="Arial" panose="020B0604020202020204" pitchFamily="34" charset="0"/>
                <a:cs typeface="MS PGothic" panose="020B0600070205080204" pitchFamily="34" charset="-128"/>
              </a:rPr>
              <a:t>The centre can accommodate 800 guests at a time with accommodation in the en suite chalets</a:t>
            </a:r>
          </a:p>
          <a:p>
            <a:pPr>
              <a:buFontTx/>
              <a:buChar char="•"/>
            </a:pPr>
            <a:r>
              <a:rPr lang="en-GB" altLang="en-US">
                <a:latin typeface="Arial" panose="020B0604020202020204" pitchFamily="34" charset="0"/>
                <a:cs typeface="MS PGothic" panose="020B0600070205080204" pitchFamily="34" charset="-128"/>
              </a:rPr>
              <a:t>Teachers are usually accommodated in twin rooms with en suite and hot drink facilities </a:t>
            </a:r>
          </a:p>
          <a:p>
            <a:pPr>
              <a:buFontTx/>
              <a:buChar char="•"/>
            </a:pPr>
            <a:r>
              <a:rPr lang="en-GB" altLang="en-US">
                <a:latin typeface="Arial" panose="020B0604020202020204" pitchFamily="34" charset="0"/>
                <a:cs typeface="MS PGothic" panose="020B0600070205080204" pitchFamily="34" charset="-128"/>
              </a:rPr>
              <a:t>All rooms are lockable (party leader given master key)</a:t>
            </a:r>
          </a:p>
          <a:p>
            <a:pPr>
              <a:buFontTx/>
              <a:buChar char="•"/>
            </a:pPr>
            <a:r>
              <a:rPr lang="en-GB" altLang="en-US">
                <a:latin typeface="Arial" panose="020B0604020202020204" pitchFamily="34" charset="0"/>
                <a:cs typeface="MS PGothic" panose="020B0600070205080204" pitchFamily="34" charset="-128"/>
              </a:rPr>
              <a:t>All exterior doors and gates are locked at night but can be opened from the inside in an emergency without the need for unlocking</a:t>
            </a:r>
          </a:p>
          <a:p>
            <a:pPr>
              <a:buFontTx/>
              <a:buChar char="•"/>
            </a:pPr>
            <a:r>
              <a:rPr lang="en-GB" altLang="en-US">
                <a:latin typeface="Arial" panose="020B0604020202020204" pitchFamily="34" charset="0"/>
                <a:cs typeface="MS PGothic" panose="020B0600070205080204" pitchFamily="34" charset="-128"/>
              </a:rPr>
              <a:t>A PGL staff member is available on duty throughout the night (contactable by phone)</a:t>
            </a:r>
          </a:p>
          <a:p>
            <a:pPr>
              <a:buFontTx/>
              <a:buChar char="•"/>
            </a:pPr>
            <a:r>
              <a:rPr lang="en-GB" altLang="en-US">
                <a:latin typeface="Arial" panose="020B0604020202020204" pitchFamily="34" charset="0"/>
                <a:cs typeface="MS PGothic" panose="020B0600070205080204" pitchFamily="34" charset="-128"/>
              </a:rPr>
              <a:t>The extensive facilities (other than activity bases) are available to your group during free time</a:t>
            </a:r>
          </a:p>
          <a:p>
            <a:endParaRPr lang="en-GB" altLang="en-US">
              <a:latin typeface="Arial" panose="020B0604020202020204" pitchFamily="34" charset="0"/>
              <a:cs typeface="MS PGothic" panose="020B0600070205080204" pitchFamily="34" charset="-128"/>
            </a:endParaRPr>
          </a:p>
          <a:p>
            <a:pPr algn="just" eaLnBrk="1" hangingPunct="1"/>
            <a:endParaRPr lang="en-GB" altLang="en-US" b="1">
              <a:latin typeface="Arial" panose="020B0604020202020204" pitchFamily="34" charset="0"/>
              <a:cs typeface="MS PGothic" panose="020B0600070205080204" pitchFamily="34" charset="-128"/>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5" name="Rectangle 7">
            <a:extLst>
              <a:ext uri="{FF2B5EF4-FFF2-40B4-BE49-F238E27FC236}">
                <a16:creationId xmlns:a16="http://schemas.microsoft.com/office/drawing/2014/main" id="{16DC0D50-35CB-4870-B46A-E61CDA832D76}"/>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i="1">
                <a:solidFill>
                  <a:schemeClr val="tx1"/>
                </a:solidFill>
                <a:latin typeface="Arial" panose="020B0604020202020204" pitchFamily="34" charset="0"/>
                <a:ea typeface="MS PGothic" panose="020B0600070205080204" pitchFamily="34" charset="-128"/>
              </a:defRPr>
            </a:lvl1pPr>
            <a:lvl2pPr marL="742950" indent="-285750">
              <a:defRPr sz="2400" i="1">
                <a:solidFill>
                  <a:schemeClr val="tx1"/>
                </a:solidFill>
                <a:latin typeface="Arial" panose="020B0604020202020204" pitchFamily="34" charset="0"/>
                <a:ea typeface="MS PGothic" panose="020B0600070205080204" pitchFamily="34" charset="-128"/>
              </a:defRPr>
            </a:lvl2pPr>
            <a:lvl3pPr marL="1143000" indent="-228600">
              <a:defRPr sz="2400" i="1">
                <a:solidFill>
                  <a:schemeClr val="tx1"/>
                </a:solidFill>
                <a:latin typeface="Arial" panose="020B0604020202020204" pitchFamily="34" charset="0"/>
                <a:ea typeface="MS PGothic" panose="020B0600070205080204" pitchFamily="34" charset="-128"/>
              </a:defRPr>
            </a:lvl3pPr>
            <a:lvl4pPr marL="1600200" indent="-228600">
              <a:defRPr sz="2400" i="1">
                <a:solidFill>
                  <a:schemeClr val="tx1"/>
                </a:solidFill>
                <a:latin typeface="Arial" panose="020B0604020202020204" pitchFamily="34" charset="0"/>
                <a:ea typeface="MS PGothic" panose="020B0600070205080204" pitchFamily="34" charset="-128"/>
              </a:defRPr>
            </a:lvl4pPr>
            <a:lvl5pPr marL="2057400" indent="-228600">
              <a:defRPr sz="2400" i="1">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i="1">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i="1">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i="1">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i="1">
                <a:solidFill>
                  <a:schemeClr val="tx1"/>
                </a:solidFill>
                <a:latin typeface="Arial" panose="020B0604020202020204" pitchFamily="34" charset="0"/>
                <a:ea typeface="MS PGothic" panose="020B0600070205080204" pitchFamily="34" charset="-128"/>
              </a:defRPr>
            </a:lvl9pPr>
          </a:lstStyle>
          <a:p>
            <a:fld id="{61E120AD-2F45-4684-8671-C5F1CA7E5D7E}" type="slidenum">
              <a:rPr lang="en-GB" altLang="en-US" sz="1200" i="0"/>
              <a:pPr/>
              <a:t>13</a:t>
            </a:fld>
            <a:endParaRPr lang="en-GB" altLang="en-US" sz="1200" i="0"/>
          </a:p>
        </p:txBody>
      </p:sp>
      <p:sp>
        <p:nvSpPr>
          <p:cNvPr id="52226" name="Rectangle 2">
            <a:extLst>
              <a:ext uri="{FF2B5EF4-FFF2-40B4-BE49-F238E27FC236}">
                <a16:creationId xmlns:a16="http://schemas.microsoft.com/office/drawing/2014/main" id="{A5BFD7B5-92CD-4471-8908-9E38D69BA9BE}"/>
              </a:ext>
            </a:extLst>
          </p:cNvPr>
          <p:cNvSpPr>
            <a:spLocks noGrp="1" noRot="1" noChangeAspect="1" noChangeArrowheads="1" noTextEdit="1"/>
          </p:cNvSpPr>
          <p:nvPr>
            <p:ph type="sldImg"/>
          </p:nvPr>
        </p:nvSpPr>
        <p:spPr>
          <a:ln/>
        </p:spPr>
      </p:sp>
      <p:sp>
        <p:nvSpPr>
          <p:cNvPr id="52227" name="Rectangle 3">
            <a:extLst>
              <a:ext uri="{FF2B5EF4-FFF2-40B4-BE49-F238E27FC236}">
                <a16:creationId xmlns:a16="http://schemas.microsoft.com/office/drawing/2014/main" id="{E3935A97-8214-417A-B898-A91DE17461E1}"/>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algn="just" eaLnBrk="1" hangingPunct="1"/>
            <a:endParaRPr lang="en-US" altLang="en-US" b="1">
              <a:latin typeface="Arial" panose="020B0604020202020204" pitchFamily="34" charset="0"/>
              <a:cs typeface="MS PGothic" panose="020B0600070205080204" pitchFamily="34" charset="-128"/>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3" name="Rectangle 7">
            <a:extLst>
              <a:ext uri="{FF2B5EF4-FFF2-40B4-BE49-F238E27FC236}">
                <a16:creationId xmlns:a16="http://schemas.microsoft.com/office/drawing/2014/main" id="{FB90548F-985C-46CA-889B-619A1C470425}"/>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i="1">
                <a:solidFill>
                  <a:schemeClr val="tx1"/>
                </a:solidFill>
                <a:latin typeface="Arial" panose="020B0604020202020204" pitchFamily="34" charset="0"/>
                <a:ea typeface="MS PGothic" panose="020B0600070205080204" pitchFamily="34" charset="-128"/>
              </a:defRPr>
            </a:lvl1pPr>
            <a:lvl2pPr marL="742950" indent="-285750">
              <a:defRPr sz="2400" i="1">
                <a:solidFill>
                  <a:schemeClr val="tx1"/>
                </a:solidFill>
                <a:latin typeface="Arial" panose="020B0604020202020204" pitchFamily="34" charset="0"/>
                <a:ea typeface="MS PGothic" panose="020B0600070205080204" pitchFamily="34" charset="-128"/>
              </a:defRPr>
            </a:lvl2pPr>
            <a:lvl3pPr marL="1143000" indent="-228600">
              <a:defRPr sz="2400" i="1">
                <a:solidFill>
                  <a:schemeClr val="tx1"/>
                </a:solidFill>
                <a:latin typeface="Arial" panose="020B0604020202020204" pitchFamily="34" charset="0"/>
                <a:ea typeface="MS PGothic" panose="020B0600070205080204" pitchFamily="34" charset="-128"/>
              </a:defRPr>
            </a:lvl3pPr>
            <a:lvl4pPr marL="1600200" indent="-228600">
              <a:defRPr sz="2400" i="1">
                <a:solidFill>
                  <a:schemeClr val="tx1"/>
                </a:solidFill>
                <a:latin typeface="Arial" panose="020B0604020202020204" pitchFamily="34" charset="0"/>
                <a:ea typeface="MS PGothic" panose="020B0600070205080204" pitchFamily="34" charset="-128"/>
              </a:defRPr>
            </a:lvl4pPr>
            <a:lvl5pPr marL="2057400" indent="-228600">
              <a:defRPr sz="2400" i="1">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i="1">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i="1">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i="1">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i="1">
                <a:solidFill>
                  <a:schemeClr val="tx1"/>
                </a:solidFill>
                <a:latin typeface="Arial" panose="020B0604020202020204" pitchFamily="34" charset="0"/>
                <a:ea typeface="MS PGothic" panose="020B0600070205080204" pitchFamily="34" charset="-128"/>
              </a:defRPr>
            </a:lvl9pPr>
          </a:lstStyle>
          <a:p>
            <a:fld id="{E047A25B-C190-4A46-95E6-1CEAAC941875}" type="slidenum">
              <a:rPr lang="en-GB" altLang="en-US" sz="1200" i="0"/>
              <a:pPr/>
              <a:t>14</a:t>
            </a:fld>
            <a:endParaRPr lang="en-GB" altLang="en-US" sz="1200" i="0"/>
          </a:p>
        </p:txBody>
      </p:sp>
      <p:sp>
        <p:nvSpPr>
          <p:cNvPr id="54274" name="Rectangle 2">
            <a:extLst>
              <a:ext uri="{FF2B5EF4-FFF2-40B4-BE49-F238E27FC236}">
                <a16:creationId xmlns:a16="http://schemas.microsoft.com/office/drawing/2014/main" id="{057E7E75-9CE4-4E6A-8BBC-4B80A80B2109}"/>
              </a:ext>
            </a:extLst>
          </p:cNvPr>
          <p:cNvSpPr>
            <a:spLocks noGrp="1" noRot="1" noChangeAspect="1" noChangeArrowheads="1" noTextEdit="1"/>
          </p:cNvSpPr>
          <p:nvPr>
            <p:ph type="sldImg"/>
          </p:nvPr>
        </p:nvSpPr>
        <p:spPr>
          <a:ln/>
        </p:spPr>
      </p:sp>
      <p:sp>
        <p:nvSpPr>
          <p:cNvPr id="54275" name="Rectangle 3">
            <a:extLst>
              <a:ext uri="{FF2B5EF4-FFF2-40B4-BE49-F238E27FC236}">
                <a16:creationId xmlns:a16="http://schemas.microsoft.com/office/drawing/2014/main" id="{52ACD85B-E68E-49B2-82BF-76A35F96E641}"/>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a:buFontTx/>
              <a:buChar char="•"/>
            </a:pPr>
            <a:r>
              <a:rPr lang="en-GB" altLang="en-US">
                <a:latin typeface="Arial" panose="020B0604020202020204" pitchFamily="34" charset="0"/>
                <a:cs typeface="MS PGothic" panose="020B0600070205080204" pitchFamily="34" charset="-128"/>
              </a:rPr>
              <a:t>We continually invest in healthy menus with freshly cooked ingredients obtained from fully traceable audited suppliers</a:t>
            </a:r>
          </a:p>
          <a:p>
            <a:pPr>
              <a:buFontTx/>
              <a:buChar char="•"/>
            </a:pPr>
            <a:r>
              <a:rPr lang="en-GB" altLang="en-US">
                <a:latin typeface="Arial" panose="020B0604020202020204" pitchFamily="34" charset="0"/>
                <a:cs typeface="MS PGothic" panose="020B0600070205080204" pitchFamily="34" charset="-128"/>
              </a:rPr>
              <a:t>Processed food is avoided and meals meet Local Authority guidelines</a:t>
            </a:r>
          </a:p>
          <a:p>
            <a:pPr>
              <a:buFontTx/>
              <a:buChar char="•"/>
            </a:pPr>
            <a:r>
              <a:rPr lang="en-GB" altLang="en-US">
                <a:latin typeface="Arial" panose="020B0604020202020204" pitchFamily="34" charset="0"/>
                <a:cs typeface="MS PGothic" panose="020B0600070205080204" pitchFamily="34" charset="-128"/>
              </a:rPr>
              <a:t>There will be hot and cold options available at every meal </a:t>
            </a:r>
          </a:p>
          <a:p>
            <a:pPr>
              <a:buFontTx/>
              <a:buChar char="•"/>
            </a:pPr>
            <a:r>
              <a:rPr lang="en-GB" altLang="en-US">
                <a:latin typeface="Arial" panose="020B0604020202020204" pitchFamily="34" charset="0"/>
                <a:cs typeface="MS PGothic" panose="020B0600070205080204" pitchFamily="34" charset="-128"/>
              </a:rPr>
              <a:t>At lunch and dinner the buffet includes a salad bar and mixed fruit basket plus hot and cold drinks</a:t>
            </a:r>
          </a:p>
          <a:p>
            <a:pPr>
              <a:buFontTx/>
              <a:buChar char="•"/>
            </a:pPr>
            <a:r>
              <a:rPr lang="en-GB" altLang="en-US">
                <a:latin typeface="Arial" panose="020B0604020202020204" pitchFamily="34" charset="0"/>
                <a:cs typeface="MS PGothic" panose="020B0600070205080204" pitchFamily="34" charset="-128"/>
              </a:rPr>
              <a:t>Our caterers can deal with </a:t>
            </a:r>
            <a:r>
              <a:rPr lang="en-GB" altLang="en-US" u="sng">
                <a:latin typeface="Arial" panose="020B0604020202020204" pitchFamily="34" charset="0"/>
                <a:cs typeface="MS PGothic" panose="020B0600070205080204" pitchFamily="34" charset="-128"/>
              </a:rPr>
              <a:t>most </a:t>
            </a:r>
            <a:r>
              <a:rPr lang="en-GB" altLang="en-US">
                <a:latin typeface="Arial" panose="020B0604020202020204" pitchFamily="34" charset="0"/>
                <a:cs typeface="MS PGothic" panose="020B0600070205080204" pitchFamily="34" charset="-128"/>
              </a:rPr>
              <a:t>dietary requirements but please ensure the party leader is aware of any dietary requirements well in advance</a:t>
            </a:r>
          </a:p>
          <a:p>
            <a:pPr>
              <a:buFontTx/>
              <a:buChar char="•"/>
            </a:pPr>
            <a:r>
              <a:rPr lang="en-GB" altLang="en-US">
                <a:latin typeface="Arial" panose="020B0604020202020204" pitchFamily="34" charset="0"/>
                <a:cs typeface="MS PGothic" panose="020B0600070205080204" pitchFamily="34" charset="-128"/>
              </a:rPr>
              <a:t>More food is always available if required</a:t>
            </a: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1" name="Rectangle 7">
            <a:extLst>
              <a:ext uri="{FF2B5EF4-FFF2-40B4-BE49-F238E27FC236}">
                <a16:creationId xmlns:a16="http://schemas.microsoft.com/office/drawing/2014/main" id="{4FEEDF2C-F02E-4776-9544-9346FB499A95}"/>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i="1">
                <a:solidFill>
                  <a:schemeClr val="tx1"/>
                </a:solidFill>
                <a:latin typeface="Arial" panose="020B0604020202020204" pitchFamily="34" charset="0"/>
                <a:ea typeface="MS PGothic" panose="020B0600070205080204" pitchFamily="34" charset="-128"/>
              </a:defRPr>
            </a:lvl1pPr>
            <a:lvl2pPr marL="742950" indent="-285750">
              <a:defRPr sz="2400" i="1">
                <a:solidFill>
                  <a:schemeClr val="tx1"/>
                </a:solidFill>
                <a:latin typeface="Arial" panose="020B0604020202020204" pitchFamily="34" charset="0"/>
                <a:ea typeface="MS PGothic" panose="020B0600070205080204" pitchFamily="34" charset="-128"/>
              </a:defRPr>
            </a:lvl2pPr>
            <a:lvl3pPr marL="1143000" indent="-228600">
              <a:defRPr sz="2400" i="1">
                <a:solidFill>
                  <a:schemeClr val="tx1"/>
                </a:solidFill>
                <a:latin typeface="Arial" panose="020B0604020202020204" pitchFamily="34" charset="0"/>
                <a:ea typeface="MS PGothic" panose="020B0600070205080204" pitchFamily="34" charset="-128"/>
              </a:defRPr>
            </a:lvl3pPr>
            <a:lvl4pPr marL="1600200" indent="-228600">
              <a:defRPr sz="2400" i="1">
                <a:solidFill>
                  <a:schemeClr val="tx1"/>
                </a:solidFill>
                <a:latin typeface="Arial" panose="020B0604020202020204" pitchFamily="34" charset="0"/>
                <a:ea typeface="MS PGothic" panose="020B0600070205080204" pitchFamily="34" charset="-128"/>
              </a:defRPr>
            </a:lvl4pPr>
            <a:lvl5pPr marL="2057400" indent="-228600">
              <a:defRPr sz="2400" i="1">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i="1">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i="1">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i="1">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i="1">
                <a:solidFill>
                  <a:schemeClr val="tx1"/>
                </a:solidFill>
                <a:latin typeface="Arial" panose="020B0604020202020204" pitchFamily="34" charset="0"/>
                <a:ea typeface="MS PGothic" panose="020B0600070205080204" pitchFamily="34" charset="-128"/>
              </a:defRPr>
            </a:lvl9pPr>
          </a:lstStyle>
          <a:p>
            <a:fld id="{AD4BD49D-07FC-4B7C-B1E7-B1642910885D}" type="slidenum">
              <a:rPr lang="en-GB" altLang="en-US" sz="1200" i="0"/>
              <a:pPr/>
              <a:t>15</a:t>
            </a:fld>
            <a:endParaRPr lang="en-GB" altLang="en-US" sz="1200" i="0"/>
          </a:p>
        </p:txBody>
      </p:sp>
      <p:sp>
        <p:nvSpPr>
          <p:cNvPr id="56322" name="Rectangle 2">
            <a:extLst>
              <a:ext uri="{FF2B5EF4-FFF2-40B4-BE49-F238E27FC236}">
                <a16:creationId xmlns:a16="http://schemas.microsoft.com/office/drawing/2014/main" id="{F23D960D-26E0-4D21-BF9B-ADF435F3543F}"/>
              </a:ext>
            </a:extLst>
          </p:cNvPr>
          <p:cNvSpPr>
            <a:spLocks noGrp="1" noRot="1" noChangeAspect="1" noChangeArrowheads="1" noTextEdit="1"/>
          </p:cNvSpPr>
          <p:nvPr>
            <p:ph type="sldImg"/>
          </p:nvPr>
        </p:nvSpPr>
        <p:spPr>
          <a:ln/>
        </p:spPr>
      </p:sp>
      <p:sp>
        <p:nvSpPr>
          <p:cNvPr id="56323" name="Rectangle 3">
            <a:extLst>
              <a:ext uri="{FF2B5EF4-FFF2-40B4-BE49-F238E27FC236}">
                <a16:creationId xmlns:a16="http://schemas.microsoft.com/office/drawing/2014/main" id="{05C125DB-16FD-46BA-9932-E49C4BD709C6}"/>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marL="228600" indent="-228600" eaLnBrk="1" hangingPunct="1"/>
            <a:r>
              <a:rPr lang="en-GB" altLang="en-US" b="1">
                <a:latin typeface="Arial" panose="020B0604020202020204" pitchFamily="34" charset="0"/>
                <a:cs typeface="MS PGothic" panose="020B0600070205080204" pitchFamily="34" charset="-128"/>
              </a:rPr>
              <a:t>Please see Code of Practice for further detail</a:t>
            </a:r>
          </a:p>
          <a:p>
            <a:pPr marL="228600" indent="-228600" eaLnBrk="1" hangingPunct="1"/>
            <a:endParaRPr lang="en-GB" altLang="en-US">
              <a:latin typeface="Arial" panose="020B0604020202020204" pitchFamily="34" charset="0"/>
              <a:cs typeface="MS PGothic" panose="020B0600070205080204" pitchFamily="34" charset="-128"/>
            </a:endParaRPr>
          </a:p>
          <a:p>
            <a:pPr marL="228600" indent="-228600" eaLnBrk="1" hangingPunct="1">
              <a:buFontTx/>
              <a:buChar char="•"/>
            </a:pPr>
            <a:r>
              <a:rPr lang="en-GB" altLang="en-US">
                <a:latin typeface="Arial" panose="020B0604020202020204" pitchFamily="34" charset="0"/>
                <a:cs typeface="MS PGothic" panose="020B0600070205080204" pitchFamily="34" charset="-128"/>
              </a:rPr>
              <a:t>All centres and activities are </a:t>
            </a:r>
            <a:r>
              <a:rPr lang="en-GB" altLang="en-US" b="1">
                <a:latin typeface="Arial" panose="020B0604020202020204" pitchFamily="34" charset="0"/>
                <a:cs typeface="MS PGothic" panose="020B0600070205080204" pitchFamily="34" charset="-128"/>
              </a:rPr>
              <a:t>fully risk assessed</a:t>
            </a:r>
            <a:r>
              <a:rPr lang="en-GB" altLang="en-US">
                <a:latin typeface="Arial" panose="020B0604020202020204" pitchFamily="34" charset="0"/>
                <a:cs typeface="MS PGothic" panose="020B0600070205080204" pitchFamily="34" charset="-128"/>
              </a:rPr>
              <a:t> every year</a:t>
            </a:r>
          </a:p>
          <a:p>
            <a:pPr marL="228600" indent="-228600" eaLnBrk="1" hangingPunct="1">
              <a:buFontTx/>
              <a:buChar char="•"/>
            </a:pPr>
            <a:r>
              <a:rPr lang="en-GB" altLang="en-US">
                <a:latin typeface="Arial" panose="020B0604020202020204" pitchFamily="34" charset="0"/>
                <a:cs typeface="MS PGothic" panose="020B0600070205080204" pitchFamily="34" charset="-128"/>
              </a:rPr>
              <a:t>The PGL Code of Practice details all the </a:t>
            </a:r>
            <a:r>
              <a:rPr lang="en-GB" altLang="en-US" b="1">
                <a:latin typeface="Arial" panose="020B0604020202020204" pitchFamily="34" charset="0"/>
                <a:cs typeface="MS PGothic" panose="020B0600070205080204" pitchFamily="34" charset="-128"/>
              </a:rPr>
              <a:t>control measures</a:t>
            </a:r>
            <a:r>
              <a:rPr lang="en-GB" altLang="en-US">
                <a:latin typeface="Arial" panose="020B0604020202020204" pitchFamily="34" charset="0"/>
                <a:cs typeface="MS PGothic" panose="020B0600070205080204" pitchFamily="34" charset="-128"/>
              </a:rPr>
              <a:t> put in place to minimise risk</a:t>
            </a:r>
          </a:p>
          <a:p>
            <a:pPr marL="228600" indent="-228600" eaLnBrk="1" hangingPunct="1">
              <a:buFontTx/>
              <a:buChar char="•"/>
            </a:pPr>
            <a:r>
              <a:rPr lang="en-GB" altLang="en-US" b="1">
                <a:latin typeface="Arial" panose="020B0604020202020204" pitchFamily="34" charset="0"/>
                <a:cs typeface="MS PGothic" panose="020B0600070205080204" pitchFamily="34" charset="-128"/>
              </a:rPr>
              <a:t>Sample risk assessments</a:t>
            </a:r>
            <a:r>
              <a:rPr lang="en-GB" altLang="en-US">
                <a:latin typeface="Arial" panose="020B0604020202020204" pitchFamily="34" charset="0"/>
                <a:cs typeface="MS PGothic" panose="020B0600070205080204" pitchFamily="34" charset="-128"/>
              </a:rPr>
              <a:t> are available on line and specific assessments are available from PGL on request</a:t>
            </a:r>
          </a:p>
          <a:p>
            <a:pPr marL="228600" indent="-228600" eaLnBrk="1" hangingPunct="1">
              <a:buFontTx/>
              <a:buChar char="•"/>
            </a:pPr>
            <a:r>
              <a:rPr lang="en-GB" altLang="en-US" b="1">
                <a:latin typeface="Arial" panose="020B0604020202020204" pitchFamily="34" charset="0"/>
                <a:cs typeface="MS PGothic" panose="020B0600070205080204" pitchFamily="34" charset="-128"/>
              </a:rPr>
              <a:t>Staff-to-pupil ratios</a:t>
            </a:r>
            <a:r>
              <a:rPr lang="en-GB" altLang="en-US">
                <a:latin typeface="Arial" panose="020B0604020202020204" pitchFamily="34" charset="0"/>
                <a:cs typeface="MS PGothic" panose="020B0600070205080204" pitchFamily="34" charset="-128"/>
              </a:rPr>
              <a:t> comply with recognised industry standards</a:t>
            </a:r>
          </a:p>
          <a:p>
            <a:pPr marL="228600" indent="-228600" eaLnBrk="1" hangingPunct="1">
              <a:buFontTx/>
              <a:buChar char="•"/>
            </a:pPr>
            <a:r>
              <a:rPr lang="en-GB" altLang="en-US" b="1">
                <a:latin typeface="Arial" panose="020B0604020202020204" pitchFamily="34" charset="0"/>
                <a:cs typeface="MS PGothic" panose="020B0600070205080204" pitchFamily="34" charset="-128"/>
              </a:rPr>
              <a:t>Operating procedures</a:t>
            </a:r>
            <a:r>
              <a:rPr lang="en-GB" altLang="en-US">
                <a:latin typeface="Arial" panose="020B0604020202020204" pitchFamily="34" charset="0"/>
                <a:cs typeface="MS PGothic" panose="020B0600070205080204" pitchFamily="34" charset="-128"/>
              </a:rPr>
              <a:t> all comply with recognised industry standards and National Governing Body guidelines where these are relevant</a:t>
            </a:r>
          </a:p>
          <a:p>
            <a:pPr marL="228600" indent="-228600" eaLnBrk="1" hangingPunct="1">
              <a:buFontTx/>
              <a:buChar char="•"/>
            </a:pPr>
            <a:r>
              <a:rPr lang="en-GB" altLang="en-US">
                <a:latin typeface="Arial" panose="020B0604020202020204" pitchFamily="34" charset="0"/>
                <a:cs typeface="MS PGothic" panose="020B0600070205080204" pitchFamily="34" charset="-128"/>
              </a:rPr>
              <a:t>PGL </a:t>
            </a:r>
            <a:r>
              <a:rPr lang="en-GB" altLang="en-US" b="1">
                <a:latin typeface="Arial" panose="020B0604020202020204" pitchFamily="34" charset="0"/>
                <a:cs typeface="MS PGothic" panose="020B0600070205080204" pitchFamily="34" charset="-128"/>
              </a:rPr>
              <a:t>recruitment officers</a:t>
            </a:r>
            <a:r>
              <a:rPr lang="en-GB" altLang="en-US">
                <a:latin typeface="Arial" panose="020B0604020202020204" pitchFamily="34" charset="0"/>
                <a:cs typeface="MS PGothic" panose="020B0600070205080204" pitchFamily="34" charset="-128"/>
              </a:rPr>
              <a:t> have extensive experience at a senior level on centre and make selections based on a detailed application form</a:t>
            </a:r>
          </a:p>
          <a:p>
            <a:pPr marL="228600" indent="-228600" eaLnBrk="1" hangingPunct="1">
              <a:buFontTx/>
              <a:buChar char="•"/>
            </a:pPr>
            <a:r>
              <a:rPr lang="en-GB" altLang="en-US">
                <a:latin typeface="Arial" panose="020B0604020202020204" pitchFamily="34" charset="0"/>
                <a:cs typeface="MS PGothic" panose="020B0600070205080204" pitchFamily="34" charset="-128"/>
              </a:rPr>
              <a:t>Two formal </a:t>
            </a:r>
            <a:r>
              <a:rPr lang="en-GB" altLang="en-US" b="1">
                <a:latin typeface="Arial" panose="020B0604020202020204" pitchFamily="34" charset="0"/>
                <a:cs typeface="MS PGothic" panose="020B0600070205080204" pitchFamily="34" charset="-128"/>
              </a:rPr>
              <a:t>written references</a:t>
            </a:r>
            <a:r>
              <a:rPr lang="en-GB" altLang="en-US">
                <a:latin typeface="Arial" panose="020B0604020202020204" pitchFamily="34" charset="0"/>
                <a:cs typeface="MS PGothic" panose="020B0600070205080204" pitchFamily="34" charset="-128"/>
              </a:rPr>
              <a:t> are taken and applicants have to provide </a:t>
            </a:r>
            <a:r>
              <a:rPr lang="en-GB" altLang="en-US" b="1">
                <a:latin typeface="Arial" panose="020B0604020202020204" pitchFamily="34" charset="0"/>
                <a:cs typeface="MS PGothic" panose="020B0600070205080204" pitchFamily="34" charset="-128"/>
              </a:rPr>
              <a:t>documentary evidence</a:t>
            </a:r>
            <a:r>
              <a:rPr lang="en-GB" altLang="en-US">
                <a:latin typeface="Arial" panose="020B0604020202020204" pitchFamily="34" charset="0"/>
                <a:cs typeface="MS PGothic" panose="020B0600070205080204" pitchFamily="34" charset="-128"/>
              </a:rPr>
              <a:t> of all qualifications claimed</a:t>
            </a:r>
          </a:p>
          <a:p>
            <a:pPr marL="228600" indent="-228600" eaLnBrk="1" hangingPunct="1">
              <a:buFontTx/>
              <a:buChar char="•"/>
            </a:pPr>
            <a:r>
              <a:rPr lang="en-GB" altLang="en-US">
                <a:latin typeface="Arial" panose="020B0604020202020204" pitchFamily="34" charset="0"/>
                <a:cs typeface="MS PGothic" panose="020B0600070205080204" pitchFamily="34" charset="-128"/>
              </a:rPr>
              <a:t>All offers of employment are subject to </a:t>
            </a:r>
            <a:r>
              <a:rPr lang="en-GB" altLang="en-US" b="1">
                <a:latin typeface="Arial" panose="020B0604020202020204" pitchFamily="34" charset="0"/>
                <a:cs typeface="MS PGothic" panose="020B0600070205080204" pitchFamily="34" charset="-128"/>
              </a:rPr>
              <a:t>DBS checks</a:t>
            </a:r>
            <a:r>
              <a:rPr lang="en-GB" altLang="en-US">
                <a:latin typeface="Arial" panose="020B0604020202020204" pitchFamily="34" charset="0"/>
                <a:cs typeface="MS PGothic" panose="020B0600070205080204" pitchFamily="34" charset="-128"/>
              </a:rPr>
              <a:t>, the successful completion of </a:t>
            </a:r>
            <a:r>
              <a:rPr lang="en-GB" altLang="en-US" b="1">
                <a:latin typeface="Arial" panose="020B0604020202020204" pitchFamily="34" charset="0"/>
                <a:cs typeface="MS PGothic" panose="020B0600070205080204" pitchFamily="34" charset="-128"/>
              </a:rPr>
              <a:t>pre-employment training</a:t>
            </a:r>
            <a:r>
              <a:rPr lang="en-GB" altLang="en-US">
                <a:latin typeface="Arial" panose="020B0604020202020204" pitchFamily="34" charset="0"/>
                <a:cs typeface="MS PGothic" panose="020B0600070205080204" pitchFamily="34" charset="-128"/>
              </a:rPr>
              <a:t> and a favourable</a:t>
            </a:r>
            <a:r>
              <a:rPr lang="en-GB" altLang="en-US" b="1">
                <a:latin typeface="Arial" panose="020B0604020202020204" pitchFamily="34" charset="0"/>
                <a:cs typeface="MS PGothic" panose="020B0600070205080204" pitchFamily="34" charset="-128"/>
              </a:rPr>
              <a:t> probationary</a:t>
            </a:r>
            <a:r>
              <a:rPr lang="en-GB" altLang="en-US">
                <a:latin typeface="Arial" panose="020B0604020202020204" pitchFamily="34" charset="0"/>
                <a:cs typeface="MS PGothic" panose="020B0600070205080204" pitchFamily="34" charset="-128"/>
              </a:rPr>
              <a:t> period</a:t>
            </a:r>
          </a:p>
          <a:p>
            <a:pPr marL="228600" indent="-228600" eaLnBrk="1" hangingPunct="1">
              <a:buFontTx/>
              <a:buChar char="•"/>
            </a:pPr>
            <a:r>
              <a:rPr lang="en-GB" altLang="en-US">
                <a:latin typeface="Arial" panose="020B0604020202020204" pitchFamily="34" charset="0"/>
                <a:cs typeface="MS PGothic" panose="020B0600070205080204" pitchFamily="34" charset="-128"/>
              </a:rPr>
              <a:t>All our </a:t>
            </a:r>
            <a:r>
              <a:rPr lang="en-GB" altLang="en-US" b="1">
                <a:latin typeface="Arial" panose="020B0604020202020204" pitchFamily="34" charset="0"/>
                <a:cs typeface="MS PGothic" panose="020B0600070205080204" pitchFamily="34" charset="-128"/>
              </a:rPr>
              <a:t>instructors</a:t>
            </a:r>
            <a:r>
              <a:rPr lang="en-GB" altLang="en-US">
                <a:latin typeface="Arial" panose="020B0604020202020204" pitchFamily="34" charset="0"/>
                <a:cs typeface="MS PGothic" panose="020B0600070205080204" pitchFamily="34" charset="-128"/>
              </a:rPr>
              <a:t> are specifically trained for our programmes to ensure the delivery of safe and rewarding sessions across a wide range of activities</a:t>
            </a:r>
          </a:p>
          <a:p>
            <a:pPr marL="228600" indent="-228600" eaLnBrk="1" hangingPunct="1">
              <a:buFontTx/>
              <a:buChar char="•"/>
            </a:pPr>
            <a:r>
              <a:rPr lang="en-GB" altLang="en-US">
                <a:latin typeface="Arial" panose="020B0604020202020204" pitchFamily="34" charset="0"/>
                <a:cs typeface="MS PGothic" panose="020B0600070205080204" pitchFamily="34" charset="-128"/>
              </a:rPr>
              <a:t>At every PGL centre there is an experienced and professional </a:t>
            </a:r>
            <a:r>
              <a:rPr lang="en-GB" altLang="en-US" b="1">
                <a:latin typeface="Arial" panose="020B0604020202020204" pitchFamily="34" charset="0"/>
                <a:cs typeface="MS PGothic" panose="020B0600070205080204" pitchFamily="34" charset="-128"/>
              </a:rPr>
              <a:t>Centre Manager</a:t>
            </a:r>
            <a:r>
              <a:rPr lang="en-GB" altLang="en-US">
                <a:latin typeface="Arial" panose="020B0604020202020204" pitchFamily="34" charset="0"/>
                <a:cs typeface="MS PGothic" panose="020B0600070205080204" pitchFamily="34" charset="-128"/>
              </a:rPr>
              <a:t> (supported by Senior Staff) who is in charge of centre operations and has overall responsibility for the success of the course and the performance of our staff</a:t>
            </a:r>
          </a:p>
          <a:p>
            <a:pPr marL="228600" indent="-228600" eaLnBrk="1" hangingPunct="1">
              <a:buFontTx/>
              <a:buChar char="•"/>
            </a:pPr>
            <a:r>
              <a:rPr lang="en-GB" altLang="en-US">
                <a:latin typeface="Arial" panose="020B0604020202020204" pitchFamily="34" charset="0"/>
                <a:cs typeface="MS PGothic" panose="020B0600070205080204" pitchFamily="34" charset="-128"/>
              </a:rPr>
              <a:t>It is the policy of PGL to take all reasonable steps to ensure the </a:t>
            </a:r>
            <a:r>
              <a:rPr lang="en-GB" altLang="en-US" b="1">
                <a:latin typeface="Arial" panose="020B0604020202020204" pitchFamily="34" charset="0"/>
                <a:cs typeface="MS PGothic" panose="020B0600070205080204" pitchFamily="34" charset="-128"/>
              </a:rPr>
              <a:t>safety and security</a:t>
            </a:r>
            <a:r>
              <a:rPr lang="en-GB" altLang="en-US">
                <a:latin typeface="Arial" panose="020B0604020202020204" pitchFamily="34" charset="0"/>
                <a:cs typeface="MS PGothic" panose="020B0600070205080204" pitchFamily="34" charset="-128"/>
              </a:rPr>
              <a:t> of all guests and staff on our centres (details in Code of Practice)</a:t>
            </a:r>
          </a:p>
          <a:p>
            <a:pPr marL="228600" indent="-228600" eaLnBrk="1" hangingPunct="1">
              <a:buFontTx/>
              <a:buChar char="•"/>
            </a:pPr>
            <a:r>
              <a:rPr lang="en-GB" altLang="en-US">
                <a:latin typeface="Arial" panose="020B0604020202020204" pitchFamily="34" charset="0"/>
                <a:cs typeface="MS PGothic" panose="020B0600070205080204" pitchFamily="34" charset="-128"/>
              </a:rPr>
              <a:t>Each centre has at least two </a:t>
            </a:r>
            <a:r>
              <a:rPr lang="en-GB" altLang="en-US" b="1">
                <a:latin typeface="Arial" panose="020B0604020202020204" pitchFamily="34" charset="0"/>
                <a:cs typeface="MS PGothic" panose="020B0600070205080204" pitchFamily="34" charset="-128"/>
              </a:rPr>
              <a:t>First Aid</a:t>
            </a:r>
            <a:r>
              <a:rPr lang="en-GB" altLang="en-US">
                <a:latin typeface="Arial" panose="020B0604020202020204" pitchFamily="34" charset="0"/>
                <a:cs typeface="MS PGothic" panose="020B0600070205080204" pitchFamily="34" charset="-128"/>
              </a:rPr>
              <a:t> staff who hold the </a:t>
            </a:r>
            <a:r>
              <a:rPr lang="ja-JP" altLang="en-GB">
                <a:latin typeface="Arial" panose="020B0604020202020204" pitchFamily="34" charset="0"/>
                <a:cs typeface="MS PGothic" panose="020B0600070205080204" pitchFamily="34" charset="-128"/>
              </a:rPr>
              <a:t>“</a:t>
            </a:r>
            <a:r>
              <a:rPr lang="en-GB" altLang="ja-JP">
                <a:latin typeface="Arial" panose="020B0604020202020204" pitchFamily="34" charset="0"/>
                <a:cs typeface="MS PGothic" panose="020B0600070205080204" pitchFamily="34" charset="-128"/>
              </a:rPr>
              <a:t>First Aid at Work</a:t>
            </a:r>
            <a:r>
              <a:rPr lang="ja-JP" altLang="en-GB">
                <a:latin typeface="Arial" panose="020B0604020202020204" pitchFamily="34" charset="0"/>
                <a:cs typeface="MS PGothic" panose="020B0600070205080204" pitchFamily="34" charset="-128"/>
              </a:rPr>
              <a:t>”</a:t>
            </a:r>
            <a:r>
              <a:rPr lang="en-GB" altLang="ja-JP">
                <a:latin typeface="Arial" panose="020B0604020202020204" pitchFamily="34" charset="0"/>
                <a:cs typeface="MS PGothic" panose="020B0600070205080204" pitchFamily="34" charset="-128"/>
              </a:rPr>
              <a:t> qualification and in addition all our instructors and group leaders complete an 8 hour first aid course. Party Leaders and teachers will ultimately remain responsible for the administration of first aid to their party members</a:t>
            </a:r>
          </a:p>
          <a:p>
            <a:pPr marL="228600" indent="-228600" eaLnBrk="1" hangingPunct="1">
              <a:buFontTx/>
              <a:buChar char="•"/>
            </a:pPr>
            <a:r>
              <a:rPr lang="en-GB" altLang="en-US">
                <a:latin typeface="Arial" panose="020B0604020202020204" pitchFamily="34" charset="0"/>
                <a:cs typeface="MS PGothic" panose="020B0600070205080204" pitchFamily="34" charset="-128"/>
              </a:rPr>
              <a:t>There are rigorous general accident and </a:t>
            </a:r>
            <a:r>
              <a:rPr lang="en-GB" altLang="en-US" b="1">
                <a:latin typeface="Arial" panose="020B0604020202020204" pitchFamily="34" charset="0"/>
                <a:cs typeface="MS PGothic" panose="020B0600070205080204" pitchFamily="34" charset="-128"/>
              </a:rPr>
              <a:t>emergency procedures </a:t>
            </a:r>
            <a:r>
              <a:rPr lang="en-GB" altLang="en-US">
                <a:latin typeface="Arial" panose="020B0604020202020204" pitchFamily="34" charset="0"/>
                <a:cs typeface="MS PGothic" panose="020B0600070205080204" pitchFamily="34" charset="-128"/>
              </a:rPr>
              <a:t>in place</a:t>
            </a:r>
          </a:p>
          <a:p>
            <a:pPr marL="228600" indent="-228600" eaLnBrk="1" hangingPunct="1">
              <a:buFontTx/>
              <a:buChar char="•"/>
            </a:pPr>
            <a:r>
              <a:rPr lang="en-GB" altLang="en-US">
                <a:latin typeface="Arial" panose="020B0604020202020204" pitchFamily="34" charset="0"/>
                <a:cs typeface="MS PGothic" panose="020B0600070205080204" pitchFamily="34" charset="-128"/>
              </a:rPr>
              <a:t>Through the </a:t>
            </a:r>
            <a:r>
              <a:rPr lang="en-GB" altLang="en-US" b="1">
                <a:latin typeface="Arial" panose="020B0604020202020204" pitchFamily="34" charset="0"/>
                <a:cs typeface="MS PGothic" panose="020B0600070205080204" pitchFamily="34" charset="-128"/>
              </a:rPr>
              <a:t>Quality Badge Programme</a:t>
            </a:r>
            <a:r>
              <a:rPr lang="en-GB" altLang="en-US">
                <a:latin typeface="Arial" panose="020B0604020202020204" pitchFamily="34" charset="0"/>
                <a:cs typeface="MS PGothic" panose="020B0600070205080204" pitchFamily="34" charset="-128"/>
              </a:rPr>
              <a:t> you can be confident that recognised providers fulfil all the necessary criteria as laid down by the DfE, thereby better </a:t>
            </a:r>
            <a:r>
              <a:rPr lang="en-US" altLang="en-US">
                <a:latin typeface="Arial" panose="020B0604020202020204" pitchFamily="34" charset="0"/>
                <a:cs typeface="MS PGothic" panose="020B0600070205080204" pitchFamily="34" charset="-128"/>
              </a:rPr>
              <a:t>enabling Party Leaders to manage visits safely, efficiently and beneficially</a:t>
            </a:r>
            <a:endParaRPr lang="en-GB" altLang="en-US">
              <a:latin typeface="Arial" panose="020B0604020202020204" pitchFamily="34" charset="0"/>
              <a:cs typeface="MS PGothic" panose="020B0600070205080204" pitchFamily="34" charset="-128"/>
            </a:endParaRPr>
          </a:p>
          <a:p>
            <a:pPr marL="228600" indent="-228600" eaLnBrk="1" hangingPunct="1"/>
            <a:endParaRPr lang="en-GB" altLang="en-US">
              <a:latin typeface="Arial" panose="020B0604020202020204" pitchFamily="34" charset="0"/>
              <a:cs typeface="MS PGothic" panose="020B0600070205080204" pitchFamily="34" charset="-128"/>
            </a:endParaRPr>
          </a:p>
          <a:p>
            <a:pPr marL="228600" indent="-228600" algn="just" eaLnBrk="1" hangingPunct="1"/>
            <a:endParaRPr lang="en-GB" altLang="en-US" b="1">
              <a:latin typeface="Arial" panose="020B0604020202020204" pitchFamily="34" charset="0"/>
              <a:cs typeface="MS PGothic" panose="020B0600070205080204" pitchFamily="34" charset="-128"/>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4974672" y="802298"/>
            <a:ext cx="6080180" cy="2541431"/>
          </a:xfrm>
        </p:spPr>
        <p:txBody>
          <a:bodyPr bIns="0" anchor="b">
            <a:normAutofit/>
          </a:bodyPr>
          <a:lstStyle>
            <a:lvl1pPr algn="l">
              <a:defRPr sz="6600"/>
            </a:lvl1pPr>
          </a:lstStyle>
          <a:p>
            <a:r>
              <a:rPr lang="en-US" dirty="0"/>
              <a:t>Click to edit Master title style</a:t>
            </a:r>
          </a:p>
        </p:txBody>
      </p:sp>
      <p:sp>
        <p:nvSpPr>
          <p:cNvPr id="3" name="Subtitle 2"/>
          <p:cNvSpPr>
            <a:spLocks noGrp="1"/>
          </p:cNvSpPr>
          <p:nvPr>
            <p:ph type="subTitle" idx="1"/>
          </p:nvPr>
        </p:nvSpPr>
        <p:spPr>
          <a:xfrm>
            <a:off x="4974672" y="3531204"/>
            <a:ext cx="6080180" cy="977621"/>
          </a:xfrm>
        </p:spPr>
        <p:txBody>
          <a:bodyPr tIns="91440" bIns="91440">
            <a:normAutofit/>
          </a:bodyPr>
          <a:lstStyle>
            <a:lvl1pPr marL="0" indent="0" algn="l">
              <a:buNone/>
              <a:defRPr sz="1800" b="0" cap="all" baseline="0">
                <a:solidFill>
                  <a:schemeClr val="tx1"/>
                </a:solidFill>
              </a:defRPr>
            </a:lvl1pPr>
            <a:lvl2pPr marL="457200" indent="0" algn="ctr">
              <a:buNone/>
              <a:defRPr sz="18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DAD3CBD6-3857-42F0-9582-318CA04ED1C2}" type="datetimeFigureOut">
              <a:rPr lang="en-GB" smtClean="0"/>
              <a:t>14/10/2026</a:t>
            </a:fld>
            <a:endParaRPr lang="en-GB"/>
          </a:p>
        </p:txBody>
      </p:sp>
      <p:sp>
        <p:nvSpPr>
          <p:cNvPr id="5" name="Footer Placeholder 4"/>
          <p:cNvSpPr>
            <a:spLocks noGrp="1"/>
          </p:cNvSpPr>
          <p:nvPr>
            <p:ph type="ftr" sz="quarter" idx="11"/>
          </p:nvPr>
        </p:nvSpPr>
        <p:spPr>
          <a:xfrm>
            <a:off x="2416500" y="329307"/>
            <a:ext cx="4973915" cy="309201"/>
          </a:xfrm>
        </p:spPr>
        <p:txBody>
          <a:bodyPr/>
          <a:lstStyle/>
          <a:p>
            <a:endParaRPr lang="en-GB"/>
          </a:p>
        </p:txBody>
      </p:sp>
      <p:sp>
        <p:nvSpPr>
          <p:cNvPr id="6" name="Slide Number Placeholder 5"/>
          <p:cNvSpPr>
            <a:spLocks noGrp="1"/>
          </p:cNvSpPr>
          <p:nvPr>
            <p:ph type="sldNum" sz="quarter" idx="12"/>
          </p:nvPr>
        </p:nvSpPr>
        <p:spPr>
          <a:xfrm>
            <a:off x="1437664" y="798973"/>
            <a:ext cx="811019" cy="503578"/>
          </a:xfrm>
        </p:spPr>
        <p:txBody>
          <a:bodyPr/>
          <a:lstStyle/>
          <a:p>
            <a:fld id="{67C09EF5-06D9-4D5A-8B7F-395238E47A9F}" type="slidenum">
              <a:rPr lang="en-GB" smtClean="0"/>
              <a:t>‹#›</a:t>
            </a:fld>
            <a:endParaRPr lang="en-GB"/>
          </a:p>
        </p:txBody>
      </p:sp>
      <p:cxnSp>
        <p:nvCxnSpPr>
          <p:cNvPr id="15" name="Straight Connector 14"/>
          <p:cNvCxnSpPr>
            <a:cxnSpLocks/>
          </p:cNvCxnSpPr>
          <p:nvPr/>
        </p:nvCxnSpPr>
        <p:spPr>
          <a:xfrm>
            <a:off x="4882393" y="3528542"/>
            <a:ext cx="6172459" cy="0"/>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44257363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ncho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DAD3CBD6-3857-42F0-9582-318CA04ED1C2}" type="datetimeFigureOut">
              <a:rPr lang="en-GB" smtClean="0"/>
              <a:t>14/10/2026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67C09EF5-06D9-4D5A-8B7F-395238E47A9F}" type="slidenum">
              <a:rPr lang="en-GB" smtClean="0"/>
              <a:t>‹#›</a:t>
            </a:fld>
            <a:endParaRPr lang="en-GB"/>
          </a:p>
        </p:txBody>
      </p:sp>
      <p:cxnSp>
        <p:nvCxnSpPr>
          <p:cNvPr id="33" name="Straight Connector 32"/>
          <p:cNvCxnSpPr/>
          <p:nvPr/>
        </p:nvCxnSpPr>
        <p:spPr>
          <a:xfrm>
            <a:off x="1453896" y="1847088"/>
            <a:ext cx="9607522" cy="0"/>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150640510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454239" y="1756130"/>
            <a:ext cx="8643154" cy="1887950"/>
          </a:xfrm>
        </p:spPr>
        <p:txBody>
          <a:bodyPr anchor="b">
            <a:normAutofit/>
          </a:bodyPr>
          <a:lstStyle>
            <a:lvl1pPr algn="l">
              <a:defRPr sz="3600"/>
            </a:lvl1pPr>
          </a:lstStyle>
          <a:p>
            <a:r>
              <a:rPr lang="en-US"/>
              <a:t>Click to edit Master title style</a:t>
            </a:r>
            <a:endParaRPr lang="en-US" dirty="0"/>
          </a:p>
        </p:txBody>
      </p:sp>
      <p:sp>
        <p:nvSpPr>
          <p:cNvPr id="3" name="Text Placeholder 2"/>
          <p:cNvSpPr>
            <a:spLocks noGrp="1"/>
          </p:cNvSpPr>
          <p:nvPr>
            <p:ph type="body" idx="1"/>
          </p:nvPr>
        </p:nvSpPr>
        <p:spPr>
          <a:xfrm>
            <a:off x="1454239" y="3806195"/>
            <a:ext cx="8630446" cy="1012929"/>
          </a:xfrm>
        </p:spPr>
        <p:txBody>
          <a:bodyPr tIns="91440">
            <a:normAutofit/>
          </a:bodyPr>
          <a:lstStyle>
            <a:lvl1pPr marL="0" indent="0" algn="l">
              <a:buNone/>
              <a:defRPr sz="1800">
                <a:solidFill>
                  <a:schemeClr val="tx1"/>
                </a:solidFill>
              </a:defRPr>
            </a:lvl1pPr>
            <a:lvl2pPr marL="457200" indent="0">
              <a:buNone/>
              <a:defRPr sz="18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DAD3CBD6-3857-42F0-9582-318CA04ED1C2}" type="datetimeFigureOut">
              <a:rPr lang="en-GB" smtClean="0"/>
              <a:t>14/10/2026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67C09EF5-06D9-4D5A-8B7F-395238E47A9F}" type="slidenum">
              <a:rPr lang="en-GB" smtClean="0"/>
              <a:t>‹#›</a:t>
            </a:fld>
            <a:endParaRPr lang="en-GB"/>
          </a:p>
        </p:txBody>
      </p:sp>
      <p:cxnSp>
        <p:nvCxnSpPr>
          <p:cNvPr id="15" name="Straight Connector 14"/>
          <p:cNvCxnSpPr/>
          <p:nvPr/>
        </p:nvCxnSpPr>
        <p:spPr>
          <a:xfrm>
            <a:off x="1454239" y="3804985"/>
            <a:ext cx="8630446" cy="0"/>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378476273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1449217" y="804889"/>
            <a:ext cx="9605635" cy="1059305"/>
          </a:xfrm>
        </p:spPr>
        <p:txBody>
          <a:bodyPr/>
          <a:lstStyle/>
          <a:p>
            <a:r>
              <a:rPr lang="en-US"/>
              <a:t>Click to edit Master title style</a:t>
            </a:r>
            <a:endParaRPr lang="en-US" dirty="0"/>
          </a:p>
        </p:txBody>
      </p:sp>
      <p:sp>
        <p:nvSpPr>
          <p:cNvPr id="3" name="Content Placeholder 2"/>
          <p:cNvSpPr>
            <a:spLocks noGrp="1"/>
          </p:cNvSpPr>
          <p:nvPr>
            <p:ph sz="half" idx="1"/>
          </p:nvPr>
        </p:nvSpPr>
        <p:spPr>
          <a:xfrm>
            <a:off x="1447331" y="2010878"/>
            <a:ext cx="4645152" cy="3448595"/>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413771" y="2017343"/>
            <a:ext cx="4645152" cy="3441520"/>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DAD3CBD6-3857-42F0-9582-318CA04ED1C2}" type="datetimeFigureOut">
              <a:rPr lang="en-GB" smtClean="0"/>
              <a:t>14/10/2026</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67C09EF5-06D9-4D5A-8B7F-395238E47A9F}" type="slidenum">
              <a:rPr lang="en-GB" smtClean="0"/>
              <a:t>‹#›</a:t>
            </a:fld>
            <a:endParaRPr lang="en-GB"/>
          </a:p>
        </p:txBody>
      </p:sp>
      <p:cxnSp>
        <p:nvCxnSpPr>
          <p:cNvPr id="35" name="Straight Connector 34"/>
          <p:cNvCxnSpPr/>
          <p:nvPr/>
        </p:nvCxnSpPr>
        <p:spPr>
          <a:xfrm>
            <a:off x="1453896" y="1847088"/>
            <a:ext cx="9607522" cy="0"/>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5080435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1447191" y="804163"/>
            <a:ext cx="9607661" cy="1056319"/>
          </a:xfrm>
        </p:spPr>
        <p:txBody>
          <a:bodyPr/>
          <a:lstStyle/>
          <a:p>
            <a:r>
              <a:rPr lang="en-US"/>
              <a:t>Click to edit Master title style</a:t>
            </a:r>
            <a:endParaRPr lang="en-US" dirty="0"/>
          </a:p>
        </p:txBody>
      </p:sp>
      <p:sp>
        <p:nvSpPr>
          <p:cNvPr id="3" name="Text Placeholder 2"/>
          <p:cNvSpPr>
            <a:spLocks noGrp="1"/>
          </p:cNvSpPr>
          <p:nvPr>
            <p:ph type="body" idx="1"/>
          </p:nvPr>
        </p:nvSpPr>
        <p:spPr>
          <a:xfrm>
            <a:off x="1447191" y="2019549"/>
            <a:ext cx="4645152" cy="801943"/>
          </a:xfrm>
        </p:spPr>
        <p:txBody>
          <a:bodyPr anchor="b">
            <a:normAutofit/>
          </a:bodyPr>
          <a:lstStyle>
            <a:lvl1pPr marL="0" indent="0">
              <a:lnSpc>
                <a:spcPct val="100000"/>
              </a:lnSpc>
              <a:buNone/>
              <a:defRPr sz="2200" b="0" cap="all" baseline="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1447191" y="2824269"/>
            <a:ext cx="4645152" cy="2644457"/>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412362" y="2023003"/>
            <a:ext cx="4645152" cy="802237"/>
          </a:xfrm>
        </p:spPr>
        <p:txBody>
          <a:bodyPr anchor="b">
            <a:normAutofit/>
          </a:bodyPr>
          <a:lstStyle>
            <a:lvl1pPr marL="0" indent="0">
              <a:lnSpc>
                <a:spcPct val="100000"/>
              </a:lnSpc>
              <a:buNone/>
              <a:defRPr sz="2200" b="0" cap="all" baseline="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6412362" y="2821491"/>
            <a:ext cx="4645152" cy="2637371"/>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DAD3CBD6-3857-42F0-9582-318CA04ED1C2}" type="datetimeFigureOut">
              <a:rPr lang="en-GB" smtClean="0"/>
              <a:t>14/10/2026</a:t>
            </a:fld>
            <a:endParaRPr lang="en-GB"/>
          </a:p>
        </p:txBody>
      </p:sp>
      <p:sp>
        <p:nvSpPr>
          <p:cNvPr id="8" name="Footer Placeholder 7"/>
          <p:cNvSpPr>
            <a:spLocks noGrp="1"/>
          </p:cNvSpPr>
          <p:nvPr>
            <p:ph type="ftr" sz="quarter" idx="11"/>
          </p:nvPr>
        </p:nvSpPr>
        <p:spPr/>
        <p:txBody>
          <a:bodyPr/>
          <a:lstStyle/>
          <a:p>
            <a:endParaRPr lang="en-GB"/>
          </a:p>
        </p:txBody>
      </p:sp>
      <p:sp>
        <p:nvSpPr>
          <p:cNvPr id="9" name="Slide Number Placeholder 8"/>
          <p:cNvSpPr>
            <a:spLocks noGrp="1"/>
          </p:cNvSpPr>
          <p:nvPr>
            <p:ph type="sldNum" sz="quarter" idx="12"/>
          </p:nvPr>
        </p:nvSpPr>
        <p:spPr/>
        <p:txBody>
          <a:bodyPr/>
          <a:lstStyle/>
          <a:p>
            <a:fld id="{67C09EF5-06D9-4D5A-8B7F-395238E47A9F}" type="slidenum">
              <a:rPr lang="en-GB" smtClean="0"/>
              <a:t>‹#›</a:t>
            </a:fld>
            <a:endParaRPr lang="en-GB"/>
          </a:p>
        </p:txBody>
      </p:sp>
      <p:cxnSp>
        <p:nvCxnSpPr>
          <p:cNvPr id="29" name="Straight Connector 28"/>
          <p:cNvCxnSpPr/>
          <p:nvPr/>
        </p:nvCxnSpPr>
        <p:spPr>
          <a:xfrm>
            <a:off x="1453896" y="1847088"/>
            <a:ext cx="9607522" cy="0"/>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360294648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DAD3CBD6-3857-42F0-9582-318CA04ED1C2}" type="datetimeFigureOut">
              <a:rPr lang="en-GB" smtClean="0"/>
              <a:t>14/10/2026</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67C09EF5-06D9-4D5A-8B7F-395238E47A9F}" type="slidenum">
              <a:rPr lang="en-GB" smtClean="0"/>
              <a:t>‹#›</a:t>
            </a:fld>
            <a:endParaRPr lang="en-GB"/>
          </a:p>
        </p:txBody>
      </p:sp>
      <p:cxnSp>
        <p:nvCxnSpPr>
          <p:cNvPr id="25" name="Straight Connector 24"/>
          <p:cNvCxnSpPr/>
          <p:nvPr/>
        </p:nvCxnSpPr>
        <p:spPr>
          <a:xfrm>
            <a:off x="1453896" y="1847088"/>
            <a:ext cx="9607522" cy="0"/>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319773931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DAD3CBD6-3857-42F0-9582-318CA04ED1C2}" type="datetimeFigureOut">
              <a:rPr lang="en-GB" smtClean="0"/>
              <a:t>14/10/2026</a:t>
            </a:fld>
            <a:endParaRPr lang="en-GB"/>
          </a:p>
        </p:txBody>
      </p:sp>
      <p:sp>
        <p:nvSpPr>
          <p:cNvPr id="3" name="Footer Placeholder 2"/>
          <p:cNvSpPr>
            <a:spLocks noGrp="1"/>
          </p:cNvSpPr>
          <p:nvPr>
            <p:ph type="ftr" sz="quarter" idx="11"/>
          </p:nvPr>
        </p:nvSpPr>
        <p:spPr/>
        <p:txBody>
          <a:bodyPr/>
          <a:lstStyle/>
          <a:p>
            <a:endParaRPr lang="en-GB"/>
          </a:p>
        </p:txBody>
      </p:sp>
      <p:sp>
        <p:nvSpPr>
          <p:cNvPr id="4" name="Slide Number Placeholder 3"/>
          <p:cNvSpPr>
            <a:spLocks noGrp="1"/>
          </p:cNvSpPr>
          <p:nvPr>
            <p:ph type="sldNum" sz="quarter" idx="12"/>
          </p:nvPr>
        </p:nvSpPr>
        <p:spPr/>
        <p:txBody>
          <a:bodyPr/>
          <a:lstStyle/>
          <a:p>
            <a:fld id="{67C09EF5-06D9-4D5A-8B7F-395238E47A9F}" type="slidenum">
              <a:rPr lang="en-GB" smtClean="0"/>
              <a:t>‹#›</a:t>
            </a:fld>
            <a:endParaRPr lang="en-GB"/>
          </a:p>
        </p:txBody>
      </p:sp>
    </p:spTree>
    <p:extLst>
      <p:ext uri="{BB962C8B-B14F-4D97-AF65-F5344CB8AC3E}">
        <p14:creationId xmlns:p14="http://schemas.microsoft.com/office/powerpoint/2010/main" val="83097294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444671" y="798973"/>
            <a:ext cx="3273099" cy="2247117"/>
          </a:xfrm>
        </p:spPr>
        <p:txBody>
          <a:bodyPr anchor="b">
            <a:normAutofit/>
          </a:bodyPr>
          <a:lstStyle>
            <a:lvl1pPr algn="l">
              <a:defRPr sz="2400"/>
            </a:lvl1pPr>
          </a:lstStyle>
          <a:p>
            <a:r>
              <a:rPr lang="en-US"/>
              <a:t>Click to edit Master title style</a:t>
            </a:r>
            <a:endParaRPr lang="en-US" dirty="0"/>
          </a:p>
        </p:txBody>
      </p:sp>
      <p:sp>
        <p:nvSpPr>
          <p:cNvPr id="3" name="Content Placeholder 2"/>
          <p:cNvSpPr>
            <a:spLocks noGrp="1"/>
          </p:cNvSpPr>
          <p:nvPr>
            <p:ph idx="1"/>
          </p:nvPr>
        </p:nvSpPr>
        <p:spPr>
          <a:xfrm>
            <a:off x="5043714" y="798974"/>
            <a:ext cx="6012470" cy="4658826"/>
          </a:xfrm>
        </p:spPr>
        <p:txBody>
          <a:bodyPr anchor="ct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1444671" y="3205491"/>
            <a:ext cx="3275013" cy="2248181"/>
          </a:xfrm>
        </p:spPr>
        <p:txBody>
          <a:bodyPr/>
          <a:lstStyle>
            <a:lvl1pPr marL="0" indent="0" algn="l">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DAD3CBD6-3857-42F0-9582-318CA04ED1C2}" type="datetimeFigureOut">
              <a:rPr lang="en-GB" smtClean="0"/>
              <a:t>14/10/2026</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67C09EF5-06D9-4D5A-8B7F-395238E47A9F}" type="slidenum">
              <a:rPr lang="en-GB" smtClean="0"/>
              <a:t>‹#›</a:t>
            </a:fld>
            <a:endParaRPr lang="en-GB"/>
          </a:p>
        </p:txBody>
      </p:sp>
      <p:cxnSp>
        <p:nvCxnSpPr>
          <p:cNvPr id="17" name="Straight Connector 16"/>
          <p:cNvCxnSpPr/>
          <p:nvPr/>
        </p:nvCxnSpPr>
        <p:spPr>
          <a:xfrm>
            <a:off x="1448280" y="3205491"/>
            <a:ext cx="3269490" cy="0"/>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318356765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grpSp>
        <p:nvGrpSpPr>
          <p:cNvPr id="8" name="Group 7"/>
          <p:cNvGrpSpPr/>
          <p:nvPr/>
        </p:nvGrpSpPr>
        <p:grpSpPr>
          <a:xfrm>
            <a:off x="7477387" y="482170"/>
            <a:ext cx="4074533" cy="5149101"/>
            <a:chOff x="7477387" y="482170"/>
            <a:chExt cx="4074533" cy="5149101"/>
          </a:xfrm>
        </p:grpSpPr>
        <p:sp>
          <p:nvSpPr>
            <p:cNvPr id="18" name="Rectangle 17"/>
            <p:cNvSpPr/>
            <p:nvPr/>
          </p:nvSpPr>
          <p:spPr bwMode="black">
            <a:xfrm>
              <a:off x="7477387" y="482170"/>
              <a:ext cx="4074533" cy="5149101"/>
            </a:xfrm>
            <a:prstGeom prst="rect">
              <a:avLst/>
            </a:prstGeom>
            <a:gradFill>
              <a:gsLst>
                <a:gs pos="0">
                  <a:srgbClr val="000001"/>
                </a:gs>
                <a:gs pos="100000">
                  <a:srgbClr val="191919"/>
                </a:gs>
              </a:gsLst>
            </a:gradFill>
            <a:ln w="76200" cmpd="sng">
              <a:noFill/>
              <a:miter lim="800000"/>
            </a:ln>
            <a:effectLst>
              <a:outerShdw blurRad="127000" dist="228600" dir="4740000" sx="98000" sy="98000" algn="tl" rotWithShape="0">
                <a:srgbClr val="000000">
                  <a:alpha val="34000"/>
                </a:srgbClr>
              </a:outerShdw>
            </a:effectLst>
            <a:scene3d>
              <a:camera prst="orthographicFront"/>
              <a:lightRig rig="threePt" dir="t"/>
            </a:scene3d>
            <a:sp3d>
              <a:bevelT w="152400" h="50800" prst="softRound"/>
            </a:sp3d>
          </p:spPr>
          <p:style>
            <a:lnRef idx="1">
              <a:schemeClr val="accent1"/>
            </a:lnRef>
            <a:fillRef idx="3">
              <a:schemeClr val="accent1"/>
            </a:fillRef>
            <a:effectRef idx="2">
              <a:schemeClr val="accent1"/>
            </a:effectRef>
            <a:fontRef idx="minor">
              <a:schemeClr val="lt1"/>
            </a:fontRef>
          </p:style>
        </p:sp>
        <p:sp>
          <p:nvSpPr>
            <p:cNvPr id="19" name="Rectangle 18"/>
            <p:cNvSpPr/>
            <p:nvPr/>
          </p:nvSpPr>
          <p:spPr bwMode="blackWhite">
            <a:xfrm>
              <a:off x="7790446" y="812506"/>
              <a:ext cx="3450289" cy="4466452"/>
            </a:xfrm>
            <a:prstGeom prst="rect">
              <a:avLst/>
            </a:prstGeom>
            <a:gradFill>
              <a:gsLst>
                <a:gs pos="0">
                  <a:srgbClr val="DADADA"/>
                </a:gs>
                <a:gs pos="100000">
                  <a:srgbClr val="FFFFFE"/>
                </a:gs>
              </a:gsLst>
              <a:lin ang="16200000" scaled="0"/>
            </a:gradFill>
            <a:ln w="50800" cmpd="sng">
              <a:solidFill>
                <a:srgbClr val="191919"/>
              </a:solidFill>
              <a:miter lim="800000"/>
            </a:ln>
            <a:effectLst>
              <a:innerShdw blurRad="63500" dist="88900" dir="14100000">
                <a:srgbClr val="000000">
                  <a:alpha val="30000"/>
                </a:srgbClr>
              </a:innerShdw>
            </a:effectLst>
            <a:scene3d>
              <a:camera prst="orthographicFront"/>
              <a:lightRig rig="threePt" dir="t"/>
            </a:scene3d>
            <a:sp3d>
              <a:bevelT prst="relaxedInset"/>
            </a:sp3d>
          </p:spPr>
          <p:style>
            <a:lnRef idx="1">
              <a:schemeClr val="accent1"/>
            </a:lnRef>
            <a:fillRef idx="3">
              <a:schemeClr val="accent1"/>
            </a:fillRef>
            <a:effectRef idx="2">
              <a:schemeClr val="accent1"/>
            </a:effectRef>
            <a:fontRef idx="minor">
              <a:schemeClr val="lt1"/>
            </a:fontRef>
          </p:style>
        </p:sp>
      </p:grpSp>
      <p:sp>
        <p:nvSpPr>
          <p:cNvPr id="2" name="Title 1"/>
          <p:cNvSpPr>
            <a:spLocks noGrp="1"/>
          </p:cNvSpPr>
          <p:nvPr>
            <p:ph type="title"/>
          </p:nvPr>
        </p:nvSpPr>
        <p:spPr>
          <a:xfrm>
            <a:off x="1451206" y="1129513"/>
            <a:ext cx="5532328" cy="1830584"/>
          </a:xfrm>
        </p:spPr>
        <p:txBody>
          <a:bodyPr anchor="b">
            <a:normAutofit/>
          </a:bodyPr>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8124389" y="1122542"/>
            <a:ext cx="2791171" cy="3866327"/>
          </a:xfrm>
          <a:solidFill>
            <a:schemeClr val="bg1">
              <a:lumMod val="85000"/>
            </a:schemeClr>
          </a:solidFill>
          <a:ln w="9525" cap="sq">
            <a:noFill/>
            <a:miter lim="800000"/>
          </a:ln>
          <a:effectLst/>
        </p:spPr>
        <p:txBody>
          <a:bodyPr anchor="t"/>
          <a:lstStyle>
            <a:lvl1pPr marL="0" indent="0" algn="ctr">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1450329" y="3145992"/>
            <a:ext cx="5524404" cy="2003742"/>
          </a:xfrm>
        </p:spPr>
        <p:txBody>
          <a:bodyPr>
            <a:normAutofit/>
          </a:bodyPr>
          <a:lstStyle>
            <a:lvl1pPr marL="0" indent="0" algn="l">
              <a:buNone/>
              <a:defRPr sz="18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a:xfrm>
            <a:off x="1447382" y="5469856"/>
            <a:ext cx="5527351" cy="320123"/>
          </a:xfrm>
        </p:spPr>
        <p:txBody>
          <a:bodyPr/>
          <a:lstStyle>
            <a:lvl1pPr algn="l">
              <a:defRPr/>
            </a:lvl1pPr>
          </a:lstStyle>
          <a:p>
            <a:fld id="{DAD3CBD6-3857-42F0-9582-318CA04ED1C2}" type="datetimeFigureOut">
              <a:rPr lang="en-GB" smtClean="0"/>
              <a:t>14/10/2026</a:t>
            </a:fld>
            <a:endParaRPr lang="en-GB"/>
          </a:p>
        </p:txBody>
      </p:sp>
      <p:sp>
        <p:nvSpPr>
          <p:cNvPr id="6" name="Footer Placeholder 5"/>
          <p:cNvSpPr>
            <a:spLocks noGrp="1"/>
          </p:cNvSpPr>
          <p:nvPr>
            <p:ph type="ftr" sz="quarter" idx="11"/>
          </p:nvPr>
        </p:nvSpPr>
        <p:spPr>
          <a:xfrm>
            <a:off x="1447382" y="318640"/>
            <a:ext cx="5541004" cy="320931"/>
          </a:xfrm>
        </p:spPr>
        <p:txBody>
          <a:bodyPr/>
          <a:lstStyle/>
          <a:p>
            <a:endParaRPr lang="en-GB"/>
          </a:p>
        </p:txBody>
      </p:sp>
      <p:sp>
        <p:nvSpPr>
          <p:cNvPr id="7" name="Slide Number Placeholder 6"/>
          <p:cNvSpPr>
            <a:spLocks noGrp="1"/>
          </p:cNvSpPr>
          <p:nvPr>
            <p:ph type="sldNum" sz="quarter" idx="12"/>
          </p:nvPr>
        </p:nvSpPr>
        <p:spPr/>
        <p:txBody>
          <a:bodyPr/>
          <a:lstStyle/>
          <a:p>
            <a:fld id="{67C09EF5-06D9-4D5A-8B7F-395238E47A9F}" type="slidenum">
              <a:rPr lang="en-GB" smtClean="0"/>
              <a:t>‹#›</a:t>
            </a:fld>
            <a:endParaRPr lang="en-GB"/>
          </a:p>
        </p:txBody>
      </p:sp>
      <p:cxnSp>
        <p:nvCxnSpPr>
          <p:cNvPr id="31" name="Straight Connector 30"/>
          <p:cNvCxnSpPr/>
          <p:nvPr/>
        </p:nvCxnSpPr>
        <p:spPr>
          <a:xfrm>
            <a:off x="1447382" y="3143605"/>
            <a:ext cx="5527351" cy="0"/>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219065272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DAD3CBD6-3857-42F0-9582-318CA04ED1C2}" type="datetimeFigureOut">
              <a:rPr lang="en-GB" smtClean="0"/>
              <a:t>14/10/2026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67C09EF5-06D9-4D5A-8B7F-395238E47A9F}" type="slidenum">
              <a:rPr lang="en-GB" smtClean="0"/>
              <a:t>‹#›</a:t>
            </a:fld>
            <a:endParaRPr lang="en-GB"/>
          </a:p>
        </p:txBody>
      </p:sp>
      <p:cxnSp>
        <p:nvCxnSpPr>
          <p:cNvPr id="26" name="Straight Connector 25"/>
          <p:cNvCxnSpPr/>
          <p:nvPr/>
        </p:nvCxnSpPr>
        <p:spPr>
          <a:xfrm>
            <a:off x="1453896" y="1847088"/>
            <a:ext cx="9607522" cy="0"/>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309514479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9439111" y="798973"/>
            <a:ext cx="1615742" cy="4659889"/>
          </a:xfrm>
        </p:spPr>
        <p:txBody>
          <a:bodyPr vert="eaVert"/>
          <a:lstStyle>
            <a:lvl1pPr algn="l">
              <a:defRPr/>
            </a:lvl1pPr>
          </a:lstStyle>
          <a:p>
            <a:r>
              <a:rPr lang="en-US"/>
              <a:t>Click to edit Master title style</a:t>
            </a:r>
            <a:endParaRPr lang="en-US" dirty="0"/>
          </a:p>
        </p:txBody>
      </p:sp>
      <p:sp>
        <p:nvSpPr>
          <p:cNvPr id="3" name="Vertical Text Placeholder 2"/>
          <p:cNvSpPr>
            <a:spLocks noGrp="1"/>
          </p:cNvSpPr>
          <p:nvPr>
            <p:ph type="body" orient="vert" idx="1"/>
          </p:nvPr>
        </p:nvSpPr>
        <p:spPr>
          <a:xfrm>
            <a:off x="1444672" y="798973"/>
            <a:ext cx="7828830" cy="4659889"/>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DAD3CBD6-3857-42F0-9582-318CA04ED1C2}" type="datetimeFigureOut">
              <a:rPr lang="en-GB" smtClean="0"/>
              <a:t>14/10/2026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67C09EF5-06D9-4D5A-8B7F-395238E47A9F}" type="slidenum">
              <a:rPr lang="en-GB" smtClean="0"/>
              <a:t>‹#›</a:t>
            </a:fld>
            <a:endParaRPr lang="en-GB"/>
          </a:p>
        </p:txBody>
      </p:sp>
      <p:cxnSp>
        <p:nvCxnSpPr>
          <p:cNvPr id="15" name="Straight Connector 14"/>
          <p:cNvCxnSpPr/>
          <p:nvPr/>
        </p:nvCxnSpPr>
        <p:spPr>
          <a:xfrm>
            <a:off x="9439111" y="798973"/>
            <a:ext cx="0" cy="4659889"/>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66385040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8" name="Rectangle 7"/>
          <p:cNvSpPr/>
          <p:nvPr/>
        </p:nvSpPr>
        <p:spPr>
          <a:xfrm>
            <a:off x="0" y="2019476"/>
            <a:ext cx="12192000" cy="4105941"/>
          </a:xfrm>
          <a:prstGeom prst="rect">
            <a:avLst/>
          </a:prstGeom>
          <a:gradFill flip="none" rotWithShape="1">
            <a:gsLst>
              <a:gs pos="0">
                <a:schemeClr val="bg2">
                  <a:alpha val="0"/>
                </a:schemeClr>
              </a:gs>
              <a:gs pos="100000">
                <a:schemeClr val="bg2"/>
              </a:gs>
            </a:gsLst>
            <a:lin ang="5400000" scaled="0"/>
            <a:tileRect/>
          </a:gradFill>
          <a:ln>
            <a:noFill/>
          </a:ln>
        </p:spPr>
        <p:style>
          <a:lnRef idx="2">
            <a:schemeClr val="accent1">
              <a:shade val="50000"/>
            </a:schemeClr>
          </a:lnRef>
          <a:fillRef idx="1">
            <a:schemeClr val="accent1"/>
          </a:fillRef>
          <a:effectRef idx="0">
            <a:schemeClr val="accent1"/>
          </a:effectRef>
          <a:fontRef idx="minor">
            <a:schemeClr val="lt1"/>
          </a:fontRef>
        </p:style>
      </p:sp>
      <p:pic>
        <p:nvPicPr>
          <p:cNvPr id="7" name="Picture 6"/>
          <p:cNvPicPr>
            <a:picLocks noChangeAspect="1"/>
          </p:cNvPicPr>
          <p:nvPr/>
        </p:nvPicPr>
        <p:blipFill rotWithShape="1">
          <a:blip r:embed="rId13">
            <a:extLst>
              <a:ext uri="{28A0092B-C50C-407E-A947-70E740481C1C}">
                <a14:useLocalDpi xmlns:a14="http://schemas.microsoft.com/office/drawing/2010/main" val="0"/>
              </a:ext>
            </a:extLst>
          </a:blip>
          <a:srcRect t="1538" b="-1538"/>
          <a:stretch/>
        </p:blipFill>
        <p:spPr bwMode="black">
          <a:xfrm>
            <a:off x="0" y="6126480"/>
            <a:ext cx="12192000" cy="742950"/>
          </a:xfrm>
          <a:prstGeom prst="rect">
            <a:avLst/>
          </a:prstGeom>
        </p:spPr>
      </p:pic>
      <p:sp>
        <p:nvSpPr>
          <p:cNvPr id="2" name="Title Placeholder 1"/>
          <p:cNvSpPr>
            <a:spLocks noGrp="1"/>
          </p:cNvSpPr>
          <p:nvPr>
            <p:ph type="title"/>
          </p:nvPr>
        </p:nvSpPr>
        <p:spPr>
          <a:xfrm>
            <a:off x="1451579" y="804519"/>
            <a:ext cx="9603275" cy="1049235"/>
          </a:xfrm>
          <a:prstGeom prst="rect">
            <a:avLst/>
          </a:prstGeom>
        </p:spPr>
        <p:txBody>
          <a:bodyPr vert="horz" lIns="91440" tIns="45720" rIns="91440" bIns="45720" rtlCol="0" anchor="t">
            <a:normAutofit/>
          </a:bodyPr>
          <a:lstStyle/>
          <a:p>
            <a:r>
              <a:rPr lang="en-US"/>
              <a:t>Click to edit Master title style</a:t>
            </a:r>
            <a:endParaRPr lang="en-US" dirty="0"/>
          </a:p>
        </p:txBody>
      </p:sp>
      <p:sp>
        <p:nvSpPr>
          <p:cNvPr id="3" name="Text Placeholder 2"/>
          <p:cNvSpPr>
            <a:spLocks noGrp="1"/>
          </p:cNvSpPr>
          <p:nvPr>
            <p:ph type="body" idx="1"/>
          </p:nvPr>
        </p:nvSpPr>
        <p:spPr>
          <a:xfrm>
            <a:off x="1451579" y="2015732"/>
            <a:ext cx="9603275" cy="3450613"/>
          </a:xfrm>
          <a:prstGeom prst="rect">
            <a:avLst/>
          </a:prstGeom>
        </p:spPr>
        <p:txBody>
          <a:bodyPr vert="horz" lIns="91440" tIns="45720" rIns="91440" bIns="45720" rtlCol="0">
            <a:normAutofit/>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2"/>
          </p:nvPr>
        </p:nvSpPr>
        <p:spPr>
          <a:xfrm>
            <a:off x="7554138" y="330370"/>
            <a:ext cx="3500715" cy="309201"/>
          </a:xfrm>
          <a:prstGeom prst="rect">
            <a:avLst/>
          </a:prstGeom>
        </p:spPr>
        <p:txBody>
          <a:bodyPr vert="horz" lIns="91440" tIns="45720" rIns="91440" bIns="45720" rtlCol="0" anchor="ctr"/>
          <a:lstStyle>
            <a:lvl1pPr algn="r">
              <a:defRPr sz="1000">
                <a:solidFill>
                  <a:schemeClr val="tx1">
                    <a:tint val="75000"/>
                  </a:schemeClr>
                </a:solidFill>
              </a:defRPr>
            </a:lvl1pPr>
          </a:lstStyle>
          <a:p>
            <a:fld id="{DAD3CBD6-3857-42F0-9582-318CA04ED1C2}" type="datetimeFigureOut">
              <a:rPr lang="en-GB" smtClean="0"/>
              <a:t>14/10/2026</a:t>
            </a:fld>
            <a:endParaRPr lang="en-GB"/>
          </a:p>
        </p:txBody>
      </p:sp>
      <p:sp>
        <p:nvSpPr>
          <p:cNvPr id="5" name="Footer Placeholder 4"/>
          <p:cNvSpPr>
            <a:spLocks noGrp="1"/>
          </p:cNvSpPr>
          <p:nvPr>
            <p:ph type="ftr" sz="quarter" idx="3"/>
          </p:nvPr>
        </p:nvSpPr>
        <p:spPr>
          <a:xfrm>
            <a:off x="1451579" y="329307"/>
            <a:ext cx="5938836" cy="309201"/>
          </a:xfrm>
          <a:prstGeom prst="rect">
            <a:avLst/>
          </a:prstGeom>
        </p:spPr>
        <p:txBody>
          <a:bodyPr vert="horz" lIns="91440" tIns="45720" rIns="91440" bIns="45720" rtlCol="0" anchor="ctr"/>
          <a:lstStyle>
            <a:lvl1pPr algn="l">
              <a:defRPr sz="1000">
                <a:solidFill>
                  <a:schemeClr val="tx1">
                    <a:tint val="75000"/>
                  </a:schemeClr>
                </a:solidFill>
              </a:defRPr>
            </a:lvl1pPr>
          </a:lstStyle>
          <a:p>
            <a:endParaRPr lang="en-GB"/>
          </a:p>
        </p:txBody>
      </p:sp>
      <p:sp>
        <p:nvSpPr>
          <p:cNvPr id="6" name="Slide Number Placeholder 5"/>
          <p:cNvSpPr>
            <a:spLocks noGrp="1"/>
          </p:cNvSpPr>
          <p:nvPr>
            <p:ph type="sldNum" sz="quarter" idx="4"/>
          </p:nvPr>
        </p:nvSpPr>
        <p:spPr>
          <a:xfrm>
            <a:off x="480060" y="798973"/>
            <a:ext cx="811019" cy="503578"/>
          </a:xfrm>
          <a:prstGeom prst="rect">
            <a:avLst/>
          </a:prstGeom>
        </p:spPr>
        <p:txBody>
          <a:bodyPr vert="horz" lIns="91440" tIns="45720" rIns="91440" bIns="45720" rtlCol="0" anchor="t"/>
          <a:lstStyle>
            <a:lvl1pPr algn="r">
              <a:defRPr sz="2800">
                <a:solidFill>
                  <a:schemeClr val="accent1"/>
                </a:solidFill>
              </a:defRPr>
            </a:lvl1pPr>
          </a:lstStyle>
          <a:p>
            <a:fld id="{67C09EF5-06D9-4D5A-8B7F-395238E47A9F}" type="slidenum">
              <a:rPr lang="en-GB" smtClean="0"/>
              <a:t>‹#›</a:t>
            </a:fld>
            <a:endParaRPr lang="en-GB"/>
          </a:p>
        </p:txBody>
      </p:sp>
      <p:cxnSp>
        <p:nvCxnSpPr>
          <p:cNvPr id="10" name="Straight Connector 9"/>
          <p:cNvCxnSpPr/>
          <p:nvPr/>
        </p:nvCxnSpPr>
        <p:spPr>
          <a:xfrm>
            <a:off x="0" y="6128413"/>
            <a:ext cx="12192000" cy="0"/>
          </a:xfrm>
          <a:prstGeom prst="line">
            <a:avLst/>
          </a:prstGeom>
          <a:ln w="12700">
            <a:solidFill>
              <a:srgbClr val="000001">
                <a:alpha val="20000"/>
              </a:srgb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161181557"/>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lnSpc>
          <a:spcPct val="90000"/>
        </a:lnSpc>
        <a:spcBef>
          <a:spcPct val="0"/>
        </a:spcBef>
        <a:buNone/>
        <a:defRPr sz="3200" b="0" i="0" kern="1200" cap="all">
          <a:solidFill>
            <a:schemeClr val="tx1"/>
          </a:solidFill>
          <a:effectLst/>
          <a:latin typeface="+mj-lt"/>
          <a:ea typeface="+mj-ea"/>
          <a:cs typeface="+mj-cs"/>
        </a:defRPr>
      </a:lvl1pPr>
    </p:titleStyle>
    <p:bodyStyle>
      <a:lvl1pPr marL="228600" indent="-228600" algn="l" defTabSz="914400" rtl="0" eaLnBrk="1" latinLnBrk="0" hangingPunct="1">
        <a:lnSpc>
          <a:spcPct val="120000"/>
        </a:lnSpc>
        <a:spcBef>
          <a:spcPts val="1000"/>
        </a:spcBef>
        <a:buClr>
          <a:schemeClr val="accent1"/>
        </a:buClr>
        <a:buSzPct val="100000"/>
        <a:buFont typeface="Arial" panose="020B0604020202020204" pitchFamily="34" charset="0"/>
        <a:buChar char="•"/>
        <a:defRPr sz="2000" kern="1200">
          <a:solidFill>
            <a:schemeClr val="tx1"/>
          </a:solidFill>
          <a:effectLst/>
          <a:latin typeface="+mn-lt"/>
          <a:ea typeface="+mn-ea"/>
          <a:cs typeface="+mn-cs"/>
        </a:defRPr>
      </a:lvl1pPr>
      <a:lvl2pPr marL="6858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800" kern="1200" cap="none" baseline="0">
          <a:solidFill>
            <a:schemeClr val="tx1"/>
          </a:solidFill>
          <a:effectLst/>
          <a:latin typeface="+mn-lt"/>
          <a:ea typeface="+mn-ea"/>
          <a:cs typeface="+mn-cs"/>
        </a:defRPr>
      </a:lvl2pPr>
      <a:lvl3pPr marL="11430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600" kern="1200">
          <a:solidFill>
            <a:schemeClr val="tx1"/>
          </a:solidFill>
          <a:effectLst/>
          <a:latin typeface="+mn-lt"/>
          <a:ea typeface="+mn-ea"/>
          <a:cs typeface="+mn-cs"/>
        </a:defRPr>
      </a:lvl3pPr>
      <a:lvl4pPr marL="16002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400" kern="1200" cap="none" baseline="0">
          <a:solidFill>
            <a:schemeClr val="tx1"/>
          </a:solidFill>
          <a:effectLst/>
          <a:latin typeface="+mn-lt"/>
          <a:ea typeface="+mn-ea"/>
          <a:cs typeface="+mn-cs"/>
        </a:defRPr>
      </a:lvl4pPr>
      <a:lvl5pPr marL="20574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a:solidFill>
            <a:schemeClr val="tx1"/>
          </a:solidFill>
          <a:effectLst/>
          <a:latin typeface="+mn-lt"/>
          <a:ea typeface="+mn-ea"/>
          <a:cs typeface="+mn-cs"/>
        </a:defRPr>
      </a:lvl5pPr>
      <a:lvl6pPr marL="25146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a:solidFill>
            <a:schemeClr val="tx1"/>
          </a:solidFill>
          <a:effectLst/>
          <a:latin typeface="+mn-lt"/>
          <a:ea typeface="+mn-ea"/>
          <a:cs typeface="+mn-cs"/>
        </a:defRPr>
      </a:lvl6pPr>
      <a:lvl7pPr marL="29718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a:solidFill>
            <a:schemeClr val="tx1"/>
          </a:solidFill>
          <a:effectLst/>
          <a:latin typeface="+mn-lt"/>
          <a:ea typeface="+mn-ea"/>
          <a:cs typeface="+mn-cs"/>
        </a:defRPr>
      </a:lvl7pPr>
      <a:lvl8pPr marL="34290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baseline="0">
          <a:solidFill>
            <a:schemeClr val="tx1"/>
          </a:solidFill>
          <a:effectLst/>
          <a:latin typeface="+mn-lt"/>
          <a:ea typeface="+mn-ea"/>
          <a:cs typeface="+mn-cs"/>
        </a:defRPr>
      </a:lvl8pPr>
      <a:lvl9pPr marL="38862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baseline="0">
          <a:solidFill>
            <a:schemeClr val="tx1"/>
          </a:solidFill>
          <a:effectLst/>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6.png"/></Relationships>
</file>

<file path=ppt/slides/_rels/slide6.xml.rels><?xml version="1.0" encoding="UTF-8" standalone="yes"?>
<Relationships xmlns="http://schemas.openxmlformats.org/package/2006/relationships"><Relationship Id="rId8" Type="http://schemas.openxmlformats.org/officeDocument/2006/relationships/image" Target="../media/image6.png"/><Relationship Id="rId3" Type="http://schemas.openxmlformats.org/officeDocument/2006/relationships/image" Target="../media/image7.jpeg"/><Relationship Id="rId7" Type="http://schemas.openxmlformats.org/officeDocument/2006/relationships/image" Target="../media/image11.png"/><Relationship Id="rId2" Type="http://schemas.openxmlformats.org/officeDocument/2006/relationships/notesSlide" Target="../notesSlides/notesSlide2.xml"/><Relationship Id="rId1" Type="http://schemas.openxmlformats.org/officeDocument/2006/relationships/slideLayout" Target="../slideLayouts/slideLayout1.xml"/><Relationship Id="rId6" Type="http://schemas.openxmlformats.org/officeDocument/2006/relationships/image" Target="../media/image10.png"/><Relationship Id="rId5" Type="http://schemas.openxmlformats.org/officeDocument/2006/relationships/image" Target="../media/image9.png"/><Relationship Id="rId4" Type="http://schemas.openxmlformats.org/officeDocument/2006/relationships/image" Target="../media/image8.png"/></Relationships>
</file>

<file path=ppt/slides/_rels/slide7.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video" Target="../media/media1.mp4"/><Relationship Id="rId1" Type="http://schemas.microsoft.com/office/2007/relationships/media" Target="../media/media1.mp4"/><Relationship Id="rId4" Type="http://schemas.openxmlformats.org/officeDocument/2006/relationships/image" Target="../media/image12.png"/></Relationships>
</file>

<file path=ppt/slides/_rels/slide8.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3.xml"/><Relationship Id="rId1" Type="http://schemas.openxmlformats.org/officeDocument/2006/relationships/slideLayout" Target="../slideLayouts/slideLayout1.xml"/><Relationship Id="rId6" Type="http://schemas.openxmlformats.org/officeDocument/2006/relationships/image" Target="../media/image6.png"/><Relationship Id="rId5" Type="http://schemas.openxmlformats.org/officeDocument/2006/relationships/image" Target="../media/image14.png"/><Relationship Id="rId4" Type="http://schemas.openxmlformats.org/officeDocument/2006/relationships/hyperlink" Target="http://www.pgl.co.uk/osmington360" TargetMode="External"/></Relationships>
</file>

<file path=ppt/slides/_rels/slide9.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4.xml"/><Relationship Id="rId1" Type="http://schemas.openxmlformats.org/officeDocument/2006/relationships/slideLayout" Target="../slideLayouts/slideLayout1.xml"/><Relationship Id="rId4" Type="http://schemas.openxmlformats.org/officeDocument/2006/relationships/image" Target="../media/image6.png"/></Relationships>
</file>

<file path=ppt/slides/_rels/slide10.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5.xml"/><Relationship Id="rId1" Type="http://schemas.openxmlformats.org/officeDocument/2006/relationships/slideLayout" Target="../slideLayouts/slideLayout1.xml"/><Relationship Id="rId4" Type="http://schemas.openxmlformats.org/officeDocument/2006/relationships/image" Target="../media/image6.png"/></Relationships>
</file>

<file path=ppt/slides/_rels/slide11.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6.xml"/><Relationship Id="rId1" Type="http://schemas.openxmlformats.org/officeDocument/2006/relationships/slideLayout" Target="../slideLayouts/slideLayout1.xml"/><Relationship Id="rId4" Type="http://schemas.openxmlformats.org/officeDocument/2006/relationships/image" Target="../media/image6.png"/></Relationships>
</file>

<file path=ppt/slides/_rels/slide12.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7.xml"/><Relationship Id="rId1" Type="http://schemas.openxmlformats.org/officeDocument/2006/relationships/slideLayout" Target="../slideLayouts/slideLayout1.xml"/><Relationship Id="rId6" Type="http://schemas.openxmlformats.org/officeDocument/2006/relationships/image" Target="../media/image6.png"/><Relationship Id="rId5" Type="http://schemas.openxmlformats.org/officeDocument/2006/relationships/image" Target="../media/image14.png"/><Relationship Id="rId4" Type="http://schemas.openxmlformats.org/officeDocument/2006/relationships/hyperlink" Target="http://www.pgl.co.uk/osmington360" TargetMode="External"/></Relationships>
</file>

<file path=ppt/slides/_rels/slide13.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8.xml"/><Relationship Id="rId1" Type="http://schemas.openxmlformats.org/officeDocument/2006/relationships/slideLayout" Target="../slideLayouts/slideLayout1.xml"/><Relationship Id="rId4" Type="http://schemas.openxmlformats.org/officeDocument/2006/relationships/image" Target="../media/image6.png"/></Relationships>
</file>

<file path=ppt/slides/_rels/slide14.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notesSlide" Target="../notesSlides/notesSlide9.xml"/><Relationship Id="rId1" Type="http://schemas.openxmlformats.org/officeDocument/2006/relationships/slideLayout" Target="../slideLayouts/slideLayout1.xml"/><Relationship Id="rId4" Type="http://schemas.openxmlformats.org/officeDocument/2006/relationships/image" Target="../media/image6.png"/></Relationships>
</file>

<file path=ppt/slides/_rels/slide15.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notesSlide" Target="../notesSlides/notesSlide10.xml"/><Relationship Id="rId1" Type="http://schemas.openxmlformats.org/officeDocument/2006/relationships/slideLayout" Target="../slideLayouts/slideLayout1.xml"/><Relationship Id="rId4" Type="http://schemas.openxmlformats.org/officeDocument/2006/relationships/image" Target="../media/image6.pn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image" Target="../media/image23.png"/><Relationship Id="rId1" Type="http://schemas.openxmlformats.org/officeDocument/2006/relationships/slideLayout" Target="../slideLayouts/slideLayout7.xml"/><Relationship Id="rId5" Type="http://schemas.openxmlformats.org/officeDocument/2006/relationships/image" Target="../media/image26.png"/><Relationship Id="rId4" Type="http://schemas.openxmlformats.org/officeDocument/2006/relationships/image" Target="../media/image25.png"/></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8F0E8F6-EC5E-4C03-A596-244DD400C2A0}"/>
              </a:ext>
            </a:extLst>
          </p:cNvPr>
          <p:cNvSpPr>
            <a:spLocks noGrp="1"/>
          </p:cNvSpPr>
          <p:nvPr>
            <p:ph type="ctrTitle"/>
          </p:nvPr>
        </p:nvSpPr>
        <p:spPr/>
        <p:txBody>
          <a:bodyPr>
            <a:noAutofit/>
          </a:bodyPr>
          <a:lstStyle/>
          <a:p>
            <a:r>
              <a:rPr lang="en-GB" sz="4400" dirty="0"/>
              <a:t>Year 6 residential – year 5 parents information meeting</a:t>
            </a:r>
          </a:p>
        </p:txBody>
      </p:sp>
      <p:sp>
        <p:nvSpPr>
          <p:cNvPr id="3" name="Subtitle 2">
            <a:extLst>
              <a:ext uri="{FF2B5EF4-FFF2-40B4-BE49-F238E27FC236}">
                <a16:creationId xmlns:a16="http://schemas.microsoft.com/office/drawing/2014/main" id="{429E6BC0-41C5-4F0B-A880-A7C5D598F602}"/>
              </a:ext>
            </a:extLst>
          </p:cNvPr>
          <p:cNvSpPr>
            <a:spLocks noGrp="1"/>
          </p:cNvSpPr>
          <p:nvPr>
            <p:ph type="subTitle" idx="1"/>
          </p:nvPr>
        </p:nvSpPr>
        <p:spPr/>
        <p:txBody>
          <a:bodyPr/>
          <a:lstStyle/>
          <a:p>
            <a:r>
              <a:rPr lang="en-GB" dirty="0"/>
              <a:t>Wednesday 14</a:t>
            </a:r>
            <a:r>
              <a:rPr lang="en-GB" baseline="30000" dirty="0"/>
              <a:t>th</a:t>
            </a:r>
            <a:r>
              <a:rPr lang="en-GB" dirty="0"/>
              <a:t> October 2026</a:t>
            </a:r>
          </a:p>
        </p:txBody>
      </p:sp>
      <p:pic>
        <p:nvPicPr>
          <p:cNvPr id="5" name="Picture 4">
            <a:extLst>
              <a:ext uri="{FF2B5EF4-FFF2-40B4-BE49-F238E27FC236}">
                <a16:creationId xmlns:a16="http://schemas.microsoft.com/office/drawing/2014/main" id="{218EFB3D-DDC2-4679-9FFB-752F55C2617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61590" y="618066"/>
            <a:ext cx="3476978" cy="4622800"/>
          </a:xfrm>
          <a:prstGeom prst="rect">
            <a:avLst/>
          </a:prstGeom>
        </p:spPr>
      </p:pic>
    </p:spTree>
    <p:extLst>
      <p:ext uri="{BB962C8B-B14F-4D97-AF65-F5344CB8AC3E}">
        <p14:creationId xmlns:p14="http://schemas.microsoft.com/office/powerpoint/2010/main" val="260106181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686EF6-A399-4DBE-904F-72764F6FB6F4}"/>
              </a:ext>
            </a:extLst>
          </p:cNvPr>
          <p:cNvSpPr>
            <a:spLocks noGrp="1"/>
          </p:cNvSpPr>
          <p:nvPr>
            <p:ph type="title"/>
          </p:nvPr>
        </p:nvSpPr>
        <p:spPr/>
        <p:txBody>
          <a:bodyPr/>
          <a:lstStyle/>
          <a:p>
            <a:r>
              <a:rPr lang="en-US" dirty="0"/>
              <a:t>Why are we here?</a:t>
            </a:r>
            <a:endParaRPr lang="en-GB" dirty="0"/>
          </a:p>
        </p:txBody>
      </p:sp>
      <p:sp>
        <p:nvSpPr>
          <p:cNvPr id="3" name="Content Placeholder 2">
            <a:extLst>
              <a:ext uri="{FF2B5EF4-FFF2-40B4-BE49-F238E27FC236}">
                <a16:creationId xmlns:a16="http://schemas.microsoft.com/office/drawing/2014/main" id="{B6D47BA1-10FF-41ED-9C87-462399C40F14}"/>
              </a:ext>
            </a:extLst>
          </p:cNvPr>
          <p:cNvSpPr>
            <a:spLocks noGrp="1"/>
          </p:cNvSpPr>
          <p:nvPr>
            <p:ph idx="1"/>
          </p:nvPr>
        </p:nvSpPr>
        <p:spPr>
          <a:xfrm>
            <a:off x="1451579" y="2015732"/>
            <a:ext cx="8505221" cy="3450613"/>
          </a:xfrm>
        </p:spPr>
        <p:txBody>
          <a:bodyPr/>
          <a:lstStyle/>
          <a:p>
            <a:r>
              <a:rPr lang="en-US" dirty="0"/>
              <a:t>We are looking to book our autumn 2027 enrichment week for our current year 5s</a:t>
            </a:r>
          </a:p>
          <a:p>
            <a:r>
              <a:rPr lang="en-US" dirty="0"/>
              <a:t>We have noticed a significant uplift in the number of children choosing not to go on our traditional 4-night residential (moving towards 20% of the year group)</a:t>
            </a:r>
          </a:p>
          <a:p>
            <a:r>
              <a:rPr lang="en-US" dirty="0"/>
              <a:t>We are aware of the cost of the trip, in difficult economic times</a:t>
            </a:r>
          </a:p>
          <a:p>
            <a:r>
              <a:rPr lang="en-US" dirty="0"/>
              <a:t>We would like feedback from parents and pupils prior to confirming our booking</a:t>
            </a:r>
          </a:p>
          <a:p>
            <a:endParaRPr lang="en-US" dirty="0"/>
          </a:p>
        </p:txBody>
      </p:sp>
    </p:spTree>
    <p:extLst>
      <p:ext uri="{BB962C8B-B14F-4D97-AF65-F5344CB8AC3E}">
        <p14:creationId xmlns:p14="http://schemas.microsoft.com/office/powerpoint/2010/main" val="398002489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686EF6-A399-4DBE-904F-72764F6FB6F4}"/>
              </a:ext>
            </a:extLst>
          </p:cNvPr>
          <p:cNvSpPr>
            <a:spLocks noGrp="1"/>
          </p:cNvSpPr>
          <p:nvPr>
            <p:ph type="title"/>
          </p:nvPr>
        </p:nvSpPr>
        <p:spPr/>
        <p:txBody>
          <a:bodyPr/>
          <a:lstStyle/>
          <a:p>
            <a:r>
              <a:rPr lang="en-US" dirty="0"/>
              <a:t>What will the outcome be?</a:t>
            </a:r>
            <a:endParaRPr lang="en-GB" dirty="0"/>
          </a:p>
        </p:txBody>
      </p:sp>
      <p:sp>
        <p:nvSpPr>
          <p:cNvPr id="3" name="Content Placeholder 2">
            <a:extLst>
              <a:ext uri="{FF2B5EF4-FFF2-40B4-BE49-F238E27FC236}">
                <a16:creationId xmlns:a16="http://schemas.microsoft.com/office/drawing/2014/main" id="{B6D47BA1-10FF-41ED-9C87-462399C40F14}"/>
              </a:ext>
            </a:extLst>
          </p:cNvPr>
          <p:cNvSpPr>
            <a:spLocks noGrp="1"/>
          </p:cNvSpPr>
          <p:nvPr>
            <p:ph idx="1"/>
          </p:nvPr>
        </p:nvSpPr>
        <p:spPr>
          <a:xfrm>
            <a:off x="1451579" y="2015732"/>
            <a:ext cx="8505221" cy="3450613"/>
          </a:xfrm>
        </p:spPr>
        <p:txBody>
          <a:bodyPr/>
          <a:lstStyle/>
          <a:p>
            <a:r>
              <a:rPr lang="en-US" dirty="0"/>
              <a:t>We realise that we are not going to be able to accommodate everybody’s wishes</a:t>
            </a:r>
          </a:p>
          <a:p>
            <a:r>
              <a:rPr lang="en-US" dirty="0"/>
              <a:t>We will use this discussion and information from a follow-up survey to make an informed decision – we never want to assume!</a:t>
            </a:r>
          </a:p>
          <a:p>
            <a:r>
              <a:rPr lang="en-US" dirty="0"/>
              <a:t>There will be an option to attend the chosen residential option, or take part in the Emmbrook Enrichment week in school – more information </a:t>
            </a:r>
            <a:r>
              <a:rPr lang="en-US"/>
              <a:t>to follow</a:t>
            </a:r>
            <a:endParaRPr lang="en-US" dirty="0"/>
          </a:p>
          <a:p>
            <a:endParaRPr lang="en-US" dirty="0"/>
          </a:p>
        </p:txBody>
      </p:sp>
    </p:spTree>
    <p:extLst>
      <p:ext uri="{BB962C8B-B14F-4D97-AF65-F5344CB8AC3E}">
        <p14:creationId xmlns:p14="http://schemas.microsoft.com/office/powerpoint/2010/main" val="143692136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02376F2-5E45-4EFC-9F82-78AAC0BC0A0E}"/>
              </a:ext>
            </a:extLst>
          </p:cNvPr>
          <p:cNvSpPr>
            <a:spLocks noGrp="1"/>
          </p:cNvSpPr>
          <p:nvPr>
            <p:ph type="title"/>
          </p:nvPr>
        </p:nvSpPr>
        <p:spPr/>
        <p:txBody>
          <a:bodyPr/>
          <a:lstStyle/>
          <a:p>
            <a:pPr algn="ctr"/>
            <a:r>
              <a:rPr lang="en-GB" b="1" dirty="0">
                <a:solidFill>
                  <a:schemeClr val="accent6"/>
                </a:solidFill>
              </a:rPr>
              <a:t>Why PGL?</a:t>
            </a:r>
          </a:p>
        </p:txBody>
      </p:sp>
      <p:sp>
        <p:nvSpPr>
          <p:cNvPr id="3" name="Content Placeholder 2">
            <a:extLst>
              <a:ext uri="{FF2B5EF4-FFF2-40B4-BE49-F238E27FC236}">
                <a16:creationId xmlns:a16="http://schemas.microsoft.com/office/drawing/2014/main" id="{464715F9-E426-4D19-B976-3CD627454820}"/>
              </a:ext>
            </a:extLst>
          </p:cNvPr>
          <p:cNvSpPr>
            <a:spLocks noGrp="1"/>
          </p:cNvSpPr>
          <p:nvPr>
            <p:ph idx="1"/>
          </p:nvPr>
        </p:nvSpPr>
        <p:spPr/>
        <p:txBody>
          <a:bodyPr/>
          <a:lstStyle/>
          <a:p>
            <a:r>
              <a:rPr lang="en-GB" dirty="0"/>
              <a:t>Better facilities (including signal and </a:t>
            </a:r>
            <a:r>
              <a:rPr lang="en-GB" dirty="0" err="1"/>
              <a:t>WiFi</a:t>
            </a:r>
            <a:r>
              <a:rPr lang="en-GB" dirty="0"/>
              <a:t>!)</a:t>
            </a:r>
          </a:p>
          <a:p>
            <a:r>
              <a:rPr lang="en-GB" dirty="0"/>
              <a:t>More activities</a:t>
            </a:r>
          </a:p>
          <a:p>
            <a:r>
              <a:rPr lang="en-GB" dirty="0"/>
              <a:t>Assigned PGL group lead</a:t>
            </a:r>
          </a:p>
          <a:p>
            <a:r>
              <a:rPr lang="en-GB" dirty="0"/>
              <a:t>Only 2 – 3 hours away</a:t>
            </a:r>
          </a:p>
          <a:p>
            <a:pPr marL="0" indent="0">
              <a:buNone/>
            </a:pPr>
            <a:r>
              <a:rPr lang="en-GB" dirty="0"/>
              <a:t> </a:t>
            </a:r>
          </a:p>
          <a:p>
            <a:endParaRPr lang="en-GB" dirty="0"/>
          </a:p>
        </p:txBody>
      </p:sp>
      <p:pic>
        <p:nvPicPr>
          <p:cNvPr id="4" name="Picture 3">
            <a:extLst>
              <a:ext uri="{FF2B5EF4-FFF2-40B4-BE49-F238E27FC236}">
                <a16:creationId xmlns:a16="http://schemas.microsoft.com/office/drawing/2014/main" id="{CB65B98E-71D1-4210-820F-5376F8A29197}"/>
              </a:ext>
            </a:extLst>
          </p:cNvPr>
          <p:cNvPicPr>
            <a:picLocks noChangeAspect="1"/>
          </p:cNvPicPr>
          <p:nvPr/>
        </p:nvPicPr>
        <p:blipFill>
          <a:blip r:embed="rId2"/>
          <a:stretch>
            <a:fillRect/>
          </a:stretch>
        </p:blipFill>
        <p:spPr>
          <a:xfrm>
            <a:off x="6210300" y="2725177"/>
            <a:ext cx="5407919" cy="3586723"/>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pic>
        <p:nvPicPr>
          <p:cNvPr id="5" name="Picture 2" descr="PGL Travel - Wikipedia">
            <a:extLst>
              <a:ext uri="{FF2B5EF4-FFF2-40B4-BE49-F238E27FC236}">
                <a16:creationId xmlns:a16="http://schemas.microsoft.com/office/drawing/2014/main" id="{C3E39BBB-F01D-497D-86BA-A9601F887018}"/>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677835" y="528031"/>
            <a:ext cx="2596178" cy="141978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4841511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21" name="Picture 4">
            <a:extLst>
              <a:ext uri="{FF2B5EF4-FFF2-40B4-BE49-F238E27FC236}">
                <a16:creationId xmlns:a16="http://schemas.microsoft.com/office/drawing/2014/main" id="{5D4BB819-5B72-4514-A476-F1A169C28BA5}"/>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1524000" y="1625600"/>
            <a:ext cx="9144000" cy="5232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0722" name="Rectangle 4">
            <a:extLst>
              <a:ext uri="{FF2B5EF4-FFF2-40B4-BE49-F238E27FC236}">
                <a16:creationId xmlns:a16="http://schemas.microsoft.com/office/drawing/2014/main" id="{71AF3B51-18AC-45B3-92E8-F5F7C0987589}"/>
              </a:ext>
            </a:extLst>
          </p:cNvPr>
          <p:cNvSpPr>
            <a:spLocks noChangeArrowheads="1"/>
          </p:cNvSpPr>
          <p:nvPr/>
        </p:nvSpPr>
        <p:spPr bwMode="auto">
          <a:xfrm>
            <a:off x="5972175" y="3246438"/>
            <a:ext cx="247650"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i="1">
                <a:solidFill>
                  <a:schemeClr val="tx1"/>
                </a:solidFill>
                <a:latin typeface="Arial" panose="020B0604020202020204" pitchFamily="34" charset="0"/>
                <a:ea typeface="MS PGothic" panose="020B0600070205080204" pitchFamily="34" charset="-128"/>
              </a:defRPr>
            </a:lvl1pPr>
            <a:lvl2pPr marL="742950" indent="-285750">
              <a:defRPr sz="2400" i="1">
                <a:solidFill>
                  <a:schemeClr val="tx1"/>
                </a:solidFill>
                <a:latin typeface="Arial" panose="020B0604020202020204" pitchFamily="34" charset="0"/>
                <a:ea typeface="MS PGothic" panose="020B0600070205080204" pitchFamily="34" charset="-128"/>
              </a:defRPr>
            </a:lvl2pPr>
            <a:lvl3pPr marL="1143000" indent="-228600">
              <a:defRPr sz="2400" i="1">
                <a:solidFill>
                  <a:schemeClr val="tx1"/>
                </a:solidFill>
                <a:latin typeface="Arial" panose="020B0604020202020204" pitchFamily="34" charset="0"/>
                <a:ea typeface="MS PGothic" panose="020B0600070205080204" pitchFamily="34" charset="-128"/>
              </a:defRPr>
            </a:lvl3pPr>
            <a:lvl4pPr marL="1600200" indent="-228600">
              <a:defRPr sz="2400" i="1">
                <a:solidFill>
                  <a:schemeClr val="tx1"/>
                </a:solidFill>
                <a:latin typeface="Arial" panose="020B0604020202020204" pitchFamily="34" charset="0"/>
                <a:ea typeface="MS PGothic" panose="020B0600070205080204" pitchFamily="34" charset="-128"/>
              </a:defRPr>
            </a:lvl4pPr>
            <a:lvl5pPr marL="2057400" indent="-228600">
              <a:defRPr sz="2400" i="1">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i="1">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i="1">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i="1">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i="1">
                <a:solidFill>
                  <a:schemeClr val="tx1"/>
                </a:solidFill>
                <a:latin typeface="Arial" panose="020B0604020202020204" pitchFamily="34" charset="0"/>
                <a:ea typeface="MS PGothic" panose="020B0600070205080204" pitchFamily="34" charset="-128"/>
              </a:defRPr>
            </a:lvl9pPr>
          </a:lstStyle>
          <a:p>
            <a:pPr eaLnBrk="1" hangingPunct="1"/>
            <a:r>
              <a:rPr lang="en-GB" altLang="en-US" sz="1800" i="0"/>
              <a:t> </a:t>
            </a:r>
          </a:p>
        </p:txBody>
      </p:sp>
      <p:sp>
        <p:nvSpPr>
          <p:cNvPr id="3" name="Rectangle 2">
            <a:extLst>
              <a:ext uri="{FF2B5EF4-FFF2-40B4-BE49-F238E27FC236}">
                <a16:creationId xmlns:a16="http://schemas.microsoft.com/office/drawing/2014/main" id="{AE3CF390-70D8-4D1C-975D-2BCEBA9D9000}"/>
              </a:ext>
            </a:extLst>
          </p:cNvPr>
          <p:cNvSpPr>
            <a:spLocks noChangeArrowheads="1"/>
          </p:cNvSpPr>
          <p:nvPr/>
        </p:nvSpPr>
        <p:spPr bwMode="auto">
          <a:xfrm>
            <a:off x="1524000" y="1"/>
            <a:ext cx="9144000" cy="1628775"/>
          </a:xfrm>
          <a:prstGeom prst="rect">
            <a:avLst/>
          </a:prstGeom>
          <a:solidFill>
            <a:srgbClr val="8C1A4A"/>
          </a:solidFill>
          <a:ln w="9525">
            <a:solidFill>
              <a:srgbClr val="4A7EBB"/>
            </a:solidFill>
            <a:miter lim="800000"/>
            <a:headEnd/>
            <a:tailEnd/>
          </a:ln>
          <a:effectLst>
            <a:outerShdw blurRad="40000" dist="23000" dir="5400000" rotWithShape="0">
              <a:srgbClr val="808080">
                <a:alpha val="34998"/>
              </a:srgbClr>
            </a:outerShdw>
          </a:effectLst>
        </p:spPr>
        <p:txBody>
          <a:bodyPr anchor="ctr"/>
          <a:lstStyle/>
          <a:p>
            <a:pPr algn="ctr" eaLnBrk="1" hangingPunct="1">
              <a:defRPr/>
            </a:pPr>
            <a:endParaRPr lang="en-US">
              <a:solidFill>
                <a:schemeClr val="lt1"/>
              </a:solidFill>
            </a:endParaRPr>
          </a:p>
        </p:txBody>
      </p:sp>
      <p:pic>
        <p:nvPicPr>
          <p:cNvPr id="30724" name="Picture 6" descr="PGL LOGO OFFICIAL_with Drop Shadow.png">
            <a:extLst>
              <a:ext uri="{FF2B5EF4-FFF2-40B4-BE49-F238E27FC236}">
                <a16:creationId xmlns:a16="http://schemas.microsoft.com/office/drawing/2014/main" id="{D728A7D1-2E26-4713-941B-CCF971263D70}"/>
              </a:ext>
            </a:extLst>
          </p:cNvPr>
          <p:cNvPicPr>
            <a:picLocks noChangeAspect="1"/>
          </p:cNvPicPr>
          <p:nvPr/>
        </p:nvPicPr>
        <p:blipFill>
          <a:blip r:embed="rId4">
            <a:extLst>
              <a:ext uri="{28A0092B-C50C-407E-A947-70E740481C1C}">
                <a14:useLocalDpi xmlns:a14="http://schemas.microsoft.com/office/drawing/2010/main" val="0"/>
              </a:ext>
            </a:extLst>
          </a:blip>
          <a:srcRect t="7407"/>
          <a:stretch>
            <a:fillRect/>
          </a:stretch>
        </p:blipFill>
        <p:spPr bwMode="auto">
          <a:xfrm>
            <a:off x="1852614" y="1"/>
            <a:ext cx="1328737" cy="12303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0725" name="TextBox 5">
            <a:extLst>
              <a:ext uri="{FF2B5EF4-FFF2-40B4-BE49-F238E27FC236}">
                <a16:creationId xmlns:a16="http://schemas.microsoft.com/office/drawing/2014/main" id="{BE629030-E4D2-4AAF-8D09-D1056DEAB793}"/>
              </a:ext>
            </a:extLst>
          </p:cNvPr>
          <p:cNvSpPr txBox="1">
            <a:spLocks noChangeArrowheads="1"/>
          </p:cNvSpPr>
          <p:nvPr/>
        </p:nvSpPr>
        <p:spPr bwMode="auto">
          <a:xfrm>
            <a:off x="3575050" y="241300"/>
            <a:ext cx="6661150" cy="1041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i="1">
                <a:solidFill>
                  <a:schemeClr val="tx1"/>
                </a:solidFill>
                <a:latin typeface="Arial" panose="020B0604020202020204" pitchFamily="34" charset="0"/>
                <a:ea typeface="MS PGothic" panose="020B0600070205080204" pitchFamily="34" charset="-128"/>
              </a:defRPr>
            </a:lvl1pPr>
            <a:lvl2pPr marL="742950" indent="-285750">
              <a:defRPr sz="2400" i="1">
                <a:solidFill>
                  <a:schemeClr val="tx1"/>
                </a:solidFill>
                <a:latin typeface="Arial" panose="020B0604020202020204" pitchFamily="34" charset="0"/>
                <a:ea typeface="MS PGothic" panose="020B0600070205080204" pitchFamily="34" charset="-128"/>
              </a:defRPr>
            </a:lvl2pPr>
            <a:lvl3pPr marL="1143000" indent="-228600">
              <a:defRPr sz="2400" i="1">
                <a:solidFill>
                  <a:schemeClr val="tx1"/>
                </a:solidFill>
                <a:latin typeface="Arial" panose="020B0604020202020204" pitchFamily="34" charset="0"/>
                <a:ea typeface="MS PGothic" panose="020B0600070205080204" pitchFamily="34" charset="-128"/>
              </a:defRPr>
            </a:lvl3pPr>
            <a:lvl4pPr marL="1600200" indent="-228600">
              <a:defRPr sz="2400" i="1">
                <a:solidFill>
                  <a:schemeClr val="tx1"/>
                </a:solidFill>
                <a:latin typeface="Arial" panose="020B0604020202020204" pitchFamily="34" charset="0"/>
                <a:ea typeface="MS PGothic" panose="020B0600070205080204" pitchFamily="34" charset="-128"/>
              </a:defRPr>
            </a:lvl4pPr>
            <a:lvl5pPr marL="2057400" indent="-228600">
              <a:defRPr sz="2400" i="1">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i="1">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i="1">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i="1">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i="1">
                <a:solidFill>
                  <a:schemeClr val="tx1"/>
                </a:solidFill>
                <a:latin typeface="Arial" panose="020B0604020202020204" pitchFamily="34" charset="0"/>
                <a:ea typeface="MS PGothic" panose="020B0600070205080204" pitchFamily="34" charset="-128"/>
              </a:defRPr>
            </a:lvl9pPr>
          </a:lstStyle>
          <a:p>
            <a:pPr eaLnBrk="1" hangingPunct="1">
              <a:lnSpc>
                <a:spcPct val="90000"/>
              </a:lnSpc>
            </a:pPr>
            <a:r>
              <a:rPr lang="en-US" altLang="en-US" sz="4000" b="1" i="0">
                <a:solidFill>
                  <a:srgbClr val="FFFFFF"/>
                </a:solidFill>
              </a:rPr>
              <a:t>Osmington Bay</a:t>
            </a:r>
            <a:br>
              <a:rPr lang="en-US" altLang="en-US" sz="3600" b="1" i="0">
                <a:solidFill>
                  <a:srgbClr val="FFFFFF"/>
                </a:solidFill>
              </a:rPr>
            </a:br>
            <a:r>
              <a:rPr lang="en-US" altLang="en-US" sz="2800" b="1" i="0">
                <a:solidFill>
                  <a:srgbClr val="E4A07C"/>
                </a:solidFill>
              </a:rPr>
              <a:t>Dorset</a:t>
            </a:r>
          </a:p>
        </p:txBody>
      </p:sp>
    </p:spTree>
  </p:cSld>
  <p:clrMapOvr>
    <a:masterClrMapping/>
  </p:clrMapOvr>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FB2BDFE2-EFAD-485A-957E-451B3098EE45}"/>
              </a:ext>
            </a:extLst>
          </p:cNvPr>
          <p:cNvSpPr>
            <a:spLocks noChangeArrowheads="1"/>
          </p:cNvSpPr>
          <p:nvPr/>
        </p:nvSpPr>
        <p:spPr bwMode="auto">
          <a:xfrm>
            <a:off x="1524000" y="0"/>
            <a:ext cx="9144000" cy="3429000"/>
          </a:xfrm>
          <a:prstGeom prst="rect">
            <a:avLst/>
          </a:prstGeom>
          <a:blipFill dpi="0" rotWithShape="1">
            <a:blip r:embed="rId3"/>
            <a:srcRect/>
            <a:stretch>
              <a:fillRect/>
            </a:stretch>
          </a:blipFill>
          <a:ln w="9525">
            <a:solidFill>
              <a:srgbClr val="4A7EBB"/>
            </a:solidFill>
            <a:miter lim="800000"/>
            <a:headEnd/>
            <a:tailEnd/>
          </a:ln>
          <a:effectLst>
            <a:outerShdw blurRad="40000" dist="23000" dir="5400000" rotWithShape="0">
              <a:srgbClr val="808080">
                <a:alpha val="34998"/>
              </a:srgbClr>
            </a:outerShdw>
          </a:effectLst>
        </p:spPr>
        <p:txBody>
          <a:bodyPr anchor="ctr"/>
          <a:lstStyle/>
          <a:p>
            <a:pPr algn="ctr" eaLnBrk="1" hangingPunct="1">
              <a:defRPr/>
            </a:pPr>
            <a:endParaRPr lang="en-US">
              <a:solidFill>
                <a:schemeClr val="lt1"/>
              </a:solidFill>
            </a:endParaRPr>
          </a:p>
        </p:txBody>
      </p:sp>
      <p:sp>
        <p:nvSpPr>
          <p:cNvPr id="2" name="Subtitle 1">
            <a:extLst>
              <a:ext uri="{FF2B5EF4-FFF2-40B4-BE49-F238E27FC236}">
                <a16:creationId xmlns:a16="http://schemas.microsoft.com/office/drawing/2014/main" id="{28C3265A-41EF-47D7-9653-69722BBD3BC4}"/>
              </a:ext>
            </a:extLst>
          </p:cNvPr>
          <p:cNvSpPr>
            <a:spLocks noGrp="1"/>
          </p:cNvSpPr>
          <p:nvPr>
            <p:ph type="subTitle" idx="1"/>
          </p:nvPr>
        </p:nvSpPr>
        <p:spPr/>
        <p:txBody>
          <a:bodyPr rtlCol="0">
            <a:normAutofit/>
          </a:bodyPr>
          <a:lstStyle/>
          <a:p>
            <a:pPr>
              <a:defRPr/>
            </a:pPr>
            <a:endParaRPr lang="en-US">
              <a:ea typeface="+mn-ea"/>
            </a:endParaRPr>
          </a:p>
        </p:txBody>
      </p:sp>
      <p:sp>
        <p:nvSpPr>
          <p:cNvPr id="13" name="Rectangle 12">
            <a:extLst>
              <a:ext uri="{FF2B5EF4-FFF2-40B4-BE49-F238E27FC236}">
                <a16:creationId xmlns:a16="http://schemas.microsoft.com/office/drawing/2014/main" id="{8A4AE1DD-F012-4084-A60D-E1AD034A1E1C}"/>
              </a:ext>
            </a:extLst>
          </p:cNvPr>
          <p:cNvSpPr>
            <a:spLocks noChangeArrowheads="1"/>
          </p:cNvSpPr>
          <p:nvPr/>
        </p:nvSpPr>
        <p:spPr bwMode="auto">
          <a:xfrm>
            <a:off x="1524000" y="3429000"/>
            <a:ext cx="9144000" cy="3429000"/>
          </a:xfrm>
          <a:prstGeom prst="rect">
            <a:avLst/>
          </a:prstGeom>
          <a:solidFill>
            <a:srgbClr val="8C1A4A"/>
          </a:solidFill>
          <a:ln w="9525">
            <a:solidFill>
              <a:srgbClr val="4A7EBB"/>
            </a:solidFill>
            <a:miter lim="800000"/>
            <a:headEnd/>
            <a:tailEnd/>
          </a:ln>
          <a:effectLst>
            <a:outerShdw blurRad="40000" dist="23000" dir="5400000" rotWithShape="0">
              <a:srgbClr val="808080">
                <a:alpha val="34998"/>
              </a:srgbClr>
            </a:outerShdw>
          </a:effectLst>
        </p:spPr>
        <p:txBody>
          <a:bodyPr anchor="ctr"/>
          <a:lstStyle/>
          <a:p>
            <a:pPr algn="ctr" eaLnBrk="1" hangingPunct="1">
              <a:defRPr/>
            </a:pPr>
            <a:endParaRPr lang="en-US">
              <a:solidFill>
                <a:schemeClr val="lt1"/>
              </a:solidFill>
            </a:endParaRPr>
          </a:p>
        </p:txBody>
      </p:sp>
      <p:sp>
        <p:nvSpPr>
          <p:cNvPr id="34820" name="TextBox 3">
            <a:extLst>
              <a:ext uri="{FF2B5EF4-FFF2-40B4-BE49-F238E27FC236}">
                <a16:creationId xmlns:a16="http://schemas.microsoft.com/office/drawing/2014/main" id="{891F4382-80C2-40A3-BE06-76DEA1A1ACD8}"/>
              </a:ext>
            </a:extLst>
          </p:cNvPr>
          <p:cNvSpPr txBox="1">
            <a:spLocks noChangeArrowheads="1"/>
          </p:cNvSpPr>
          <p:nvPr/>
        </p:nvSpPr>
        <p:spPr bwMode="auto">
          <a:xfrm>
            <a:off x="2063751" y="4221163"/>
            <a:ext cx="9648825" cy="2400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i="1">
                <a:solidFill>
                  <a:schemeClr val="tx1"/>
                </a:solidFill>
                <a:latin typeface="Arial" panose="020B0604020202020204" pitchFamily="34" charset="0"/>
                <a:ea typeface="MS PGothic" panose="020B0600070205080204" pitchFamily="34" charset="-128"/>
              </a:defRPr>
            </a:lvl1pPr>
            <a:lvl2pPr marL="742950" indent="-285750">
              <a:defRPr sz="2400" i="1">
                <a:solidFill>
                  <a:schemeClr val="tx1"/>
                </a:solidFill>
                <a:latin typeface="Arial" panose="020B0604020202020204" pitchFamily="34" charset="0"/>
                <a:ea typeface="MS PGothic" panose="020B0600070205080204" pitchFamily="34" charset="-128"/>
              </a:defRPr>
            </a:lvl2pPr>
            <a:lvl3pPr marL="1143000" indent="-228600">
              <a:defRPr sz="2400" i="1">
                <a:solidFill>
                  <a:schemeClr val="tx1"/>
                </a:solidFill>
                <a:latin typeface="Arial" panose="020B0604020202020204" pitchFamily="34" charset="0"/>
                <a:ea typeface="MS PGothic" panose="020B0600070205080204" pitchFamily="34" charset="-128"/>
              </a:defRPr>
            </a:lvl3pPr>
            <a:lvl4pPr marL="1600200" indent="-228600">
              <a:defRPr sz="2400" i="1">
                <a:solidFill>
                  <a:schemeClr val="tx1"/>
                </a:solidFill>
                <a:latin typeface="Arial" panose="020B0604020202020204" pitchFamily="34" charset="0"/>
                <a:ea typeface="MS PGothic" panose="020B0600070205080204" pitchFamily="34" charset="-128"/>
              </a:defRPr>
            </a:lvl4pPr>
            <a:lvl5pPr marL="2057400" indent="-228600">
              <a:defRPr sz="2400" i="1">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i="1">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i="1">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i="1">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i="1">
                <a:solidFill>
                  <a:schemeClr val="tx1"/>
                </a:solidFill>
                <a:latin typeface="Arial" panose="020B0604020202020204" pitchFamily="34" charset="0"/>
                <a:ea typeface="MS PGothic" panose="020B0600070205080204" pitchFamily="34" charset="-128"/>
              </a:defRPr>
            </a:lvl9pPr>
          </a:lstStyle>
          <a:p>
            <a:pPr>
              <a:spcAft>
                <a:spcPts val="200"/>
              </a:spcAft>
              <a:buClr>
                <a:srgbClr val="E4A07C"/>
              </a:buClr>
              <a:buFontTx/>
              <a:buChar char="•"/>
            </a:pPr>
            <a:r>
              <a:rPr lang="en-GB" altLang="en-US" sz="2000" i="0">
                <a:solidFill>
                  <a:schemeClr val="bg1"/>
                </a:solidFill>
              </a:rPr>
              <a:t> </a:t>
            </a:r>
            <a:r>
              <a:rPr lang="en-GB" altLang="en-US" sz="2000" b="1" i="0">
                <a:solidFill>
                  <a:schemeClr val="bg1"/>
                </a:solidFill>
              </a:rPr>
              <a:t>The UK’s largest provider of outdoor education for young people</a:t>
            </a:r>
          </a:p>
          <a:p>
            <a:pPr>
              <a:spcAft>
                <a:spcPts val="200"/>
              </a:spcAft>
              <a:buClr>
                <a:srgbClr val="E4A07C"/>
              </a:buClr>
              <a:buFontTx/>
              <a:buChar char="•"/>
            </a:pPr>
            <a:r>
              <a:rPr lang="en-GB" altLang="en-US" sz="2000" b="1" i="0">
                <a:solidFill>
                  <a:schemeClr val="bg1"/>
                </a:solidFill>
              </a:rPr>
              <a:t> Over 55 years’ experience</a:t>
            </a:r>
          </a:p>
          <a:p>
            <a:pPr>
              <a:spcAft>
                <a:spcPts val="200"/>
              </a:spcAft>
              <a:buClr>
                <a:srgbClr val="E4A07C"/>
              </a:buClr>
              <a:buFontTx/>
              <a:buChar char="•"/>
            </a:pPr>
            <a:r>
              <a:rPr lang="en-GB" altLang="en-US" sz="2000" b="1" i="0">
                <a:solidFill>
                  <a:schemeClr val="bg1"/>
                </a:solidFill>
              </a:rPr>
              <a:t> Fully risk assessed</a:t>
            </a:r>
          </a:p>
          <a:p>
            <a:pPr>
              <a:spcAft>
                <a:spcPts val="200"/>
              </a:spcAft>
              <a:buClr>
                <a:srgbClr val="E4A07C"/>
              </a:buClr>
              <a:buFontTx/>
              <a:buChar char="•"/>
            </a:pPr>
            <a:r>
              <a:rPr lang="en-GB" altLang="en-US" sz="2000" b="1" i="0">
                <a:solidFill>
                  <a:schemeClr val="bg1"/>
                </a:solidFill>
              </a:rPr>
              <a:t> LOtC Quality Badge holder</a:t>
            </a:r>
          </a:p>
          <a:p>
            <a:pPr>
              <a:spcAft>
                <a:spcPts val="200"/>
              </a:spcAft>
              <a:buClr>
                <a:srgbClr val="E4A07C"/>
              </a:buClr>
              <a:buFontTx/>
              <a:buChar char="•"/>
            </a:pPr>
            <a:r>
              <a:rPr lang="en-GB" altLang="en-US" sz="2000" b="1" i="0">
                <a:solidFill>
                  <a:schemeClr val="bg1"/>
                </a:solidFill>
              </a:rPr>
              <a:t> Founding member of BAPA</a:t>
            </a:r>
          </a:p>
          <a:p>
            <a:pPr>
              <a:spcAft>
                <a:spcPts val="200"/>
              </a:spcAft>
              <a:buClr>
                <a:srgbClr val="E4A07C"/>
              </a:buClr>
              <a:buFontTx/>
              <a:buChar char="•"/>
            </a:pPr>
            <a:r>
              <a:rPr lang="en-GB" altLang="en-US" sz="2000" b="1" i="0">
                <a:solidFill>
                  <a:schemeClr val="bg1"/>
                </a:solidFill>
              </a:rPr>
              <a:t> ABTA bonded</a:t>
            </a:r>
          </a:p>
          <a:p>
            <a:pPr>
              <a:spcAft>
                <a:spcPts val="200"/>
              </a:spcAft>
              <a:buClr>
                <a:srgbClr val="F7941E"/>
              </a:buClr>
            </a:pPr>
            <a:endParaRPr lang="en-GB" altLang="en-US" sz="2000" b="1" i="0">
              <a:solidFill>
                <a:schemeClr val="bg1"/>
              </a:solidFill>
            </a:endParaRPr>
          </a:p>
        </p:txBody>
      </p:sp>
      <p:sp>
        <p:nvSpPr>
          <p:cNvPr id="34821" name="Title 2">
            <a:extLst>
              <a:ext uri="{FF2B5EF4-FFF2-40B4-BE49-F238E27FC236}">
                <a16:creationId xmlns:a16="http://schemas.microsoft.com/office/drawing/2014/main" id="{DE1D8B66-91BD-40E6-99D6-2EA2A841687E}"/>
              </a:ext>
            </a:extLst>
          </p:cNvPr>
          <p:cNvSpPr txBox="1">
            <a:spLocks/>
          </p:cNvSpPr>
          <p:nvPr/>
        </p:nvSpPr>
        <p:spPr bwMode="auto">
          <a:xfrm>
            <a:off x="2135188" y="3284539"/>
            <a:ext cx="7772400" cy="1254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defTabSz="457200">
              <a:defRPr sz="2400" i="1">
                <a:solidFill>
                  <a:schemeClr val="tx1"/>
                </a:solidFill>
                <a:latin typeface="Arial" panose="020B0604020202020204" pitchFamily="34" charset="0"/>
                <a:ea typeface="MS PGothic" panose="020B0600070205080204" pitchFamily="34" charset="-128"/>
              </a:defRPr>
            </a:lvl1pPr>
            <a:lvl2pPr marL="742950" indent="-285750" defTabSz="457200">
              <a:defRPr sz="2400" i="1">
                <a:solidFill>
                  <a:schemeClr val="tx1"/>
                </a:solidFill>
                <a:latin typeface="Arial" panose="020B0604020202020204" pitchFamily="34" charset="0"/>
                <a:ea typeface="MS PGothic" panose="020B0600070205080204" pitchFamily="34" charset="-128"/>
              </a:defRPr>
            </a:lvl2pPr>
            <a:lvl3pPr marL="1143000" indent="-228600" defTabSz="457200">
              <a:defRPr sz="2400" i="1">
                <a:solidFill>
                  <a:schemeClr val="tx1"/>
                </a:solidFill>
                <a:latin typeface="Arial" panose="020B0604020202020204" pitchFamily="34" charset="0"/>
                <a:ea typeface="MS PGothic" panose="020B0600070205080204" pitchFamily="34" charset="-128"/>
              </a:defRPr>
            </a:lvl3pPr>
            <a:lvl4pPr marL="1600200" indent="-228600" defTabSz="457200">
              <a:defRPr sz="2400" i="1">
                <a:solidFill>
                  <a:schemeClr val="tx1"/>
                </a:solidFill>
                <a:latin typeface="Arial" panose="020B0604020202020204" pitchFamily="34" charset="0"/>
                <a:ea typeface="MS PGothic" panose="020B0600070205080204" pitchFamily="34" charset="-128"/>
              </a:defRPr>
            </a:lvl4pPr>
            <a:lvl5pPr marL="2057400" indent="-228600" defTabSz="457200">
              <a:defRPr sz="2400" i="1">
                <a:solidFill>
                  <a:schemeClr val="tx1"/>
                </a:solidFill>
                <a:latin typeface="Arial" panose="020B0604020202020204" pitchFamily="34" charset="0"/>
                <a:ea typeface="MS PGothic" panose="020B0600070205080204" pitchFamily="34" charset="-128"/>
              </a:defRPr>
            </a:lvl5pPr>
            <a:lvl6pPr marL="2514600" indent="-228600" defTabSz="457200" eaLnBrk="0" fontAlgn="base" hangingPunct="0">
              <a:spcBef>
                <a:spcPct val="0"/>
              </a:spcBef>
              <a:spcAft>
                <a:spcPct val="0"/>
              </a:spcAft>
              <a:defRPr sz="2400" i="1">
                <a:solidFill>
                  <a:schemeClr val="tx1"/>
                </a:solidFill>
                <a:latin typeface="Arial" panose="020B0604020202020204" pitchFamily="34" charset="0"/>
                <a:ea typeface="MS PGothic" panose="020B0600070205080204" pitchFamily="34" charset="-128"/>
              </a:defRPr>
            </a:lvl6pPr>
            <a:lvl7pPr marL="2971800" indent="-228600" defTabSz="457200" eaLnBrk="0" fontAlgn="base" hangingPunct="0">
              <a:spcBef>
                <a:spcPct val="0"/>
              </a:spcBef>
              <a:spcAft>
                <a:spcPct val="0"/>
              </a:spcAft>
              <a:defRPr sz="2400" i="1">
                <a:solidFill>
                  <a:schemeClr val="tx1"/>
                </a:solidFill>
                <a:latin typeface="Arial" panose="020B0604020202020204" pitchFamily="34" charset="0"/>
                <a:ea typeface="MS PGothic" panose="020B0600070205080204" pitchFamily="34" charset="-128"/>
              </a:defRPr>
            </a:lvl7pPr>
            <a:lvl8pPr marL="3429000" indent="-228600" defTabSz="457200" eaLnBrk="0" fontAlgn="base" hangingPunct="0">
              <a:spcBef>
                <a:spcPct val="0"/>
              </a:spcBef>
              <a:spcAft>
                <a:spcPct val="0"/>
              </a:spcAft>
              <a:defRPr sz="2400" i="1">
                <a:solidFill>
                  <a:schemeClr val="tx1"/>
                </a:solidFill>
                <a:latin typeface="Arial" panose="020B0604020202020204" pitchFamily="34" charset="0"/>
                <a:ea typeface="MS PGothic" panose="020B0600070205080204" pitchFamily="34" charset="-128"/>
              </a:defRPr>
            </a:lvl8pPr>
            <a:lvl9pPr marL="3886200" indent="-228600" defTabSz="457200" eaLnBrk="0" fontAlgn="base" hangingPunct="0">
              <a:spcBef>
                <a:spcPct val="0"/>
              </a:spcBef>
              <a:spcAft>
                <a:spcPct val="0"/>
              </a:spcAft>
              <a:defRPr sz="2400" i="1">
                <a:solidFill>
                  <a:schemeClr val="tx1"/>
                </a:solidFill>
                <a:latin typeface="Arial" panose="020B0604020202020204" pitchFamily="34" charset="0"/>
                <a:ea typeface="MS PGothic" panose="020B0600070205080204" pitchFamily="34" charset="-128"/>
              </a:defRPr>
            </a:lvl9pPr>
          </a:lstStyle>
          <a:p>
            <a:pPr eaLnBrk="1" hangingPunct="1"/>
            <a:r>
              <a:rPr lang="en-US" altLang="en-US" sz="3600" b="1" i="0">
                <a:solidFill>
                  <a:srgbClr val="E4A07C"/>
                </a:solidFill>
              </a:rPr>
              <a:t>Welcome to PGL</a:t>
            </a:r>
          </a:p>
        </p:txBody>
      </p:sp>
      <p:pic>
        <p:nvPicPr>
          <p:cNvPr id="34822" name="Picture 15" descr="abta_white.png">
            <a:extLst>
              <a:ext uri="{FF2B5EF4-FFF2-40B4-BE49-F238E27FC236}">
                <a16:creationId xmlns:a16="http://schemas.microsoft.com/office/drawing/2014/main" id="{BB0EEE86-0110-42B5-883A-C43B785275B5}"/>
              </a:ext>
            </a:extLst>
          </p:cNvPr>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8975725" y="6165851"/>
            <a:ext cx="915988" cy="3905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4823" name="Picture 16" descr="bapa_white.png">
            <a:extLst>
              <a:ext uri="{FF2B5EF4-FFF2-40B4-BE49-F238E27FC236}">
                <a16:creationId xmlns:a16="http://schemas.microsoft.com/office/drawing/2014/main" id="{D3F2B5A9-212D-4116-8A91-2192AE5E823D}"/>
              </a:ext>
            </a:extLst>
          </p:cNvPr>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10104439" y="6034088"/>
            <a:ext cx="300037" cy="552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4824" name="Picture 17" descr="LOtC-QB-logo_white.png">
            <a:extLst>
              <a:ext uri="{FF2B5EF4-FFF2-40B4-BE49-F238E27FC236}">
                <a16:creationId xmlns:a16="http://schemas.microsoft.com/office/drawing/2014/main" id="{678B14A9-7253-4CC5-B537-72E0576389B0}"/>
              </a:ext>
            </a:extLst>
          </p:cNvPr>
          <p:cNvPicPr>
            <a:picLocks noChangeAspect="1"/>
          </p:cNvPicPr>
          <p:nvPr/>
        </p:nvPicPr>
        <p:blipFill>
          <a:blip r:embed="rId6">
            <a:extLst>
              <a:ext uri="{28A0092B-C50C-407E-A947-70E740481C1C}">
                <a14:useLocalDpi xmlns:a14="http://schemas.microsoft.com/office/drawing/2010/main" val="0"/>
              </a:ext>
            </a:extLst>
          </a:blip>
          <a:srcRect/>
          <a:stretch>
            <a:fillRect/>
          </a:stretch>
        </p:blipFill>
        <p:spPr bwMode="auto">
          <a:xfrm>
            <a:off x="8004176" y="6048376"/>
            <a:ext cx="817563" cy="6334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4825" name="Picture 3" descr="stfassured white.png">
            <a:extLst>
              <a:ext uri="{FF2B5EF4-FFF2-40B4-BE49-F238E27FC236}">
                <a16:creationId xmlns:a16="http://schemas.microsoft.com/office/drawing/2014/main" id="{446E01F6-0EAD-4614-B215-C29609F3E379}"/>
              </a:ext>
            </a:extLst>
          </p:cNvPr>
          <p:cNvPicPr>
            <a:picLocks noChangeAspect="1"/>
          </p:cNvPicPr>
          <p:nvPr/>
        </p:nvPicPr>
        <p:blipFill>
          <a:blip r:embed="rId7">
            <a:extLst>
              <a:ext uri="{28A0092B-C50C-407E-A947-70E740481C1C}">
                <a14:useLocalDpi xmlns:a14="http://schemas.microsoft.com/office/drawing/2010/main" val="0"/>
              </a:ext>
            </a:extLst>
          </a:blip>
          <a:srcRect/>
          <a:stretch>
            <a:fillRect/>
          </a:stretch>
        </p:blipFill>
        <p:spPr bwMode="auto">
          <a:xfrm>
            <a:off x="7319964" y="6092826"/>
            <a:ext cx="587375" cy="5762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4826" name="Picture 6" descr="PGL LOGO OFFICIAL_with Drop Shadow.png">
            <a:extLst>
              <a:ext uri="{FF2B5EF4-FFF2-40B4-BE49-F238E27FC236}">
                <a16:creationId xmlns:a16="http://schemas.microsoft.com/office/drawing/2014/main" id="{CAFCA5B7-C091-4B35-86C0-BAF7FA872E12}"/>
              </a:ext>
            </a:extLst>
          </p:cNvPr>
          <p:cNvPicPr>
            <a:picLocks noChangeAspect="1"/>
          </p:cNvPicPr>
          <p:nvPr/>
        </p:nvPicPr>
        <p:blipFill>
          <a:blip r:embed="rId8">
            <a:extLst>
              <a:ext uri="{28A0092B-C50C-407E-A947-70E740481C1C}">
                <a14:useLocalDpi xmlns:a14="http://schemas.microsoft.com/office/drawing/2010/main" val="0"/>
              </a:ext>
            </a:extLst>
          </a:blip>
          <a:srcRect t="7407"/>
          <a:stretch>
            <a:fillRect/>
          </a:stretch>
        </p:blipFill>
        <p:spPr bwMode="auto">
          <a:xfrm>
            <a:off x="1852614" y="1"/>
            <a:ext cx="1328737" cy="12303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293CAFA-CADD-412B-BEA7-064C828C666A}"/>
              </a:ext>
            </a:extLst>
          </p:cNvPr>
          <p:cNvSpPr>
            <a:spLocks noGrp="1"/>
          </p:cNvSpPr>
          <p:nvPr>
            <p:ph type="title"/>
          </p:nvPr>
        </p:nvSpPr>
        <p:spPr/>
        <p:txBody>
          <a:bodyPr/>
          <a:lstStyle/>
          <a:p>
            <a:endParaRPr lang="en-GB"/>
          </a:p>
        </p:txBody>
      </p:sp>
      <p:pic>
        <p:nvPicPr>
          <p:cNvPr id="4" name="PGL-Promotional-Video-Primary-Schools-Parents-and-Pupils-Whats-It-All-About">
            <a:hlinkClick r:id="" action="ppaction://media"/>
            <a:extLst>
              <a:ext uri="{FF2B5EF4-FFF2-40B4-BE49-F238E27FC236}">
                <a16:creationId xmlns:a16="http://schemas.microsoft.com/office/drawing/2014/main" id="{1169183E-81A7-4957-92E4-8BC33F6450F9}"/>
              </a:ext>
            </a:extLst>
          </p:cNvPr>
          <p:cNvPicPr>
            <a:picLocks noGrp="1" noChangeAspect="1"/>
          </p:cNvPicPr>
          <p:nvPr>
            <p:ph idx="1"/>
            <a:videoFile r:link="rId2"/>
            <p:extLst>
              <p:ext uri="{DAA4B4D4-6D71-4841-9C94-3DE7FCFB9230}">
                <p14:media xmlns:p14="http://schemas.microsoft.com/office/powerpoint/2010/main" r:embed="rId1"/>
              </p:ext>
            </p:extLst>
          </p:nvPr>
        </p:nvPicPr>
        <p:blipFill>
          <a:blip r:embed="rId4"/>
          <a:stretch>
            <a:fillRect/>
          </a:stretch>
        </p:blipFill>
        <p:spPr>
          <a:xfrm>
            <a:off x="1948142" y="1690688"/>
            <a:ext cx="7665995" cy="4312024"/>
          </a:xfrm>
        </p:spPr>
      </p:pic>
    </p:spTree>
    <p:extLst>
      <p:ext uri="{BB962C8B-B14F-4D97-AF65-F5344CB8AC3E}">
        <p14:creationId xmlns:p14="http://schemas.microsoft.com/office/powerpoint/2010/main" val="148121919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279636"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4"/>
                </p:tgtEl>
              </p:cMediaNode>
            </p:video>
            <p:seq concurrent="1" nextAc="seek">
              <p:cTn id="8" restart="whenNotActive" fill="hold" evtFilter="cancelBubble" nodeType="interactiveSeq">
                <p:stCondLst>
                  <p:cond evt="onClick" delay="0">
                    <p:tgtEl>
                      <p:spTgt spid="4"/>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4"/>
                                        </p:tgtEl>
                                      </p:cBhvr>
                                    </p:cmd>
                                  </p:childTnLst>
                                </p:cTn>
                              </p:par>
                            </p:childTnLst>
                          </p:cTn>
                        </p:par>
                      </p:childTnLst>
                    </p:cTn>
                  </p:par>
                </p:childTnLst>
              </p:cTn>
              <p:nextCondLst>
                <p:cond evt="onClick" delay="0">
                  <p:tgtEl>
                    <p:spTgt spid="4"/>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4">
            <a:extLst>
              <a:ext uri="{FF2B5EF4-FFF2-40B4-BE49-F238E27FC236}">
                <a16:creationId xmlns:a16="http://schemas.microsoft.com/office/drawing/2014/main" id="{CBBDE528-DE18-4179-9736-498E78ACB15E}"/>
              </a:ext>
            </a:extLst>
          </p:cNvPr>
          <p:cNvSpPr txBox="1">
            <a:spLocks/>
          </p:cNvSpPr>
          <p:nvPr/>
        </p:nvSpPr>
        <p:spPr bwMode="auto">
          <a:xfrm>
            <a:off x="1841500" y="519113"/>
            <a:ext cx="4826000" cy="838200"/>
          </a:xfrm>
          <a:prstGeom prst="rect">
            <a:avLst/>
          </a:prstGeom>
          <a:noFill/>
          <a:ln w="9525">
            <a:noFill/>
            <a:miter lim="800000"/>
            <a:headEnd/>
            <a:tailEnd/>
          </a:ln>
        </p:spPr>
        <p:txBody>
          <a:bodyPr anchor="ctr"/>
          <a:lstStyle/>
          <a:p>
            <a:pPr algn="ctr" eaLnBrk="1" hangingPunct="1">
              <a:defRPr/>
            </a:pPr>
            <a:r>
              <a:rPr lang="en-GB" sz="3600" b="1" kern="0" dirty="0">
                <a:solidFill>
                  <a:schemeClr val="bg1"/>
                </a:solidFill>
                <a:latin typeface="Courier"/>
                <a:ea typeface="+mj-ea"/>
                <a:cs typeface="Courier"/>
              </a:rPr>
              <a:t>LEARNING</a:t>
            </a:r>
            <a:r>
              <a:rPr lang="en-GB" sz="2000" b="1" kern="0" dirty="0">
                <a:solidFill>
                  <a:schemeClr val="bg1"/>
                </a:solidFill>
                <a:latin typeface="Courier"/>
                <a:ea typeface="+mj-ea"/>
                <a:cs typeface="Courier"/>
              </a:rPr>
              <a:t> </a:t>
            </a:r>
            <a:r>
              <a:rPr lang="en-GB" sz="3600" b="1" kern="0" dirty="0">
                <a:solidFill>
                  <a:schemeClr val="bg1"/>
                </a:solidFill>
                <a:latin typeface="Courier"/>
                <a:ea typeface="+mj-ea"/>
                <a:cs typeface="Courier"/>
              </a:rPr>
              <a:t>OUTSIDE</a:t>
            </a:r>
          </a:p>
        </p:txBody>
      </p:sp>
      <p:sp>
        <p:nvSpPr>
          <p:cNvPr id="8" name="Rectangle 7">
            <a:extLst>
              <a:ext uri="{FF2B5EF4-FFF2-40B4-BE49-F238E27FC236}">
                <a16:creationId xmlns:a16="http://schemas.microsoft.com/office/drawing/2014/main" id="{BFBA240D-E076-45A8-9BD4-C84504F167FA}"/>
              </a:ext>
            </a:extLst>
          </p:cNvPr>
          <p:cNvSpPr>
            <a:spLocks noChangeArrowheads="1"/>
          </p:cNvSpPr>
          <p:nvPr/>
        </p:nvSpPr>
        <p:spPr bwMode="auto">
          <a:xfrm>
            <a:off x="1524000" y="0"/>
            <a:ext cx="9144000" cy="3429000"/>
          </a:xfrm>
          <a:prstGeom prst="rect">
            <a:avLst/>
          </a:prstGeom>
          <a:blipFill dpi="0" rotWithShape="1">
            <a:blip r:embed="rId3"/>
            <a:srcRect/>
            <a:stretch>
              <a:fillRect/>
            </a:stretch>
          </a:blipFill>
          <a:ln w="9525">
            <a:solidFill>
              <a:srgbClr val="4A7EBB"/>
            </a:solidFill>
            <a:miter lim="800000"/>
            <a:headEnd/>
            <a:tailEnd/>
          </a:ln>
          <a:effectLst>
            <a:outerShdw blurRad="40000" dist="23000" dir="5400000" rotWithShape="0">
              <a:srgbClr val="808080">
                <a:alpha val="34998"/>
              </a:srgbClr>
            </a:outerShdw>
          </a:effectLst>
        </p:spPr>
        <p:txBody>
          <a:bodyPr anchor="ctr"/>
          <a:lstStyle/>
          <a:p>
            <a:pPr algn="ctr" eaLnBrk="1" hangingPunct="1">
              <a:defRPr/>
            </a:pPr>
            <a:endParaRPr lang="en-US">
              <a:solidFill>
                <a:schemeClr val="lt1"/>
              </a:solidFill>
            </a:endParaRPr>
          </a:p>
        </p:txBody>
      </p:sp>
      <p:sp>
        <p:nvSpPr>
          <p:cNvPr id="3" name="Subtitle 2">
            <a:extLst>
              <a:ext uri="{FF2B5EF4-FFF2-40B4-BE49-F238E27FC236}">
                <a16:creationId xmlns:a16="http://schemas.microsoft.com/office/drawing/2014/main" id="{515C899A-4FB0-4B08-8738-ECDB42F848E6}"/>
              </a:ext>
            </a:extLst>
          </p:cNvPr>
          <p:cNvSpPr>
            <a:spLocks noGrp="1"/>
          </p:cNvSpPr>
          <p:nvPr>
            <p:ph type="subTitle" idx="1"/>
          </p:nvPr>
        </p:nvSpPr>
        <p:spPr/>
        <p:txBody>
          <a:bodyPr rtlCol="0">
            <a:normAutofit/>
          </a:bodyPr>
          <a:lstStyle/>
          <a:p>
            <a:pPr>
              <a:defRPr/>
            </a:pPr>
            <a:endParaRPr lang="en-US" dirty="0">
              <a:ea typeface="+mn-ea"/>
            </a:endParaRPr>
          </a:p>
        </p:txBody>
      </p:sp>
      <p:sp>
        <p:nvSpPr>
          <p:cNvPr id="10" name="Rectangle 9">
            <a:extLst>
              <a:ext uri="{FF2B5EF4-FFF2-40B4-BE49-F238E27FC236}">
                <a16:creationId xmlns:a16="http://schemas.microsoft.com/office/drawing/2014/main" id="{394E0CE3-7D9D-4CE4-AFF0-2176EEA2E8D8}"/>
              </a:ext>
            </a:extLst>
          </p:cNvPr>
          <p:cNvSpPr>
            <a:spLocks noChangeArrowheads="1"/>
          </p:cNvSpPr>
          <p:nvPr/>
        </p:nvSpPr>
        <p:spPr bwMode="auto">
          <a:xfrm>
            <a:off x="1524000" y="3429000"/>
            <a:ext cx="9144000" cy="3429000"/>
          </a:xfrm>
          <a:prstGeom prst="rect">
            <a:avLst/>
          </a:prstGeom>
          <a:solidFill>
            <a:srgbClr val="8C1A4A"/>
          </a:solidFill>
          <a:ln w="9525">
            <a:solidFill>
              <a:srgbClr val="4A7EBB"/>
            </a:solidFill>
            <a:miter lim="800000"/>
            <a:headEnd/>
            <a:tailEnd/>
          </a:ln>
          <a:effectLst>
            <a:outerShdw blurRad="40000" dist="23000" dir="5400000" rotWithShape="0">
              <a:srgbClr val="808080">
                <a:alpha val="34998"/>
              </a:srgbClr>
            </a:outerShdw>
          </a:effectLst>
        </p:spPr>
        <p:txBody>
          <a:bodyPr anchor="ctr"/>
          <a:lstStyle/>
          <a:p>
            <a:pPr algn="ctr" eaLnBrk="1" hangingPunct="1">
              <a:defRPr/>
            </a:pPr>
            <a:endParaRPr lang="en-US">
              <a:solidFill>
                <a:schemeClr val="lt1"/>
              </a:solidFill>
            </a:endParaRPr>
          </a:p>
        </p:txBody>
      </p:sp>
      <p:sp>
        <p:nvSpPr>
          <p:cNvPr id="36870" name="TextBox 3">
            <a:extLst>
              <a:ext uri="{FF2B5EF4-FFF2-40B4-BE49-F238E27FC236}">
                <a16:creationId xmlns:a16="http://schemas.microsoft.com/office/drawing/2014/main" id="{94E23890-54B0-42C2-B5E3-D71621671A1C}"/>
              </a:ext>
            </a:extLst>
          </p:cNvPr>
          <p:cNvSpPr txBox="1">
            <a:spLocks noChangeArrowheads="1"/>
          </p:cNvSpPr>
          <p:nvPr/>
        </p:nvSpPr>
        <p:spPr bwMode="auto">
          <a:xfrm>
            <a:off x="2063750" y="4259263"/>
            <a:ext cx="8496300" cy="2652712"/>
          </a:xfrm>
          <a:prstGeom prst="rect">
            <a:avLst/>
          </a:prstGeom>
          <a:noFill/>
          <a:ln>
            <a:noFill/>
          </a:ln>
        </p:spPr>
        <p:txBody>
          <a:bodyPr>
            <a:spAutoFit/>
          </a:bodyPr>
          <a:lstStyle>
            <a:lvl1pPr eaLnBrk="0" hangingPunct="0">
              <a:defRPr sz="2400" i="1">
                <a:solidFill>
                  <a:schemeClr val="tx1"/>
                </a:solidFill>
                <a:latin typeface="Arial" charset="0"/>
                <a:ea typeface="ＭＳ Ｐゴシック" charset="0"/>
                <a:cs typeface="ＭＳ Ｐゴシック" charset="0"/>
              </a:defRPr>
            </a:lvl1pPr>
            <a:lvl2pPr marL="742950" indent="-285750" eaLnBrk="0" hangingPunct="0">
              <a:defRPr sz="2400" i="1">
                <a:solidFill>
                  <a:schemeClr val="tx1"/>
                </a:solidFill>
                <a:latin typeface="Arial" charset="0"/>
                <a:ea typeface="ＭＳ Ｐゴシック" charset="0"/>
              </a:defRPr>
            </a:lvl2pPr>
            <a:lvl3pPr marL="1143000" indent="-228600" eaLnBrk="0" hangingPunct="0">
              <a:defRPr sz="2400" i="1">
                <a:solidFill>
                  <a:schemeClr val="tx1"/>
                </a:solidFill>
                <a:latin typeface="Arial" charset="0"/>
                <a:ea typeface="ＭＳ Ｐゴシック" charset="0"/>
              </a:defRPr>
            </a:lvl3pPr>
            <a:lvl4pPr marL="1600200" indent="-228600" eaLnBrk="0" hangingPunct="0">
              <a:defRPr sz="2400" i="1">
                <a:solidFill>
                  <a:schemeClr val="tx1"/>
                </a:solidFill>
                <a:latin typeface="Arial" charset="0"/>
                <a:ea typeface="ＭＳ Ｐゴシック" charset="0"/>
              </a:defRPr>
            </a:lvl4pPr>
            <a:lvl5pPr marL="2057400" indent="-228600" eaLnBrk="0" hangingPunct="0">
              <a:defRPr sz="2400" i="1">
                <a:solidFill>
                  <a:schemeClr val="tx1"/>
                </a:solidFill>
                <a:latin typeface="Arial" charset="0"/>
                <a:ea typeface="ＭＳ Ｐゴシック" charset="0"/>
              </a:defRPr>
            </a:lvl5pPr>
            <a:lvl6pPr marL="2514600" indent="-228600" eaLnBrk="0" fontAlgn="base" hangingPunct="0">
              <a:spcBef>
                <a:spcPct val="0"/>
              </a:spcBef>
              <a:spcAft>
                <a:spcPct val="0"/>
              </a:spcAft>
              <a:defRPr sz="2400" i="1">
                <a:solidFill>
                  <a:schemeClr val="tx1"/>
                </a:solidFill>
                <a:latin typeface="Arial" charset="0"/>
                <a:ea typeface="ＭＳ Ｐゴシック" charset="0"/>
              </a:defRPr>
            </a:lvl6pPr>
            <a:lvl7pPr marL="2971800" indent="-228600" eaLnBrk="0" fontAlgn="base" hangingPunct="0">
              <a:spcBef>
                <a:spcPct val="0"/>
              </a:spcBef>
              <a:spcAft>
                <a:spcPct val="0"/>
              </a:spcAft>
              <a:defRPr sz="2400" i="1">
                <a:solidFill>
                  <a:schemeClr val="tx1"/>
                </a:solidFill>
                <a:latin typeface="Arial" charset="0"/>
                <a:ea typeface="ＭＳ Ｐゴシック" charset="0"/>
              </a:defRPr>
            </a:lvl7pPr>
            <a:lvl8pPr marL="3429000" indent="-228600" eaLnBrk="0" fontAlgn="base" hangingPunct="0">
              <a:spcBef>
                <a:spcPct val="0"/>
              </a:spcBef>
              <a:spcAft>
                <a:spcPct val="0"/>
              </a:spcAft>
              <a:defRPr sz="2400" i="1">
                <a:solidFill>
                  <a:schemeClr val="tx1"/>
                </a:solidFill>
                <a:latin typeface="Arial" charset="0"/>
                <a:ea typeface="ＭＳ Ｐゴシック" charset="0"/>
              </a:defRPr>
            </a:lvl8pPr>
            <a:lvl9pPr marL="3886200" indent="-228600" eaLnBrk="0" fontAlgn="base" hangingPunct="0">
              <a:spcBef>
                <a:spcPct val="0"/>
              </a:spcBef>
              <a:spcAft>
                <a:spcPct val="0"/>
              </a:spcAft>
              <a:defRPr sz="2400" i="1">
                <a:solidFill>
                  <a:schemeClr val="tx1"/>
                </a:solidFill>
                <a:latin typeface="Arial" charset="0"/>
                <a:ea typeface="ＭＳ Ｐゴシック" charset="0"/>
              </a:defRPr>
            </a:lvl9pPr>
          </a:lstStyle>
          <a:p>
            <a:pPr marL="342900" indent="-342900" eaLnBrk="1" hangingPunct="1">
              <a:spcBef>
                <a:spcPts val="600"/>
              </a:spcBef>
              <a:spcAft>
                <a:spcPts val="200"/>
              </a:spcAft>
              <a:buClr>
                <a:srgbClr val="E4A07C"/>
              </a:buClr>
              <a:buFont typeface="Arial"/>
              <a:buChar char="•"/>
              <a:defRPr/>
            </a:pPr>
            <a:r>
              <a:rPr lang="en-GB" sz="2000" b="1" i="0" dirty="0">
                <a:solidFill>
                  <a:schemeClr val="bg1"/>
                </a:solidFill>
                <a:cs typeface="Arial" charset="0"/>
              </a:rPr>
              <a:t>27 fantastic adventure activities to choose from</a:t>
            </a:r>
          </a:p>
          <a:p>
            <a:pPr eaLnBrk="1" hangingPunct="1">
              <a:spcBef>
                <a:spcPts val="600"/>
              </a:spcBef>
              <a:spcAft>
                <a:spcPts val="200"/>
              </a:spcAft>
              <a:buClr>
                <a:srgbClr val="E4A07C"/>
              </a:buClr>
              <a:buFontTx/>
              <a:buChar char="•"/>
              <a:defRPr/>
            </a:pPr>
            <a:r>
              <a:rPr lang="en-GB" sz="2000" b="1" i="0" dirty="0">
                <a:solidFill>
                  <a:schemeClr val="bg1"/>
                </a:solidFill>
                <a:cs typeface="Arial" charset="0"/>
              </a:rPr>
              <a:t>   Direct access to the beach</a:t>
            </a:r>
          </a:p>
          <a:p>
            <a:pPr eaLnBrk="1" hangingPunct="1">
              <a:spcBef>
                <a:spcPts val="600"/>
              </a:spcBef>
              <a:spcAft>
                <a:spcPts val="200"/>
              </a:spcAft>
              <a:buClr>
                <a:srgbClr val="E4A07C"/>
              </a:buClr>
              <a:buFontTx/>
              <a:buChar char="•"/>
              <a:defRPr/>
            </a:pPr>
            <a:r>
              <a:rPr lang="en-GB" sz="2000" b="1" i="0" dirty="0">
                <a:solidFill>
                  <a:schemeClr val="bg1"/>
                </a:solidFill>
                <a:cs typeface="Arial" charset="0"/>
              </a:rPr>
              <a:t>   </a:t>
            </a:r>
            <a:r>
              <a:rPr lang="en-GB" sz="2000" b="1" i="0" dirty="0" err="1">
                <a:solidFill>
                  <a:schemeClr val="bg1"/>
                </a:solidFill>
                <a:cs typeface="Arial" charset="0"/>
              </a:rPr>
              <a:t>Watersports</a:t>
            </a:r>
            <a:r>
              <a:rPr lang="en-GB" sz="2000" b="1" i="0" dirty="0">
                <a:solidFill>
                  <a:schemeClr val="bg1"/>
                </a:solidFill>
                <a:cs typeface="Arial" charset="0"/>
              </a:rPr>
              <a:t> take place at the Portland Bay Olympic venue nearby</a:t>
            </a:r>
          </a:p>
          <a:p>
            <a:pPr eaLnBrk="1" hangingPunct="1">
              <a:spcBef>
                <a:spcPts val="600"/>
              </a:spcBef>
              <a:spcAft>
                <a:spcPts val="200"/>
              </a:spcAft>
              <a:buClr>
                <a:srgbClr val="E4A07C"/>
              </a:buClr>
              <a:buFontTx/>
              <a:buChar char="•"/>
              <a:defRPr/>
            </a:pPr>
            <a:r>
              <a:rPr lang="en-GB" sz="2000" b="1" i="0" dirty="0">
                <a:solidFill>
                  <a:schemeClr val="bg1"/>
                </a:solidFill>
                <a:cs typeface="Arial" charset="0"/>
              </a:rPr>
              <a:t>   Explore the 360 Virtual Tour </a:t>
            </a:r>
            <a:r>
              <a:rPr lang="en-GB" sz="2000" b="1" i="0" dirty="0">
                <a:solidFill>
                  <a:srgbClr val="E4A07C"/>
                </a:solidFill>
                <a:cs typeface="Arial" charset="0"/>
                <a:hlinkClick r:id="rId4"/>
              </a:rPr>
              <a:t>www.pgl.co.uk/osmington360</a:t>
            </a:r>
            <a:r>
              <a:rPr lang="en-GB" sz="2000" b="1" i="0" dirty="0">
                <a:solidFill>
                  <a:srgbClr val="E4A07C"/>
                </a:solidFill>
                <a:cs typeface="Arial" charset="0"/>
              </a:rPr>
              <a:t> </a:t>
            </a:r>
            <a:r>
              <a:rPr lang="en-GB" sz="2000" b="1" i="0" dirty="0">
                <a:solidFill>
                  <a:schemeClr val="bg1"/>
                </a:solidFill>
                <a:cs typeface="Arial" charset="0"/>
              </a:rPr>
              <a:t>to see inside the centre and view activity information and videos</a:t>
            </a:r>
          </a:p>
          <a:p>
            <a:pPr eaLnBrk="1" hangingPunct="1">
              <a:spcBef>
                <a:spcPts val="600"/>
              </a:spcBef>
              <a:spcAft>
                <a:spcPts val="200"/>
              </a:spcAft>
              <a:buClr>
                <a:srgbClr val="E4A07C"/>
              </a:buClr>
              <a:buFontTx/>
              <a:buChar char="•"/>
              <a:defRPr/>
            </a:pPr>
            <a:endParaRPr lang="en-GB" sz="2000" b="1" i="0" dirty="0">
              <a:solidFill>
                <a:schemeClr val="bg1"/>
              </a:solidFill>
              <a:cs typeface="Arial" charset="0"/>
            </a:endParaRPr>
          </a:p>
          <a:p>
            <a:pPr eaLnBrk="1" hangingPunct="1">
              <a:defRPr/>
            </a:pPr>
            <a:endParaRPr lang="en-GB" sz="1800" dirty="0"/>
          </a:p>
        </p:txBody>
      </p:sp>
      <p:sp>
        <p:nvSpPr>
          <p:cNvPr id="2" name="Title 2">
            <a:extLst>
              <a:ext uri="{FF2B5EF4-FFF2-40B4-BE49-F238E27FC236}">
                <a16:creationId xmlns:a16="http://schemas.microsoft.com/office/drawing/2014/main" id="{CAEA49CA-AEDB-4C56-A911-A23DCCA8208C}"/>
              </a:ext>
            </a:extLst>
          </p:cNvPr>
          <p:cNvSpPr txBox="1">
            <a:spLocks/>
          </p:cNvSpPr>
          <p:nvPr/>
        </p:nvSpPr>
        <p:spPr bwMode="auto">
          <a:xfrm>
            <a:off x="2135188" y="3284539"/>
            <a:ext cx="8640762" cy="1254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defTabSz="457200">
              <a:defRPr sz="2400" i="1">
                <a:solidFill>
                  <a:schemeClr val="tx1"/>
                </a:solidFill>
                <a:latin typeface="Arial" panose="020B0604020202020204" pitchFamily="34" charset="0"/>
                <a:ea typeface="MS PGothic" panose="020B0600070205080204" pitchFamily="34" charset="-128"/>
              </a:defRPr>
            </a:lvl1pPr>
            <a:lvl2pPr marL="742950" indent="-285750" defTabSz="457200">
              <a:defRPr sz="2400" i="1">
                <a:solidFill>
                  <a:schemeClr val="tx1"/>
                </a:solidFill>
                <a:latin typeface="Arial" panose="020B0604020202020204" pitchFamily="34" charset="0"/>
                <a:ea typeface="MS PGothic" panose="020B0600070205080204" pitchFamily="34" charset="-128"/>
              </a:defRPr>
            </a:lvl2pPr>
            <a:lvl3pPr marL="1143000" indent="-228600" defTabSz="457200">
              <a:defRPr sz="2400" i="1">
                <a:solidFill>
                  <a:schemeClr val="tx1"/>
                </a:solidFill>
                <a:latin typeface="Arial" panose="020B0604020202020204" pitchFamily="34" charset="0"/>
                <a:ea typeface="MS PGothic" panose="020B0600070205080204" pitchFamily="34" charset="-128"/>
              </a:defRPr>
            </a:lvl3pPr>
            <a:lvl4pPr marL="1600200" indent="-228600" defTabSz="457200">
              <a:defRPr sz="2400" i="1">
                <a:solidFill>
                  <a:schemeClr val="tx1"/>
                </a:solidFill>
                <a:latin typeface="Arial" panose="020B0604020202020204" pitchFamily="34" charset="0"/>
                <a:ea typeface="MS PGothic" panose="020B0600070205080204" pitchFamily="34" charset="-128"/>
              </a:defRPr>
            </a:lvl4pPr>
            <a:lvl5pPr marL="2057400" indent="-228600" defTabSz="457200">
              <a:defRPr sz="2400" i="1">
                <a:solidFill>
                  <a:schemeClr val="tx1"/>
                </a:solidFill>
                <a:latin typeface="Arial" panose="020B0604020202020204" pitchFamily="34" charset="0"/>
                <a:ea typeface="MS PGothic" panose="020B0600070205080204" pitchFamily="34" charset="-128"/>
              </a:defRPr>
            </a:lvl5pPr>
            <a:lvl6pPr marL="2514600" indent="-228600" defTabSz="457200" eaLnBrk="0" fontAlgn="base" hangingPunct="0">
              <a:spcBef>
                <a:spcPct val="0"/>
              </a:spcBef>
              <a:spcAft>
                <a:spcPct val="0"/>
              </a:spcAft>
              <a:defRPr sz="2400" i="1">
                <a:solidFill>
                  <a:schemeClr val="tx1"/>
                </a:solidFill>
                <a:latin typeface="Arial" panose="020B0604020202020204" pitchFamily="34" charset="0"/>
                <a:ea typeface="MS PGothic" panose="020B0600070205080204" pitchFamily="34" charset="-128"/>
              </a:defRPr>
            </a:lvl6pPr>
            <a:lvl7pPr marL="2971800" indent="-228600" defTabSz="457200" eaLnBrk="0" fontAlgn="base" hangingPunct="0">
              <a:spcBef>
                <a:spcPct val="0"/>
              </a:spcBef>
              <a:spcAft>
                <a:spcPct val="0"/>
              </a:spcAft>
              <a:defRPr sz="2400" i="1">
                <a:solidFill>
                  <a:schemeClr val="tx1"/>
                </a:solidFill>
                <a:latin typeface="Arial" panose="020B0604020202020204" pitchFamily="34" charset="0"/>
                <a:ea typeface="MS PGothic" panose="020B0600070205080204" pitchFamily="34" charset="-128"/>
              </a:defRPr>
            </a:lvl7pPr>
            <a:lvl8pPr marL="3429000" indent="-228600" defTabSz="457200" eaLnBrk="0" fontAlgn="base" hangingPunct="0">
              <a:spcBef>
                <a:spcPct val="0"/>
              </a:spcBef>
              <a:spcAft>
                <a:spcPct val="0"/>
              </a:spcAft>
              <a:defRPr sz="2400" i="1">
                <a:solidFill>
                  <a:schemeClr val="tx1"/>
                </a:solidFill>
                <a:latin typeface="Arial" panose="020B0604020202020204" pitchFamily="34" charset="0"/>
                <a:ea typeface="MS PGothic" panose="020B0600070205080204" pitchFamily="34" charset="-128"/>
              </a:defRPr>
            </a:lvl8pPr>
            <a:lvl9pPr marL="3886200" indent="-228600" defTabSz="457200" eaLnBrk="0" fontAlgn="base" hangingPunct="0">
              <a:spcBef>
                <a:spcPct val="0"/>
              </a:spcBef>
              <a:spcAft>
                <a:spcPct val="0"/>
              </a:spcAft>
              <a:defRPr sz="2400" i="1">
                <a:solidFill>
                  <a:schemeClr val="tx1"/>
                </a:solidFill>
                <a:latin typeface="Arial" panose="020B0604020202020204" pitchFamily="34" charset="0"/>
                <a:ea typeface="MS PGothic" panose="020B0600070205080204" pitchFamily="34" charset="-128"/>
              </a:defRPr>
            </a:lvl9pPr>
          </a:lstStyle>
          <a:p>
            <a:pPr eaLnBrk="1" hangingPunct="1"/>
            <a:r>
              <a:rPr lang="en-US" altLang="en-US" sz="3600" b="1" i="0">
                <a:solidFill>
                  <a:srgbClr val="E4A07C"/>
                </a:solidFill>
              </a:rPr>
              <a:t>Osmington Bay - Dorset</a:t>
            </a:r>
          </a:p>
        </p:txBody>
      </p:sp>
      <p:pic>
        <p:nvPicPr>
          <p:cNvPr id="36871" name="Picture 1" descr="360 white.tif">
            <a:extLst>
              <a:ext uri="{FF2B5EF4-FFF2-40B4-BE49-F238E27FC236}">
                <a16:creationId xmlns:a16="http://schemas.microsoft.com/office/drawing/2014/main" id="{87623FEC-6F05-409D-BEBB-E643823F46FD}"/>
              </a:ext>
            </a:extLst>
          </p:cNvPr>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9264651" y="5876925"/>
            <a:ext cx="1095375" cy="647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6872" name="Picture 6" descr="PGL LOGO OFFICIAL_with Drop Shadow.png">
            <a:extLst>
              <a:ext uri="{FF2B5EF4-FFF2-40B4-BE49-F238E27FC236}">
                <a16:creationId xmlns:a16="http://schemas.microsoft.com/office/drawing/2014/main" id="{EA70AD76-71CD-402B-A642-85BC50EBB0CA}"/>
              </a:ext>
            </a:extLst>
          </p:cNvPr>
          <p:cNvPicPr>
            <a:picLocks noChangeAspect="1"/>
          </p:cNvPicPr>
          <p:nvPr/>
        </p:nvPicPr>
        <p:blipFill>
          <a:blip r:embed="rId6">
            <a:extLst>
              <a:ext uri="{28A0092B-C50C-407E-A947-70E740481C1C}">
                <a14:useLocalDpi xmlns:a14="http://schemas.microsoft.com/office/drawing/2010/main" val="0"/>
              </a:ext>
            </a:extLst>
          </a:blip>
          <a:srcRect t="7407"/>
          <a:stretch>
            <a:fillRect/>
          </a:stretch>
        </p:blipFill>
        <p:spPr bwMode="auto">
          <a:xfrm>
            <a:off x="1852614" y="1"/>
            <a:ext cx="1328737" cy="12303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81A2D75D-EA96-4EAC-BCC2-8062750EE920}"/>
              </a:ext>
            </a:extLst>
          </p:cNvPr>
          <p:cNvSpPr>
            <a:spLocks noChangeArrowheads="1"/>
          </p:cNvSpPr>
          <p:nvPr/>
        </p:nvSpPr>
        <p:spPr bwMode="auto">
          <a:xfrm>
            <a:off x="1524000" y="0"/>
            <a:ext cx="9144000" cy="3429000"/>
          </a:xfrm>
          <a:prstGeom prst="rect">
            <a:avLst/>
          </a:prstGeom>
          <a:blipFill dpi="0" rotWithShape="1">
            <a:blip r:embed="rId3"/>
            <a:srcRect/>
            <a:stretch>
              <a:fillRect/>
            </a:stretch>
          </a:blipFill>
          <a:ln w="9525">
            <a:solidFill>
              <a:srgbClr val="4A7EBB"/>
            </a:solidFill>
            <a:miter lim="800000"/>
            <a:headEnd/>
            <a:tailEnd/>
          </a:ln>
          <a:effectLst>
            <a:outerShdw blurRad="40000" dist="23000" dir="5400000" rotWithShape="0">
              <a:srgbClr val="808080">
                <a:alpha val="34998"/>
              </a:srgbClr>
            </a:outerShdw>
          </a:effectLst>
        </p:spPr>
        <p:txBody>
          <a:bodyPr anchor="ctr"/>
          <a:lstStyle/>
          <a:p>
            <a:pPr algn="ctr" eaLnBrk="1" hangingPunct="1">
              <a:defRPr/>
            </a:pPr>
            <a:endParaRPr lang="en-US">
              <a:solidFill>
                <a:schemeClr val="lt1"/>
              </a:solidFill>
            </a:endParaRPr>
          </a:p>
        </p:txBody>
      </p:sp>
      <p:sp>
        <p:nvSpPr>
          <p:cNvPr id="3" name="Subtitle 2">
            <a:extLst>
              <a:ext uri="{FF2B5EF4-FFF2-40B4-BE49-F238E27FC236}">
                <a16:creationId xmlns:a16="http://schemas.microsoft.com/office/drawing/2014/main" id="{745CD6F2-28C8-4807-83FA-8E7019F32F5A}"/>
              </a:ext>
            </a:extLst>
          </p:cNvPr>
          <p:cNvSpPr>
            <a:spLocks noGrp="1"/>
          </p:cNvSpPr>
          <p:nvPr>
            <p:ph type="subTitle" idx="1"/>
          </p:nvPr>
        </p:nvSpPr>
        <p:spPr/>
        <p:txBody>
          <a:bodyPr rtlCol="0">
            <a:normAutofit/>
          </a:bodyPr>
          <a:lstStyle/>
          <a:p>
            <a:pPr>
              <a:defRPr/>
            </a:pPr>
            <a:endParaRPr lang="en-US">
              <a:ea typeface="+mn-ea"/>
            </a:endParaRPr>
          </a:p>
        </p:txBody>
      </p:sp>
      <p:sp>
        <p:nvSpPr>
          <p:cNvPr id="9" name="Rectangle 8">
            <a:extLst>
              <a:ext uri="{FF2B5EF4-FFF2-40B4-BE49-F238E27FC236}">
                <a16:creationId xmlns:a16="http://schemas.microsoft.com/office/drawing/2014/main" id="{AED12811-9310-4925-86A6-4D83A12BD69D}"/>
              </a:ext>
            </a:extLst>
          </p:cNvPr>
          <p:cNvSpPr>
            <a:spLocks noChangeArrowheads="1"/>
          </p:cNvSpPr>
          <p:nvPr/>
        </p:nvSpPr>
        <p:spPr bwMode="auto">
          <a:xfrm>
            <a:off x="1524000" y="3429000"/>
            <a:ext cx="9144000" cy="3429000"/>
          </a:xfrm>
          <a:prstGeom prst="rect">
            <a:avLst/>
          </a:prstGeom>
          <a:solidFill>
            <a:srgbClr val="8C1A4A"/>
          </a:solidFill>
          <a:ln w="9525">
            <a:solidFill>
              <a:srgbClr val="4A7EBB"/>
            </a:solidFill>
            <a:miter lim="800000"/>
            <a:headEnd/>
            <a:tailEnd/>
          </a:ln>
          <a:effectLst>
            <a:outerShdw blurRad="40000" dist="23000" dir="5400000" rotWithShape="0">
              <a:srgbClr val="808080">
                <a:alpha val="34998"/>
              </a:srgbClr>
            </a:outerShdw>
          </a:effectLst>
        </p:spPr>
        <p:txBody>
          <a:bodyPr anchor="ctr"/>
          <a:lstStyle/>
          <a:p>
            <a:pPr algn="ctr" eaLnBrk="1" hangingPunct="1">
              <a:defRPr/>
            </a:pPr>
            <a:endParaRPr lang="en-US">
              <a:solidFill>
                <a:schemeClr val="lt1"/>
              </a:solidFill>
            </a:endParaRPr>
          </a:p>
        </p:txBody>
      </p:sp>
      <p:sp>
        <p:nvSpPr>
          <p:cNvPr id="38916" name="Title 2">
            <a:extLst>
              <a:ext uri="{FF2B5EF4-FFF2-40B4-BE49-F238E27FC236}">
                <a16:creationId xmlns:a16="http://schemas.microsoft.com/office/drawing/2014/main" id="{AE1501B7-4CBB-4512-93FF-222371E086FB}"/>
              </a:ext>
            </a:extLst>
          </p:cNvPr>
          <p:cNvSpPr txBox="1">
            <a:spLocks/>
          </p:cNvSpPr>
          <p:nvPr/>
        </p:nvSpPr>
        <p:spPr bwMode="auto">
          <a:xfrm>
            <a:off x="2135188" y="3284539"/>
            <a:ext cx="7772400" cy="1254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defTabSz="457200">
              <a:defRPr sz="2400" i="1">
                <a:solidFill>
                  <a:schemeClr val="tx1"/>
                </a:solidFill>
                <a:latin typeface="Arial" panose="020B0604020202020204" pitchFamily="34" charset="0"/>
                <a:ea typeface="MS PGothic" panose="020B0600070205080204" pitchFamily="34" charset="-128"/>
              </a:defRPr>
            </a:lvl1pPr>
            <a:lvl2pPr marL="742950" indent="-285750" defTabSz="457200">
              <a:defRPr sz="2400" i="1">
                <a:solidFill>
                  <a:schemeClr val="tx1"/>
                </a:solidFill>
                <a:latin typeface="Arial" panose="020B0604020202020204" pitchFamily="34" charset="0"/>
                <a:ea typeface="MS PGothic" panose="020B0600070205080204" pitchFamily="34" charset="-128"/>
              </a:defRPr>
            </a:lvl2pPr>
            <a:lvl3pPr marL="1143000" indent="-228600" defTabSz="457200">
              <a:defRPr sz="2400" i="1">
                <a:solidFill>
                  <a:schemeClr val="tx1"/>
                </a:solidFill>
                <a:latin typeface="Arial" panose="020B0604020202020204" pitchFamily="34" charset="0"/>
                <a:ea typeface="MS PGothic" panose="020B0600070205080204" pitchFamily="34" charset="-128"/>
              </a:defRPr>
            </a:lvl3pPr>
            <a:lvl4pPr marL="1600200" indent="-228600" defTabSz="457200">
              <a:defRPr sz="2400" i="1">
                <a:solidFill>
                  <a:schemeClr val="tx1"/>
                </a:solidFill>
                <a:latin typeface="Arial" panose="020B0604020202020204" pitchFamily="34" charset="0"/>
                <a:ea typeface="MS PGothic" panose="020B0600070205080204" pitchFamily="34" charset="-128"/>
              </a:defRPr>
            </a:lvl4pPr>
            <a:lvl5pPr marL="2057400" indent="-228600" defTabSz="457200">
              <a:defRPr sz="2400" i="1">
                <a:solidFill>
                  <a:schemeClr val="tx1"/>
                </a:solidFill>
                <a:latin typeface="Arial" panose="020B0604020202020204" pitchFamily="34" charset="0"/>
                <a:ea typeface="MS PGothic" panose="020B0600070205080204" pitchFamily="34" charset="-128"/>
              </a:defRPr>
            </a:lvl5pPr>
            <a:lvl6pPr marL="2514600" indent="-228600" defTabSz="457200" eaLnBrk="0" fontAlgn="base" hangingPunct="0">
              <a:spcBef>
                <a:spcPct val="0"/>
              </a:spcBef>
              <a:spcAft>
                <a:spcPct val="0"/>
              </a:spcAft>
              <a:defRPr sz="2400" i="1">
                <a:solidFill>
                  <a:schemeClr val="tx1"/>
                </a:solidFill>
                <a:latin typeface="Arial" panose="020B0604020202020204" pitchFamily="34" charset="0"/>
                <a:ea typeface="MS PGothic" panose="020B0600070205080204" pitchFamily="34" charset="-128"/>
              </a:defRPr>
            </a:lvl6pPr>
            <a:lvl7pPr marL="2971800" indent="-228600" defTabSz="457200" eaLnBrk="0" fontAlgn="base" hangingPunct="0">
              <a:spcBef>
                <a:spcPct val="0"/>
              </a:spcBef>
              <a:spcAft>
                <a:spcPct val="0"/>
              </a:spcAft>
              <a:defRPr sz="2400" i="1">
                <a:solidFill>
                  <a:schemeClr val="tx1"/>
                </a:solidFill>
                <a:latin typeface="Arial" panose="020B0604020202020204" pitchFamily="34" charset="0"/>
                <a:ea typeface="MS PGothic" panose="020B0600070205080204" pitchFamily="34" charset="-128"/>
              </a:defRPr>
            </a:lvl7pPr>
            <a:lvl8pPr marL="3429000" indent="-228600" defTabSz="457200" eaLnBrk="0" fontAlgn="base" hangingPunct="0">
              <a:spcBef>
                <a:spcPct val="0"/>
              </a:spcBef>
              <a:spcAft>
                <a:spcPct val="0"/>
              </a:spcAft>
              <a:defRPr sz="2400" i="1">
                <a:solidFill>
                  <a:schemeClr val="tx1"/>
                </a:solidFill>
                <a:latin typeface="Arial" panose="020B0604020202020204" pitchFamily="34" charset="0"/>
                <a:ea typeface="MS PGothic" panose="020B0600070205080204" pitchFamily="34" charset="-128"/>
              </a:defRPr>
            </a:lvl8pPr>
            <a:lvl9pPr marL="3886200" indent="-228600" defTabSz="457200" eaLnBrk="0" fontAlgn="base" hangingPunct="0">
              <a:spcBef>
                <a:spcPct val="0"/>
              </a:spcBef>
              <a:spcAft>
                <a:spcPct val="0"/>
              </a:spcAft>
              <a:defRPr sz="2400" i="1">
                <a:solidFill>
                  <a:schemeClr val="tx1"/>
                </a:solidFill>
                <a:latin typeface="Arial" panose="020B0604020202020204" pitchFamily="34" charset="0"/>
                <a:ea typeface="MS PGothic" panose="020B0600070205080204" pitchFamily="34" charset="-128"/>
              </a:defRPr>
            </a:lvl9pPr>
          </a:lstStyle>
          <a:p>
            <a:pPr eaLnBrk="1" hangingPunct="1"/>
            <a:r>
              <a:rPr lang="en-US" altLang="en-US" sz="3600" b="1" i="0">
                <a:solidFill>
                  <a:srgbClr val="E4A07C"/>
                </a:solidFill>
              </a:rPr>
              <a:t>The PGL difference</a:t>
            </a:r>
          </a:p>
        </p:txBody>
      </p:sp>
      <p:sp>
        <p:nvSpPr>
          <p:cNvPr id="38917" name="TextBox 3">
            <a:extLst>
              <a:ext uri="{FF2B5EF4-FFF2-40B4-BE49-F238E27FC236}">
                <a16:creationId xmlns:a16="http://schemas.microsoft.com/office/drawing/2014/main" id="{702805B0-5479-4E87-819B-56FAF05F0065}"/>
              </a:ext>
            </a:extLst>
          </p:cNvPr>
          <p:cNvSpPr txBox="1">
            <a:spLocks noChangeArrowheads="1"/>
          </p:cNvSpPr>
          <p:nvPr/>
        </p:nvSpPr>
        <p:spPr bwMode="auto">
          <a:xfrm>
            <a:off x="2063750" y="4386263"/>
            <a:ext cx="8496300" cy="2400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i="1">
                <a:solidFill>
                  <a:schemeClr val="tx1"/>
                </a:solidFill>
                <a:latin typeface="Arial" panose="020B0604020202020204" pitchFamily="34" charset="0"/>
                <a:ea typeface="MS PGothic" panose="020B0600070205080204" pitchFamily="34" charset="-128"/>
              </a:defRPr>
            </a:lvl1pPr>
            <a:lvl2pPr marL="742950" indent="-285750">
              <a:defRPr sz="2400" i="1">
                <a:solidFill>
                  <a:schemeClr val="tx1"/>
                </a:solidFill>
                <a:latin typeface="Arial" panose="020B0604020202020204" pitchFamily="34" charset="0"/>
                <a:ea typeface="MS PGothic" panose="020B0600070205080204" pitchFamily="34" charset="-128"/>
              </a:defRPr>
            </a:lvl2pPr>
            <a:lvl3pPr marL="1143000" indent="-228600">
              <a:defRPr sz="2400" i="1">
                <a:solidFill>
                  <a:schemeClr val="tx1"/>
                </a:solidFill>
                <a:latin typeface="Arial" panose="020B0604020202020204" pitchFamily="34" charset="0"/>
                <a:ea typeface="MS PGothic" panose="020B0600070205080204" pitchFamily="34" charset="-128"/>
              </a:defRPr>
            </a:lvl3pPr>
            <a:lvl4pPr marL="1600200" indent="-228600">
              <a:defRPr sz="2400" i="1">
                <a:solidFill>
                  <a:schemeClr val="tx1"/>
                </a:solidFill>
                <a:latin typeface="Arial" panose="020B0604020202020204" pitchFamily="34" charset="0"/>
                <a:ea typeface="MS PGothic" panose="020B0600070205080204" pitchFamily="34" charset="-128"/>
              </a:defRPr>
            </a:lvl4pPr>
            <a:lvl5pPr marL="2057400" indent="-228600">
              <a:defRPr sz="2400" i="1">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i="1">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i="1">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i="1">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i="1">
                <a:solidFill>
                  <a:schemeClr val="tx1"/>
                </a:solidFill>
                <a:latin typeface="Arial" panose="020B0604020202020204" pitchFamily="34" charset="0"/>
                <a:ea typeface="MS PGothic" panose="020B0600070205080204" pitchFamily="34" charset="-128"/>
              </a:defRPr>
            </a:lvl9pPr>
          </a:lstStyle>
          <a:p>
            <a:pPr>
              <a:spcAft>
                <a:spcPts val="200"/>
              </a:spcAft>
              <a:buClr>
                <a:srgbClr val="E4A07C"/>
              </a:buClr>
              <a:buFontTx/>
              <a:buChar char="•"/>
            </a:pPr>
            <a:r>
              <a:rPr lang="en-GB" altLang="en-US" sz="2000" i="0">
                <a:solidFill>
                  <a:schemeClr val="bg1"/>
                </a:solidFill>
              </a:rPr>
              <a:t> </a:t>
            </a:r>
            <a:r>
              <a:rPr lang="en-GB" altLang="en-US" sz="2000" b="1" i="0">
                <a:solidFill>
                  <a:schemeClr val="bg1"/>
                </a:solidFill>
              </a:rPr>
              <a:t>Dedicated PGL Tour Leader to provide support throughout stay</a:t>
            </a:r>
          </a:p>
          <a:p>
            <a:pPr>
              <a:spcAft>
                <a:spcPts val="200"/>
              </a:spcAft>
              <a:buClr>
                <a:srgbClr val="E4A07C"/>
              </a:buClr>
              <a:buFontTx/>
              <a:buChar char="•"/>
            </a:pPr>
            <a:r>
              <a:rPr lang="en-GB" altLang="en-US" sz="2000" b="1" i="0">
                <a:solidFill>
                  <a:schemeClr val="bg1"/>
                </a:solidFill>
              </a:rPr>
              <a:t> Tailored excursion programme to cultural places of interest</a:t>
            </a:r>
          </a:p>
          <a:p>
            <a:pPr>
              <a:spcAft>
                <a:spcPts val="200"/>
              </a:spcAft>
              <a:buClr>
                <a:srgbClr val="E4A07C"/>
              </a:buClr>
              <a:buFontTx/>
              <a:buChar char="•"/>
            </a:pPr>
            <a:r>
              <a:rPr lang="en-GB" altLang="en-US" sz="2000" b="1" i="0">
                <a:solidFill>
                  <a:schemeClr val="bg1"/>
                </a:solidFill>
              </a:rPr>
              <a:t> Free on-site adventure activities</a:t>
            </a:r>
          </a:p>
          <a:p>
            <a:pPr>
              <a:spcAft>
                <a:spcPts val="200"/>
              </a:spcAft>
              <a:buClr>
                <a:srgbClr val="E4A07C"/>
              </a:buClr>
              <a:buFontTx/>
              <a:buChar char="•"/>
            </a:pPr>
            <a:r>
              <a:rPr lang="en-GB" altLang="en-US" sz="2000" b="1" i="0">
                <a:solidFill>
                  <a:schemeClr val="bg1"/>
                </a:solidFill>
              </a:rPr>
              <a:t> Evening entertainment programme</a:t>
            </a:r>
          </a:p>
          <a:p>
            <a:pPr>
              <a:spcAft>
                <a:spcPts val="200"/>
              </a:spcAft>
              <a:buClr>
                <a:srgbClr val="E4A07C"/>
              </a:buClr>
              <a:buFontTx/>
              <a:buChar char="•"/>
            </a:pPr>
            <a:r>
              <a:rPr lang="en-GB" altLang="en-US" sz="2000" b="1" i="0">
                <a:solidFill>
                  <a:schemeClr val="bg1"/>
                </a:solidFill>
              </a:rPr>
              <a:t> 24 hour support from centre team </a:t>
            </a:r>
          </a:p>
          <a:p>
            <a:pPr>
              <a:spcAft>
                <a:spcPts val="200"/>
              </a:spcAft>
              <a:buClr>
                <a:srgbClr val="B8E5FA"/>
              </a:buClr>
            </a:pPr>
            <a:endParaRPr lang="en-GB" altLang="en-US" sz="2000" b="1" i="0">
              <a:solidFill>
                <a:schemeClr val="bg1"/>
              </a:solidFill>
            </a:endParaRPr>
          </a:p>
          <a:p>
            <a:pPr>
              <a:spcAft>
                <a:spcPts val="200"/>
              </a:spcAft>
              <a:buClr>
                <a:srgbClr val="B8E5FA"/>
              </a:buClr>
            </a:pPr>
            <a:endParaRPr lang="en-GB" altLang="en-US" sz="2000" b="1" i="0">
              <a:solidFill>
                <a:schemeClr val="bg1"/>
              </a:solidFill>
            </a:endParaRPr>
          </a:p>
        </p:txBody>
      </p:sp>
      <p:pic>
        <p:nvPicPr>
          <p:cNvPr id="38918" name="Picture 6" descr="PGL LOGO OFFICIAL_with Drop Shadow.png">
            <a:extLst>
              <a:ext uri="{FF2B5EF4-FFF2-40B4-BE49-F238E27FC236}">
                <a16:creationId xmlns:a16="http://schemas.microsoft.com/office/drawing/2014/main" id="{FAF243D1-0273-4DA1-8E9F-F2C632685C07}"/>
              </a:ext>
            </a:extLst>
          </p:cNvPr>
          <p:cNvPicPr>
            <a:picLocks noChangeAspect="1"/>
          </p:cNvPicPr>
          <p:nvPr/>
        </p:nvPicPr>
        <p:blipFill>
          <a:blip r:embed="rId4">
            <a:extLst>
              <a:ext uri="{28A0092B-C50C-407E-A947-70E740481C1C}">
                <a14:useLocalDpi xmlns:a14="http://schemas.microsoft.com/office/drawing/2010/main" val="0"/>
              </a:ext>
            </a:extLst>
          </a:blip>
          <a:srcRect t="7407"/>
          <a:stretch>
            <a:fillRect/>
          </a:stretch>
        </p:blipFill>
        <p:spPr bwMode="auto">
          <a:xfrm>
            <a:off x="1852614" y="1"/>
            <a:ext cx="1328737" cy="12303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7" name="Text Box 3">
            <a:extLst>
              <a:ext uri="{FF2B5EF4-FFF2-40B4-BE49-F238E27FC236}">
                <a16:creationId xmlns:a16="http://schemas.microsoft.com/office/drawing/2014/main" id="{6BD4471B-F207-4D4F-90E8-6E4D1E073B91}"/>
              </a:ext>
            </a:extLst>
          </p:cNvPr>
          <p:cNvSpPr txBox="1">
            <a:spLocks noChangeArrowheads="1"/>
          </p:cNvSpPr>
          <p:nvPr/>
        </p:nvSpPr>
        <p:spPr bwMode="auto">
          <a:xfrm>
            <a:off x="2063750" y="1557338"/>
            <a:ext cx="4679950"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i="1">
                <a:solidFill>
                  <a:schemeClr val="tx1"/>
                </a:solidFill>
                <a:latin typeface="Arial" panose="020B0604020202020204" pitchFamily="34" charset="0"/>
                <a:ea typeface="MS PGothic" panose="020B0600070205080204" pitchFamily="34" charset="-128"/>
              </a:defRPr>
            </a:lvl1pPr>
            <a:lvl2pPr marL="742950" indent="-285750">
              <a:defRPr sz="2400" i="1">
                <a:solidFill>
                  <a:schemeClr val="tx1"/>
                </a:solidFill>
                <a:latin typeface="Arial" panose="020B0604020202020204" pitchFamily="34" charset="0"/>
                <a:ea typeface="MS PGothic" panose="020B0600070205080204" pitchFamily="34" charset="-128"/>
              </a:defRPr>
            </a:lvl2pPr>
            <a:lvl3pPr marL="1143000" indent="-228600">
              <a:defRPr sz="2400" i="1">
                <a:solidFill>
                  <a:schemeClr val="tx1"/>
                </a:solidFill>
                <a:latin typeface="Arial" panose="020B0604020202020204" pitchFamily="34" charset="0"/>
                <a:ea typeface="MS PGothic" panose="020B0600070205080204" pitchFamily="34" charset="-128"/>
              </a:defRPr>
            </a:lvl3pPr>
            <a:lvl4pPr marL="1600200" indent="-228600">
              <a:defRPr sz="2400" i="1">
                <a:solidFill>
                  <a:schemeClr val="tx1"/>
                </a:solidFill>
                <a:latin typeface="Arial" panose="020B0604020202020204" pitchFamily="34" charset="0"/>
                <a:ea typeface="MS PGothic" panose="020B0600070205080204" pitchFamily="34" charset="-128"/>
              </a:defRPr>
            </a:lvl4pPr>
            <a:lvl5pPr marL="2057400" indent="-228600">
              <a:defRPr sz="2400" i="1">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i="1">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i="1">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i="1">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i="1">
                <a:solidFill>
                  <a:schemeClr val="tx1"/>
                </a:solidFill>
                <a:latin typeface="Arial" panose="020B0604020202020204" pitchFamily="34" charset="0"/>
                <a:ea typeface="MS PGothic" panose="020B0600070205080204" pitchFamily="34" charset="-128"/>
              </a:defRPr>
            </a:lvl9pPr>
          </a:lstStyle>
          <a:p>
            <a:pPr eaLnBrk="1" hangingPunct="1">
              <a:spcBef>
                <a:spcPct val="50000"/>
              </a:spcBef>
            </a:pPr>
            <a:endParaRPr lang="en-US" altLang="en-US" sz="1800" i="0"/>
          </a:p>
        </p:txBody>
      </p:sp>
      <p:sp>
        <p:nvSpPr>
          <p:cNvPr id="7" name="Rectangle 6">
            <a:extLst>
              <a:ext uri="{FF2B5EF4-FFF2-40B4-BE49-F238E27FC236}">
                <a16:creationId xmlns:a16="http://schemas.microsoft.com/office/drawing/2014/main" id="{EEED4F60-8DBC-47A3-B506-B7F491F9AA62}"/>
              </a:ext>
            </a:extLst>
          </p:cNvPr>
          <p:cNvSpPr>
            <a:spLocks noChangeArrowheads="1"/>
          </p:cNvSpPr>
          <p:nvPr/>
        </p:nvSpPr>
        <p:spPr bwMode="auto">
          <a:xfrm>
            <a:off x="1524000" y="0"/>
            <a:ext cx="9144000" cy="3429000"/>
          </a:xfrm>
          <a:prstGeom prst="rect">
            <a:avLst/>
          </a:prstGeom>
          <a:blipFill dpi="0" rotWithShape="1">
            <a:blip r:embed="rId3"/>
            <a:srcRect/>
            <a:stretch>
              <a:fillRect/>
            </a:stretch>
          </a:blipFill>
          <a:ln w="9525">
            <a:solidFill>
              <a:srgbClr val="4A7EBB"/>
            </a:solidFill>
            <a:miter lim="800000"/>
            <a:headEnd/>
            <a:tailEnd/>
          </a:ln>
          <a:effectLst>
            <a:outerShdw blurRad="40000" dist="23000" dir="5400000" rotWithShape="0">
              <a:srgbClr val="808080">
                <a:alpha val="34998"/>
              </a:srgbClr>
            </a:outerShdw>
          </a:effectLst>
        </p:spPr>
        <p:txBody>
          <a:bodyPr anchor="ctr"/>
          <a:lstStyle/>
          <a:p>
            <a:pPr algn="ctr" eaLnBrk="1" hangingPunct="1">
              <a:defRPr/>
            </a:pPr>
            <a:endParaRPr lang="en-US">
              <a:solidFill>
                <a:schemeClr val="lt1"/>
              </a:solidFill>
            </a:endParaRPr>
          </a:p>
        </p:txBody>
      </p:sp>
      <p:sp>
        <p:nvSpPr>
          <p:cNvPr id="9" name="Rectangle 8">
            <a:extLst>
              <a:ext uri="{FF2B5EF4-FFF2-40B4-BE49-F238E27FC236}">
                <a16:creationId xmlns:a16="http://schemas.microsoft.com/office/drawing/2014/main" id="{2D32B33B-AF33-45C5-97A3-E634AA2796C6}"/>
              </a:ext>
            </a:extLst>
          </p:cNvPr>
          <p:cNvSpPr>
            <a:spLocks noChangeArrowheads="1"/>
          </p:cNvSpPr>
          <p:nvPr/>
        </p:nvSpPr>
        <p:spPr bwMode="auto">
          <a:xfrm>
            <a:off x="1524000" y="3429000"/>
            <a:ext cx="9144000" cy="3429000"/>
          </a:xfrm>
          <a:prstGeom prst="rect">
            <a:avLst/>
          </a:prstGeom>
          <a:solidFill>
            <a:srgbClr val="8C1A4A"/>
          </a:solidFill>
          <a:ln w="9525">
            <a:solidFill>
              <a:srgbClr val="4A7EBB"/>
            </a:solidFill>
            <a:miter lim="800000"/>
            <a:headEnd/>
            <a:tailEnd/>
          </a:ln>
          <a:effectLst>
            <a:outerShdw blurRad="40000" dist="23000" dir="5400000" rotWithShape="0">
              <a:srgbClr val="808080">
                <a:alpha val="34998"/>
              </a:srgbClr>
            </a:outerShdw>
          </a:effectLst>
        </p:spPr>
        <p:txBody>
          <a:bodyPr anchor="ctr"/>
          <a:lstStyle/>
          <a:p>
            <a:pPr algn="ctr" eaLnBrk="1" hangingPunct="1">
              <a:defRPr/>
            </a:pPr>
            <a:endParaRPr lang="en-US">
              <a:solidFill>
                <a:schemeClr val="lt1"/>
              </a:solidFill>
            </a:endParaRPr>
          </a:p>
        </p:txBody>
      </p:sp>
      <p:sp>
        <p:nvSpPr>
          <p:cNvPr id="10" name="TextBox 3">
            <a:extLst>
              <a:ext uri="{FF2B5EF4-FFF2-40B4-BE49-F238E27FC236}">
                <a16:creationId xmlns:a16="http://schemas.microsoft.com/office/drawing/2014/main" id="{E4A66687-DF8C-47B2-AA69-958A8FFEE154}"/>
              </a:ext>
            </a:extLst>
          </p:cNvPr>
          <p:cNvSpPr txBox="1">
            <a:spLocks noChangeArrowheads="1"/>
          </p:cNvSpPr>
          <p:nvPr/>
        </p:nvSpPr>
        <p:spPr bwMode="auto">
          <a:xfrm>
            <a:off x="2063552" y="4194854"/>
            <a:ext cx="8604448" cy="3626634"/>
          </a:xfrm>
          <a:prstGeom prst="rect">
            <a:avLst/>
          </a:prstGeom>
          <a:noFill/>
          <a:ln>
            <a:noFill/>
          </a:ln>
        </p:spPr>
        <p:txBody>
          <a:bodyPr numCol="3">
            <a:spAutoFit/>
          </a:bodyPr>
          <a:lstStyle>
            <a:lvl1pPr eaLnBrk="0" hangingPunct="0">
              <a:defRPr i="1">
                <a:solidFill>
                  <a:schemeClr val="tx1"/>
                </a:solidFill>
                <a:latin typeface="Arial" charset="0"/>
                <a:ea typeface="ＭＳ Ｐゴシック" charset="0"/>
                <a:cs typeface="ＭＳ Ｐゴシック" charset="0"/>
              </a:defRPr>
            </a:lvl1pPr>
            <a:lvl2pPr marL="742950" indent="-285750" eaLnBrk="0" hangingPunct="0">
              <a:defRPr i="1">
                <a:solidFill>
                  <a:schemeClr val="tx1"/>
                </a:solidFill>
                <a:latin typeface="Arial" charset="0"/>
                <a:ea typeface="ＭＳ Ｐゴシック" charset="0"/>
              </a:defRPr>
            </a:lvl2pPr>
            <a:lvl3pPr marL="1143000" indent="-228600" eaLnBrk="0" hangingPunct="0">
              <a:defRPr i="1">
                <a:solidFill>
                  <a:schemeClr val="tx1"/>
                </a:solidFill>
                <a:latin typeface="Arial" charset="0"/>
                <a:ea typeface="ＭＳ Ｐゴシック" charset="0"/>
              </a:defRPr>
            </a:lvl3pPr>
            <a:lvl4pPr marL="1600200" indent="-228600" eaLnBrk="0" hangingPunct="0">
              <a:defRPr i="1">
                <a:solidFill>
                  <a:schemeClr val="tx1"/>
                </a:solidFill>
                <a:latin typeface="Arial" charset="0"/>
                <a:ea typeface="ＭＳ Ｐゴシック" charset="0"/>
              </a:defRPr>
            </a:lvl4pPr>
            <a:lvl5pPr marL="2057400" indent="-228600" eaLnBrk="0" hangingPunct="0">
              <a:defRPr i="1">
                <a:solidFill>
                  <a:schemeClr val="tx1"/>
                </a:solidFill>
                <a:latin typeface="Arial" charset="0"/>
                <a:ea typeface="ＭＳ Ｐゴシック" charset="0"/>
              </a:defRPr>
            </a:lvl5pPr>
            <a:lvl6pPr marL="2514600" indent="-228600" eaLnBrk="0" fontAlgn="base" hangingPunct="0">
              <a:spcBef>
                <a:spcPct val="0"/>
              </a:spcBef>
              <a:spcAft>
                <a:spcPct val="0"/>
              </a:spcAft>
              <a:defRPr i="1">
                <a:solidFill>
                  <a:schemeClr val="tx1"/>
                </a:solidFill>
                <a:latin typeface="Arial" charset="0"/>
                <a:ea typeface="ＭＳ Ｐゴシック" charset="0"/>
              </a:defRPr>
            </a:lvl6pPr>
            <a:lvl7pPr marL="2971800" indent="-228600" eaLnBrk="0" fontAlgn="base" hangingPunct="0">
              <a:spcBef>
                <a:spcPct val="0"/>
              </a:spcBef>
              <a:spcAft>
                <a:spcPct val="0"/>
              </a:spcAft>
              <a:defRPr i="1">
                <a:solidFill>
                  <a:schemeClr val="tx1"/>
                </a:solidFill>
                <a:latin typeface="Arial" charset="0"/>
                <a:ea typeface="ＭＳ Ｐゴシック" charset="0"/>
              </a:defRPr>
            </a:lvl7pPr>
            <a:lvl8pPr marL="3429000" indent="-228600" eaLnBrk="0" fontAlgn="base" hangingPunct="0">
              <a:spcBef>
                <a:spcPct val="0"/>
              </a:spcBef>
              <a:spcAft>
                <a:spcPct val="0"/>
              </a:spcAft>
              <a:defRPr i="1">
                <a:solidFill>
                  <a:schemeClr val="tx1"/>
                </a:solidFill>
                <a:latin typeface="Arial" charset="0"/>
                <a:ea typeface="ＭＳ Ｐゴシック" charset="0"/>
              </a:defRPr>
            </a:lvl8pPr>
            <a:lvl9pPr marL="3886200" indent="-228600" eaLnBrk="0" fontAlgn="base" hangingPunct="0">
              <a:spcBef>
                <a:spcPct val="0"/>
              </a:spcBef>
              <a:spcAft>
                <a:spcPct val="0"/>
              </a:spcAft>
              <a:defRPr i="1">
                <a:solidFill>
                  <a:schemeClr val="tx1"/>
                </a:solidFill>
                <a:latin typeface="Arial" charset="0"/>
                <a:ea typeface="ＭＳ Ｐゴシック" charset="0"/>
              </a:defRPr>
            </a:lvl9pPr>
          </a:lstStyle>
          <a:p>
            <a:pPr eaLnBrk="1" hangingPunct="1">
              <a:spcAft>
                <a:spcPts val="200"/>
              </a:spcAft>
              <a:buClr>
                <a:srgbClr val="E4A07C"/>
              </a:buClr>
              <a:buFontTx/>
              <a:buChar char="•"/>
              <a:defRPr/>
            </a:pPr>
            <a:r>
              <a:rPr lang="en-GB" sz="1600" i="0" dirty="0">
                <a:solidFill>
                  <a:schemeClr val="bg1"/>
                </a:solidFill>
                <a:latin typeface="Arial"/>
                <a:cs typeface="Arial"/>
              </a:rPr>
              <a:t> </a:t>
            </a:r>
            <a:r>
              <a:rPr lang="en-GB" sz="1600" b="1" i="0" dirty="0">
                <a:solidFill>
                  <a:schemeClr val="bg1"/>
                </a:solidFill>
                <a:latin typeface="Arial"/>
                <a:cs typeface="Arial"/>
              </a:rPr>
              <a:t>Abseiling</a:t>
            </a:r>
          </a:p>
          <a:p>
            <a:pPr eaLnBrk="1" hangingPunct="1">
              <a:spcAft>
                <a:spcPts val="200"/>
              </a:spcAft>
              <a:buClr>
                <a:srgbClr val="E4A07C"/>
              </a:buClr>
              <a:buFontTx/>
              <a:buChar char="•"/>
              <a:defRPr/>
            </a:pPr>
            <a:r>
              <a:rPr lang="en-GB" sz="1600" b="1" i="0" dirty="0">
                <a:solidFill>
                  <a:schemeClr val="bg1"/>
                </a:solidFill>
                <a:latin typeface="Arial"/>
                <a:cs typeface="Arial"/>
              </a:rPr>
              <a:t> </a:t>
            </a:r>
            <a:r>
              <a:rPr lang="en-GB" sz="1600" b="1" i="0" dirty="0" err="1">
                <a:solidFill>
                  <a:schemeClr val="bg1"/>
                </a:solidFill>
                <a:latin typeface="Arial"/>
                <a:cs typeface="Arial"/>
              </a:rPr>
              <a:t>Aeroball</a:t>
            </a:r>
            <a:r>
              <a:rPr lang="en-GB" sz="1600" b="1" i="0" dirty="0">
                <a:solidFill>
                  <a:schemeClr val="bg1"/>
                </a:solidFill>
                <a:latin typeface="Arial"/>
                <a:cs typeface="Arial"/>
              </a:rPr>
              <a:t> </a:t>
            </a:r>
          </a:p>
          <a:p>
            <a:pPr eaLnBrk="1" hangingPunct="1">
              <a:spcAft>
                <a:spcPts val="200"/>
              </a:spcAft>
              <a:buClr>
                <a:srgbClr val="E4A07C"/>
              </a:buClr>
              <a:buFontTx/>
              <a:buChar char="•"/>
              <a:defRPr/>
            </a:pPr>
            <a:r>
              <a:rPr lang="en-GB" sz="1600" b="1" i="0" dirty="0">
                <a:solidFill>
                  <a:schemeClr val="bg1"/>
                </a:solidFill>
                <a:latin typeface="Arial"/>
                <a:cs typeface="Arial"/>
              </a:rPr>
              <a:t> Archery</a:t>
            </a:r>
          </a:p>
          <a:p>
            <a:pPr eaLnBrk="1" hangingPunct="1">
              <a:spcAft>
                <a:spcPts val="200"/>
              </a:spcAft>
              <a:buClr>
                <a:srgbClr val="E4A07C"/>
              </a:buClr>
              <a:buFontTx/>
              <a:buChar char="•"/>
              <a:defRPr/>
            </a:pPr>
            <a:r>
              <a:rPr lang="en-GB" sz="1600" b="1" i="0" dirty="0">
                <a:solidFill>
                  <a:schemeClr val="bg1"/>
                </a:solidFill>
                <a:latin typeface="Arial"/>
                <a:cs typeface="Arial"/>
              </a:rPr>
              <a:t> Beach Walk</a:t>
            </a:r>
          </a:p>
          <a:p>
            <a:pPr eaLnBrk="1" hangingPunct="1">
              <a:spcAft>
                <a:spcPts val="200"/>
              </a:spcAft>
              <a:buClr>
                <a:srgbClr val="E4A07C"/>
              </a:buClr>
              <a:buFontTx/>
              <a:buChar char="•"/>
              <a:defRPr/>
            </a:pPr>
            <a:r>
              <a:rPr lang="en-GB" sz="1600" b="1" i="0" dirty="0">
                <a:solidFill>
                  <a:schemeClr val="bg1"/>
                </a:solidFill>
                <a:latin typeface="Arial"/>
                <a:cs typeface="Arial"/>
              </a:rPr>
              <a:t> Climbing</a:t>
            </a:r>
          </a:p>
          <a:p>
            <a:pPr eaLnBrk="1" hangingPunct="1">
              <a:spcAft>
                <a:spcPts val="200"/>
              </a:spcAft>
              <a:buClr>
                <a:srgbClr val="E4A07C"/>
              </a:buClr>
              <a:buFontTx/>
              <a:buChar char="•"/>
              <a:defRPr/>
            </a:pPr>
            <a:r>
              <a:rPr lang="en-GB" sz="1600" b="1" i="0" dirty="0">
                <a:solidFill>
                  <a:schemeClr val="bg1"/>
                </a:solidFill>
                <a:latin typeface="Arial"/>
                <a:cs typeface="Arial"/>
              </a:rPr>
              <a:t> Dragon Boating</a:t>
            </a:r>
          </a:p>
          <a:p>
            <a:pPr eaLnBrk="1" hangingPunct="1">
              <a:spcAft>
                <a:spcPts val="200"/>
              </a:spcAft>
              <a:buClr>
                <a:srgbClr val="E4A07C"/>
              </a:buClr>
              <a:buFontTx/>
              <a:buChar char="•"/>
              <a:defRPr/>
            </a:pPr>
            <a:r>
              <a:rPr lang="en-GB" sz="1600" b="1" i="0" dirty="0">
                <a:solidFill>
                  <a:schemeClr val="bg1"/>
                </a:solidFill>
                <a:latin typeface="Arial"/>
                <a:cs typeface="Arial"/>
              </a:rPr>
              <a:t> Fencing</a:t>
            </a:r>
          </a:p>
          <a:p>
            <a:pPr eaLnBrk="1" hangingPunct="1">
              <a:spcAft>
                <a:spcPts val="200"/>
              </a:spcAft>
              <a:buClr>
                <a:srgbClr val="E4A07C"/>
              </a:buClr>
              <a:buFontTx/>
              <a:buChar char="•"/>
              <a:defRPr/>
            </a:pPr>
            <a:r>
              <a:rPr lang="en-GB" sz="1600" b="1" i="0" dirty="0">
                <a:solidFill>
                  <a:schemeClr val="bg1"/>
                </a:solidFill>
                <a:latin typeface="Arial"/>
                <a:cs typeface="Arial"/>
              </a:rPr>
              <a:t> First Aid</a:t>
            </a:r>
          </a:p>
          <a:p>
            <a:pPr eaLnBrk="1" hangingPunct="1">
              <a:spcAft>
                <a:spcPts val="200"/>
              </a:spcAft>
              <a:buClr>
                <a:srgbClr val="E4A07C"/>
              </a:buClr>
              <a:buFontTx/>
              <a:buChar char="•"/>
              <a:defRPr/>
            </a:pPr>
            <a:r>
              <a:rPr lang="en-GB" sz="1600" b="1" i="0" dirty="0">
                <a:solidFill>
                  <a:schemeClr val="bg1"/>
                </a:solidFill>
                <a:latin typeface="Arial"/>
                <a:cs typeface="Arial"/>
              </a:rPr>
              <a:t> Giant Swing</a:t>
            </a:r>
          </a:p>
          <a:p>
            <a:pPr eaLnBrk="1" hangingPunct="1">
              <a:spcAft>
                <a:spcPts val="200"/>
              </a:spcAft>
              <a:buClr>
                <a:srgbClr val="E4A07C"/>
              </a:buClr>
              <a:buFontTx/>
              <a:buChar char="•"/>
              <a:defRPr/>
            </a:pPr>
            <a:endParaRPr lang="en-GB" sz="1600" b="1" i="0" dirty="0">
              <a:solidFill>
                <a:schemeClr val="bg1"/>
              </a:solidFill>
              <a:latin typeface="Arial"/>
              <a:cs typeface="Arial"/>
            </a:endParaRPr>
          </a:p>
          <a:p>
            <a:pPr eaLnBrk="1" hangingPunct="1">
              <a:spcAft>
                <a:spcPts val="200"/>
              </a:spcAft>
              <a:buClr>
                <a:srgbClr val="E4A07C"/>
              </a:buClr>
              <a:buFontTx/>
              <a:buChar char="•"/>
              <a:defRPr/>
            </a:pPr>
            <a:endParaRPr lang="en-GB" sz="1600" b="1" i="0" dirty="0">
              <a:solidFill>
                <a:schemeClr val="bg1"/>
              </a:solidFill>
              <a:latin typeface="Arial"/>
              <a:cs typeface="Arial"/>
            </a:endParaRPr>
          </a:p>
          <a:p>
            <a:pPr eaLnBrk="1" hangingPunct="1">
              <a:spcAft>
                <a:spcPts val="200"/>
              </a:spcAft>
              <a:buClr>
                <a:srgbClr val="E4A07C"/>
              </a:buClr>
              <a:buFontTx/>
              <a:buChar char="•"/>
              <a:defRPr/>
            </a:pPr>
            <a:endParaRPr lang="en-GB" sz="1600" b="1" i="0" dirty="0">
              <a:solidFill>
                <a:schemeClr val="bg1"/>
              </a:solidFill>
              <a:latin typeface="Arial"/>
              <a:cs typeface="Arial"/>
            </a:endParaRPr>
          </a:p>
          <a:p>
            <a:pPr eaLnBrk="1" hangingPunct="1">
              <a:spcAft>
                <a:spcPts val="200"/>
              </a:spcAft>
              <a:buClr>
                <a:srgbClr val="E4A07C"/>
              </a:buClr>
              <a:buFontTx/>
              <a:buChar char="•"/>
              <a:defRPr/>
            </a:pPr>
            <a:endParaRPr lang="en-GB" sz="1600" b="1" i="0" dirty="0">
              <a:solidFill>
                <a:schemeClr val="bg1"/>
              </a:solidFill>
              <a:latin typeface="Arial"/>
              <a:cs typeface="Arial"/>
            </a:endParaRPr>
          </a:p>
          <a:p>
            <a:pPr eaLnBrk="1" hangingPunct="1">
              <a:spcAft>
                <a:spcPts val="200"/>
              </a:spcAft>
              <a:buClr>
                <a:srgbClr val="E4A07C"/>
              </a:buClr>
              <a:buFontTx/>
              <a:buChar char="•"/>
              <a:defRPr/>
            </a:pPr>
            <a:r>
              <a:rPr lang="en-GB" sz="1600" b="1" i="0" dirty="0">
                <a:solidFill>
                  <a:schemeClr val="bg1"/>
                </a:solidFill>
                <a:latin typeface="Arial"/>
                <a:cs typeface="Arial"/>
              </a:rPr>
              <a:t> Hiking</a:t>
            </a:r>
          </a:p>
          <a:p>
            <a:pPr eaLnBrk="1" hangingPunct="1">
              <a:spcAft>
                <a:spcPts val="200"/>
              </a:spcAft>
              <a:buClr>
                <a:srgbClr val="E4A07C"/>
              </a:buClr>
              <a:buFontTx/>
              <a:buChar char="•"/>
              <a:defRPr/>
            </a:pPr>
            <a:r>
              <a:rPr lang="en-GB" sz="1600" b="1" i="0" dirty="0">
                <a:solidFill>
                  <a:schemeClr val="bg1"/>
                </a:solidFill>
                <a:latin typeface="Arial"/>
                <a:cs typeface="Arial"/>
              </a:rPr>
              <a:t> Jacob’s Ladder</a:t>
            </a:r>
          </a:p>
          <a:p>
            <a:pPr eaLnBrk="1" hangingPunct="1">
              <a:spcAft>
                <a:spcPts val="200"/>
              </a:spcAft>
              <a:buClr>
                <a:srgbClr val="E4A07C"/>
              </a:buClr>
              <a:buFontTx/>
              <a:buChar char="•"/>
              <a:defRPr/>
            </a:pPr>
            <a:r>
              <a:rPr lang="en-GB" sz="1600" b="1" i="0" dirty="0">
                <a:solidFill>
                  <a:schemeClr val="bg1"/>
                </a:solidFill>
                <a:latin typeface="Arial"/>
                <a:cs typeface="Arial"/>
              </a:rPr>
              <a:t> Kayaking</a:t>
            </a:r>
          </a:p>
          <a:p>
            <a:pPr eaLnBrk="1" hangingPunct="1">
              <a:spcAft>
                <a:spcPts val="200"/>
              </a:spcAft>
              <a:buClr>
                <a:srgbClr val="E4A07C"/>
              </a:buClr>
              <a:buFontTx/>
              <a:buChar char="•"/>
              <a:defRPr/>
            </a:pPr>
            <a:r>
              <a:rPr lang="en-GB" sz="1600" b="1" i="0" dirty="0">
                <a:solidFill>
                  <a:schemeClr val="bg1"/>
                </a:solidFill>
                <a:latin typeface="Arial"/>
                <a:cs typeface="Arial"/>
              </a:rPr>
              <a:t> Keelboat Sailing</a:t>
            </a:r>
          </a:p>
          <a:p>
            <a:pPr eaLnBrk="1" hangingPunct="1">
              <a:spcAft>
                <a:spcPts val="200"/>
              </a:spcAft>
              <a:buClr>
                <a:srgbClr val="E4A07C"/>
              </a:buClr>
              <a:buFontTx/>
              <a:buChar char="•"/>
              <a:defRPr/>
            </a:pPr>
            <a:r>
              <a:rPr lang="en-GB" sz="1600" b="1" i="0" dirty="0">
                <a:solidFill>
                  <a:schemeClr val="bg1"/>
                </a:solidFill>
                <a:latin typeface="Arial"/>
                <a:cs typeface="Arial"/>
              </a:rPr>
              <a:t> Low Level Ropes Course</a:t>
            </a:r>
          </a:p>
          <a:p>
            <a:pPr eaLnBrk="1" hangingPunct="1">
              <a:spcAft>
                <a:spcPts val="200"/>
              </a:spcAft>
              <a:buClr>
                <a:srgbClr val="E4A07C"/>
              </a:buClr>
              <a:buFontTx/>
              <a:buChar char="•"/>
              <a:defRPr/>
            </a:pPr>
            <a:r>
              <a:rPr lang="en-GB" sz="1600" b="1" i="0" dirty="0">
                <a:solidFill>
                  <a:schemeClr val="bg1"/>
                </a:solidFill>
                <a:latin typeface="Arial"/>
                <a:cs typeface="Arial"/>
              </a:rPr>
              <a:t> Mountain Biking</a:t>
            </a:r>
          </a:p>
          <a:p>
            <a:pPr eaLnBrk="1" hangingPunct="1">
              <a:spcAft>
                <a:spcPts val="200"/>
              </a:spcAft>
              <a:buClr>
                <a:srgbClr val="E4A07C"/>
              </a:buClr>
              <a:buFontTx/>
              <a:buChar char="•"/>
              <a:defRPr/>
            </a:pPr>
            <a:r>
              <a:rPr lang="en-GB" sz="1600" b="1" i="0" dirty="0">
                <a:solidFill>
                  <a:schemeClr val="bg1"/>
                </a:solidFill>
                <a:latin typeface="Arial"/>
                <a:cs typeface="Arial"/>
              </a:rPr>
              <a:t> Orienteering</a:t>
            </a:r>
          </a:p>
          <a:p>
            <a:pPr eaLnBrk="1" hangingPunct="1">
              <a:spcAft>
                <a:spcPts val="200"/>
              </a:spcAft>
              <a:buClr>
                <a:srgbClr val="E4A07C"/>
              </a:buClr>
              <a:buFontTx/>
              <a:buChar char="•"/>
              <a:defRPr/>
            </a:pPr>
            <a:r>
              <a:rPr lang="en-GB" sz="1600" b="1" i="0" dirty="0">
                <a:solidFill>
                  <a:schemeClr val="bg1"/>
                </a:solidFill>
                <a:latin typeface="Arial"/>
                <a:cs typeface="Arial"/>
              </a:rPr>
              <a:t> Problem Solving</a:t>
            </a:r>
          </a:p>
          <a:p>
            <a:pPr eaLnBrk="1" hangingPunct="1">
              <a:spcAft>
                <a:spcPts val="200"/>
              </a:spcAft>
              <a:buClr>
                <a:srgbClr val="E4A07C"/>
              </a:buClr>
              <a:buFontTx/>
              <a:buChar char="•"/>
              <a:defRPr/>
            </a:pPr>
            <a:r>
              <a:rPr lang="en-GB" sz="1600" b="1" i="0" dirty="0">
                <a:solidFill>
                  <a:schemeClr val="bg1"/>
                </a:solidFill>
                <a:latin typeface="Arial"/>
                <a:cs typeface="Arial"/>
              </a:rPr>
              <a:t> Quad Biking</a:t>
            </a:r>
          </a:p>
          <a:p>
            <a:pPr eaLnBrk="1" hangingPunct="1">
              <a:spcAft>
                <a:spcPts val="200"/>
              </a:spcAft>
              <a:buClr>
                <a:srgbClr val="E4A07C"/>
              </a:buClr>
              <a:buFontTx/>
              <a:buChar char="•"/>
              <a:defRPr/>
            </a:pPr>
            <a:endParaRPr lang="en-GB" sz="1600" b="1" i="0" dirty="0">
              <a:solidFill>
                <a:schemeClr val="bg1"/>
              </a:solidFill>
              <a:latin typeface="Arial"/>
              <a:cs typeface="Arial"/>
            </a:endParaRPr>
          </a:p>
          <a:p>
            <a:pPr eaLnBrk="1" hangingPunct="1">
              <a:spcAft>
                <a:spcPts val="200"/>
              </a:spcAft>
              <a:buClr>
                <a:srgbClr val="E4A07C"/>
              </a:buClr>
              <a:buFontTx/>
              <a:buChar char="•"/>
              <a:defRPr/>
            </a:pPr>
            <a:endParaRPr lang="en-GB" sz="1600" b="1" i="0" dirty="0">
              <a:solidFill>
                <a:schemeClr val="bg1"/>
              </a:solidFill>
              <a:latin typeface="Arial"/>
              <a:cs typeface="Arial"/>
            </a:endParaRPr>
          </a:p>
          <a:p>
            <a:pPr eaLnBrk="1" hangingPunct="1">
              <a:spcAft>
                <a:spcPts val="200"/>
              </a:spcAft>
              <a:buClr>
                <a:srgbClr val="E4A07C"/>
              </a:buClr>
              <a:buFontTx/>
              <a:buChar char="•"/>
              <a:defRPr/>
            </a:pPr>
            <a:endParaRPr lang="en-GB" sz="1600" b="1" i="0" dirty="0">
              <a:solidFill>
                <a:schemeClr val="bg1"/>
              </a:solidFill>
              <a:latin typeface="Arial"/>
              <a:cs typeface="Arial"/>
            </a:endParaRPr>
          </a:p>
          <a:p>
            <a:pPr eaLnBrk="1" hangingPunct="1">
              <a:spcAft>
                <a:spcPts val="200"/>
              </a:spcAft>
              <a:buClr>
                <a:srgbClr val="E4A07C"/>
              </a:buClr>
              <a:buFontTx/>
              <a:buChar char="•"/>
              <a:defRPr/>
            </a:pPr>
            <a:endParaRPr lang="en-GB" sz="1600" b="1" i="0" dirty="0">
              <a:solidFill>
                <a:schemeClr val="bg1"/>
              </a:solidFill>
              <a:latin typeface="Arial"/>
              <a:cs typeface="Arial"/>
            </a:endParaRPr>
          </a:p>
          <a:p>
            <a:pPr eaLnBrk="1" hangingPunct="1">
              <a:spcAft>
                <a:spcPts val="200"/>
              </a:spcAft>
              <a:buClr>
                <a:srgbClr val="E4A07C"/>
              </a:buClr>
              <a:buFontTx/>
              <a:buChar char="•"/>
              <a:defRPr/>
            </a:pPr>
            <a:r>
              <a:rPr lang="en-GB" sz="1600" b="1" i="0" dirty="0">
                <a:solidFill>
                  <a:schemeClr val="bg1"/>
                </a:solidFill>
                <a:latin typeface="Arial"/>
                <a:cs typeface="Arial"/>
              </a:rPr>
              <a:t> Raft Building</a:t>
            </a:r>
          </a:p>
          <a:p>
            <a:pPr eaLnBrk="1" hangingPunct="1">
              <a:spcAft>
                <a:spcPts val="200"/>
              </a:spcAft>
              <a:buClr>
                <a:srgbClr val="E4A07C"/>
              </a:buClr>
              <a:buFontTx/>
              <a:buChar char="•"/>
              <a:defRPr/>
            </a:pPr>
            <a:r>
              <a:rPr lang="en-GB" sz="1600" b="1" i="0" dirty="0">
                <a:solidFill>
                  <a:schemeClr val="bg1"/>
                </a:solidFill>
                <a:latin typeface="Arial"/>
                <a:cs typeface="Arial"/>
              </a:rPr>
              <a:t> Rifle Shooting</a:t>
            </a:r>
          </a:p>
          <a:p>
            <a:pPr eaLnBrk="1" hangingPunct="1">
              <a:spcAft>
                <a:spcPts val="200"/>
              </a:spcAft>
              <a:buClr>
                <a:srgbClr val="E4A07C"/>
              </a:buClr>
              <a:buFontTx/>
              <a:buChar char="•"/>
              <a:defRPr/>
            </a:pPr>
            <a:r>
              <a:rPr lang="en-GB" sz="1600" b="1" i="0" dirty="0">
                <a:solidFill>
                  <a:schemeClr val="bg1"/>
                </a:solidFill>
                <a:latin typeface="Arial"/>
                <a:cs typeface="Arial"/>
              </a:rPr>
              <a:t> Sensory Trail</a:t>
            </a:r>
          </a:p>
          <a:p>
            <a:pPr eaLnBrk="1" hangingPunct="1">
              <a:spcAft>
                <a:spcPts val="200"/>
              </a:spcAft>
              <a:buClr>
                <a:srgbClr val="E4A07C"/>
              </a:buClr>
              <a:buFontTx/>
              <a:buChar char="•"/>
              <a:defRPr/>
            </a:pPr>
            <a:r>
              <a:rPr lang="en-GB" sz="1600" b="1" i="0" dirty="0">
                <a:solidFill>
                  <a:schemeClr val="bg1"/>
                </a:solidFill>
                <a:latin typeface="Arial"/>
                <a:cs typeface="Arial"/>
              </a:rPr>
              <a:t> Sports and Team Games</a:t>
            </a:r>
          </a:p>
          <a:p>
            <a:pPr eaLnBrk="1" hangingPunct="1">
              <a:spcAft>
                <a:spcPts val="200"/>
              </a:spcAft>
              <a:buClr>
                <a:srgbClr val="E4A07C"/>
              </a:buClr>
              <a:buFontTx/>
              <a:buChar char="•"/>
              <a:defRPr/>
            </a:pPr>
            <a:r>
              <a:rPr lang="en-GB" sz="1600" b="1" i="0" dirty="0">
                <a:solidFill>
                  <a:schemeClr val="bg1"/>
                </a:solidFill>
                <a:latin typeface="Arial"/>
                <a:cs typeface="Arial"/>
              </a:rPr>
              <a:t> Street Surfing</a:t>
            </a:r>
          </a:p>
          <a:p>
            <a:pPr eaLnBrk="1" hangingPunct="1">
              <a:spcAft>
                <a:spcPts val="200"/>
              </a:spcAft>
              <a:buClr>
                <a:srgbClr val="E4A07C"/>
              </a:buClr>
              <a:buFontTx/>
              <a:buChar char="•"/>
              <a:defRPr/>
            </a:pPr>
            <a:r>
              <a:rPr lang="en-GB" sz="1600" b="1" i="0" dirty="0">
                <a:solidFill>
                  <a:schemeClr val="bg1"/>
                </a:solidFill>
                <a:latin typeface="Arial"/>
                <a:cs typeface="Arial"/>
              </a:rPr>
              <a:t> Survivor</a:t>
            </a:r>
          </a:p>
          <a:p>
            <a:pPr eaLnBrk="1" hangingPunct="1">
              <a:spcAft>
                <a:spcPts val="200"/>
              </a:spcAft>
              <a:buClr>
                <a:srgbClr val="E4A07C"/>
              </a:buClr>
              <a:buFontTx/>
              <a:buChar char="•"/>
              <a:defRPr/>
            </a:pPr>
            <a:r>
              <a:rPr lang="en-GB" sz="1600" b="1" i="0" dirty="0">
                <a:solidFill>
                  <a:schemeClr val="bg1"/>
                </a:solidFill>
                <a:latin typeface="Arial"/>
                <a:cs typeface="Arial"/>
              </a:rPr>
              <a:t> Trapeze</a:t>
            </a:r>
          </a:p>
          <a:p>
            <a:pPr eaLnBrk="1" hangingPunct="1">
              <a:spcAft>
                <a:spcPts val="200"/>
              </a:spcAft>
              <a:buClr>
                <a:srgbClr val="E4A07C"/>
              </a:buClr>
              <a:buFontTx/>
              <a:buChar char="•"/>
              <a:defRPr/>
            </a:pPr>
            <a:r>
              <a:rPr lang="en-GB" sz="1600" b="1" i="0" dirty="0">
                <a:solidFill>
                  <a:schemeClr val="bg1"/>
                </a:solidFill>
                <a:latin typeface="Arial"/>
                <a:cs typeface="Arial"/>
              </a:rPr>
              <a:t> Tunnel Trail</a:t>
            </a:r>
          </a:p>
          <a:p>
            <a:pPr eaLnBrk="1" hangingPunct="1">
              <a:spcAft>
                <a:spcPts val="200"/>
              </a:spcAft>
              <a:buClr>
                <a:srgbClr val="E4A07C"/>
              </a:buClr>
              <a:buFontTx/>
              <a:buChar char="•"/>
              <a:defRPr/>
            </a:pPr>
            <a:r>
              <a:rPr lang="en-GB" sz="1600" b="1" i="0" dirty="0">
                <a:solidFill>
                  <a:schemeClr val="bg1"/>
                </a:solidFill>
                <a:latin typeface="Arial"/>
                <a:cs typeface="Arial"/>
              </a:rPr>
              <a:t> Zip Wire</a:t>
            </a:r>
          </a:p>
          <a:p>
            <a:pPr eaLnBrk="1" hangingPunct="1">
              <a:spcAft>
                <a:spcPts val="200"/>
              </a:spcAft>
              <a:buClr>
                <a:srgbClr val="B8E5FA"/>
              </a:buClr>
              <a:defRPr/>
            </a:pPr>
            <a:endParaRPr lang="en-GB" sz="2000" b="1" i="0" dirty="0">
              <a:solidFill>
                <a:schemeClr val="bg1"/>
              </a:solidFill>
              <a:latin typeface="Arial"/>
              <a:cs typeface="Arial"/>
            </a:endParaRPr>
          </a:p>
          <a:p>
            <a:pPr eaLnBrk="1" hangingPunct="1">
              <a:spcAft>
                <a:spcPts val="200"/>
              </a:spcAft>
              <a:buClr>
                <a:srgbClr val="B8E5FA"/>
              </a:buClr>
              <a:buFontTx/>
              <a:buChar char="•"/>
              <a:defRPr/>
            </a:pPr>
            <a:endParaRPr lang="en-GB" sz="2000" b="1" i="0" dirty="0">
              <a:solidFill>
                <a:schemeClr val="bg1"/>
              </a:solidFill>
              <a:latin typeface="Arial"/>
              <a:cs typeface="Arial"/>
            </a:endParaRPr>
          </a:p>
          <a:p>
            <a:pPr eaLnBrk="1" hangingPunct="1">
              <a:defRPr/>
            </a:pPr>
            <a:endParaRPr lang="en-GB" dirty="0"/>
          </a:p>
        </p:txBody>
      </p:sp>
      <p:sp>
        <p:nvSpPr>
          <p:cNvPr id="45061" name="Title 2">
            <a:extLst>
              <a:ext uri="{FF2B5EF4-FFF2-40B4-BE49-F238E27FC236}">
                <a16:creationId xmlns:a16="http://schemas.microsoft.com/office/drawing/2014/main" id="{91E8E975-B2A3-47AF-A11B-9F292485E35E}"/>
              </a:ext>
            </a:extLst>
          </p:cNvPr>
          <p:cNvSpPr txBox="1">
            <a:spLocks/>
          </p:cNvSpPr>
          <p:nvPr/>
        </p:nvSpPr>
        <p:spPr bwMode="auto">
          <a:xfrm>
            <a:off x="2135188" y="3213101"/>
            <a:ext cx="7772400" cy="1254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defTabSz="457200">
              <a:defRPr sz="2400" i="1">
                <a:solidFill>
                  <a:schemeClr val="tx1"/>
                </a:solidFill>
                <a:latin typeface="Arial" panose="020B0604020202020204" pitchFamily="34" charset="0"/>
                <a:ea typeface="MS PGothic" panose="020B0600070205080204" pitchFamily="34" charset="-128"/>
              </a:defRPr>
            </a:lvl1pPr>
            <a:lvl2pPr marL="742950" indent="-285750" defTabSz="457200">
              <a:defRPr sz="2400" i="1">
                <a:solidFill>
                  <a:schemeClr val="tx1"/>
                </a:solidFill>
                <a:latin typeface="Arial" panose="020B0604020202020204" pitchFamily="34" charset="0"/>
                <a:ea typeface="MS PGothic" panose="020B0600070205080204" pitchFamily="34" charset="-128"/>
              </a:defRPr>
            </a:lvl2pPr>
            <a:lvl3pPr marL="1143000" indent="-228600" defTabSz="457200">
              <a:defRPr sz="2400" i="1">
                <a:solidFill>
                  <a:schemeClr val="tx1"/>
                </a:solidFill>
                <a:latin typeface="Arial" panose="020B0604020202020204" pitchFamily="34" charset="0"/>
                <a:ea typeface="MS PGothic" panose="020B0600070205080204" pitchFamily="34" charset="-128"/>
              </a:defRPr>
            </a:lvl3pPr>
            <a:lvl4pPr marL="1600200" indent="-228600" defTabSz="457200">
              <a:defRPr sz="2400" i="1">
                <a:solidFill>
                  <a:schemeClr val="tx1"/>
                </a:solidFill>
                <a:latin typeface="Arial" panose="020B0604020202020204" pitchFamily="34" charset="0"/>
                <a:ea typeface="MS PGothic" panose="020B0600070205080204" pitchFamily="34" charset="-128"/>
              </a:defRPr>
            </a:lvl4pPr>
            <a:lvl5pPr marL="2057400" indent="-228600" defTabSz="457200">
              <a:defRPr sz="2400" i="1">
                <a:solidFill>
                  <a:schemeClr val="tx1"/>
                </a:solidFill>
                <a:latin typeface="Arial" panose="020B0604020202020204" pitchFamily="34" charset="0"/>
                <a:ea typeface="MS PGothic" panose="020B0600070205080204" pitchFamily="34" charset="-128"/>
              </a:defRPr>
            </a:lvl5pPr>
            <a:lvl6pPr marL="2514600" indent="-228600" defTabSz="457200" eaLnBrk="0" fontAlgn="base" hangingPunct="0">
              <a:spcBef>
                <a:spcPct val="0"/>
              </a:spcBef>
              <a:spcAft>
                <a:spcPct val="0"/>
              </a:spcAft>
              <a:defRPr sz="2400" i="1">
                <a:solidFill>
                  <a:schemeClr val="tx1"/>
                </a:solidFill>
                <a:latin typeface="Arial" panose="020B0604020202020204" pitchFamily="34" charset="0"/>
                <a:ea typeface="MS PGothic" panose="020B0600070205080204" pitchFamily="34" charset="-128"/>
              </a:defRPr>
            </a:lvl6pPr>
            <a:lvl7pPr marL="2971800" indent="-228600" defTabSz="457200" eaLnBrk="0" fontAlgn="base" hangingPunct="0">
              <a:spcBef>
                <a:spcPct val="0"/>
              </a:spcBef>
              <a:spcAft>
                <a:spcPct val="0"/>
              </a:spcAft>
              <a:defRPr sz="2400" i="1">
                <a:solidFill>
                  <a:schemeClr val="tx1"/>
                </a:solidFill>
                <a:latin typeface="Arial" panose="020B0604020202020204" pitchFamily="34" charset="0"/>
                <a:ea typeface="MS PGothic" panose="020B0600070205080204" pitchFamily="34" charset="-128"/>
              </a:defRPr>
            </a:lvl7pPr>
            <a:lvl8pPr marL="3429000" indent="-228600" defTabSz="457200" eaLnBrk="0" fontAlgn="base" hangingPunct="0">
              <a:spcBef>
                <a:spcPct val="0"/>
              </a:spcBef>
              <a:spcAft>
                <a:spcPct val="0"/>
              </a:spcAft>
              <a:defRPr sz="2400" i="1">
                <a:solidFill>
                  <a:schemeClr val="tx1"/>
                </a:solidFill>
                <a:latin typeface="Arial" panose="020B0604020202020204" pitchFamily="34" charset="0"/>
                <a:ea typeface="MS PGothic" panose="020B0600070205080204" pitchFamily="34" charset="-128"/>
              </a:defRPr>
            </a:lvl8pPr>
            <a:lvl9pPr marL="3886200" indent="-228600" defTabSz="457200" eaLnBrk="0" fontAlgn="base" hangingPunct="0">
              <a:spcBef>
                <a:spcPct val="0"/>
              </a:spcBef>
              <a:spcAft>
                <a:spcPct val="0"/>
              </a:spcAft>
              <a:defRPr sz="2400" i="1">
                <a:solidFill>
                  <a:schemeClr val="tx1"/>
                </a:solidFill>
                <a:latin typeface="Arial" panose="020B0604020202020204" pitchFamily="34" charset="0"/>
                <a:ea typeface="MS PGothic" panose="020B0600070205080204" pitchFamily="34" charset="-128"/>
              </a:defRPr>
            </a:lvl9pPr>
          </a:lstStyle>
          <a:p>
            <a:pPr eaLnBrk="1" hangingPunct="1"/>
            <a:r>
              <a:rPr lang="en-US" altLang="en-US" sz="3600" b="1" i="0">
                <a:solidFill>
                  <a:srgbClr val="E4A07C"/>
                </a:solidFill>
              </a:rPr>
              <a:t>Adventure activities</a:t>
            </a:r>
          </a:p>
        </p:txBody>
      </p:sp>
      <p:pic>
        <p:nvPicPr>
          <p:cNvPr id="45062" name="Picture 6" descr="PGL LOGO OFFICIAL_with Drop Shadow.png">
            <a:extLst>
              <a:ext uri="{FF2B5EF4-FFF2-40B4-BE49-F238E27FC236}">
                <a16:creationId xmlns:a16="http://schemas.microsoft.com/office/drawing/2014/main" id="{16D99818-5B63-4123-8840-347111670AAF}"/>
              </a:ext>
            </a:extLst>
          </p:cNvPr>
          <p:cNvPicPr>
            <a:picLocks noChangeAspect="1"/>
          </p:cNvPicPr>
          <p:nvPr/>
        </p:nvPicPr>
        <p:blipFill>
          <a:blip r:embed="rId4">
            <a:extLst>
              <a:ext uri="{28A0092B-C50C-407E-A947-70E740481C1C}">
                <a14:useLocalDpi xmlns:a14="http://schemas.microsoft.com/office/drawing/2010/main" val="0"/>
              </a:ext>
            </a:extLst>
          </a:blip>
          <a:srcRect t="7407"/>
          <a:stretch>
            <a:fillRect/>
          </a:stretch>
        </p:blipFill>
        <p:spPr bwMode="auto">
          <a:xfrm>
            <a:off x="1852614" y="1"/>
            <a:ext cx="1328737" cy="12303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5" name="Text Box 3">
            <a:extLst>
              <a:ext uri="{FF2B5EF4-FFF2-40B4-BE49-F238E27FC236}">
                <a16:creationId xmlns:a16="http://schemas.microsoft.com/office/drawing/2014/main" id="{96DAAE92-F0EE-43E3-B152-54B3C157F0F2}"/>
              </a:ext>
            </a:extLst>
          </p:cNvPr>
          <p:cNvSpPr txBox="1">
            <a:spLocks noChangeArrowheads="1"/>
          </p:cNvSpPr>
          <p:nvPr/>
        </p:nvSpPr>
        <p:spPr bwMode="auto">
          <a:xfrm>
            <a:off x="2063750" y="1557338"/>
            <a:ext cx="4679950"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i="1">
                <a:solidFill>
                  <a:schemeClr val="tx1"/>
                </a:solidFill>
                <a:latin typeface="Arial" panose="020B0604020202020204" pitchFamily="34" charset="0"/>
                <a:ea typeface="MS PGothic" panose="020B0600070205080204" pitchFamily="34" charset="-128"/>
              </a:defRPr>
            </a:lvl1pPr>
            <a:lvl2pPr marL="742950" indent="-285750">
              <a:defRPr sz="2400" i="1">
                <a:solidFill>
                  <a:schemeClr val="tx1"/>
                </a:solidFill>
                <a:latin typeface="Arial" panose="020B0604020202020204" pitchFamily="34" charset="0"/>
                <a:ea typeface="MS PGothic" panose="020B0600070205080204" pitchFamily="34" charset="-128"/>
              </a:defRPr>
            </a:lvl2pPr>
            <a:lvl3pPr marL="1143000" indent="-228600">
              <a:defRPr sz="2400" i="1">
                <a:solidFill>
                  <a:schemeClr val="tx1"/>
                </a:solidFill>
                <a:latin typeface="Arial" panose="020B0604020202020204" pitchFamily="34" charset="0"/>
                <a:ea typeface="MS PGothic" panose="020B0600070205080204" pitchFamily="34" charset="-128"/>
              </a:defRPr>
            </a:lvl3pPr>
            <a:lvl4pPr marL="1600200" indent="-228600">
              <a:defRPr sz="2400" i="1">
                <a:solidFill>
                  <a:schemeClr val="tx1"/>
                </a:solidFill>
                <a:latin typeface="Arial" panose="020B0604020202020204" pitchFamily="34" charset="0"/>
                <a:ea typeface="MS PGothic" panose="020B0600070205080204" pitchFamily="34" charset="-128"/>
              </a:defRPr>
            </a:lvl4pPr>
            <a:lvl5pPr marL="2057400" indent="-228600">
              <a:defRPr sz="2400" i="1">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i="1">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i="1">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i="1">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i="1">
                <a:solidFill>
                  <a:schemeClr val="tx1"/>
                </a:solidFill>
                <a:latin typeface="Arial" panose="020B0604020202020204" pitchFamily="34" charset="0"/>
                <a:ea typeface="MS PGothic" panose="020B0600070205080204" pitchFamily="34" charset="-128"/>
              </a:defRPr>
            </a:lvl9pPr>
          </a:lstStyle>
          <a:p>
            <a:pPr eaLnBrk="1" hangingPunct="1">
              <a:spcBef>
                <a:spcPct val="50000"/>
              </a:spcBef>
            </a:pPr>
            <a:endParaRPr lang="en-US" altLang="en-US" sz="1800" i="0"/>
          </a:p>
        </p:txBody>
      </p:sp>
      <p:sp>
        <p:nvSpPr>
          <p:cNvPr id="7" name="Rectangle 6">
            <a:extLst>
              <a:ext uri="{FF2B5EF4-FFF2-40B4-BE49-F238E27FC236}">
                <a16:creationId xmlns:a16="http://schemas.microsoft.com/office/drawing/2014/main" id="{D45D2AEF-D9CC-4520-8570-913C8F373571}"/>
              </a:ext>
            </a:extLst>
          </p:cNvPr>
          <p:cNvSpPr>
            <a:spLocks noChangeArrowheads="1"/>
          </p:cNvSpPr>
          <p:nvPr/>
        </p:nvSpPr>
        <p:spPr bwMode="auto">
          <a:xfrm>
            <a:off x="1524000" y="0"/>
            <a:ext cx="9144000" cy="3429000"/>
          </a:xfrm>
          <a:prstGeom prst="rect">
            <a:avLst/>
          </a:prstGeom>
          <a:blipFill dpi="0" rotWithShape="1">
            <a:blip r:embed="rId3"/>
            <a:srcRect/>
            <a:stretch>
              <a:fillRect/>
            </a:stretch>
          </a:blipFill>
          <a:ln w="9525">
            <a:solidFill>
              <a:srgbClr val="4A7EBB"/>
            </a:solidFill>
            <a:miter lim="800000"/>
            <a:headEnd/>
            <a:tailEnd/>
          </a:ln>
          <a:effectLst>
            <a:outerShdw blurRad="40000" dist="23000" dir="5400000" rotWithShape="0">
              <a:srgbClr val="808080">
                <a:alpha val="34998"/>
              </a:srgbClr>
            </a:outerShdw>
          </a:effectLst>
        </p:spPr>
        <p:txBody>
          <a:bodyPr anchor="ctr"/>
          <a:lstStyle/>
          <a:p>
            <a:pPr algn="ctr" eaLnBrk="1" hangingPunct="1">
              <a:defRPr/>
            </a:pPr>
            <a:endParaRPr lang="en-US">
              <a:solidFill>
                <a:schemeClr val="lt1"/>
              </a:solidFill>
            </a:endParaRPr>
          </a:p>
        </p:txBody>
      </p:sp>
      <p:sp>
        <p:nvSpPr>
          <p:cNvPr id="9" name="Rectangle 8">
            <a:extLst>
              <a:ext uri="{FF2B5EF4-FFF2-40B4-BE49-F238E27FC236}">
                <a16:creationId xmlns:a16="http://schemas.microsoft.com/office/drawing/2014/main" id="{09ED03CA-4C08-45A5-9521-E9C78408FB33}"/>
              </a:ext>
            </a:extLst>
          </p:cNvPr>
          <p:cNvSpPr>
            <a:spLocks noChangeArrowheads="1"/>
          </p:cNvSpPr>
          <p:nvPr/>
        </p:nvSpPr>
        <p:spPr bwMode="auto">
          <a:xfrm>
            <a:off x="1524000" y="3429000"/>
            <a:ext cx="9144000" cy="3429000"/>
          </a:xfrm>
          <a:prstGeom prst="rect">
            <a:avLst/>
          </a:prstGeom>
          <a:solidFill>
            <a:srgbClr val="8C1A4A"/>
          </a:solidFill>
          <a:ln w="9525">
            <a:solidFill>
              <a:srgbClr val="4A7EBB"/>
            </a:solidFill>
            <a:miter lim="800000"/>
            <a:headEnd/>
            <a:tailEnd/>
          </a:ln>
          <a:effectLst>
            <a:outerShdw blurRad="40000" dist="23000" dir="5400000" rotWithShape="0">
              <a:srgbClr val="808080">
                <a:alpha val="34998"/>
              </a:srgbClr>
            </a:outerShdw>
          </a:effectLst>
        </p:spPr>
        <p:txBody>
          <a:bodyPr anchor="ctr"/>
          <a:lstStyle/>
          <a:p>
            <a:pPr algn="ctr" eaLnBrk="1" hangingPunct="1">
              <a:defRPr/>
            </a:pPr>
            <a:endParaRPr lang="en-US">
              <a:solidFill>
                <a:schemeClr val="lt1"/>
              </a:solidFill>
            </a:endParaRPr>
          </a:p>
        </p:txBody>
      </p:sp>
      <p:sp>
        <p:nvSpPr>
          <p:cNvPr id="10" name="TextBox 3">
            <a:extLst>
              <a:ext uri="{FF2B5EF4-FFF2-40B4-BE49-F238E27FC236}">
                <a16:creationId xmlns:a16="http://schemas.microsoft.com/office/drawing/2014/main" id="{FDAC8570-938B-4D45-8469-DF40E6A1B760}"/>
              </a:ext>
            </a:extLst>
          </p:cNvPr>
          <p:cNvSpPr txBox="1">
            <a:spLocks noChangeArrowheads="1"/>
          </p:cNvSpPr>
          <p:nvPr/>
        </p:nvSpPr>
        <p:spPr bwMode="auto">
          <a:xfrm>
            <a:off x="2063552" y="4221089"/>
            <a:ext cx="8604448" cy="4062651"/>
          </a:xfrm>
          <a:prstGeom prst="rect">
            <a:avLst/>
          </a:prstGeom>
          <a:noFill/>
          <a:ln>
            <a:noFill/>
          </a:ln>
        </p:spPr>
        <p:txBody>
          <a:bodyPr numCol="3">
            <a:spAutoFit/>
          </a:bodyPr>
          <a:lstStyle>
            <a:lvl1pPr eaLnBrk="0" hangingPunct="0">
              <a:defRPr i="1">
                <a:solidFill>
                  <a:schemeClr val="tx1"/>
                </a:solidFill>
                <a:latin typeface="Arial" charset="0"/>
                <a:ea typeface="ＭＳ Ｐゴシック" charset="0"/>
                <a:cs typeface="ＭＳ Ｐゴシック" charset="0"/>
              </a:defRPr>
            </a:lvl1pPr>
            <a:lvl2pPr marL="742950" indent="-285750" eaLnBrk="0" hangingPunct="0">
              <a:defRPr i="1">
                <a:solidFill>
                  <a:schemeClr val="tx1"/>
                </a:solidFill>
                <a:latin typeface="Arial" charset="0"/>
                <a:ea typeface="ＭＳ Ｐゴシック" charset="0"/>
              </a:defRPr>
            </a:lvl2pPr>
            <a:lvl3pPr marL="1143000" indent="-228600" eaLnBrk="0" hangingPunct="0">
              <a:defRPr i="1">
                <a:solidFill>
                  <a:schemeClr val="tx1"/>
                </a:solidFill>
                <a:latin typeface="Arial" charset="0"/>
                <a:ea typeface="ＭＳ Ｐゴシック" charset="0"/>
              </a:defRPr>
            </a:lvl3pPr>
            <a:lvl4pPr marL="1600200" indent="-228600" eaLnBrk="0" hangingPunct="0">
              <a:defRPr i="1">
                <a:solidFill>
                  <a:schemeClr val="tx1"/>
                </a:solidFill>
                <a:latin typeface="Arial" charset="0"/>
                <a:ea typeface="ＭＳ Ｐゴシック" charset="0"/>
              </a:defRPr>
            </a:lvl4pPr>
            <a:lvl5pPr marL="2057400" indent="-228600" eaLnBrk="0" hangingPunct="0">
              <a:defRPr i="1">
                <a:solidFill>
                  <a:schemeClr val="tx1"/>
                </a:solidFill>
                <a:latin typeface="Arial" charset="0"/>
                <a:ea typeface="ＭＳ Ｐゴシック" charset="0"/>
              </a:defRPr>
            </a:lvl5pPr>
            <a:lvl6pPr marL="2514600" indent="-228600" eaLnBrk="0" fontAlgn="base" hangingPunct="0">
              <a:spcBef>
                <a:spcPct val="0"/>
              </a:spcBef>
              <a:spcAft>
                <a:spcPct val="0"/>
              </a:spcAft>
              <a:defRPr i="1">
                <a:solidFill>
                  <a:schemeClr val="tx1"/>
                </a:solidFill>
                <a:latin typeface="Arial" charset="0"/>
                <a:ea typeface="ＭＳ Ｐゴシック" charset="0"/>
              </a:defRPr>
            </a:lvl6pPr>
            <a:lvl7pPr marL="2971800" indent="-228600" eaLnBrk="0" fontAlgn="base" hangingPunct="0">
              <a:spcBef>
                <a:spcPct val="0"/>
              </a:spcBef>
              <a:spcAft>
                <a:spcPct val="0"/>
              </a:spcAft>
              <a:defRPr i="1">
                <a:solidFill>
                  <a:schemeClr val="tx1"/>
                </a:solidFill>
                <a:latin typeface="Arial" charset="0"/>
                <a:ea typeface="ＭＳ Ｐゴシック" charset="0"/>
              </a:defRPr>
            </a:lvl7pPr>
            <a:lvl8pPr marL="3429000" indent="-228600" eaLnBrk="0" fontAlgn="base" hangingPunct="0">
              <a:spcBef>
                <a:spcPct val="0"/>
              </a:spcBef>
              <a:spcAft>
                <a:spcPct val="0"/>
              </a:spcAft>
              <a:defRPr i="1">
                <a:solidFill>
                  <a:schemeClr val="tx1"/>
                </a:solidFill>
                <a:latin typeface="Arial" charset="0"/>
                <a:ea typeface="ＭＳ Ｐゴシック" charset="0"/>
              </a:defRPr>
            </a:lvl8pPr>
            <a:lvl9pPr marL="3886200" indent="-228600" eaLnBrk="0" fontAlgn="base" hangingPunct="0">
              <a:spcBef>
                <a:spcPct val="0"/>
              </a:spcBef>
              <a:spcAft>
                <a:spcPct val="0"/>
              </a:spcAft>
              <a:defRPr i="1">
                <a:solidFill>
                  <a:schemeClr val="tx1"/>
                </a:solidFill>
                <a:latin typeface="Arial" charset="0"/>
                <a:ea typeface="ＭＳ Ｐゴシック" charset="0"/>
              </a:defRPr>
            </a:lvl9pPr>
          </a:lstStyle>
          <a:p>
            <a:pPr eaLnBrk="1" hangingPunct="1">
              <a:spcAft>
                <a:spcPts val="200"/>
              </a:spcAft>
              <a:buClr>
                <a:srgbClr val="E4A07C"/>
              </a:buClr>
              <a:buFontTx/>
              <a:buChar char="•"/>
              <a:defRPr/>
            </a:pPr>
            <a:r>
              <a:rPr lang="en-GB" i="0" dirty="0">
                <a:solidFill>
                  <a:schemeClr val="bg1"/>
                </a:solidFill>
                <a:latin typeface="Arial"/>
                <a:cs typeface="Arial"/>
              </a:rPr>
              <a:t> </a:t>
            </a:r>
            <a:r>
              <a:rPr lang="en-GB" b="1" i="0" dirty="0">
                <a:solidFill>
                  <a:schemeClr val="bg1"/>
                </a:solidFill>
                <a:latin typeface="Arial"/>
                <a:cs typeface="Arial"/>
              </a:rPr>
              <a:t>£1 drop </a:t>
            </a:r>
          </a:p>
          <a:p>
            <a:pPr eaLnBrk="1" hangingPunct="1">
              <a:spcAft>
                <a:spcPts val="200"/>
              </a:spcAft>
              <a:buClr>
                <a:srgbClr val="E4A07C"/>
              </a:buClr>
              <a:buFontTx/>
              <a:buChar char="•"/>
              <a:defRPr/>
            </a:pPr>
            <a:r>
              <a:rPr lang="en-GB" b="1" i="0" dirty="0">
                <a:solidFill>
                  <a:schemeClr val="bg1"/>
                </a:solidFill>
                <a:latin typeface="Arial"/>
                <a:cs typeface="Arial"/>
              </a:rPr>
              <a:t> 50/50</a:t>
            </a:r>
          </a:p>
          <a:p>
            <a:pPr eaLnBrk="1" hangingPunct="1">
              <a:spcAft>
                <a:spcPts val="200"/>
              </a:spcAft>
              <a:buClr>
                <a:srgbClr val="E4A07C"/>
              </a:buClr>
              <a:buFontTx/>
              <a:buChar char="•"/>
              <a:defRPr/>
            </a:pPr>
            <a:r>
              <a:rPr lang="en-GB" b="1" i="0" dirty="0">
                <a:solidFill>
                  <a:schemeClr val="bg1"/>
                </a:solidFill>
                <a:latin typeface="Arial"/>
                <a:cs typeface="Arial"/>
              </a:rPr>
              <a:t> Ambush</a:t>
            </a:r>
          </a:p>
          <a:p>
            <a:pPr eaLnBrk="1" hangingPunct="1">
              <a:spcAft>
                <a:spcPts val="200"/>
              </a:spcAft>
              <a:buClr>
                <a:srgbClr val="E4A07C"/>
              </a:buClr>
              <a:buFontTx/>
              <a:buChar char="•"/>
              <a:defRPr/>
            </a:pPr>
            <a:r>
              <a:rPr lang="en-GB" b="1" i="0" dirty="0">
                <a:solidFill>
                  <a:schemeClr val="bg1"/>
                </a:solidFill>
                <a:latin typeface="Arial"/>
                <a:cs typeface="Arial"/>
              </a:rPr>
              <a:t> Campfire</a:t>
            </a:r>
          </a:p>
          <a:p>
            <a:pPr eaLnBrk="1" hangingPunct="1">
              <a:spcAft>
                <a:spcPts val="200"/>
              </a:spcAft>
              <a:buClr>
                <a:srgbClr val="E4A07C"/>
              </a:buClr>
              <a:buFontTx/>
              <a:buChar char="•"/>
              <a:defRPr/>
            </a:pPr>
            <a:r>
              <a:rPr lang="en-GB" b="1" i="0" dirty="0">
                <a:solidFill>
                  <a:schemeClr val="bg1"/>
                </a:solidFill>
                <a:latin typeface="Arial"/>
                <a:cs typeface="Arial"/>
              </a:rPr>
              <a:t> Capture the Flag</a:t>
            </a:r>
          </a:p>
          <a:p>
            <a:pPr eaLnBrk="1" hangingPunct="1">
              <a:spcAft>
                <a:spcPts val="200"/>
              </a:spcAft>
              <a:buClr>
                <a:srgbClr val="E4A07C"/>
              </a:buClr>
              <a:buFontTx/>
              <a:buChar char="•"/>
              <a:defRPr/>
            </a:pPr>
            <a:r>
              <a:rPr lang="en-GB" b="1" i="0" dirty="0">
                <a:solidFill>
                  <a:schemeClr val="bg1"/>
                </a:solidFill>
                <a:latin typeface="Arial"/>
                <a:cs typeface="Arial"/>
              </a:rPr>
              <a:t> Casino Night</a:t>
            </a:r>
          </a:p>
          <a:p>
            <a:pPr eaLnBrk="1" hangingPunct="1">
              <a:spcAft>
                <a:spcPts val="200"/>
              </a:spcAft>
              <a:buClr>
                <a:srgbClr val="E4A07C"/>
              </a:buClr>
              <a:buFontTx/>
              <a:buChar char="•"/>
              <a:defRPr/>
            </a:pPr>
            <a:r>
              <a:rPr lang="en-GB" b="1" i="0" dirty="0">
                <a:solidFill>
                  <a:schemeClr val="bg1"/>
                </a:solidFill>
                <a:latin typeface="Arial"/>
                <a:cs typeface="Arial"/>
              </a:rPr>
              <a:t> </a:t>
            </a:r>
            <a:r>
              <a:rPr lang="en-GB" b="1" i="0" dirty="0" err="1">
                <a:solidFill>
                  <a:schemeClr val="bg1"/>
                </a:solidFill>
                <a:latin typeface="Arial"/>
                <a:cs typeface="Arial"/>
              </a:rPr>
              <a:t>Cluedo</a:t>
            </a:r>
            <a:endParaRPr lang="en-GB" b="1" i="0" dirty="0">
              <a:solidFill>
                <a:schemeClr val="bg1"/>
              </a:solidFill>
              <a:latin typeface="Arial"/>
              <a:cs typeface="Arial"/>
            </a:endParaRPr>
          </a:p>
          <a:p>
            <a:pPr eaLnBrk="1" hangingPunct="1">
              <a:spcAft>
                <a:spcPts val="200"/>
              </a:spcAft>
              <a:buClr>
                <a:srgbClr val="E4A07C"/>
              </a:buClr>
              <a:buFontTx/>
              <a:buChar char="•"/>
              <a:defRPr/>
            </a:pPr>
            <a:r>
              <a:rPr lang="en-GB" b="1" i="0" dirty="0">
                <a:solidFill>
                  <a:schemeClr val="bg1"/>
                </a:solidFill>
                <a:latin typeface="Arial"/>
                <a:cs typeface="Arial"/>
              </a:rPr>
              <a:t> Disco</a:t>
            </a:r>
          </a:p>
          <a:p>
            <a:pPr eaLnBrk="1" hangingPunct="1">
              <a:spcAft>
                <a:spcPts val="200"/>
              </a:spcAft>
              <a:buClr>
                <a:srgbClr val="E4A07C"/>
              </a:buClr>
              <a:buFontTx/>
              <a:buChar char="•"/>
              <a:defRPr/>
            </a:pPr>
            <a:endParaRPr lang="en-GB" b="1" i="0" dirty="0">
              <a:solidFill>
                <a:schemeClr val="bg1"/>
              </a:solidFill>
              <a:latin typeface="Arial"/>
              <a:cs typeface="Arial"/>
            </a:endParaRPr>
          </a:p>
          <a:p>
            <a:pPr eaLnBrk="1" hangingPunct="1">
              <a:spcAft>
                <a:spcPts val="200"/>
              </a:spcAft>
              <a:buClr>
                <a:srgbClr val="E4A07C"/>
              </a:buClr>
              <a:buFontTx/>
              <a:buChar char="•"/>
              <a:defRPr/>
            </a:pPr>
            <a:endParaRPr lang="en-GB" b="1" i="0" dirty="0">
              <a:solidFill>
                <a:schemeClr val="bg1"/>
              </a:solidFill>
              <a:latin typeface="Arial"/>
              <a:cs typeface="Arial"/>
            </a:endParaRPr>
          </a:p>
          <a:p>
            <a:pPr eaLnBrk="1" hangingPunct="1">
              <a:spcAft>
                <a:spcPts val="200"/>
              </a:spcAft>
              <a:buClr>
                <a:srgbClr val="E4A07C"/>
              </a:buClr>
              <a:buFontTx/>
              <a:buChar char="•"/>
              <a:defRPr/>
            </a:pPr>
            <a:endParaRPr lang="en-GB" b="1" i="0" dirty="0">
              <a:solidFill>
                <a:schemeClr val="bg1"/>
              </a:solidFill>
              <a:latin typeface="Arial"/>
              <a:cs typeface="Arial"/>
            </a:endParaRPr>
          </a:p>
          <a:p>
            <a:pPr eaLnBrk="1" hangingPunct="1">
              <a:spcAft>
                <a:spcPts val="200"/>
              </a:spcAft>
              <a:buClr>
                <a:srgbClr val="E4A07C"/>
              </a:buClr>
              <a:buFontTx/>
              <a:buChar char="•"/>
              <a:defRPr/>
            </a:pPr>
            <a:endParaRPr lang="en-GB" b="1" i="0" dirty="0">
              <a:solidFill>
                <a:schemeClr val="bg1"/>
              </a:solidFill>
              <a:latin typeface="Arial"/>
              <a:cs typeface="Arial"/>
            </a:endParaRPr>
          </a:p>
          <a:p>
            <a:pPr eaLnBrk="1" hangingPunct="1">
              <a:spcAft>
                <a:spcPts val="200"/>
              </a:spcAft>
              <a:buClr>
                <a:srgbClr val="E4A07C"/>
              </a:buClr>
              <a:buFontTx/>
              <a:buChar char="•"/>
              <a:defRPr/>
            </a:pPr>
            <a:endParaRPr lang="en-GB" b="1" i="0" dirty="0">
              <a:solidFill>
                <a:schemeClr val="bg1"/>
              </a:solidFill>
              <a:latin typeface="Arial"/>
              <a:cs typeface="Arial"/>
            </a:endParaRPr>
          </a:p>
          <a:p>
            <a:pPr eaLnBrk="1" hangingPunct="1">
              <a:spcAft>
                <a:spcPts val="200"/>
              </a:spcAft>
              <a:buClr>
                <a:srgbClr val="E4A07C"/>
              </a:buClr>
              <a:buFontTx/>
              <a:buChar char="•"/>
              <a:defRPr/>
            </a:pPr>
            <a:r>
              <a:rPr lang="en-GB" b="1" i="0" dirty="0">
                <a:solidFill>
                  <a:schemeClr val="bg1"/>
                </a:solidFill>
                <a:latin typeface="Arial"/>
                <a:cs typeface="Arial"/>
              </a:rPr>
              <a:t> Family Fortunes</a:t>
            </a:r>
          </a:p>
          <a:p>
            <a:pPr eaLnBrk="1" hangingPunct="1">
              <a:spcAft>
                <a:spcPts val="200"/>
              </a:spcAft>
              <a:buClr>
                <a:srgbClr val="E4A07C"/>
              </a:buClr>
              <a:buFontTx/>
              <a:buChar char="•"/>
              <a:defRPr/>
            </a:pPr>
            <a:r>
              <a:rPr lang="en-GB" b="1" i="0" dirty="0">
                <a:solidFill>
                  <a:schemeClr val="bg1"/>
                </a:solidFill>
                <a:latin typeface="Arial"/>
                <a:cs typeface="Arial"/>
              </a:rPr>
              <a:t> Geocaching</a:t>
            </a:r>
          </a:p>
          <a:p>
            <a:pPr eaLnBrk="1" hangingPunct="1">
              <a:spcAft>
                <a:spcPts val="200"/>
              </a:spcAft>
              <a:buClr>
                <a:srgbClr val="E4A07C"/>
              </a:buClr>
              <a:buFontTx/>
              <a:buChar char="•"/>
              <a:defRPr/>
            </a:pPr>
            <a:r>
              <a:rPr lang="en-GB" b="1" i="0" dirty="0">
                <a:solidFill>
                  <a:schemeClr val="bg1"/>
                </a:solidFill>
                <a:latin typeface="Arial"/>
                <a:cs typeface="Arial"/>
              </a:rPr>
              <a:t> Karaoke</a:t>
            </a:r>
          </a:p>
          <a:p>
            <a:pPr eaLnBrk="1" hangingPunct="1">
              <a:spcAft>
                <a:spcPts val="200"/>
              </a:spcAft>
              <a:buClr>
                <a:srgbClr val="E4A07C"/>
              </a:buClr>
              <a:buFontTx/>
              <a:buChar char="•"/>
              <a:defRPr/>
            </a:pPr>
            <a:r>
              <a:rPr lang="en-GB" b="1" i="0" dirty="0">
                <a:solidFill>
                  <a:schemeClr val="bg1"/>
                </a:solidFill>
                <a:latin typeface="Arial"/>
                <a:cs typeface="Arial"/>
              </a:rPr>
              <a:t> Night Hike</a:t>
            </a:r>
          </a:p>
          <a:p>
            <a:pPr eaLnBrk="1" hangingPunct="1">
              <a:spcAft>
                <a:spcPts val="200"/>
              </a:spcAft>
              <a:buClr>
                <a:srgbClr val="E4A07C"/>
              </a:buClr>
              <a:buFontTx/>
              <a:buChar char="•"/>
              <a:defRPr/>
            </a:pPr>
            <a:r>
              <a:rPr lang="en-GB" b="1" i="0" dirty="0">
                <a:solidFill>
                  <a:schemeClr val="bg1"/>
                </a:solidFill>
                <a:latin typeface="Arial"/>
                <a:cs typeface="Arial"/>
              </a:rPr>
              <a:t> Olympics</a:t>
            </a:r>
          </a:p>
          <a:p>
            <a:pPr eaLnBrk="1" hangingPunct="1">
              <a:spcAft>
                <a:spcPts val="200"/>
              </a:spcAft>
              <a:buClr>
                <a:srgbClr val="E4A07C"/>
              </a:buClr>
              <a:buFontTx/>
              <a:buChar char="•"/>
              <a:defRPr/>
            </a:pPr>
            <a:r>
              <a:rPr lang="en-GB" b="1" i="0" dirty="0">
                <a:solidFill>
                  <a:schemeClr val="bg1"/>
                </a:solidFill>
                <a:latin typeface="Arial"/>
                <a:cs typeface="Arial"/>
              </a:rPr>
              <a:t> </a:t>
            </a:r>
            <a:r>
              <a:rPr lang="en-GB" b="1" i="0" dirty="0" err="1">
                <a:solidFill>
                  <a:schemeClr val="bg1"/>
                </a:solidFill>
                <a:latin typeface="Arial"/>
                <a:cs typeface="Arial"/>
              </a:rPr>
              <a:t>Osmopoly</a:t>
            </a:r>
            <a:endParaRPr lang="en-GB" b="1" i="0" dirty="0">
              <a:solidFill>
                <a:schemeClr val="bg1"/>
              </a:solidFill>
              <a:latin typeface="Arial"/>
              <a:cs typeface="Arial"/>
            </a:endParaRPr>
          </a:p>
          <a:p>
            <a:pPr eaLnBrk="1" hangingPunct="1">
              <a:spcAft>
                <a:spcPts val="200"/>
              </a:spcAft>
              <a:buClr>
                <a:srgbClr val="E4A07C"/>
              </a:buClr>
              <a:buFontTx/>
              <a:buChar char="•"/>
              <a:defRPr/>
            </a:pPr>
            <a:r>
              <a:rPr lang="en-GB" b="1" i="0" dirty="0">
                <a:solidFill>
                  <a:schemeClr val="bg1"/>
                </a:solidFill>
                <a:latin typeface="Arial"/>
                <a:cs typeface="Arial"/>
              </a:rPr>
              <a:t> Passport to the World</a:t>
            </a:r>
          </a:p>
          <a:p>
            <a:pPr eaLnBrk="1" hangingPunct="1">
              <a:spcAft>
                <a:spcPts val="200"/>
              </a:spcAft>
              <a:buClr>
                <a:srgbClr val="E4A07C"/>
              </a:buClr>
              <a:buFontTx/>
              <a:buChar char="•"/>
              <a:defRPr/>
            </a:pPr>
            <a:r>
              <a:rPr lang="en-GB" b="1" i="0" dirty="0">
                <a:solidFill>
                  <a:schemeClr val="bg1"/>
                </a:solidFill>
                <a:latin typeface="Arial"/>
                <a:cs typeface="Arial"/>
              </a:rPr>
              <a:t> Pirate Challenge</a:t>
            </a:r>
          </a:p>
          <a:p>
            <a:pPr eaLnBrk="1" hangingPunct="1">
              <a:spcAft>
                <a:spcPts val="200"/>
              </a:spcAft>
              <a:buClr>
                <a:srgbClr val="E4A07C"/>
              </a:buClr>
              <a:buFontTx/>
              <a:buChar char="•"/>
              <a:defRPr/>
            </a:pPr>
            <a:endParaRPr lang="en-GB" b="1" i="0" dirty="0">
              <a:solidFill>
                <a:schemeClr val="bg1"/>
              </a:solidFill>
              <a:latin typeface="Arial"/>
              <a:cs typeface="Arial"/>
            </a:endParaRPr>
          </a:p>
          <a:p>
            <a:pPr eaLnBrk="1" hangingPunct="1">
              <a:spcAft>
                <a:spcPts val="200"/>
              </a:spcAft>
              <a:buClr>
                <a:srgbClr val="E4A07C"/>
              </a:buClr>
              <a:buFontTx/>
              <a:buChar char="•"/>
              <a:defRPr/>
            </a:pPr>
            <a:endParaRPr lang="en-GB" b="1" i="0" dirty="0">
              <a:solidFill>
                <a:schemeClr val="bg1"/>
              </a:solidFill>
              <a:latin typeface="Arial"/>
              <a:cs typeface="Arial"/>
            </a:endParaRPr>
          </a:p>
          <a:p>
            <a:pPr eaLnBrk="1" hangingPunct="1">
              <a:spcAft>
                <a:spcPts val="200"/>
              </a:spcAft>
              <a:buClr>
                <a:srgbClr val="E4A07C"/>
              </a:buClr>
              <a:buFontTx/>
              <a:buChar char="•"/>
              <a:defRPr/>
            </a:pPr>
            <a:endParaRPr lang="en-GB" b="1" i="0" dirty="0">
              <a:solidFill>
                <a:schemeClr val="bg1"/>
              </a:solidFill>
              <a:latin typeface="Arial"/>
              <a:cs typeface="Arial"/>
            </a:endParaRPr>
          </a:p>
          <a:p>
            <a:pPr eaLnBrk="1" hangingPunct="1">
              <a:spcAft>
                <a:spcPts val="200"/>
              </a:spcAft>
              <a:buClr>
                <a:srgbClr val="E4A07C"/>
              </a:buClr>
              <a:buFontTx/>
              <a:buChar char="•"/>
              <a:defRPr/>
            </a:pPr>
            <a:endParaRPr lang="en-GB" b="1" i="0" dirty="0">
              <a:solidFill>
                <a:schemeClr val="bg1"/>
              </a:solidFill>
              <a:latin typeface="Arial"/>
              <a:cs typeface="Arial"/>
            </a:endParaRPr>
          </a:p>
          <a:p>
            <a:pPr eaLnBrk="1" hangingPunct="1">
              <a:spcAft>
                <a:spcPts val="200"/>
              </a:spcAft>
              <a:buClr>
                <a:srgbClr val="E4A07C"/>
              </a:buClr>
              <a:buFontTx/>
              <a:buChar char="•"/>
              <a:defRPr/>
            </a:pPr>
            <a:endParaRPr lang="en-GB" b="1" i="0" dirty="0">
              <a:solidFill>
                <a:schemeClr val="bg1"/>
              </a:solidFill>
              <a:latin typeface="Arial"/>
              <a:cs typeface="Arial"/>
            </a:endParaRPr>
          </a:p>
          <a:p>
            <a:pPr eaLnBrk="1" hangingPunct="1">
              <a:spcAft>
                <a:spcPts val="200"/>
              </a:spcAft>
              <a:buClr>
                <a:srgbClr val="E4A07C"/>
              </a:buClr>
              <a:buFontTx/>
              <a:buChar char="•"/>
              <a:defRPr/>
            </a:pPr>
            <a:r>
              <a:rPr lang="en-GB" b="1" i="0" dirty="0">
                <a:solidFill>
                  <a:schemeClr val="bg1"/>
                </a:solidFill>
                <a:latin typeface="Arial"/>
                <a:cs typeface="Arial"/>
              </a:rPr>
              <a:t> Robot Wars</a:t>
            </a:r>
          </a:p>
          <a:p>
            <a:pPr eaLnBrk="1" hangingPunct="1">
              <a:spcAft>
                <a:spcPts val="200"/>
              </a:spcAft>
              <a:buClr>
                <a:srgbClr val="E4A07C"/>
              </a:buClr>
              <a:buFontTx/>
              <a:buChar char="•"/>
              <a:defRPr/>
            </a:pPr>
            <a:r>
              <a:rPr lang="en-GB" b="1" i="0" dirty="0">
                <a:solidFill>
                  <a:schemeClr val="bg1"/>
                </a:solidFill>
                <a:latin typeface="Arial"/>
                <a:cs typeface="Arial"/>
              </a:rPr>
              <a:t> </a:t>
            </a:r>
            <a:r>
              <a:rPr lang="en-GB" b="1" i="0" dirty="0" err="1">
                <a:solidFill>
                  <a:schemeClr val="bg1"/>
                </a:solidFill>
                <a:latin typeface="Arial"/>
                <a:cs typeface="Arial"/>
              </a:rPr>
              <a:t>Snapchat</a:t>
            </a:r>
            <a:r>
              <a:rPr lang="en-GB" b="1" i="0" dirty="0">
                <a:solidFill>
                  <a:schemeClr val="bg1"/>
                </a:solidFill>
                <a:latin typeface="Arial"/>
                <a:cs typeface="Arial"/>
              </a:rPr>
              <a:t> Challenge</a:t>
            </a:r>
          </a:p>
          <a:p>
            <a:pPr eaLnBrk="1" hangingPunct="1">
              <a:spcAft>
                <a:spcPts val="200"/>
              </a:spcAft>
              <a:buClr>
                <a:srgbClr val="E4A07C"/>
              </a:buClr>
              <a:buFontTx/>
              <a:buChar char="•"/>
              <a:defRPr/>
            </a:pPr>
            <a:r>
              <a:rPr lang="en-GB" b="1" i="0" dirty="0">
                <a:solidFill>
                  <a:schemeClr val="bg1"/>
                </a:solidFill>
                <a:latin typeface="Arial"/>
                <a:cs typeface="Arial"/>
              </a:rPr>
              <a:t> Splash</a:t>
            </a:r>
          </a:p>
          <a:p>
            <a:pPr eaLnBrk="1" hangingPunct="1">
              <a:spcAft>
                <a:spcPts val="200"/>
              </a:spcAft>
              <a:buClr>
                <a:srgbClr val="E4A07C"/>
              </a:buClr>
              <a:buFontTx/>
              <a:buChar char="•"/>
              <a:defRPr/>
            </a:pPr>
            <a:r>
              <a:rPr lang="en-GB" b="1" i="0" dirty="0">
                <a:solidFill>
                  <a:schemeClr val="bg1"/>
                </a:solidFill>
                <a:latin typeface="Arial"/>
                <a:cs typeface="Arial"/>
              </a:rPr>
              <a:t> Sports Night</a:t>
            </a:r>
          </a:p>
          <a:p>
            <a:pPr eaLnBrk="1" hangingPunct="1">
              <a:spcAft>
                <a:spcPts val="200"/>
              </a:spcAft>
              <a:buClr>
                <a:srgbClr val="E4A07C"/>
              </a:buClr>
              <a:buFontTx/>
              <a:buChar char="•"/>
              <a:defRPr/>
            </a:pPr>
            <a:r>
              <a:rPr lang="en-GB" b="1" i="0" dirty="0">
                <a:solidFill>
                  <a:schemeClr val="bg1"/>
                </a:solidFill>
                <a:latin typeface="Arial"/>
                <a:cs typeface="Arial"/>
              </a:rPr>
              <a:t> Superhero Action</a:t>
            </a:r>
          </a:p>
          <a:p>
            <a:pPr eaLnBrk="1" hangingPunct="1">
              <a:spcAft>
                <a:spcPts val="200"/>
              </a:spcAft>
              <a:buClr>
                <a:srgbClr val="E4A07C"/>
              </a:buClr>
              <a:buFontTx/>
              <a:buChar char="•"/>
              <a:defRPr/>
            </a:pPr>
            <a:r>
              <a:rPr lang="en-GB" b="1" i="0" dirty="0">
                <a:solidFill>
                  <a:schemeClr val="bg1"/>
                </a:solidFill>
                <a:latin typeface="Arial"/>
                <a:cs typeface="Arial"/>
              </a:rPr>
              <a:t> The Cube</a:t>
            </a:r>
          </a:p>
          <a:p>
            <a:pPr eaLnBrk="1" hangingPunct="1">
              <a:spcAft>
                <a:spcPts val="200"/>
              </a:spcAft>
              <a:buClr>
                <a:srgbClr val="E4A07C"/>
              </a:buClr>
              <a:buFontTx/>
              <a:buChar char="•"/>
              <a:defRPr/>
            </a:pPr>
            <a:r>
              <a:rPr lang="en-GB" b="1" i="0" dirty="0">
                <a:solidFill>
                  <a:schemeClr val="bg1"/>
                </a:solidFill>
                <a:latin typeface="Arial"/>
                <a:cs typeface="Arial"/>
              </a:rPr>
              <a:t> Wacky Races</a:t>
            </a:r>
          </a:p>
          <a:p>
            <a:pPr eaLnBrk="1" hangingPunct="1">
              <a:spcAft>
                <a:spcPts val="200"/>
              </a:spcAft>
              <a:buClr>
                <a:srgbClr val="E4A07C"/>
              </a:buClr>
              <a:buFontTx/>
              <a:buChar char="•"/>
              <a:defRPr/>
            </a:pPr>
            <a:r>
              <a:rPr lang="en-GB" b="1" i="0" dirty="0">
                <a:solidFill>
                  <a:schemeClr val="bg1"/>
                </a:solidFill>
                <a:latin typeface="Arial"/>
                <a:cs typeface="Arial"/>
              </a:rPr>
              <a:t> Young Apprentice</a:t>
            </a:r>
          </a:p>
          <a:p>
            <a:pPr eaLnBrk="1" hangingPunct="1">
              <a:spcAft>
                <a:spcPts val="200"/>
              </a:spcAft>
              <a:buClr>
                <a:srgbClr val="B8E5FA"/>
              </a:buClr>
              <a:defRPr/>
            </a:pPr>
            <a:endParaRPr lang="en-GB" sz="2000" b="1" i="0" dirty="0">
              <a:solidFill>
                <a:schemeClr val="bg1"/>
              </a:solidFill>
              <a:latin typeface="Arial"/>
              <a:cs typeface="Arial"/>
            </a:endParaRPr>
          </a:p>
          <a:p>
            <a:pPr eaLnBrk="1" hangingPunct="1">
              <a:spcAft>
                <a:spcPts val="200"/>
              </a:spcAft>
              <a:buClr>
                <a:srgbClr val="B8E5FA"/>
              </a:buClr>
              <a:buFontTx/>
              <a:buChar char="•"/>
              <a:defRPr/>
            </a:pPr>
            <a:endParaRPr lang="en-GB" sz="2000" b="1" i="0" dirty="0">
              <a:solidFill>
                <a:schemeClr val="bg1"/>
              </a:solidFill>
              <a:latin typeface="Arial"/>
              <a:cs typeface="Arial"/>
            </a:endParaRPr>
          </a:p>
          <a:p>
            <a:pPr eaLnBrk="1" hangingPunct="1">
              <a:defRPr/>
            </a:pPr>
            <a:endParaRPr lang="en-GB" dirty="0"/>
          </a:p>
        </p:txBody>
      </p:sp>
      <p:sp>
        <p:nvSpPr>
          <p:cNvPr id="47109" name="Title 2">
            <a:extLst>
              <a:ext uri="{FF2B5EF4-FFF2-40B4-BE49-F238E27FC236}">
                <a16:creationId xmlns:a16="http://schemas.microsoft.com/office/drawing/2014/main" id="{A1D5156E-C133-4A93-8EFA-4EA1BE0F61B5}"/>
              </a:ext>
            </a:extLst>
          </p:cNvPr>
          <p:cNvSpPr txBox="1">
            <a:spLocks/>
          </p:cNvSpPr>
          <p:nvPr/>
        </p:nvSpPr>
        <p:spPr bwMode="auto">
          <a:xfrm>
            <a:off x="2135188" y="3284539"/>
            <a:ext cx="7772400" cy="1254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defTabSz="457200">
              <a:defRPr sz="2400" i="1">
                <a:solidFill>
                  <a:schemeClr val="tx1"/>
                </a:solidFill>
                <a:latin typeface="Arial" panose="020B0604020202020204" pitchFamily="34" charset="0"/>
                <a:ea typeface="MS PGothic" panose="020B0600070205080204" pitchFamily="34" charset="-128"/>
              </a:defRPr>
            </a:lvl1pPr>
            <a:lvl2pPr marL="742950" indent="-285750" defTabSz="457200">
              <a:defRPr sz="2400" i="1">
                <a:solidFill>
                  <a:schemeClr val="tx1"/>
                </a:solidFill>
                <a:latin typeface="Arial" panose="020B0604020202020204" pitchFamily="34" charset="0"/>
                <a:ea typeface="MS PGothic" panose="020B0600070205080204" pitchFamily="34" charset="-128"/>
              </a:defRPr>
            </a:lvl2pPr>
            <a:lvl3pPr marL="1143000" indent="-228600" defTabSz="457200">
              <a:defRPr sz="2400" i="1">
                <a:solidFill>
                  <a:schemeClr val="tx1"/>
                </a:solidFill>
                <a:latin typeface="Arial" panose="020B0604020202020204" pitchFamily="34" charset="0"/>
                <a:ea typeface="MS PGothic" panose="020B0600070205080204" pitchFamily="34" charset="-128"/>
              </a:defRPr>
            </a:lvl3pPr>
            <a:lvl4pPr marL="1600200" indent="-228600" defTabSz="457200">
              <a:defRPr sz="2400" i="1">
                <a:solidFill>
                  <a:schemeClr val="tx1"/>
                </a:solidFill>
                <a:latin typeface="Arial" panose="020B0604020202020204" pitchFamily="34" charset="0"/>
                <a:ea typeface="MS PGothic" panose="020B0600070205080204" pitchFamily="34" charset="-128"/>
              </a:defRPr>
            </a:lvl4pPr>
            <a:lvl5pPr marL="2057400" indent="-228600" defTabSz="457200">
              <a:defRPr sz="2400" i="1">
                <a:solidFill>
                  <a:schemeClr val="tx1"/>
                </a:solidFill>
                <a:latin typeface="Arial" panose="020B0604020202020204" pitchFamily="34" charset="0"/>
                <a:ea typeface="MS PGothic" panose="020B0600070205080204" pitchFamily="34" charset="-128"/>
              </a:defRPr>
            </a:lvl5pPr>
            <a:lvl6pPr marL="2514600" indent="-228600" defTabSz="457200" eaLnBrk="0" fontAlgn="base" hangingPunct="0">
              <a:spcBef>
                <a:spcPct val="0"/>
              </a:spcBef>
              <a:spcAft>
                <a:spcPct val="0"/>
              </a:spcAft>
              <a:defRPr sz="2400" i="1">
                <a:solidFill>
                  <a:schemeClr val="tx1"/>
                </a:solidFill>
                <a:latin typeface="Arial" panose="020B0604020202020204" pitchFamily="34" charset="0"/>
                <a:ea typeface="MS PGothic" panose="020B0600070205080204" pitchFamily="34" charset="-128"/>
              </a:defRPr>
            </a:lvl6pPr>
            <a:lvl7pPr marL="2971800" indent="-228600" defTabSz="457200" eaLnBrk="0" fontAlgn="base" hangingPunct="0">
              <a:spcBef>
                <a:spcPct val="0"/>
              </a:spcBef>
              <a:spcAft>
                <a:spcPct val="0"/>
              </a:spcAft>
              <a:defRPr sz="2400" i="1">
                <a:solidFill>
                  <a:schemeClr val="tx1"/>
                </a:solidFill>
                <a:latin typeface="Arial" panose="020B0604020202020204" pitchFamily="34" charset="0"/>
                <a:ea typeface="MS PGothic" panose="020B0600070205080204" pitchFamily="34" charset="-128"/>
              </a:defRPr>
            </a:lvl7pPr>
            <a:lvl8pPr marL="3429000" indent="-228600" defTabSz="457200" eaLnBrk="0" fontAlgn="base" hangingPunct="0">
              <a:spcBef>
                <a:spcPct val="0"/>
              </a:spcBef>
              <a:spcAft>
                <a:spcPct val="0"/>
              </a:spcAft>
              <a:defRPr sz="2400" i="1">
                <a:solidFill>
                  <a:schemeClr val="tx1"/>
                </a:solidFill>
                <a:latin typeface="Arial" panose="020B0604020202020204" pitchFamily="34" charset="0"/>
                <a:ea typeface="MS PGothic" panose="020B0600070205080204" pitchFamily="34" charset="-128"/>
              </a:defRPr>
            </a:lvl8pPr>
            <a:lvl9pPr marL="3886200" indent="-228600" defTabSz="457200" eaLnBrk="0" fontAlgn="base" hangingPunct="0">
              <a:spcBef>
                <a:spcPct val="0"/>
              </a:spcBef>
              <a:spcAft>
                <a:spcPct val="0"/>
              </a:spcAft>
              <a:defRPr sz="2400" i="1">
                <a:solidFill>
                  <a:schemeClr val="tx1"/>
                </a:solidFill>
                <a:latin typeface="Arial" panose="020B0604020202020204" pitchFamily="34" charset="0"/>
                <a:ea typeface="MS PGothic" panose="020B0600070205080204" pitchFamily="34" charset="-128"/>
              </a:defRPr>
            </a:lvl9pPr>
          </a:lstStyle>
          <a:p>
            <a:pPr eaLnBrk="1" hangingPunct="1"/>
            <a:r>
              <a:rPr lang="en-US" altLang="en-US" sz="3600" b="1" i="0">
                <a:solidFill>
                  <a:srgbClr val="E4A07C"/>
                </a:solidFill>
              </a:rPr>
              <a:t>Evening entertainment</a:t>
            </a:r>
          </a:p>
        </p:txBody>
      </p:sp>
      <p:pic>
        <p:nvPicPr>
          <p:cNvPr id="47110" name="Picture 6" descr="PGL LOGO OFFICIAL_with Drop Shadow.png">
            <a:extLst>
              <a:ext uri="{FF2B5EF4-FFF2-40B4-BE49-F238E27FC236}">
                <a16:creationId xmlns:a16="http://schemas.microsoft.com/office/drawing/2014/main" id="{C95FEA6E-0FFD-4647-B6B6-169EE3838821}"/>
              </a:ext>
            </a:extLst>
          </p:cNvPr>
          <p:cNvPicPr>
            <a:picLocks noChangeAspect="1"/>
          </p:cNvPicPr>
          <p:nvPr/>
        </p:nvPicPr>
        <p:blipFill>
          <a:blip r:embed="rId4">
            <a:extLst>
              <a:ext uri="{28A0092B-C50C-407E-A947-70E740481C1C}">
                <a14:useLocalDpi xmlns:a14="http://schemas.microsoft.com/office/drawing/2010/main" val="0"/>
              </a:ext>
            </a:extLst>
          </a:blip>
          <a:srcRect t="7407"/>
          <a:stretch>
            <a:fillRect/>
          </a:stretch>
        </p:blipFill>
        <p:spPr bwMode="auto">
          <a:xfrm>
            <a:off x="1852614" y="1"/>
            <a:ext cx="1328737" cy="12303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id="{91E6E0C4-92EC-4B87-B9CD-F0551C28CD8B}"/>
              </a:ext>
            </a:extLst>
          </p:cNvPr>
          <p:cNvSpPr>
            <a:spLocks noChangeArrowheads="1"/>
          </p:cNvSpPr>
          <p:nvPr/>
        </p:nvSpPr>
        <p:spPr bwMode="auto">
          <a:xfrm>
            <a:off x="1524000" y="0"/>
            <a:ext cx="9144000" cy="3429000"/>
          </a:xfrm>
          <a:prstGeom prst="rect">
            <a:avLst/>
          </a:prstGeom>
          <a:blipFill dpi="0" rotWithShape="1">
            <a:blip r:embed="rId3"/>
            <a:srcRect/>
            <a:stretch>
              <a:fillRect/>
            </a:stretch>
          </a:blipFill>
          <a:ln w="9525">
            <a:solidFill>
              <a:srgbClr val="4A7EBB"/>
            </a:solidFill>
            <a:miter lim="800000"/>
            <a:headEnd/>
            <a:tailEnd/>
          </a:ln>
          <a:effectLst>
            <a:outerShdw blurRad="40000" dist="23000" dir="5400000" rotWithShape="0">
              <a:srgbClr val="808080">
                <a:alpha val="34998"/>
              </a:srgbClr>
            </a:outerShdw>
          </a:effectLst>
        </p:spPr>
        <p:txBody>
          <a:bodyPr anchor="ctr"/>
          <a:lstStyle/>
          <a:p>
            <a:pPr algn="ctr" eaLnBrk="1" hangingPunct="1">
              <a:defRPr/>
            </a:pPr>
            <a:endParaRPr lang="en-US">
              <a:solidFill>
                <a:schemeClr val="lt1"/>
              </a:solidFill>
            </a:endParaRPr>
          </a:p>
        </p:txBody>
      </p:sp>
      <p:sp>
        <p:nvSpPr>
          <p:cNvPr id="49154" name="Text Box 3">
            <a:extLst>
              <a:ext uri="{FF2B5EF4-FFF2-40B4-BE49-F238E27FC236}">
                <a16:creationId xmlns:a16="http://schemas.microsoft.com/office/drawing/2014/main" id="{E0C13767-A1F8-492A-B7A6-3DA46C35B8A6}"/>
              </a:ext>
            </a:extLst>
          </p:cNvPr>
          <p:cNvSpPr txBox="1">
            <a:spLocks noChangeArrowheads="1"/>
          </p:cNvSpPr>
          <p:nvPr/>
        </p:nvSpPr>
        <p:spPr bwMode="auto">
          <a:xfrm>
            <a:off x="1992313" y="1557338"/>
            <a:ext cx="4679950"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i="1">
                <a:solidFill>
                  <a:schemeClr val="tx1"/>
                </a:solidFill>
                <a:latin typeface="Arial" panose="020B0604020202020204" pitchFamily="34" charset="0"/>
                <a:ea typeface="MS PGothic" panose="020B0600070205080204" pitchFamily="34" charset="-128"/>
              </a:defRPr>
            </a:lvl1pPr>
            <a:lvl2pPr marL="742950" indent="-285750">
              <a:defRPr sz="2400" i="1">
                <a:solidFill>
                  <a:schemeClr val="tx1"/>
                </a:solidFill>
                <a:latin typeface="Arial" panose="020B0604020202020204" pitchFamily="34" charset="0"/>
                <a:ea typeface="MS PGothic" panose="020B0600070205080204" pitchFamily="34" charset="-128"/>
              </a:defRPr>
            </a:lvl2pPr>
            <a:lvl3pPr marL="1143000" indent="-228600">
              <a:defRPr sz="2400" i="1">
                <a:solidFill>
                  <a:schemeClr val="tx1"/>
                </a:solidFill>
                <a:latin typeface="Arial" panose="020B0604020202020204" pitchFamily="34" charset="0"/>
                <a:ea typeface="MS PGothic" panose="020B0600070205080204" pitchFamily="34" charset="-128"/>
              </a:defRPr>
            </a:lvl3pPr>
            <a:lvl4pPr marL="1600200" indent="-228600">
              <a:defRPr sz="2400" i="1">
                <a:solidFill>
                  <a:schemeClr val="tx1"/>
                </a:solidFill>
                <a:latin typeface="Arial" panose="020B0604020202020204" pitchFamily="34" charset="0"/>
                <a:ea typeface="MS PGothic" panose="020B0600070205080204" pitchFamily="34" charset="-128"/>
              </a:defRPr>
            </a:lvl4pPr>
            <a:lvl5pPr marL="2057400" indent="-228600">
              <a:defRPr sz="2400" i="1">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i="1">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i="1">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i="1">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i="1">
                <a:solidFill>
                  <a:schemeClr val="tx1"/>
                </a:solidFill>
                <a:latin typeface="Arial" panose="020B0604020202020204" pitchFamily="34" charset="0"/>
                <a:ea typeface="MS PGothic" panose="020B0600070205080204" pitchFamily="34" charset="-128"/>
              </a:defRPr>
            </a:lvl9pPr>
          </a:lstStyle>
          <a:p>
            <a:pPr eaLnBrk="1" hangingPunct="1">
              <a:spcBef>
                <a:spcPct val="50000"/>
              </a:spcBef>
            </a:pPr>
            <a:endParaRPr lang="en-US" altLang="en-US" sz="1800" i="0"/>
          </a:p>
        </p:txBody>
      </p:sp>
      <p:sp>
        <p:nvSpPr>
          <p:cNvPr id="10" name="Rectangle 9">
            <a:extLst>
              <a:ext uri="{FF2B5EF4-FFF2-40B4-BE49-F238E27FC236}">
                <a16:creationId xmlns:a16="http://schemas.microsoft.com/office/drawing/2014/main" id="{19A3FB49-F572-4B20-8E44-00DE1AAA9DEC}"/>
              </a:ext>
            </a:extLst>
          </p:cNvPr>
          <p:cNvSpPr>
            <a:spLocks noChangeArrowheads="1"/>
          </p:cNvSpPr>
          <p:nvPr/>
        </p:nvSpPr>
        <p:spPr bwMode="auto">
          <a:xfrm>
            <a:off x="1524000" y="3429000"/>
            <a:ext cx="9144000" cy="3429000"/>
          </a:xfrm>
          <a:prstGeom prst="rect">
            <a:avLst/>
          </a:prstGeom>
          <a:solidFill>
            <a:srgbClr val="8C1A4A"/>
          </a:solidFill>
          <a:ln w="9525">
            <a:solidFill>
              <a:srgbClr val="4A7EBB"/>
            </a:solidFill>
            <a:miter lim="800000"/>
            <a:headEnd/>
            <a:tailEnd/>
          </a:ln>
          <a:effectLst>
            <a:outerShdw blurRad="40000" dist="23000" dir="5400000" rotWithShape="0">
              <a:srgbClr val="808080">
                <a:alpha val="34998"/>
              </a:srgbClr>
            </a:outerShdw>
          </a:effectLst>
        </p:spPr>
        <p:txBody>
          <a:bodyPr anchor="ctr"/>
          <a:lstStyle/>
          <a:p>
            <a:pPr algn="ctr" eaLnBrk="1" hangingPunct="1">
              <a:defRPr/>
            </a:pPr>
            <a:endParaRPr lang="en-US">
              <a:solidFill>
                <a:schemeClr val="lt1"/>
              </a:solidFill>
            </a:endParaRPr>
          </a:p>
        </p:txBody>
      </p:sp>
      <p:sp>
        <p:nvSpPr>
          <p:cNvPr id="49156" name="TextBox 3">
            <a:extLst>
              <a:ext uri="{FF2B5EF4-FFF2-40B4-BE49-F238E27FC236}">
                <a16:creationId xmlns:a16="http://schemas.microsoft.com/office/drawing/2014/main" id="{FD70CA6B-C0C8-46A9-9897-2D57A9869D66}"/>
              </a:ext>
            </a:extLst>
          </p:cNvPr>
          <p:cNvSpPr txBox="1">
            <a:spLocks noChangeArrowheads="1"/>
          </p:cNvSpPr>
          <p:nvPr/>
        </p:nvSpPr>
        <p:spPr bwMode="auto">
          <a:xfrm>
            <a:off x="2063750" y="4386264"/>
            <a:ext cx="7920038" cy="23447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i="1">
                <a:solidFill>
                  <a:schemeClr val="tx1"/>
                </a:solidFill>
                <a:latin typeface="Arial" panose="020B0604020202020204" pitchFamily="34" charset="0"/>
                <a:ea typeface="MS PGothic" panose="020B0600070205080204" pitchFamily="34" charset="-128"/>
              </a:defRPr>
            </a:lvl1pPr>
            <a:lvl2pPr marL="742950" indent="-285750">
              <a:defRPr sz="2400" i="1">
                <a:solidFill>
                  <a:schemeClr val="tx1"/>
                </a:solidFill>
                <a:latin typeface="Arial" panose="020B0604020202020204" pitchFamily="34" charset="0"/>
                <a:ea typeface="MS PGothic" panose="020B0600070205080204" pitchFamily="34" charset="-128"/>
              </a:defRPr>
            </a:lvl2pPr>
            <a:lvl3pPr marL="1143000" indent="-228600">
              <a:defRPr sz="2400" i="1">
                <a:solidFill>
                  <a:schemeClr val="tx1"/>
                </a:solidFill>
                <a:latin typeface="Arial" panose="020B0604020202020204" pitchFamily="34" charset="0"/>
                <a:ea typeface="MS PGothic" panose="020B0600070205080204" pitchFamily="34" charset="-128"/>
              </a:defRPr>
            </a:lvl3pPr>
            <a:lvl4pPr marL="1600200" indent="-228600">
              <a:defRPr sz="2400" i="1">
                <a:solidFill>
                  <a:schemeClr val="tx1"/>
                </a:solidFill>
                <a:latin typeface="Arial" panose="020B0604020202020204" pitchFamily="34" charset="0"/>
                <a:ea typeface="MS PGothic" panose="020B0600070205080204" pitchFamily="34" charset="-128"/>
              </a:defRPr>
            </a:lvl4pPr>
            <a:lvl5pPr marL="2057400" indent="-228600">
              <a:defRPr sz="2400" i="1">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i="1">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i="1">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i="1">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i="1">
                <a:solidFill>
                  <a:schemeClr val="tx1"/>
                </a:solidFill>
                <a:latin typeface="Arial" panose="020B0604020202020204" pitchFamily="34" charset="0"/>
                <a:ea typeface="MS PGothic" panose="020B0600070205080204" pitchFamily="34" charset="-128"/>
              </a:defRPr>
            </a:lvl9pPr>
          </a:lstStyle>
          <a:p>
            <a:pPr>
              <a:spcAft>
                <a:spcPts val="200"/>
              </a:spcAft>
              <a:buClr>
                <a:srgbClr val="E4A07C"/>
              </a:buClr>
              <a:buFontTx/>
              <a:buChar char="•"/>
            </a:pPr>
            <a:r>
              <a:rPr lang="en-GB" altLang="en-US" sz="2000" i="0">
                <a:solidFill>
                  <a:schemeClr val="bg1"/>
                </a:solidFill>
              </a:rPr>
              <a:t> </a:t>
            </a:r>
            <a:r>
              <a:rPr lang="en-GB" altLang="en-US" sz="2000" b="1" i="0">
                <a:solidFill>
                  <a:schemeClr val="bg1"/>
                </a:solidFill>
              </a:rPr>
              <a:t>Purpose-built chalets</a:t>
            </a:r>
          </a:p>
          <a:p>
            <a:pPr>
              <a:spcAft>
                <a:spcPts val="200"/>
              </a:spcAft>
              <a:buClr>
                <a:srgbClr val="E4A07C"/>
              </a:buClr>
              <a:buFontTx/>
              <a:buChar char="•"/>
            </a:pPr>
            <a:r>
              <a:rPr lang="en-GB" altLang="en-US" sz="2000" b="1" i="0">
                <a:solidFill>
                  <a:schemeClr val="bg1"/>
                </a:solidFill>
              </a:rPr>
              <a:t> En suite rooms sleep 4-6</a:t>
            </a:r>
          </a:p>
          <a:p>
            <a:pPr>
              <a:spcAft>
                <a:spcPts val="200"/>
              </a:spcAft>
              <a:buClr>
                <a:srgbClr val="E4A07C"/>
              </a:buClr>
              <a:buFontTx/>
              <a:buChar char="•"/>
            </a:pPr>
            <a:endParaRPr lang="en-GB" altLang="en-US" sz="2000" b="1" i="0">
              <a:solidFill>
                <a:schemeClr val="bg1"/>
              </a:solidFill>
            </a:endParaRPr>
          </a:p>
          <a:p>
            <a:pPr>
              <a:spcAft>
                <a:spcPts val="200"/>
              </a:spcAft>
              <a:buClr>
                <a:srgbClr val="E4A07C"/>
              </a:buClr>
            </a:pPr>
            <a:r>
              <a:rPr lang="en-GB" altLang="en-US" sz="2000" b="1" i="0">
                <a:solidFill>
                  <a:schemeClr val="bg1"/>
                </a:solidFill>
              </a:rPr>
              <a:t>Accommodation for Osmington Bay can be viewed in the 360 virtual tour: </a:t>
            </a:r>
            <a:r>
              <a:rPr lang="en-GB" altLang="en-US" sz="2000" b="1" i="0">
                <a:solidFill>
                  <a:srgbClr val="99CCDF"/>
                </a:solidFill>
                <a:hlinkClick r:id="rId4"/>
              </a:rPr>
              <a:t>http://www.pgl.co.uk/osmington360</a:t>
            </a:r>
            <a:endParaRPr lang="en-GB" altLang="en-US" sz="2000" b="1" i="0">
              <a:solidFill>
                <a:schemeClr val="bg1"/>
              </a:solidFill>
            </a:endParaRPr>
          </a:p>
          <a:p>
            <a:pPr>
              <a:spcAft>
                <a:spcPts val="200"/>
              </a:spcAft>
              <a:buClr>
                <a:srgbClr val="E4A07C"/>
              </a:buClr>
            </a:pPr>
            <a:endParaRPr lang="en-GB" altLang="en-US" sz="2000" b="1" i="0">
              <a:solidFill>
                <a:schemeClr val="bg1"/>
              </a:solidFill>
            </a:endParaRPr>
          </a:p>
          <a:p>
            <a:pPr>
              <a:spcAft>
                <a:spcPts val="200"/>
              </a:spcAft>
              <a:buClr>
                <a:srgbClr val="99CCDF"/>
              </a:buClr>
              <a:buFontTx/>
              <a:buChar char="•"/>
            </a:pPr>
            <a:endParaRPr lang="en-GB" altLang="en-US" sz="1800"/>
          </a:p>
        </p:txBody>
      </p:sp>
      <p:sp>
        <p:nvSpPr>
          <p:cNvPr id="49157" name="Title 2">
            <a:extLst>
              <a:ext uri="{FF2B5EF4-FFF2-40B4-BE49-F238E27FC236}">
                <a16:creationId xmlns:a16="http://schemas.microsoft.com/office/drawing/2014/main" id="{0CE0CE58-4814-40DB-845F-3A7CD5B7F24A}"/>
              </a:ext>
            </a:extLst>
          </p:cNvPr>
          <p:cNvSpPr txBox="1">
            <a:spLocks/>
          </p:cNvSpPr>
          <p:nvPr/>
        </p:nvSpPr>
        <p:spPr bwMode="auto">
          <a:xfrm>
            <a:off x="2135188" y="3284539"/>
            <a:ext cx="7772400" cy="1254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defTabSz="457200">
              <a:defRPr sz="2400" i="1">
                <a:solidFill>
                  <a:schemeClr val="tx1"/>
                </a:solidFill>
                <a:latin typeface="Arial" panose="020B0604020202020204" pitchFamily="34" charset="0"/>
                <a:ea typeface="MS PGothic" panose="020B0600070205080204" pitchFamily="34" charset="-128"/>
              </a:defRPr>
            </a:lvl1pPr>
            <a:lvl2pPr marL="742950" indent="-285750" defTabSz="457200">
              <a:defRPr sz="2400" i="1">
                <a:solidFill>
                  <a:schemeClr val="tx1"/>
                </a:solidFill>
                <a:latin typeface="Arial" panose="020B0604020202020204" pitchFamily="34" charset="0"/>
                <a:ea typeface="MS PGothic" panose="020B0600070205080204" pitchFamily="34" charset="-128"/>
              </a:defRPr>
            </a:lvl2pPr>
            <a:lvl3pPr marL="1143000" indent="-228600" defTabSz="457200">
              <a:defRPr sz="2400" i="1">
                <a:solidFill>
                  <a:schemeClr val="tx1"/>
                </a:solidFill>
                <a:latin typeface="Arial" panose="020B0604020202020204" pitchFamily="34" charset="0"/>
                <a:ea typeface="MS PGothic" panose="020B0600070205080204" pitchFamily="34" charset="-128"/>
              </a:defRPr>
            </a:lvl3pPr>
            <a:lvl4pPr marL="1600200" indent="-228600" defTabSz="457200">
              <a:defRPr sz="2400" i="1">
                <a:solidFill>
                  <a:schemeClr val="tx1"/>
                </a:solidFill>
                <a:latin typeface="Arial" panose="020B0604020202020204" pitchFamily="34" charset="0"/>
                <a:ea typeface="MS PGothic" panose="020B0600070205080204" pitchFamily="34" charset="-128"/>
              </a:defRPr>
            </a:lvl4pPr>
            <a:lvl5pPr marL="2057400" indent="-228600" defTabSz="457200">
              <a:defRPr sz="2400" i="1">
                <a:solidFill>
                  <a:schemeClr val="tx1"/>
                </a:solidFill>
                <a:latin typeface="Arial" panose="020B0604020202020204" pitchFamily="34" charset="0"/>
                <a:ea typeface="MS PGothic" panose="020B0600070205080204" pitchFamily="34" charset="-128"/>
              </a:defRPr>
            </a:lvl5pPr>
            <a:lvl6pPr marL="2514600" indent="-228600" defTabSz="457200" eaLnBrk="0" fontAlgn="base" hangingPunct="0">
              <a:spcBef>
                <a:spcPct val="0"/>
              </a:spcBef>
              <a:spcAft>
                <a:spcPct val="0"/>
              </a:spcAft>
              <a:defRPr sz="2400" i="1">
                <a:solidFill>
                  <a:schemeClr val="tx1"/>
                </a:solidFill>
                <a:latin typeface="Arial" panose="020B0604020202020204" pitchFamily="34" charset="0"/>
                <a:ea typeface="MS PGothic" panose="020B0600070205080204" pitchFamily="34" charset="-128"/>
              </a:defRPr>
            </a:lvl6pPr>
            <a:lvl7pPr marL="2971800" indent="-228600" defTabSz="457200" eaLnBrk="0" fontAlgn="base" hangingPunct="0">
              <a:spcBef>
                <a:spcPct val="0"/>
              </a:spcBef>
              <a:spcAft>
                <a:spcPct val="0"/>
              </a:spcAft>
              <a:defRPr sz="2400" i="1">
                <a:solidFill>
                  <a:schemeClr val="tx1"/>
                </a:solidFill>
                <a:latin typeface="Arial" panose="020B0604020202020204" pitchFamily="34" charset="0"/>
                <a:ea typeface="MS PGothic" panose="020B0600070205080204" pitchFamily="34" charset="-128"/>
              </a:defRPr>
            </a:lvl7pPr>
            <a:lvl8pPr marL="3429000" indent="-228600" defTabSz="457200" eaLnBrk="0" fontAlgn="base" hangingPunct="0">
              <a:spcBef>
                <a:spcPct val="0"/>
              </a:spcBef>
              <a:spcAft>
                <a:spcPct val="0"/>
              </a:spcAft>
              <a:defRPr sz="2400" i="1">
                <a:solidFill>
                  <a:schemeClr val="tx1"/>
                </a:solidFill>
                <a:latin typeface="Arial" panose="020B0604020202020204" pitchFamily="34" charset="0"/>
                <a:ea typeface="MS PGothic" panose="020B0600070205080204" pitchFamily="34" charset="-128"/>
              </a:defRPr>
            </a:lvl8pPr>
            <a:lvl9pPr marL="3886200" indent="-228600" defTabSz="457200" eaLnBrk="0" fontAlgn="base" hangingPunct="0">
              <a:spcBef>
                <a:spcPct val="0"/>
              </a:spcBef>
              <a:spcAft>
                <a:spcPct val="0"/>
              </a:spcAft>
              <a:defRPr sz="2400" i="1">
                <a:solidFill>
                  <a:schemeClr val="tx1"/>
                </a:solidFill>
                <a:latin typeface="Arial" panose="020B0604020202020204" pitchFamily="34" charset="0"/>
                <a:ea typeface="MS PGothic" panose="020B0600070205080204" pitchFamily="34" charset="-128"/>
              </a:defRPr>
            </a:lvl9pPr>
          </a:lstStyle>
          <a:p>
            <a:pPr eaLnBrk="1" hangingPunct="1"/>
            <a:r>
              <a:rPr lang="en-US" altLang="en-US" sz="3600" b="1" i="0">
                <a:solidFill>
                  <a:srgbClr val="E4A07C"/>
                </a:solidFill>
              </a:rPr>
              <a:t>Accommodation</a:t>
            </a:r>
          </a:p>
        </p:txBody>
      </p:sp>
      <p:pic>
        <p:nvPicPr>
          <p:cNvPr id="49158" name="Picture 1" descr="360 white.tif">
            <a:extLst>
              <a:ext uri="{FF2B5EF4-FFF2-40B4-BE49-F238E27FC236}">
                <a16:creationId xmlns:a16="http://schemas.microsoft.com/office/drawing/2014/main" id="{71EBCAF4-06B7-491F-BF5A-043081C0A6B7}"/>
              </a:ext>
            </a:extLst>
          </p:cNvPr>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9415463" y="5516564"/>
            <a:ext cx="1217612" cy="720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9159" name="Picture 6" descr="PGL LOGO OFFICIAL_with Drop Shadow.png">
            <a:extLst>
              <a:ext uri="{FF2B5EF4-FFF2-40B4-BE49-F238E27FC236}">
                <a16:creationId xmlns:a16="http://schemas.microsoft.com/office/drawing/2014/main" id="{F3DA17FC-9010-4DB9-91DD-3CEE68B17265}"/>
              </a:ext>
            </a:extLst>
          </p:cNvPr>
          <p:cNvPicPr>
            <a:picLocks noChangeAspect="1"/>
          </p:cNvPicPr>
          <p:nvPr/>
        </p:nvPicPr>
        <p:blipFill>
          <a:blip r:embed="rId6">
            <a:extLst>
              <a:ext uri="{28A0092B-C50C-407E-A947-70E740481C1C}">
                <a14:useLocalDpi xmlns:a14="http://schemas.microsoft.com/office/drawing/2010/main" val="0"/>
              </a:ext>
            </a:extLst>
          </a:blip>
          <a:srcRect t="7407"/>
          <a:stretch>
            <a:fillRect/>
          </a:stretch>
        </p:blipFill>
        <p:spPr bwMode="auto">
          <a:xfrm>
            <a:off x="1852614" y="1"/>
            <a:ext cx="1328737" cy="12303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1" name="Text Box 3">
            <a:extLst>
              <a:ext uri="{FF2B5EF4-FFF2-40B4-BE49-F238E27FC236}">
                <a16:creationId xmlns:a16="http://schemas.microsoft.com/office/drawing/2014/main" id="{266D8815-D89D-4490-9ABC-18D1B0493834}"/>
              </a:ext>
            </a:extLst>
          </p:cNvPr>
          <p:cNvSpPr txBox="1">
            <a:spLocks noChangeArrowheads="1"/>
          </p:cNvSpPr>
          <p:nvPr/>
        </p:nvSpPr>
        <p:spPr bwMode="auto">
          <a:xfrm>
            <a:off x="1992313" y="1557338"/>
            <a:ext cx="4679950"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i="1">
                <a:solidFill>
                  <a:schemeClr val="tx1"/>
                </a:solidFill>
                <a:latin typeface="Arial" panose="020B0604020202020204" pitchFamily="34" charset="0"/>
                <a:ea typeface="MS PGothic" panose="020B0600070205080204" pitchFamily="34" charset="-128"/>
              </a:defRPr>
            </a:lvl1pPr>
            <a:lvl2pPr marL="742950" indent="-285750">
              <a:defRPr sz="2400" i="1">
                <a:solidFill>
                  <a:schemeClr val="tx1"/>
                </a:solidFill>
                <a:latin typeface="Arial" panose="020B0604020202020204" pitchFamily="34" charset="0"/>
                <a:ea typeface="MS PGothic" panose="020B0600070205080204" pitchFamily="34" charset="-128"/>
              </a:defRPr>
            </a:lvl2pPr>
            <a:lvl3pPr marL="1143000" indent="-228600">
              <a:defRPr sz="2400" i="1">
                <a:solidFill>
                  <a:schemeClr val="tx1"/>
                </a:solidFill>
                <a:latin typeface="Arial" panose="020B0604020202020204" pitchFamily="34" charset="0"/>
                <a:ea typeface="MS PGothic" panose="020B0600070205080204" pitchFamily="34" charset="-128"/>
              </a:defRPr>
            </a:lvl3pPr>
            <a:lvl4pPr marL="1600200" indent="-228600">
              <a:defRPr sz="2400" i="1">
                <a:solidFill>
                  <a:schemeClr val="tx1"/>
                </a:solidFill>
                <a:latin typeface="Arial" panose="020B0604020202020204" pitchFamily="34" charset="0"/>
                <a:ea typeface="MS PGothic" panose="020B0600070205080204" pitchFamily="34" charset="-128"/>
              </a:defRPr>
            </a:lvl4pPr>
            <a:lvl5pPr marL="2057400" indent="-228600">
              <a:defRPr sz="2400" i="1">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i="1">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i="1">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i="1">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i="1">
                <a:solidFill>
                  <a:schemeClr val="tx1"/>
                </a:solidFill>
                <a:latin typeface="Arial" panose="020B0604020202020204" pitchFamily="34" charset="0"/>
                <a:ea typeface="MS PGothic" panose="020B0600070205080204" pitchFamily="34" charset="-128"/>
              </a:defRPr>
            </a:lvl9pPr>
          </a:lstStyle>
          <a:p>
            <a:pPr eaLnBrk="1" hangingPunct="1">
              <a:spcBef>
                <a:spcPct val="50000"/>
              </a:spcBef>
            </a:pPr>
            <a:endParaRPr lang="en-US" altLang="en-US" sz="1800" i="0"/>
          </a:p>
        </p:txBody>
      </p:sp>
      <p:sp>
        <p:nvSpPr>
          <p:cNvPr id="8" name="Rectangle 7">
            <a:extLst>
              <a:ext uri="{FF2B5EF4-FFF2-40B4-BE49-F238E27FC236}">
                <a16:creationId xmlns:a16="http://schemas.microsoft.com/office/drawing/2014/main" id="{C0C48827-D2AB-4736-9464-92AB410543D9}"/>
              </a:ext>
            </a:extLst>
          </p:cNvPr>
          <p:cNvSpPr>
            <a:spLocks noChangeArrowheads="1"/>
          </p:cNvSpPr>
          <p:nvPr/>
        </p:nvSpPr>
        <p:spPr bwMode="auto">
          <a:xfrm>
            <a:off x="1524000" y="0"/>
            <a:ext cx="9144000" cy="3429000"/>
          </a:xfrm>
          <a:prstGeom prst="rect">
            <a:avLst/>
          </a:prstGeom>
          <a:blipFill dpi="0" rotWithShape="1">
            <a:blip r:embed="rId3"/>
            <a:srcRect/>
            <a:stretch>
              <a:fillRect/>
            </a:stretch>
          </a:blipFill>
          <a:ln w="9525">
            <a:solidFill>
              <a:srgbClr val="4A7EBB"/>
            </a:solidFill>
            <a:miter lim="800000"/>
            <a:headEnd/>
            <a:tailEnd/>
          </a:ln>
          <a:effectLst>
            <a:outerShdw blurRad="40000" dist="23000" dir="5400000" rotWithShape="0">
              <a:srgbClr val="808080">
                <a:alpha val="34998"/>
              </a:srgbClr>
            </a:outerShdw>
          </a:effectLst>
        </p:spPr>
        <p:txBody>
          <a:bodyPr anchor="ctr"/>
          <a:lstStyle/>
          <a:p>
            <a:pPr algn="ctr" eaLnBrk="1" hangingPunct="1">
              <a:defRPr/>
            </a:pPr>
            <a:endParaRPr lang="en-US">
              <a:solidFill>
                <a:schemeClr val="lt1"/>
              </a:solidFill>
            </a:endParaRPr>
          </a:p>
        </p:txBody>
      </p:sp>
      <p:sp>
        <p:nvSpPr>
          <p:cNvPr id="10" name="Rectangle 9">
            <a:extLst>
              <a:ext uri="{FF2B5EF4-FFF2-40B4-BE49-F238E27FC236}">
                <a16:creationId xmlns:a16="http://schemas.microsoft.com/office/drawing/2014/main" id="{DE37A525-7639-4732-B6CA-F758D6A18174}"/>
              </a:ext>
            </a:extLst>
          </p:cNvPr>
          <p:cNvSpPr>
            <a:spLocks noChangeArrowheads="1"/>
          </p:cNvSpPr>
          <p:nvPr/>
        </p:nvSpPr>
        <p:spPr bwMode="auto">
          <a:xfrm>
            <a:off x="1524000" y="3429000"/>
            <a:ext cx="9144000" cy="3429000"/>
          </a:xfrm>
          <a:prstGeom prst="rect">
            <a:avLst/>
          </a:prstGeom>
          <a:solidFill>
            <a:srgbClr val="8C1A4A"/>
          </a:solidFill>
          <a:ln w="9525">
            <a:solidFill>
              <a:srgbClr val="4A7EBB"/>
            </a:solidFill>
            <a:miter lim="800000"/>
            <a:headEnd/>
            <a:tailEnd/>
          </a:ln>
          <a:effectLst>
            <a:outerShdw blurRad="40000" dist="23000" dir="5400000" rotWithShape="0">
              <a:srgbClr val="808080">
                <a:alpha val="34998"/>
              </a:srgbClr>
            </a:outerShdw>
          </a:effectLst>
        </p:spPr>
        <p:txBody>
          <a:bodyPr anchor="ctr"/>
          <a:lstStyle/>
          <a:p>
            <a:pPr algn="ctr" eaLnBrk="1" hangingPunct="1">
              <a:defRPr/>
            </a:pPr>
            <a:endParaRPr lang="en-US">
              <a:solidFill>
                <a:schemeClr val="lt1"/>
              </a:solidFill>
            </a:endParaRPr>
          </a:p>
        </p:txBody>
      </p:sp>
      <p:sp>
        <p:nvSpPr>
          <p:cNvPr id="11" name="TextBox 3">
            <a:extLst>
              <a:ext uri="{FF2B5EF4-FFF2-40B4-BE49-F238E27FC236}">
                <a16:creationId xmlns:a16="http://schemas.microsoft.com/office/drawing/2014/main" id="{06760FA5-6A9F-436A-8EB9-9D0578CFBEC2}"/>
              </a:ext>
            </a:extLst>
          </p:cNvPr>
          <p:cNvSpPr txBox="1">
            <a:spLocks noChangeArrowheads="1"/>
          </p:cNvSpPr>
          <p:nvPr/>
        </p:nvSpPr>
        <p:spPr bwMode="auto">
          <a:xfrm>
            <a:off x="2063552" y="4386490"/>
            <a:ext cx="8604448" cy="3067506"/>
          </a:xfrm>
          <a:prstGeom prst="rect">
            <a:avLst/>
          </a:prstGeom>
          <a:noFill/>
          <a:ln>
            <a:noFill/>
          </a:ln>
        </p:spPr>
        <p:txBody>
          <a:bodyPr numCol="2">
            <a:spAutoFit/>
          </a:bodyPr>
          <a:lstStyle>
            <a:lvl1pPr eaLnBrk="0" hangingPunct="0">
              <a:defRPr i="1">
                <a:solidFill>
                  <a:schemeClr val="tx1"/>
                </a:solidFill>
                <a:latin typeface="Arial" charset="0"/>
                <a:ea typeface="ＭＳ Ｐゴシック" charset="0"/>
                <a:cs typeface="ＭＳ Ｐゴシック" charset="0"/>
              </a:defRPr>
            </a:lvl1pPr>
            <a:lvl2pPr marL="742950" indent="-285750" eaLnBrk="0" hangingPunct="0">
              <a:defRPr i="1">
                <a:solidFill>
                  <a:schemeClr val="tx1"/>
                </a:solidFill>
                <a:latin typeface="Arial" charset="0"/>
                <a:ea typeface="ＭＳ Ｐゴシック" charset="0"/>
              </a:defRPr>
            </a:lvl2pPr>
            <a:lvl3pPr marL="1143000" indent="-228600" eaLnBrk="0" hangingPunct="0">
              <a:defRPr i="1">
                <a:solidFill>
                  <a:schemeClr val="tx1"/>
                </a:solidFill>
                <a:latin typeface="Arial" charset="0"/>
                <a:ea typeface="ＭＳ Ｐゴシック" charset="0"/>
              </a:defRPr>
            </a:lvl3pPr>
            <a:lvl4pPr marL="1600200" indent="-228600" eaLnBrk="0" hangingPunct="0">
              <a:defRPr i="1">
                <a:solidFill>
                  <a:schemeClr val="tx1"/>
                </a:solidFill>
                <a:latin typeface="Arial" charset="0"/>
                <a:ea typeface="ＭＳ Ｐゴシック" charset="0"/>
              </a:defRPr>
            </a:lvl4pPr>
            <a:lvl5pPr marL="2057400" indent="-228600" eaLnBrk="0" hangingPunct="0">
              <a:defRPr i="1">
                <a:solidFill>
                  <a:schemeClr val="tx1"/>
                </a:solidFill>
                <a:latin typeface="Arial" charset="0"/>
                <a:ea typeface="ＭＳ Ｐゴシック" charset="0"/>
              </a:defRPr>
            </a:lvl5pPr>
            <a:lvl6pPr marL="2514600" indent="-228600" eaLnBrk="0" fontAlgn="base" hangingPunct="0">
              <a:spcBef>
                <a:spcPct val="0"/>
              </a:spcBef>
              <a:spcAft>
                <a:spcPct val="0"/>
              </a:spcAft>
              <a:defRPr i="1">
                <a:solidFill>
                  <a:schemeClr val="tx1"/>
                </a:solidFill>
                <a:latin typeface="Arial" charset="0"/>
                <a:ea typeface="ＭＳ Ｐゴシック" charset="0"/>
              </a:defRPr>
            </a:lvl6pPr>
            <a:lvl7pPr marL="2971800" indent="-228600" eaLnBrk="0" fontAlgn="base" hangingPunct="0">
              <a:spcBef>
                <a:spcPct val="0"/>
              </a:spcBef>
              <a:spcAft>
                <a:spcPct val="0"/>
              </a:spcAft>
              <a:defRPr i="1">
                <a:solidFill>
                  <a:schemeClr val="tx1"/>
                </a:solidFill>
                <a:latin typeface="Arial" charset="0"/>
                <a:ea typeface="ＭＳ Ｐゴシック" charset="0"/>
              </a:defRPr>
            </a:lvl7pPr>
            <a:lvl8pPr marL="3429000" indent="-228600" eaLnBrk="0" fontAlgn="base" hangingPunct="0">
              <a:spcBef>
                <a:spcPct val="0"/>
              </a:spcBef>
              <a:spcAft>
                <a:spcPct val="0"/>
              </a:spcAft>
              <a:defRPr i="1">
                <a:solidFill>
                  <a:schemeClr val="tx1"/>
                </a:solidFill>
                <a:latin typeface="Arial" charset="0"/>
                <a:ea typeface="ＭＳ Ｐゴシック" charset="0"/>
              </a:defRPr>
            </a:lvl8pPr>
            <a:lvl9pPr marL="3886200" indent="-228600" eaLnBrk="0" fontAlgn="base" hangingPunct="0">
              <a:spcBef>
                <a:spcPct val="0"/>
              </a:spcBef>
              <a:spcAft>
                <a:spcPct val="0"/>
              </a:spcAft>
              <a:defRPr i="1">
                <a:solidFill>
                  <a:schemeClr val="tx1"/>
                </a:solidFill>
                <a:latin typeface="Arial" charset="0"/>
                <a:ea typeface="ＭＳ Ｐゴシック" charset="0"/>
              </a:defRPr>
            </a:lvl9pPr>
          </a:lstStyle>
          <a:p>
            <a:pPr eaLnBrk="1" hangingPunct="1">
              <a:spcAft>
                <a:spcPts val="200"/>
              </a:spcAft>
              <a:buClr>
                <a:srgbClr val="E4A07C"/>
              </a:buClr>
              <a:buFontTx/>
              <a:buChar char="•"/>
              <a:defRPr/>
            </a:pPr>
            <a:r>
              <a:rPr lang="en-GB" sz="2000" b="1" i="0" dirty="0">
                <a:solidFill>
                  <a:schemeClr val="bg1"/>
                </a:solidFill>
                <a:latin typeface="Arial"/>
                <a:cs typeface="Arial"/>
              </a:rPr>
              <a:t> Direct access to the beach</a:t>
            </a:r>
          </a:p>
          <a:p>
            <a:pPr eaLnBrk="1" hangingPunct="1">
              <a:spcAft>
                <a:spcPts val="200"/>
              </a:spcAft>
              <a:buClr>
                <a:srgbClr val="E4A07C"/>
              </a:buClr>
              <a:buFontTx/>
              <a:buChar char="•"/>
              <a:defRPr/>
            </a:pPr>
            <a:r>
              <a:rPr lang="en-GB" sz="2000" b="1" i="0" dirty="0">
                <a:solidFill>
                  <a:schemeClr val="bg1"/>
                </a:solidFill>
                <a:latin typeface="Arial"/>
                <a:cs typeface="Arial"/>
              </a:rPr>
              <a:t> Sports hall</a:t>
            </a:r>
          </a:p>
          <a:p>
            <a:pPr eaLnBrk="1" hangingPunct="1">
              <a:spcAft>
                <a:spcPts val="200"/>
              </a:spcAft>
              <a:buClr>
                <a:srgbClr val="E4A07C"/>
              </a:buClr>
              <a:buFontTx/>
              <a:buChar char="•"/>
              <a:defRPr/>
            </a:pPr>
            <a:r>
              <a:rPr lang="en-GB" sz="2000" b="1" i="0" dirty="0">
                <a:solidFill>
                  <a:schemeClr val="bg1"/>
                </a:solidFill>
                <a:latin typeface="Arial"/>
                <a:cs typeface="Arial"/>
              </a:rPr>
              <a:t> Indoor Activity Zone</a:t>
            </a:r>
          </a:p>
          <a:p>
            <a:pPr eaLnBrk="1" hangingPunct="1">
              <a:spcAft>
                <a:spcPts val="200"/>
              </a:spcAft>
              <a:buClr>
                <a:srgbClr val="E4A07C"/>
              </a:buClr>
              <a:buFontTx/>
              <a:buChar char="•"/>
              <a:defRPr/>
            </a:pPr>
            <a:r>
              <a:rPr lang="en-GB" sz="2000" b="1" i="0" dirty="0">
                <a:solidFill>
                  <a:schemeClr val="bg1"/>
                </a:solidFill>
                <a:latin typeface="Arial"/>
                <a:cs typeface="Arial"/>
              </a:rPr>
              <a:t> ICT facilities</a:t>
            </a:r>
          </a:p>
          <a:p>
            <a:pPr eaLnBrk="1" hangingPunct="1">
              <a:spcAft>
                <a:spcPts val="200"/>
              </a:spcAft>
              <a:buClr>
                <a:srgbClr val="E4A07C"/>
              </a:buClr>
              <a:buFontTx/>
              <a:buChar char="•"/>
              <a:defRPr/>
            </a:pPr>
            <a:endParaRPr lang="en-GB" sz="2000" b="1" i="0" dirty="0">
              <a:solidFill>
                <a:schemeClr val="bg1"/>
              </a:solidFill>
              <a:latin typeface="Arial"/>
              <a:cs typeface="Arial"/>
            </a:endParaRPr>
          </a:p>
          <a:p>
            <a:pPr eaLnBrk="1" hangingPunct="1">
              <a:spcAft>
                <a:spcPts val="200"/>
              </a:spcAft>
              <a:buClr>
                <a:srgbClr val="E4A07C"/>
              </a:buClr>
              <a:buFontTx/>
              <a:buChar char="•"/>
              <a:defRPr/>
            </a:pPr>
            <a:endParaRPr lang="en-GB" sz="2000" b="1" i="0" dirty="0">
              <a:solidFill>
                <a:schemeClr val="bg1"/>
              </a:solidFill>
              <a:latin typeface="Arial"/>
              <a:cs typeface="Arial"/>
            </a:endParaRPr>
          </a:p>
          <a:p>
            <a:pPr eaLnBrk="1" hangingPunct="1">
              <a:spcAft>
                <a:spcPts val="200"/>
              </a:spcAft>
              <a:buClr>
                <a:srgbClr val="E4A07C"/>
              </a:buClr>
              <a:buFontTx/>
              <a:buChar char="•"/>
              <a:defRPr/>
            </a:pPr>
            <a:endParaRPr lang="en-GB" sz="2000" b="1" i="0" dirty="0">
              <a:solidFill>
                <a:schemeClr val="bg1"/>
              </a:solidFill>
              <a:latin typeface="Arial"/>
              <a:cs typeface="Arial"/>
            </a:endParaRPr>
          </a:p>
          <a:p>
            <a:pPr eaLnBrk="1" hangingPunct="1">
              <a:spcAft>
                <a:spcPts val="200"/>
              </a:spcAft>
              <a:buClr>
                <a:srgbClr val="E4A07C"/>
              </a:buClr>
              <a:defRPr/>
            </a:pPr>
            <a:endParaRPr lang="en-GB" sz="2000" b="1" i="0" dirty="0">
              <a:solidFill>
                <a:schemeClr val="bg1"/>
              </a:solidFill>
              <a:latin typeface="Arial"/>
              <a:cs typeface="Arial"/>
            </a:endParaRPr>
          </a:p>
          <a:p>
            <a:pPr eaLnBrk="1" hangingPunct="1">
              <a:spcAft>
                <a:spcPts val="200"/>
              </a:spcAft>
              <a:buClr>
                <a:srgbClr val="E4A07C"/>
              </a:buClr>
              <a:defRPr/>
            </a:pPr>
            <a:endParaRPr lang="en-GB" sz="2000" b="1" i="0" dirty="0">
              <a:solidFill>
                <a:schemeClr val="bg1"/>
              </a:solidFill>
              <a:latin typeface="Arial"/>
              <a:cs typeface="Arial"/>
            </a:endParaRPr>
          </a:p>
          <a:p>
            <a:pPr eaLnBrk="1" hangingPunct="1">
              <a:spcAft>
                <a:spcPts val="200"/>
              </a:spcAft>
              <a:buClr>
                <a:srgbClr val="E4A07C"/>
              </a:buClr>
              <a:buFontTx/>
              <a:buChar char="•"/>
              <a:defRPr/>
            </a:pPr>
            <a:r>
              <a:rPr lang="en-GB" sz="2000" b="1" i="0" dirty="0">
                <a:solidFill>
                  <a:schemeClr val="bg1"/>
                </a:solidFill>
                <a:latin typeface="Arial"/>
                <a:cs typeface="Arial"/>
              </a:rPr>
              <a:t> On- and off-site adventure activities</a:t>
            </a:r>
          </a:p>
          <a:p>
            <a:pPr eaLnBrk="1" hangingPunct="1">
              <a:spcAft>
                <a:spcPts val="200"/>
              </a:spcAft>
              <a:buClr>
                <a:srgbClr val="E4A07C"/>
              </a:buClr>
              <a:buFontTx/>
              <a:buChar char="•"/>
              <a:defRPr/>
            </a:pPr>
            <a:r>
              <a:rPr lang="en-GB" sz="2000" b="1" i="0" dirty="0">
                <a:solidFill>
                  <a:schemeClr val="bg1"/>
                </a:solidFill>
                <a:latin typeface="Arial"/>
                <a:cs typeface="Arial"/>
              </a:rPr>
              <a:t> Disco</a:t>
            </a:r>
          </a:p>
          <a:p>
            <a:pPr eaLnBrk="1" hangingPunct="1">
              <a:spcAft>
                <a:spcPts val="200"/>
              </a:spcAft>
              <a:buClr>
                <a:srgbClr val="E4A07C"/>
              </a:buClr>
              <a:buFontTx/>
              <a:buChar char="•"/>
              <a:defRPr/>
            </a:pPr>
            <a:r>
              <a:rPr lang="en-GB" sz="2000" b="1" i="0" dirty="0">
                <a:solidFill>
                  <a:schemeClr val="bg1"/>
                </a:solidFill>
                <a:latin typeface="Arial"/>
                <a:cs typeface="Arial"/>
              </a:rPr>
              <a:t> Shop</a:t>
            </a:r>
          </a:p>
          <a:p>
            <a:pPr eaLnBrk="1" hangingPunct="1">
              <a:spcAft>
                <a:spcPts val="200"/>
              </a:spcAft>
              <a:buClr>
                <a:srgbClr val="E4A07C"/>
              </a:buClr>
              <a:buFontTx/>
              <a:buChar char="•"/>
              <a:defRPr/>
            </a:pPr>
            <a:r>
              <a:rPr lang="en-GB" sz="2000" b="1" i="0" dirty="0">
                <a:solidFill>
                  <a:schemeClr val="bg1"/>
                </a:solidFill>
                <a:latin typeface="Arial"/>
                <a:cs typeface="Arial"/>
              </a:rPr>
              <a:t> Classrooms / meeting rooms</a:t>
            </a:r>
          </a:p>
          <a:p>
            <a:pPr eaLnBrk="1" hangingPunct="1">
              <a:spcAft>
                <a:spcPts val="200"/>
              </a:spcAft>
              <a:buClr>
                <a:srgbClr val="F7941E"/>
              </a:buClr>
              <a:defRPr/>
            </a:pPr>
            <a:endParaRPr lang="en-GB" dirty="0"/>
          </a:p>
        </p:txBody>
      </p:sp>
      <p:sp>
        <p:nvSpPr>
          <p:cNvPr id="51205" name="Title 2">
            <a:extLst>
              <a:ext uri="{FF2B5EF4-FFF2-40B4-BE49-F238E27FC236}">
                <a16:creationId xmlns:a16="http://schemas.microsoft.com/office/drawing/2014/main" id="{75867951-1A80-425D-82D6-D78860786804}"/>
              </a:ext>
            </a:extLst>
          </p:cNvPr>
          <p:cNvSpPr txBox="1">
            <a:spLocks/>
          </p:cNvSpPr>
          <p:nvPr/>
        </p:nvSpPr>
        <p:spPr bwMode="auto">
          <a:xfrm>
            <a:off x="2135188" y="3284539"/>
            <a:ext cx="7772400" cy="1254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defTabSz="457200">
              <a:defRPr sz="2400" i="1">
                <a:solidFill>
                  <a:schemeClr val="tx1"/>
                </a:solidFill>
                <a:latin typeface="Arial" panose="020B0604020202020204" pitchFamily="34" charset="0"/>
                <a:ea typeface="MS PGothic" panose="020B0600070205080204" pitchFamily="34" charset="-128"/>
              </a:defRPr>
            </a:lvl1pPr>
            <a:lvl2pPr marL="742950" indent="-285750" defTabSz="457200">
              <a:defRPr sz="2400" i="1">
                <a:solidFill>
                  <a:schemeClr val="tx1"/>
                </a:solidFill>
                <a:latin typeface="Arial" panose="020B0604020202020204" pitchFamily="34" charset="0"/>
                <a:ea typeface="MS PGothic" panose="020B0600070205080204" pitchFamily="34" charset="-128"/>
              </a:defRPr>
            </a:lvl2pPr>
            <a:lvl3pPr marL="1143000" indent="-228600" defTabSz="457200">
              <a:defRPr sz="2400" i="1">
                <a:solidFill>
                  <a:schemeClr val="tx1"/>
                </a:solidFill>
                <a:latin typeface="Arial" panose="020B0604020202020204" pitchFamily="34" charset="0"/>
                <a:ea typeface="MS PGothic" panose="020B0600070205080204" pitchFamily="34" charset="-128"/>
              </a:defRPr>
            </a:lvl3pPr>
            <a:lvl4pPr marL="1600200" indent="-228600" defTabSz="457200">
              <a:defRPr sz="2400" i="1">
                <a:solidFill>
                  <a:schemeClr val="tx1"/>
                </a:solidFill>
                <a:latin typeface="Arial" panose="020B0604020202020204" pitchFamily="34" charset="0"/>
                <a:ea typeface="MS PGothic" panose="020B0600070205080204" pitchFamily="34" charset="-128"/>
              </a:defRPr>
            </a:lvl4pPr>
            <a:lvl5pPr marL="2057400" indent="-228600" defTabSz="457200">
              <a:defRPr sz="2400" i="1">
                <a:solidFill>
                  <a:schemeClr val="tx1"/>
                </a:solidFill>
                <a:latin typeface="Arial" panose="020B0604020202020204" pitchFamily="34" charset="0"/>
                <a:ea typeface="MS PGothic" panose="020B0600070205080204" pitchFamily="34" charset="-128"/>
              </a:defRPr>
            </a:lvl5pPr>
            <a:lvl6pPr marL="2514600" indent="-228600" defTabSz="457200" eaLnBrk="0" fontAlgn="base" hangingPunct="0">
              <a:spcBef>
                <a:spcPct val="0"/>
              </a:spcBef>
              <a:spcAft>
                <a:spcPct val="0"/>
              </a:spcAft>
              <a:defRPr sz="2400" i="1">
                <a:solidFill>
                  <a:schemeClr val="tx1"/>
                </a:solidFill>
                <a:latin typeface="Arial" panose="020B0604020202020204" pitchFamily="34" charset="0"/>
                <a:ea typeface="MS PGothic" panose="020B0600070205080204" pitchFamily="34" charset="-128"/>
              </a:defRPr>
            </a:lvl6pPr>
            <a:lvl7pPr marL="2971800" indent="-228600" defTabSz="457200" eaLnBrk="0" fontAlgn="base" hangingPunct="0">
              <a:spcBef>
                <a:spcPct val="0"/>
              </a:spcBef>
              <a:spcAft>
                <a:spcPct val="0"/>
              </a:spcAft>
              <a:defRPr sz="2400" i="1">
                <a:solidFill>
                  <a:schemeClr val="tx1"/>
                </a:solidFill>
                <a:latin typeface="Arial" panose="020B0604020202020204" pitchFamily="34" charset="0"/>
                <a:ea typeface="MS PGothic" panose="020B0600070205080204" pitchFamily="34" charset="-128"/>
              </a:defRPr>
            </a:lvl7pPr>
            <a:lvl8pPr marL="3429000" indent="-228600" defTabSz="457200" eaLnBrk="0" fontAlgn="base" hangingPunct="0">
              <a:spcBef>
                <a:spcPct val="0"/>
              </a:spcBef>
              <a:spcAft>
                <a:spcPct val="0"/>
              </a:spcAft>
              <a:defRPr sz="2400" i="1">
                <a:solidFill>
                  <a:schemeClr val="tx1"/>
                </a:solidFill>
                <a:latin typeface="Arial" panose="020B0604020202020204" pitchFamily="34" charset="0"/>
                <a:ea typeface="MS PGothic" panose="020B0600070205080204" pitchFamily="34" charset="-128"/>
              </a:defRPr>
            </a:lvl8pPr>
            <a:lvl9pPr marL="3886200" indent="-228600" defTabSz="457200" eaLnBrk="0" fontAlgn="base" hangingPunct="0">
              <a:spcBef>
                <a:spcPct val="0"/>
              </a:spcBef>
              <a:spcAft>
                <a:spcPct val="0"/>
              </a:spcAft>
              <a:defRPr sz="2400" i="1">
                <a:solidFill>
                  <a:schemeClr val="tx1"/>
                </a:solidFill>
                <a:latin typeface="Arial" panose="020B0604020202020204" pitchFamily="34" charset="0"/>
                <a:ea typeface="MS PGothic" panose="020B0600070205080204" pitchFamily="34" charset="-128"/>
              </a:defRPr>
            </a:lvl9pPr>
          </a:lstStyle>
          <a:p>
            <a:pPr eaLnBrk="1" hangingPunct="1"/>
            <a:r>
              <a:rPr lang="en-US" altLang="en-US" sz="3600" b="1" i="0">
                <a:solidFill>
                  <a:srgbClr val="E4A07C"/>
                </a:solidFill>
              </a:rPr>
              <a:t>Facilities</a:t>
            </a:r>
          </a:p>
        </p:txBody>
      </p:sp>
      <p:pic>
        <p:nvPicPr>
          <p:cNvPr id="51206" name="Picture 6" descr="PGL LOGO OFFICIAL_with Drop Shadow.png">
            <a:extLst>
              <a:ext uri="{FF2B5EF4-FFF2-40B4-BE49-F238E27FC236}">
                <a16:creationId xmlns:a16="http://schemas.microsoft.com/office/drawing/2014/main" id="{9EEF05B7-55A5-426C-8002-C8DEA2899444}"/>
              </a:ext>
            </a:extLst>
          </p:cNvPr>
          <p:cNvPicPr>
            <a:picLocks noChangeAspect="1"/>
          </p:cNvPicPr>
          <p:nvPr/>
        </p:nvPicPr>
        <p:blipFill>
          <a:blip r:embed="rId4">
            <a:extLst>
              <a:ext uri="{28A0092B-C50C-407E-A947-70E740481C1C}">
                <a14:useLocalDpi xmlns:a14="http://schemas.microsoft.com/office/drawing/2010/main" val="0"/>
              </a:ext>
            </a:extLst>
          </a:blip>
          <a:srcRect t="7407"/>
          <a:stretch>
            <a:fillRect/>
          </a:stretch>
        </p:blipFill>
        <p:spPr bwMode="auto">
          <a:xfrm>
            <a:off x="1852614" y="1"/>
            <a:ext cx="1328737" cy="12303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8B710770-F822-4FAD-BF28-E7D0B46B0143}"/>
              </a:ext>
            </a:extLst>
          </p:cNvPr>
          <p:cNvSpPr>
            <a:spLocks noChangeArrowheads="1"/>
          </p:cNvSpPr>
          <p:nvPr/>
        </p:nvSpPr>
        <p:spPr bwMode="auto">
          <a:xfrm>
            <a:off x="1524000" y="0"/>
            <a:ext cx="9144000" cy="3429000"/>
          </a:xfrm>
          <a:prstGeom prst="rect">
            <a:avLst/>
          </a:prstGeom>
          <a:blipFill dpi="0" rotWithShape="1">
            <a:blip r:embed="rId3"/>
            <a:srcRect/>
            <a:stretch>
              <a:fillRect/>
            </a:stretch>
          </a:blipFill>
          <a:ln w="9525">
            <a:solidFill>
              <a:srgbClr val="4A7EBB"/>
            </a:solidFill>
            <a:miter lim="800000"/>
            <a:headEnd/>
            <a:tailEnd/>
          </a:ln>
          <a:effectLst>
            <a:outerShdw blurRad="40000" dist="23000" dir="5400000" rotWithShape="0">
              <a:srgbClr val="808080">
                <a:alpha val="34998"/>
              </a:srgbClr>
            </a:outerShdw>
          </a:effectLst>
        </p:spPr>
        <p:txBody>
          <a:bodyPr anchor="ctr"/>
          <a:lstStyle/>
          <a:p>
            <a:pPr algn="ctr" eaLnBrk="1" hangingPunct="1">
              <a:defRPr/>
            </a:pPr>
            <a:endParaRPr lang="en-US">
              <a:solidFill>
                <a:schemeClr val="lt1"/>
              </a:solidFill>
            </a:endParaRPr>
          </a:p>
        </p:txBody>
      </p:sp>
      <p:sp>
        <p:nvSpPr>
          <p:cNvPr id="8" name="Rectangle 7">
            <a:extLst>
              <a:ext uri="{FF2B5EF4-FFF2-40B4-BE49-F238E27FC236}">
                <a16:creationId xmlns:a16="http://schemas.microsoft.com/office/drawing/2014/main" id="{3A958E8D-5041-4274-A765-0DA25B9717CC}"/>
              </a:ext>
            </a:extLst>
          </p:cNvPr>
          <p:cNvSpPr>
            <a:spLocks noChangeArrowheads="1"/>
          </p:cNvSpPr>
          <p:nvPr/>
        </p:nvSpPr>
        <p:spPr bwMode="auto">
          <a:xfrm>
            <a:off x="1524000" y="3429000"/>
            <a:ext cx="9144000" cy="3429000"/>
          </a:xfrm>
          <a:prstGeom prst="rect">
            <a:avLst/>
          </a:prstGeom>
          <a:solidFill>
            <a:srgbClr val="8C1A4A"/>
          </a:solidFill>
          <a:ln w="9525">
            <a:solidFill>
              <a:srgbClr val="4A7EBB"/>
            </a:solidFill>
            <a:miter lim="800000"/>
            <a:headEnd/>
            <a:tailEnd/>
          </a:ln>
          <a:effectLst>
            <a:outerShdw blurRad="40000" dist="23000" dir="5400000" rotWithShape="0">
              <a:srgbClr val="808080">
                <a:alpha val="34998"/>
              </a:srgbClr>
            </a:outerShdw>
          </a:effectLst>
        </p:spPr>
        <p:txBody>
          <a:bodyPr anchor="ctr"/>
          <a:lstStyle/>
          <a:p>
            <a:pPr algn="ctr" eaLnBrk="1" hangingPunct="1">
              <a:defRPr/>
            </a:pPr>
            <a:endParaRPr lang="en-US">
              <a:solidFill>
                <a:schemeClr val="lt1"/>
              </a:solidFill>
            </a:endParaRPr>
          </a:p>
        </p:txBody>
      </p:sp>
      <p:sp>
        <p:nvSpPr>
          <p:cNvPr id="53251" name="TextBox 3">
            <a:extLst>
              <a:ext uri="{FF2B5EF4-FFF2-40B4-BE49-F238E27FC236}">
                <a16:creationId xmlns:a16="http://schemas.microsoft.com/office/drawing/2014/main" id="{5CF2A28E-CF41-4C7B-8DF1-21B745C60BBC}"/>
              </a:ext>
            </a:extLst>
          </p:cNvPr>
          <p:cNvSpPr txBox="1">
            <a:spLocks noChangeArrowheads="1"/>
          </p:cNvSpPr>
          <p:nvPr/>
        </p:nvSpPr>
        <p:spPr bwMode="auto">
          <a:xfrm>
            <a:off x="2063751" y="4386263"/>
            <a:ext cx="9648825" cy="27035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i="1">
                <a:solidFill>
                  <a:schemeClr val="tx1"/>
                </a:solidFill>
                <a:latin typeface="Arial" panose="020B0604020202020204" pitchFamily="34" charset="0"/>
                <a:ea typeface="MS PGothic" panose="020B0600070205080204" pitchFamily="34" charset="-128"/>
              </a:defRPr>
            </a:lvl1pPr>
            <a:lvl2pPr marL="742950" indent="-285750">
              <a:defRPr sz="2400" i="1">
                <a:solidFill>
                  <a:schemeClr val="tx1"/>
                </a:solidFill>
                <a:latin typeface="Arial" panose="020B0604020202020204" pitchFamily="34" charset="0"/>
                <a:ea typeface="MS PGothic" panose="020B0600070205080204" pitchFamily="34" charset="-128"/>
              </a:defRPr>
            </a:lvl2pPr>
            <a:lvl3pPr marL="1143000" indent="-228600">
              <a:defRPr sz="2400" i="1">
                <a:solidFill>
                  <a:schemeClr val="tx1"/>
                </a:solidFill>
                <a:latin typeface="Arial" panose="020B0604020202020204" pitchFamily="34" charset="0"/>
                <a:ea typeface="MS PGothic" panose="020B0600070205080204" pitchFamily="34" charset="-128"/>
              </a:defRPr>
            </a:lvl3pPr>
            <a:lvl4pPr marL="1600200" indent="-228600">
              <a:defRPr sz="2400" i="1">
                <a:solidFill>
                  <a:schemeClr val="tx1"/>
                </a:solidFill>
                <a:latin typeface="Arial" panose="020B0604020202020204" pitchFamily="34" charset="0"/>
                <a:ea typeface="MS PGothic" panose="020B0600070205080204" pitchFamily="34" charset="-128"/>
              </a:defRPr>
            </a:lvl4pPr>
            <a:lvl5pPr marL="2057400" indent="-228600">
              <a:defRPr sz="2400" i="1">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i="1">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i="1">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i="1">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i="1">
                <a:solidFill>
                  <a:schemeClr val="tx1"/>
                </a:solidFill>
                <a:latin typeface="Arial" panose="020B0604020202020204" pitchFamily="34" charset="0"/>
                <a:ea typeface="MS PGothic" panose="020B0600070205080204" pitchFamily="34" charset="-128"/>
              </a:defRPr>
            </a:lvl9pPr>
          </a:lstStyle>
          <a:p>
            <a:pPr>
              <a:spcAft>
                <a:spcPts val="200"/>
              </a:spcAft>
              <a:buClr>
                <a:srgbClr val="E4A07C"/>
              </a:buClr>
              <a:buFontTx/>
              <a:buChar char="•"/>
            </a:pPr>
            <a:r>
              <a:rPr lang="en-GB" altLang="en-US" sz="2000" i="0">
                <a:solidFill>
                  <a:schemeClr val="bg1"/>
                </a:solidFill>
              </a:rPr>
              <a:t> </a:t>
            </a:r>
            <a:r>
              <a:rPr lang="en-GB" altLang="en-US" sz="2000" b="1" i="0">
                <a:solidFill>
                  <a:schemeClr val="bg1"/>
                </a:solidFill>
              </a:rPr>
              <a:t>3 nutritious, balanced meals per day</a:t>
            </a:r>
          </a:p>
          <a:p>
            <a:pPr>
              <a:spcAft>
                <a:spcPts val="200"/>
              </a:spcAft>
              <a:buClr>
                <a:srgbClr val="E4A07C"/>
              </a:buClr>
              <a:buFontTx/>
              <a:buChar char="•"/>
            </a:pPr>
            <a:r>
              <a:rPr lang="en-GB" altLang="en-US" sz="2000" b="1" i="0">
                <a:solidFill>
                  <a:schemeClr val="bg1"/>
                </a:solidFill>
              </a:rPr>
              <a:t> Self-service salad bar</a:t>
            </a:r>
          </a:p>
          <a:p>
            <a:pPr>
              <a:spcAft>
                <a:spcPts val="200"/>
              </a:spcAft>
              <a:buClr>
                <a:srgbClr val="E4A07C"/>
              </a:buClr>
              <a:buFontTx/>
              <a:buChar char="•"/>
            </a:pPr>
            <a:r>
              <a:rPr lang="en-GB" altLang="en-US" sz="2000" b="1" i="0">
                <a:solidFill>
                  <a:schemeClr val="bg1"/>
                </a:solidFill>
              </a:rPr>
              <a:t> Vegetarian option</a:t>
            </a:r>
          </a:p>
          <a:p>
            <a:pPr>
              <a:spcAft>
                <a:spcPts val="200"/>
              </a:spcAft>
              <a:buClr>
                <a:srgbClr val="E4A07C"/>
              </a:buClr>
              <a:buFontTx/>
              <a:buChar char="•"/>
            </a:pPr>
            <a:r>
              <a:rPr lang="en-GB" altLang="en-US" sz="2000" b="1" i="0">
                <a:solidFill>
                  <a:schemeClr val="bg1"/>
                </a:solidFill>
              </a:rPr>
              <a:t> Special diets catered for by prior arrangement</a:t>
            </a:r>
          </a:p>
          <a:p>
            <a:pPr>
              <a:spcAft>
                <a:spcPts val="200"/>
              </a:spcAft>
              <a:buClr>
                <a:srgbClr val="E4A07C"/>
              </a:buClr>
              <a:buFontTx/>
              <a:buChar char="•"/>
            </a:pPr>
            <a:r>
              <a:rPr lang="en-GB" altLang="en-US" sz="2000" b="1" i="0">
                <a:solidFill>
                  <a:schemeClr val="bg1"/>
                </a:solidFill>
              </a:rPr>
              <a:t> Sample menus available online: </a:t>
            </a:r>
            <a:r>
              <a:rPr lang="en-GB" altLang="en-US" sz="2000" b="1" i="0">
                <a:solidFill>
                  <a:srgbClr val="E4A07C"/>
                </a:solidFill>
              </a:rPr>
              <a:t>www.pgl.co.uk</a:t>
            </a:r>
          </a:p>
          <a:p>
            <a:pPr>
              <a:spcAft>
                <a:spcPts val="200"/>
              </a:spcAft>
              <a:buClr>
                <a:srgbClr val="B8E5FA"/>
              </a:buClr>
              <a:buFontTx/>
              <a:buChar char="•"/>
            </a:pPr>
            <a:endParaRPr lang="en-GB" altLang="en-US" sz="2000" b="1" i="0">
              <a:solidFill>
                <a:schemeClr val="bg1"/>
              </a:solidFill>
            </a:endParaRPr>
          </a:p>
          <a:p>
            <a:pPr>
              <a:spcAft>
                <a:spcPts val="200"/>
              </a:spcAft>
              <a:buClr>
                <a:srgbClr val="B8E5FA"/>
              </a:buClr>
              <a:buFontTx/>
              <a:buChar char="•"/>
            </a:pPr>
            <a:endParaRPr lang="en-GB" altLang="en-US" sz="2000" b="1" i="0">
              <a:solidFill>
                <a:schemeClr val="bg1"/>
              </a:solidFill>
            </a:endParaRPr>
          </a:p>
          <a:p>
            <a:pPr>
              <a:spcAft>
                <a:spcPts val="200"/>
              </a:spcAft>
              <a:buClr>
                <a:srgbClr val="B8E5FA"/>
              </a:buClr>
            </a:pPr>
            <a:endParaRPr lang="en-GB" altLang="en-US" sz="1800"/>
          </a:p>
        </p:txBody>
      </p:sp>
      <p:sp>
        <p:nvSpPr>
          <p:cNvPr id="53252" name="Title 2">
            <a:extLst>
              <a:ext uri="{FF2B5EF4-FFF2-40B4-BE49-F238E27FC236}">
                <a16:creationId xmlns:a16="http://schemas.microsoft.com/office/drawing/2014/main" id="{68306D40-AE58-4F41-96A7-573D3AE57CDA}"/>
              </a:ext>
            </a:extLst>
          </p:cNvPr>
          <p:cNvSpPr txBox="1">
            <a:spLocks/>
          </p:cNvSpPr>
          <p:nvPr/>
        </p:nvSpPr>
        <p:spPr bwMode="auto">
          <a:xfrm>
            <a:off x="2135188" y="3284539"/>
            <a:ext cx="7772400" cy="1254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defTabSz="457200">
              <a:defRPr sz="2400" i="1">
                <a:solidFill>
                  <a:schemeClr val="tx1"/>
                </a:solidFill>
                <a:latin typeface="Arial" panose="020B0604020202020204" pitchFamily="34" charset="0"/>
                <a:ea typeface="MS PGothic" panose="020B0600070205080204" pitchFamily="34" charset="-128"/>
              </a:defRPr>
            </a:lvl1pPr>
            <a:lvl2pPr marL="742950" indent="-285750" defTabSz="457200">
              <a:defRPr sz="2400" i="1">
                <a:solidFill>
                  <a:schemeClr val="tx1"/>
                </a:solidFill>
                <a:latin typeface="Arial" panose="020B0604020202020204" pitchFamily="34" charset="0"/>
                <a:ea typeface="MS PGothic" panose="020B0600070205080204" pitchFamily="34" charset="-128"/>
              </a:defRPr>
            </a:lvl2pPr>
            <a:lvl3pPr marL="1143000" indent="-228600" defTabSz="457200">
              <a:defRPr sz="2400" i="1">
                <a:solidFill>
                  <a:schemeClr val="tx1"/>
                </a:solidFill>
                <a:latin typeface="Arial" panose="020B0604020202020204" pitchFamily="34" charset="0"/>
                <a:ea typeface="MS PGothic" panose="020B0600070205080204" pitchFamily="34" charset="-128"/>
              </a:defRPr>
            </a:lvl3pPr>
            <a:lvl4pPr marL="1600200" indent="-228600" defTabSz="457200">
              <a:defRPr sz="2400" i="1">
                <a:solidFill>
                  <a:schemeClr val="tx1"/>
                </a:solidFill>
                <a:latin typeface="Arial" panose="020B0604020202020204" pitchFamily="34" charset="0"/>
                <a:ea typeface="MS PGothic" panose="020B0600070205080204" pitchFamily="34" charset="-128"/>
              </a:defRPr>
            </a:lvl4pPr>
            <a:lvl5pPr marL="2057400" indent="-228600" defTabSz="457200">
              <a:defRPr sz="2400" i="1">
                <a:solidFill>
                  <a:schemeClr val="tx1"/>
                </a:solidFill>
                <a:latin typeface="Arial" panose="020B0604020202020204" pitchFamily="34" charset="0"/>
                <a:ea typeface="MS PGothic" panose="020B0600070205080204" pitchFamily="34" charset="-128"/>
              </a:defRPr>
            </a:lvl5pPr>
            <a:lvl6pPr marL="2514600" indent="-228600" defTabSz="457200" eaLnBrk="0" fontAlgn="base" hangingPunct="0">
              <a:spcBef>
                <a:spcPct val="0"/>
              </a:spcBef>
              <a:spcAft>
                <a:spcPct val="0"/>
              </a:spcAft>
              <a:defRPr sz="2400" i="1">
                <a:solidFill>
                  <a:schemeClr val="tx1"/>
                </a:solidFill>
                <a:latin typeface="Arial" panose="020B0604020202020204" pitchFamily="34" charset="0"/>
                <a:ea typeface="MS PGothic" panose="020B0600070205080204" pitchFamily="34" charset="-128"/>
              </a:defRPr>
            </a:lvl6pPr>
            <a:lvl7pPr marL="2971800" indent="-228600" defTabSz="457200" eaLnBrk="0" fontAlgn="base" hangingPunct="0">
              <a:spcBef>
                <a:spcPct val="0"/>
              </a:spcBef>
              <a:spcAft>
                <a:spcPct val="0"/>
              </a:spcAft>
              <a:defRPr sz="2400" i="1">
                <a:solidFill>
                  <a:schemeClr val="tx1"/>
                </a:solidFill>
                <a:latin typeface="Arial" panose="020B0604020202020204" pitchFamily="34" charset="0"/>
                <a:ea typeface="MS PGothic" panose="020B0600070205080204" pitchFamily="34" charset="-128"/>
              </a:defRPr>
            </a:lvl7pPr>
            <a:lvl8pPr marL="3429000" indent="-228600" defTabSz="457200" eaLnBrk="0" fontAlgn="base" hangingPunct="0">
              <a:spcBef>
                <a:spcPct val="0"/>
              </a:spcBef>
              <a:spcAft>
                <a:spcPct val="0"/>
              </a:spcAft>
              <a:defRPr sz="2400" i="1">
                <a:solidFill>
                  <a:schemeClr val="tx1"/>
                </a:solidFill>
                <a:latin typeface="Arial" panose="020B0604020202020204" pitchFamily="34" charset="0"/>
                <a:ea typeface="MS PGothic" panose="020B0600070205080204" pitchFamily="34" charset="-128"/>
              </a:defRPr>
            </a:lvl8pPr>
            <a:lvl9pPr marL="3886200" indent="-228600" defTabSz="457200" eaLnBrk="0" fontAlgn="base" hangingPunct="0">
              <a:spcBef>
                <a:spcPct val="0"/>
              </a:spcBef>
              <a:spcAft>
                <a:spcPct val="0"/>
              </a:spcAft>
              <a:defRPr sz="2400" i="1">
                <a:solidFill>
                  <a:schemeClr val="tx1"/>
                </a:solidFill>
                <a:latin typeface="Arial" panose="020B0604020202020204" pitchFamily="34" charset="0"/>
                <a:ea typeface="MS PGothic" panose="020B0600070205080204" pitchFamily="34" charset="-128"/>
              </a:defRPr>
            </a:lvl9pPr>
          </a:lstStyle>
          <a:p>
            <a:pPr eaLnBrk="1" hangingPunct="1"/>
            <a:r>
              <a:rPr lang="en-US" altLang="en-US" sz="3600" b="1" i="0">
                <a:solidFill>
                  <a:srgbClr val="E4A07C"/>
                </a:solidFill>
              </a:rPr>
              <a:t>Catering and dietary needs </a:t>
            </a:r>
          </a:p>
        </p:txBody>
      </p:sp>
      <p:pic>
        <p:nvPicPr>
          <p:cNvPr id="53253" name="Picture 6" descr="PGL LOGO OFFICIAL_with Drop Shadow.png">
            <a:extLst>
              <a:ext uri="{FF2B5EF4-FFF2-40B4-BE49-F238E27FC236}">
                <a16:creationId xmlns:a16="http://schemas.microsoft.com/office/drawing/2014/main" id="{A6A27AE7-E4D4-4B54-9C8F-A5DBE31A92D9}"/>
              </a:ext>
            </a:extLst>
          </p:cNvPr>
          <p:cNvPicPr>
            <a:picLocks noChangeAspect="1"/>
          </p:cNvPicPr>
          <p:nvPr/>
        </p:nvPicPr>
        <p:blipFill>
          <a:blip r:embed="rId4">
            <a:extLst>
              <a:ext uri="{28A0092B-C50C-407E-A947-70E740481C1C}">
                <a14:useLocalDpi xmlns:a14="http://schemas.microsoft.com/office/drawing/2010/main" val="0"/>
              </a:ext>
            </a:extLst>
          </a:blip>
          <a:srcRect t="7407"/>
          <a:stretch>
            <a:fillRect/>
          </a:stretch>
        </p:blipFill>
        <p:spPr bwMode="auto">
          <a:xfrm>
            <a:off x="1852614" y="1"/>
            <a:ext cx="1328737" cy="12303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2CF43F02-AE96-4943-A15C-CCAEA16379DF}"/>
              </a:ext>
            </a:extLst>
          </p:cNvPr>
          <p:cNvSpPr>
            <a:spLocks noChangeArrowheads="1"/>
          </p:cNvSpPr>
          <p:nvPr/>
        </p:nvSpPr>
        <p:spPr bwMode="auto">
          <a:xfrm>
            <a:off x="1524000" y="0"/>
            <a:ext cx="9144000" cy="3429000"/>
          </a:xfrm>
          <a:prstGeom prst="rect">
            <a:avLst/>
          </a:prstGeom>
          <a:blipFill dpi="0" rotWithShape="1">
            <a:blip r:embed="rId3"/>
            <a:srcRect/>
            <a:stretch>
              <a:fillRect/>
            </a:stretch>
          </a:blipFill>
          <a:ln w="9525">
            <a:solidFill>
              <a:srgbClr val="4A7EBB"/>
            </a:solidFill>
            <a:miter lim="800000"/>
            <a:headEnd/>
            <a:tailEnd/>
          </a:ln>
          <a:effectLst>
            <a:outerShdw blurRad="40000" dist="23000" dir="5400000" rotWithShape="0">
              <a:srgbClr val="808080">
                <a:alpha val="34998"/>
              </a:srgbClr>
            </a:outerShdw>
          </a:effectLst>
        </p:spPr>
        <p:txBody>
          <a:bodyPr anchor="ctr"/>
          <a:lstStyle/>
          <a:p>
            <a:pPr algn="ctr" eaLnBrk="1" hangingPunct="1">
              <a:defRPr/>
            </a:pPr>
            <a:endParaRPr lang="en-US">
              <a:solidFill>
                <a:schemeClr val="lt1"/>
              </a:solidFill>
            </a:endParaRPr>
          </a:p>
        </p:txBody>
      </p:sp>
      <p:sp>
        <p:nvSpPr>
          <p:cNvPr id="55298" name="Text Box 3">
            <a:extLst>
              <a:ext uri="{FF2B5EF4-FFF2-40B4-BE49-F238E27FC236}">
                <a16:creationId xmlns:a16="http://schemas.microsoft.com/office/drawing/2014/main" id="{590B5BE5-C2F7-4BDB-881D-BC15029117F1}"/>
              </a:ext>
            </a:extLst>
          </p:cNvPr>
          <p:cNvSpPr txBox="1">
            <a:spLocks noChangeArrowheads="1"/>
          </p:cNvSpPr>
          <p:nvPr/>
        </p:nvSpPr>
        <p:spPr bwMode="auto">
          <a:xfrm>
            <a:off x="2063750" y="1557338"/>
            <a:ext cx="4679950"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i="1">
                <a:solidFill>
                  <a:schemeClr val="tx1"/>
                </a:solidFill>
                <a:latin typeface="Arial" panose="020B0604020202020204" pitchFamily="34" charset="0"/>
                <a:ea typeface="MS PGothic" panose="020B0600070205080204" pitchFamily="34" charset="-128"/>
              </a:defRPr>
            </a:lvl1pPr>
            <a:lvl2pPr marL="742950" indent="-285750">
              <a:defRPr sz="2400" i="1">
                <a:solidFill>
                  <a:schemeClr val="tx1"/>
                </a:solidFill>
                <a:latin typeface="Arial" panose="020B0604020202020204" pitchFamily="34" charset="0"/>
                <a:ea typeface="MS PGothic" panose="020B0600070205080204" pitchFamily="34" charset="-128"/>
              </a:defRPr>
            </a:lvl2pPr>
            <a:lvl3pPr marL="1143000" indent="-228600">
              <a:defRPr sz="2400" i="1">
                <a:solidFill>
                  <a:schemeClr val="tx1"/>
                </a:solidFill>
                <a:latin typeface="Arial" panose="020B0604020202020204" pitchFamily="34" charset="0"/>
                <a:ea typeface="MS PGothic" panose="020B0600070205080204" pitchFamily="34" charset="-128"/>
              </a:defRPr>
            </a:lvl3pPr>
            <a:lvl4pPr marL="1600200" indent="-228600">
              <a:defRPr sz="2400" i="1">
                <a:solidFill>
                  <a:schemeClr val="tx1"/>
                </a:solidFill>
                <a:latin typeface="Arial" panose="020B0604020202020204" pitchFamily="34" charset="0"/>
                <a:ea typeface="MS PGothic" panose="020B0600070205080204" pitchFamily="34" charset="-128"/>
              </a:defRPr>
            </a:lvl4pPr>
            <a:lvl5pPr marL="2057400" indent="-228600">
              <a:defRPr sz="2400" i="1">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i="1">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i="1">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i="1">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i="1">
                <a:solidFill>
                  <a:schemeClr val="tx1"/>
                </a:solidFill>
                <a:latin typeface="Arial" panose="020B0604020202020204" pitchFamily="34" charset="0"/>
                <a:ea typeface="MS PGothic" panose="020B0600070205080204" pitchFamily="34" charset="-128"/>
              </a:defRPr>
            </a:lvl9pPr>
          </a:lstStyle>
          <a:p>
            <a:pPr eaLnBrk="1" hangingPunct="1">
              <a:spcBef>
                <a:spcPct val="50000"/>
              </a:spcBef>
            </a:pPr>
            <a:endParaRPr lang="en-US" altLang="en-US" sz="1800" i="0"/>
          </a:p>
        </p:txBody>
      </p:sp>
      <p:sp>
        <p:nvSpPr>
          <p:cNvPr id="11" name="Rectangle 10">
            <a:extLst>
              <a:ext uri="{FF2B5EF4-FFF2-40B4-BE49-F238E27FC236}">
                <a16:creationId xmlns:a16="http://schemas.microsoft.com/office/drawing/2014/main" id="{41405F88-13BD-47C2-8CFD-329D62698234}"/>
              </a:ext>
            </a:extLst>
          </p:cNvPr>
          <p:cNvSpPr>
            <a:spLocks noChangeArrowheads="1"/>
          </p:cNvSpPr>
          <p:nvPr/>
        </p:nvSpPr>
        <p:spPr bwMode="auto">
          <a:xfrm>
            <a:off x="1524000" y="3429000"/>
            <a:ext cx="9144000" cy="3429000"/>
          </a:xfrm>
          <a:prstGeom prst="rect">
            <a:avLst/>
          </a:prstGeom>
          <a:solidFill>
            <a:srgbClr val="8C1A4A"/>
          </a:solidFill>
          <a:ln w="9525">
            <a:solidFill>
              <a:srgbClr val="4A7EBB"/>
            </a:solidFill>
            <a:miter lim="800000"/>
            <a:headEnd/>
            <a:tailEnd/>
          </a:ln>
          <a:effectLst>
            <a:outerShdw blurRad="40000" dist="23000" dir="5400000" rotWithShape="0">
              <a:srgbClr val="808080">
                <a:alpha val="34998"/>
              </a:srgbClr>
            </a:outerShdw>
          </a:effectLst>
        </p:spPr>
        <p:txBody>
          <a:bodyPr anchor="ctr"/>
          <a:lstStyle/>
          <a:p>
            <a:pPr algn="ctr" eaLnBrk="1" hangingPunct="1">
              <a:defRPr/>
            </a:pPr>
            <a:endParaRPr lang="en-US">
              <a:solidFill>
                <a:schemeClr val="lt1"/>
              </a:solidFill>
            </a:endParaRPr>
          </a:p>
        </p:txBody>
      </p:sp>
      <p:sp>
        <p:nvSpPr>
          <p:cNvPr id="55300" name="TextBox 3">
            <a:extLst>
              <a:ext uri="{FF2B5EF4-FFF2-40B4-BE49-F238E27FC236}">
                <a16:creationId xmlns:a16="http://schemas.microsoft.com/office/drawing/2014/main" id="{C87684A9-FAE2-4FAD-A48A-054FEA357151}"/>
              </a:ext>
            </a:extLst>
          </p:cNvPr>
          <p:cNvSpPr txBox="1">
            <a:spLocks noChangeArrowheads="1"/>
          </p:cNvSpPr>
          <p:nvPr/>
        </p:nvSpPr>
        <p:spPr bwMode="auto">
          <a:xfrm>
            <a:off x="2100263" y="4292601"/>
            <a:ext cx="8604250" cy="708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i="1">
                <a:solidFill>
                  <a:schemeClr val="tx1"/>
                </a:solidFill>
                <a:latin typeface="Arial" panose="020B0604020202020204" pitchFamily="34" charset="0"/>
                <a:ea typeface="MS PGothic" panose="020B0600070205080204" pitchFamily="34" charset="-128"/>
              </a:defRPr>
            </a:lvl1pPr>
            <a:lvl2pPr marL="742950" indent="-285750">
              <a:defRPr sz="2400" i="1">
                <a:solidFill>
                  <a:schemeClr val="tx1"/>
                </a:solidFill>
                <a:latin typeface="Arial" panose="020B0604020202020204" pitchFamily="34" charset="0"/>
                <a:ea typeface="MS PGothic" panose="020B0600070205080204" pitchFamily="34" charset="-128"/>
              </a:defRPr>
            </a:lvl2pPr>
            <a:lvl3pPr marL="1143000" indent="-228600">
              <a:defRPr sz="2400" i="1">
                <a:solidFill>
                  <a:schemeClr val="tx1"/>
                </a:solidFill>
                <a:latin typeface="Arial" panose="020B0604020202020204" pitchFamily="34" charset="0"/>
                <a:ea typeface="MS PGothic" panose="020B0600070205080204" pitchFamily="34" charset="-128"/>
              </a:defRPr>
            </a:lvl3pPr>
            <a:lvl4pPr marL="1600200" indent="-228600">
              <a:defRPr sz="2400" i="1">
                <a:solidFill>
                  <a:schemeClr val="tx1"/>
                </a:solidFill>
                <a:latin typeface="Arial" panose="020B0604020202020204" pitchFamily="34" charset="0"/>
                <a:ea typeface="MS PGothic" panose="020B0600070205080204" pitchFamily="34" charset="-128"/>
              </a:defRPr>
            </a:lvl4pPr>
            <a:lvl5pPr marL="2057400" indent="-228600">
              <a:defRPr sz="2400" i="1">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i="1">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i="1">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i="1">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i="1">
                <a:solidFill>
                  <a:schemeClr val="tx1"/>
                </a:solidFill>
                <a:latin typeface="Arial" panose="020B0604020202020204" pitchFamily="34" charset="0"/>
                <a:ea typeface="MS PGothic" panose="020B0600070205080204" pitchFamily="34" charset="-128"/>
              </a:defRPr>
            </a:lvl9pPr>
          </a:lstStyle>
          <a:p>
            <a:pPr>
              <a:spcAft>
                <a:spcPts val="200"/>
              </a:spcAft>
              <a:buClr>
                <a:srgbClr val="B8E5FA"/>
              </a:buClr>
            </a:pPr>
            <a:r>
              <a:rPr lang="en-GB" altLang="en-US" sz="2000" b="1" i="0">
                <a:solidFill>
                  <a:schemeClr val="bg1"/>
                </a:solidFill>
              </a:rPr>
              <a:t>The PGL Code of Practice describes all safety and operational procedures both on and off-site including:</a:t>
            </a:r>
          </a:p>
        </p:txBody>
      </p:sp>
      <p:sp>
        <p:nvSpPr>
          <p:cNvPr id="55301" name="Title 2">
            <a:extLst>
              <a:ext uri="{FF2B5EF4-FFF2-40B4-BE49-F238E27FC236}">
                <a16:creationId xmlns:a16="http://schemas.microsoft.com/office/drawing/2014/main" id="{7D9236C6-29FB-4E4C-9CDA-EC8B3DDA1762}"/>
              </a:ext>
            </a:extLst>
          </p:cNvPr>
          <p:cNvSpPr txBox="1">
            <a:spLocks/>
          </p:cNvSpPr>
          <p:nvPr/>
        </p:nvSpPr>
        <p:spPr bwMode="auto">
          <a:xfrm>
            <a:off x="2135188" y="3284539"/>
            <a:ext cx="7772400" cy="1254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defTabSz="457200">
              <a:defRPr sz="2400" i="1">
                <a:solidFill>
                  <a:schemeClr val="tx1"/>
                </a:solidFill>
                <a:latin typeface="Arial" panose="020B0604020202020204" pitchFamily="34" charset="0"/>
                <a:ea typeface="MS PGothic" panose="020B0600070205080204" pitchFamily="34" charset="-128"/>
              </a:defRPr>
            </a:lvl1pPr>
            <a:lvl2pPr marL="742950" indent="-285750" defTabSz="457200">
              <a:defRPr sz="2400" i="1">
                <a:solidFill>
                  <a:schemeClr val="tx1"/>
                </a:solidFill>
                <a:latin typeface="Arial" panose="020B0604020202020204" pitchFamily="34" charset="0"/>
                <a:ea typeface="MS PGothic" panose="020B0600070205080204" pitchFamily="34" charset="-128"/>
              </a:defRPr>
            </a:lvl2pPr>
            <a:lvl3pPr marL="1143000" indent="-228600" defTabSz="457200">
              <a:defRPr sz="2400" i="1">
                <a:solidFill>
                  <a:schemeClr val="tx1"/>
                </a:solidFill>
                <a:latin typeface="Arial" panose="020B0604020202020204" pitchFamily="34" charset="0"/>
                <a:ea typeface="MS PGothic" panose="020B0600070205080204" pitchFamily="34" charset="-128"/>
              </a:defRPr>
            </a:lvl3pPr>
            <a:lvl4pPr marL="1600200" indent="-228600" defTabSz="457200">
              <a:defRPr sz="2400" i="1">
                <a:solidFill>
                  <a:schemeClr val="tx1"/>
                </a:solidFill>
                <a:latin typeface="Arial" panose="020B0604020202020204" pitchFamily="34" charset="0"/>
                <a:ea typeface="MS PGothic" panose="020B0600070205080204" pitchFamily="34" charset="-128"/>
              </a:defRPr>
            </a:lvl4pPr>
            <a:lvl5pPr marL="2057400" indent="-228600" defTabSz="457200">
              <a:defRPr sz="2400" i="1">
                <a:solidFill>
                  <a:schemeClr val="tx1"/>
                </a:solidFill>
                <a:latin typeface="Arial" panose="020B0604020202020204" pitchFamily="34" charset="0"/>
                <a:ea typeface="MS PGothic" panose="020B0600070205080204" pitchFamily="34" charset="-128"/>
              </a:defRPr>
            </a:lvl5pPr>
            <a:lvl6pPr marL="2514600" indent="-228600" defTabSz="457200" eaLnBrk="0" fontAlgn="base" hangingPunct="0">
              <a:spcBef>
                <a:spcPct val="0"/>
              </a:spcBef>
              <a:spcAft>
                <a:spcPct val="0"/>
              </a:spcAft>
              <a:defRPr sz="2400" i="1">
                <a:solidFill>
                  <a:schemeClr val="tx1"/>
                </a:solidFill>
                <a:latin typeface="Arial" panose="020B0604020202020204" pitchFamily="34" charset="0"/>
                <a:ea typeface="MS PGothic" panose="020B0600070205080204" pitchFamily="34" charset="-128"/>
              </a:defRPr>
            </a:lvl6pPr>
            <a:lvl7pPr marL="2971800" indent="-228600" defTabSz="457200" eaLnBrk="0" fontAlgn="base" hangingPunct="0">
              <a:spcBef>
                <a:spcPct val="0"/>
              </a:spcBef>
              <a:spcAft>
                <a:spcPct val="0"/>
              </a:spcAft>
              <a:defRPr sz="2400" i="1">
                <a:solidFill>
                  <a:schemeClr val="tx1"/>
                </a:solidFill>
                <a:latin typeface="Arial" panose="020B0604020202020204" pitchFamily="34" charset="0"/>
                <a:ea typeface="MS PGothic" panose="020B0600070205080204" pitchFamily="34" charset="-128"/>
              </a:defRPr>
            </a:lvl7pPr>
            <a:lvl8pPr marL="3429000" indent="-228600" defTabSz="457200" eaLnBrk="0" fontAlgn="base" hangingPunct="0">
              <a:spcBef>
                <a:spcPct val="0"/>
              </a:spcBef>
              <a:spcAft>
                <a:spcPct val="0"/>
              </a:spcAft>
              <a:defRPr sz="2400" i="1">
                <a:solidFill>
                  <a:schemeClr val="tx1"/>
                </a:solidFill>
                <a:latin typeface="Arial" panose="020B0604020202020204" pitchFamily="34" charset="0"/>
                <a:ea typeface="MS PGothic" panose="020B0600070205080204" pitchFamily="34" charset="-128"/>
              </a:defRPr>
            </a:lvl8pPr>
            <a:lvl9pPr marL="3886200" indent="-228600" defTabSz="457200" eaLnBrk="0" fontAlgn="base" hangingPunct="0">
              <a:spcBef>
                <a:spcPct val="0"/>
              </a:spcBef>
              <a:spcAft>
                <a:spcPct val="0"/>
              </a:spcAft>
              <a:defRPr sz="2400" i="1">
                <a:solidFill>
                  <a:schemeClr val="tx1"/>
                </a:solidFill>
                <a:latin typeface="Arial" panose="020B0604020202020204" pitchFamily="34" charset="0"/>
                <a:ea typeface="MS PGothic" panose="020B0600070205080204" pitchFamily="34" charset="-128"/>
              </a:defRPr>
            </a:lvl9pPr>
          </a:lstStyle>
          <a:p>
            <a:pPr eaLnBrk="1" hangingPunct="1"/>
            <a:r>
              <a:rPr lang="en-US" altLang="en-US" sz="3600" b="1" i="0">
                <a:solidFill>
                  <a:srgbClr val="E4A07C"/>
                </a:solidFill>
              </a:rPr>
              <a:t>Health &amp; safety</a:t>
            </a:r>
          </a:p>
        </p:txBody>
      </p:sp>
      <p:sp>
        <p:nvSpPr>
          <p:cNvPr id="14" name="TextBox 3">
            <a:extLst>
              <a:ext uri="{FF2B5EF4-FFF2-40B4-BE49-F238E27FC236}">
                <a16:creationId xmlns:a16="http://schemas.microsoft.com/office/drawing/2014/main" id="{9C667BA8-DB7C-4CF5-9AEF-224F65BC6E41}"/>
              </a:ext>
            </a:extLst>
          </p:cNvPr>
          <p:cNvSpPr txBox="1">
            <a:spLocks noChangeArrowheads="1"/>
          </p:cNvSpPr>
          <p:nvPr/>
        </p:nvSpPr>
        <p:spPr bwMode="auto">
          <a:xfrm>
            <a:off x="2063552" y="5085185"/>
            <a:ext cx="8604448" cy="2087431"/>
          </a:xfrm>
          <a:prstGeom prst="rect">
            <a:avLst/>
          </a:prstGeom>
          <a:noFill/>
          <a:ln>
            <a:noFill/>
          </a:ln>
        </p:spPr>
        <p:txBody>
          <a:bodyPr numCol="2">
            <a:spAutoFit/>
          </a:bodyPr>
          <a:lstStyle>
            <a:lvl1pPr eaLnBrk="0" hangingPunct="0">
              <a:defRPr i="1">
                <a:solidFill>
                  <a:schemeClr val="tx1"/>
                </a:solidFill>
                <a:latin typeface="Arial" charset="0"/>
                <a:ea typeface="ＭＳ Ｐゴシック" charset="0"/>
                <a:cs typeface="ＭＳ Ｐゴシック" charset="0"/>
              </a:defRPr>
            </a:lvl1pPr>
            <a:lvl2pPr marL="742950" indent="-285750" eaLnBrk="0" hangingPunct="0">
              <a:defRPr i="1">
                <a:solidFill>
                  <a:schemeClr val="tx1"/>
                </a:solidFill>
                <a:latin typeface="Arial" charset="0"/>
                <a:ea typeface="ＭＳ Ｐゴシック" charset="0"/>
              </a:defRPr>
            </a:lvl2pPr>
            <a:lvl3pPr marL="1143000" indent="-228600" eaLnBrk="0" hangingPunct="0">
              <a:defRPr i="1">
                <a:solidFill>
                  <a:schemeClr val="tx1"/>
                </a:solidFill>
                <a:latin typeface="Arial" charset="0"/>
                <a:ea typeface="ＭＳ Ｐゴシック" charset="0"/>
              </a:defRPr>
            </a:lvl3pPr>
            <a:lvl4pPr marL="1600200" indent="-228600" eaLnBrk="0" hangingPunct="0">
              <a:defRPr i="1">
                <a:solidFill>
                  <a:schemeClr val="tx1"/>
                </a:solidFill>
                <a:latin typeface="Arial" charset="0"/>
                <a:ea typeface="ＭＳ Ｐゴシック" charset="0"/>
              </a:defRPr>
            </a:lvl4pPr>
            <a:lvl5pPr marL="2057400" indent="-228600" eaLnBrk="0" hangingPunct="0">
              <a:defRPr i="1">
                <a:solidFill>
                  <a:schemeClr val="tx1"/>
                </a:solidFill>
                <a:latin typeface="Arial" charset="0"/>
                <a:ea typeface="ＭＳ Ｐゴシック" charset="0"/>
              </a:defRPr>
            </a:lvl5pPr>
            <a:lvl6pPr marL="2514600" indent="-228600" eaLnBrk="0" fontAlgn="base" hangingPunct="0">
              <a:spcBef>
                <a:spcPct val="0"/>
              </a:spcBef>
              <a:spcAft>
                <a:spcPct val="0"/>
              </a:spcAft>
              <a:defRPr i="1">
                <a:solidFill>
                  <a:schemeClr val="tx1"/>
                </a:solidFill>
                <a:latin typeface="Arial" charset="0"/>
                <a:ea typeface="ＭＳ Ｐゴシック" charset="0"/>
              </a:defRPr>
            </a:lvl6pPr>
            <a:lvl7pPr marL="2971800" indent="-228600" eaLnBrk="0" fontAlgn="base" hangingPunct="0">
              <a:spcBef>
                <a:spcPct val="0"/>
              </a:spcBef>
              <a:spcAft>
                <a:spcPct val="0"/>
              </a:spcAft>
              <a:defRPr i="1">
                <a:solidFill>
                  <a:schemeClr val="tx1"/>
                </a:solidFill>
                <a:latin typeface="Arial" charset="0"/>
                <a:ea typeface="ＭＳ Ｐゴシック" charset="0"/>
              </a:defRPr>
            </a:lvl7pPr>
            <a:lvl8pPr marL="3429000" indent="-228600" eaLnBrk="0" fontAlgn="base" hangingPunct="0">
              <a:spcBef>
                <a:spcPct val="0"/>
              </a:spcBef>
              <a:spcAft>
                <a:spcPct val="0"/>
              </a:spcAft>
              <a:defRPr i="1">
                <a:solidFill>
                  <a:schemeClr val="tx1"/>
                </a:solidFill>
                <a:latin typeface="Arial" charset="0"/>
                <a:ea typeface="ＭＳ Ｐゴシック" charset="0"/>
              </a:defRPr>
            </a:lvl8pPr>
            <a:lvl9pPr marL="3886200" indent="-228600" eaLnBrk="0" fontAlgn="base" hangingPunct="0">
              <a:spcBef>
                <a:spcPct val="0"/>
              </a:spcBef>
              <a:spcAft>
                <a:spcPct val="0"/>
              </a:spcAft>
              <a:defRPr i="1">
                <a:solidFill>
                  <a:schemeClr val="tx1"/>
                </a:solidFill>
                <a:latin typeface="Arial" charset="0"/>
                <a:ea typeface="ＭＳ Ｐゴシック" charset="0"/>
              </a:defRPr>
            </a:lvl9pPr>
          </a:lstStyle>
          <a:p>
            <a:pPr marL="342900" indent="-342900" eaLnBrk="1" hangingPunct="1">
              <a:spcAft>
                <a:spcPts val="200"/>
              </a:spcAft>
              <a:buClr>
                <a:srgbClr val="E4A07C"/>
              </a:buClr>
              <a:buFont typeface="Arial"/>
              <a:buChar char="•"/>
              <a:defRPr/>
            </a:pPr>
            <a:r>
              <a:rPr lang="en-GB" sz="2000" b="1" i="0" dirty="0">
                <a:solidFill>
                  <a:schemeClr val="bg1"/>
                </a:solidFill>
                <a:latin typeface="Arial"/>
                <a:cs typeface="Arial"/>
              </a:rPr>
              <a:t>Sample risk assessments</a:t>
            </a:r>
          </a:p>
          <a:p>
            <a:pPr marL="342900" indent="-342900" eaLnBrk="1" hangingPunct="1">
              <a:spcAft>
                <a:spcPts val="200"/>
              </a:spcAft>
              <a:buClr>
                <a:srgbClr val="E4A07C"/>
              </a:buClr>
              <a:buFont typeface="Arial"/>
              <a:buChar char="•"/>
              <a:defRPr/>
            </a:pPr>
            <a:r>
              <a:rPr lang="en-GB" sz="2000" b="1" i="0" dirty="0">
                <a:solidFill>
                  <a:schemeClr val="bg1"/>
                </a:solidFill>
                <a:latin typeface="Arial"/>
                <a:cs typeface="Arial"/>
              </a:rPr>
              <a:t>Staff-to-pupil ratios</a:t>
            </a:r>
          </a:p>
          <a:p>
            <a:pPr marL="342900" indent="-342900" eaLnBrk="1" hangingPunct="1">
              <a:spcAft>
                <a:spcPts val="200"/>
              </a:spcAft>
              <a:buClr>
                <a:srgbClr val="E4A07C"/>
              </a:buClr>
              <a:buFont typeface="Arial"/>
              <a:buChar char="•"/>
              <a:defRPr/>
            </a:pPr>
            <a:r>
              <a:rPr lang="en-GB" sz="2000" b="1" i="0" dirty="0">
                <a:solidFill>
                  <a:schemeClr val="bg1"/>
                </a:solidFill>
                <a:latin typeface="Arial"/>
                <a:cs typeface="Arial"/>
              </a:rPr>
              <a:t>Operating procedures</a:t>
            </a:r>
          </a:p>
          <a:p>
            <a:pPr marL="342900" indent="-342900" eaLnBrk="1" hangingPunct="1">
              <a:spcAft>
                <a:spcPts val="200"/>
              </a:spcAft>
              <a:buClr>
                <a:srgbClr val="E4A07C"/>
              </a:buClr>
              <a:buFont typeface="Arial"/>
              <a:buChar char="•"/>
              <a:defRPr/>
            </a:pPr>
            <a:r>
              <a:rPr lang="en-GB" sz="2000" b="1" i="0" dirty="0">
                <a:solidFill>
                  <a:schemeClr val="bg1"/>
                </a:solidFill>
                <a:latin typeface="Arial"/>
                <a:cs typeface="Arial"/>
              </a:rPr>
              <a:t>Staff vetting &amp; training</a:t>
            </a:r>
          </a:p>
          <a:p>
            <a:pPr marL="342900" indent="-342900" eaLnBrk="1" hangingPunct="1">
              <a:spcAft>
                <a:spcPts val="200"/>
              </a:spcAft>
              <a:buClr>
                <a:srgbClr val="E4A07C"/>
              </a:buClr>
              <a:buFont typeface="Arial"/>
              <a:buChar char="•"/>
              <a:defRPr/>
            </a:pPr>
            <a:endParaRPr lang="en-GB" sz="2000" b="1" i="0" dirty="0">
              <a:solidFill>
                <a:schemeClr val="bg1"/>
              </a:solidFill>
              <a:latin typeface="Arial"/>
              <a:cs typeface="Arial"/>
            </a:endParaRPr>
          </a:p>
          <a:p>
            <a:pPr marL="342900" indent="-342900" eaLnBrk="1" hangingPunct="1">
              <a:spcAft>
                <a:spcPts val="200"/>
              </a:spcAft>
              <a:buClr>
                <a:srgbClr val="E4A07C"/>
              </a:buClr>
              <a:buFont typeface="Arial"/>
              <a:buChar char="•"/>
              <a:defRPr/>
            </a:pPr>
            <a:endParaRPr lang="en-GB" sz="2000" b="1" i="0" dirty="0">
              <a:solidFill>
                <a:schemeClr val="bg1"/>
              </a:solidFill>
              <a:latin typeface="Arial"/>
              <a:cs typeface="Arial"/>
            </a:endParaRPr>
          </a:p>
          <a:p>
            <a:pPr marL="342900" indent="-342900" eaLnBrk="1" hangingPunct="1">
              <a:spcAft>
                <a:spcPts val="200"/>
              </a:spcAft>
              <a:buClr>
                <a:srgbClr val="E4A07C"/>
              </a:buClr>
              <a:buFont typeface="Arial"/>
              <a:buChar char="•"/>
              <a:defRPr/>
            </a:pPr>
            <a:r>
              <a:rPr lang="en-GB" sz="2000" b="1" i="0" dirty="0">
                <a:solidFill>
                  <a:schemeClr val="bg1"/>
                </a:solidFill>
                <a:latin typeface="Arial"/>
                <a:cs typeface="Arial"/>
              </a:rPr>
              <a:t>Site security</a:t>
            </a:r>
          </a:p>
          <a:p>
            <a:pPr marL="342900" indent="-342900" eaLnBrk="1" hangingPunct="1">
              <a:spcAft>
                <a:spcPts val="200"/>
              </a:spcAft>
              <a:buClr>
                <a:srgbClr val="E4A07C"/>
              </a:buClr>
              <a:buFont typeface="Arial"/>
              <a:buChar char="•"/>
              <a:defRPr/>
            </a:pPr>
            <a:r>
              <a:rPr lang="en-GB" sz="2000" b="1" i="0" dirty="0">
                <a:solidFill>
                  <a:schemeClr val="bg1"/>
                </a:solidFill>
                <a:latin typeface="Arial"/>
                <a:cs typeface="Arial"/>
              </a:rPr>
              <a:t>First Aid procedures</a:t>
            </a:r>
          </a:p>
          <a:p>
            <a:pPr marL="342900" indent="-342900" eaLnBrk="1" hangingPunct="1">
              <a:spcAft>
                <a:spcPts val="200"/>
              </a:spcAft>
              <a:buClr>
                <a:srgbClr val="E4A07C"/>
              </a:buClr>
              <a:buFont typeface="Arial"/>
              <a:buChar char="•"/>
              <a:defRPr/>
            </a:pPr>
            <a:r>
              <a:rPr lang="en-GB" sz="2000" b="1" i="0" dirty="0">
                <a:solidFill>
                  <a:schemeClr val="bg1"/>
                </a:solidFill>
                <a:latin typeface="Arial"/>
                <a:cs typeface="Arial"/>
              </a:rPr>
              <a:t>Emergency procedures</a:t>
            </a:r>
          </a:p>
          <a:p>
            <a:pPr eaLnBrk="1" hangingPunct="1">
              <a:spcAft>
                <a:spcPts val="200"/>
              </a:spcAft>
              <a:buClr>
                <a:srgbClr val="B8E5FA"/>
              </a:buClr>
              <a:defRPr/>
            </a:pPr>
            <a:r>
              <a:rPr lang="en-GB" sz="2000" b="1" i="0" dirty="0">
                <a:solidFill>
                  <a:srgbClr val="E4A07C"/>
                </a:solidFill>
                <a:latin typeface="Arial"/>
                <a:cs typeface="Arial"/>
              </a:rPr>
              <a:t>     </a:t>
            </a:r>
            <a:r>
              <a:rPr lang="en-GB" sz="2000" b="1" i="0" dirty="0" err="1">
                <a:solidFill>
                  <a:srgbClr val="E4A07C"/>
                </a:solidFill>
                <a:latin typeface="Arial"/>
                <a:cs typeface="Arial"/>
              </a:rPr>
              <a:t>www.pgl.co.uk</a:t>
            </a:r>
            <a:r>
              <a:rPr lang="en-GB" sz="2000" b="1" i="0" dirty="0">
                <a:solidFill>
                  <a:srgbClr val="E4A07C"/>
                </a:solidFill>
                <a:latin typeface="Arial"/>
                <a:cs typeface="Arial"/>
              </a:rPr>
              <a:t>/cop</a:t>
            </a:r>
          </a:p>
          <a:p>
            <a:pPr marL="342900" indent="-342900" eaLnBrk="1" hangingPunct="1">
              <a:spcAft>
                <a:spcPts val="200"/>
              </a:spcAft>
              <a:buClr>
                <a:srgbClr val="B8E5FA"/>
              </a:buClr>
              <a:buFont typeface="Arial"/>
              <a:buChar char="•"/>
              <a:defRPr/>
            </a:pPr>
            <a:endParaRPr lang="en-GB" sz="2000" b="1" i="0" dirty="0">
              <a:solidFill>
                <a:schemeClr val="bg1"/>
              </a:solidFill>
              <a:latin typeface="Arial"/>
              <a:cs typeface="Arial"/>
            </a:endParaRPr>
          </a:p>
        </p:txBody>
      </p:sp>
      <p:pic>
        <p:nvPicPr>
          <p:cNvPr id="55303" name="Picture 6" descr="PGL LOGO OFFICIAL_with Drop Shadow.png">
            <a:extLst>
              <a:ext uri="{FF2B5EF4-FFF2-40B4-BE49-F238E27FC236}">
                <a16:creationId xmlns:a16="http://schemas.microsoft.com/office/drawing/2014/main" id="{92A7CA4D-D969-4564-90A6-03936B365A15}"/>
              </a:ext>
            </a:extLst>
          </p:cNvPr>
          <p:cNvPicPr>
            <a:picLocks noChangeAspect="1"/>
          </p:cNvPicPr>
          <p:nvPr/>
        </p:nvPicPr>
        <p:blipFill>
          <a:blip r:embed="rId4">
            <a:extLst>
              <a:ext uri="{28A0092B-C50C-407E-A947-70E740481C1C}">
                <a14:useLocalDpi xmlns:a14="http://schemas.microsoft.com/office/drawing/2010/main" val="0"/>
              </a:ext>
            </a:extLst>
          </a:blip>
          <a:srcRect t="7407"/>
          <a:stretch>
            <a:fillRect/>
          </a:stretch>
        </p:blipFill>
        <p:spPr bwMode="auto">
          <a:xfrm>
            <a:off x="1852614" y="1"/>
            <a:ext cx="1328737" cy="12303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5A9806-4AE3-423B-889C-959D56DA15E0}"/>
              </a:ext>
            </a:extLst>
          </p:cNvPr>
          <p:cNvSpPr>
            <a:spLocks noGrp="1"/>
          </p:cNvSpPr>
          <p:nvPr>
            <p:ph type="title"/>
          </p:nvPr>
        </p:nvSpPr>
        <p:spPr/>
        <p:txBody>
          <a:bodyPr/>
          <a:lstStyle/>
          <a:p>
            <a:r>
              <a:rPr lang="en-US" dirty="0"/>
              <a:t>An alternative – Oakwood challenge</a:t>
            </a:r>
            <a:endParaRPr lang="en-GB" dirty="0"/>
          </a:p>
        </p:txBody>
      </p:sp>
      <p:sp>
        <p:nvSpPr>
          <p:cNvPr id="3" name="Content Placeholder 2">
            <a:extLst>
              <a:ext uri="{FF2B5EF4-FFF2-40B4-BE49-F238E27FC236}">
                <a16:creationId xmlns:a16="http://schemas.microsoft.com/office/drawing/2014/main" id="{8BE03748-7A04-48CA-95D8-4ABA41458261}"/>
              </a:ext>
            </a:extLst>
          </p:cNvPr>
          <p:cNvSpPr>
            <a:spLocks noGrp="1"/>
          </p:cNvSpPr>
          <p:nvPr>
            <p:ph idx="1"/>
          </p:nvPr>
        </p:nvSpPr>
        <p:spPr/>
        <p:txBody>
          <a:bodyPr>
            <a:normAutofit fontScale="85000" lnSpcReduction="20000"/>
          </a:bodyPr>
          <a:lstStyle/>
          <a:p>
            <a:r>
              <a:rPr lang="en-US" dirty="0"/>
              <a:t>A school residential at Oakwood will be jam-packed with outdoor activities, fun and great memories for children from year 2 onwards.</a:t>
            </a:r>
          </a:p>
          <a:p>
            <a:r>
              <a:rPr lang="en-US" dirty="0"/>
              <a:t>The recently refurbished residential accommodation can house up to 68 guests in 12 </a:t>
            </a:r>
            <a:r>
              <a:rPr lang="en-US" dirty="0" err="1"/>
              <a:t>en</a:t>
            </a:r>
            <a:r>
              <a:rPr lang="en-US" dirty="0"/>
              <a:t>-suite rooms during the winter months. An additional 32 guests can be housed in our adventure tents during the summer months. These tents will give you a feeling of being out in the wilds with all the comfort of </a:t>
            </a:r>
            <a:r>
              <a:rPr lang="en-US" dirty="0" err="1"/>
              <a:t>cosy</a:t>
            </a:r>
            <a:r>
              <a:rPr lang="en-US" dirty="0"/>
              <a:t> camping. they are practically styled with raised beds, comfy mattresses, a seating area, lighting and power sockets. The Adventure Tents also have their own patio with a toilet and shower block nearby.</a:t>
            </a:r>
          </a:p>
          <a:p>
            <a:r>
              <a:rPr lang="en-US" dirty="0"/>
              <a:t>Other residential facilities include a fully equipped kitchen, a dining room and a lounge in which to relax, play table tennis or table football. There is also ‘The Octagon’, a large stand-alone building which can comfortably hold up to 150 people. It is a great versatile space in which to hold evening activities such as quiz and movie nights.</a:t>
            </a:r>
          </a:p>
          <a:p>
            <a:endParaRPr lang="en-GB" dirty="0"/>
          </a:p>
        </p:txBody>
      </p:sp>
    </p:spTree>
    <p:extLst>
      <p:ext uri="{BB962C8B-B14F-4D97-AF65-F5344CB8AC3E}">
        <p14:creationId xmlns:p14="http://schemas.microsoft.com/office/powerpoint/2010/main" val="1298066734"/>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A630129-FCF7-41FA-A755-7A98D4F9195F}"/>
              </a:ext>
            </a:extLst>
          </p:cNvPr>
          <p:cNvSpPr>
            <a:spLocks noGrp="1"/>
          </p:cNvSpPr>
          <p:nvPr>
            <p:ph type="title"/>
          </p:nvPr>
        </p:nvSpPr>
        <p:spPr/>
        <p:txBody>
          <a:bodyPr/>
          <a:lstStyle/>
          <a:p>
            <a:r>
              <a:rPr lang="en-US" dirty="0"/>
              <a:t>Oakwood </a:t>
            </a:r>
            <a:r>
              <a:rPr lang="en-US" dirty="0" err="1"/>
              <a:t>activites</a:t>
            </a:r>
            <a:r>
              <a:rPr lang="en-US" dirty="0"/>
              <a:t>:</a:t>
            </a:r>
            <a:endParaRPr lang="en-GB" dirty="0"/>
          </a:p>
        </p:txBody>
      </p:sp>
      <p:pic>
        <p:nvPicPr>
          <p:cNvPr id="4" name="Content Placeholder 3">
            <a:extLst>
              <a:ext uri="{FF2B5EF4-FFF2-40B4-BE49-F238E27FC236}">
                <a16:creationId xmlns:a16="http://schemas.microsoft.com/office/drawing/2014/main" id="{27AC69C5-88D6-42D7-AF30-C3FC8575BAAC}"/>
              </a:ext>
            </a:extLst>
          </p:cNvPr>
          <p:cNvPicPr>
            <a:picLocks noGrp="1" noChangeAspect="1"/>
          </p:cNvPicPr>
          <p:nvPr>
            <p:ph idx="1"/>
          </p:nvPr>
        </p:nvPicPr>
        <p:blipFill>
          <a:blip r:embed="rId2"/>
          <a:stretch>
            <a:fillRect/>
          </a:stretch>
        </p:blipFill>
        <p:spPr>
          <a:xfrm>
            <a:off x="1156940" y="2066925"/>
            <a:ext cx="3512244" cy="3449638"/>
          </a:xfrm>
          <a:prstGeom prst="rect">
            <a:avLst/>
          </a:prstGeom>
        </p:spPr>
      </p:pic>
      <p:sp>
        <p:nvSpPr>
          <p:cNvPr id="5" name="TextBox 4">
            <a:extLst>
              <a:ext uri="{FF2B5EF4-FFF2-40B4-BE49-F238E27FC236}">
                <a16:creationId xmlns:a16="http://schemas.microsoft.com/office/drawing/2014/main" id="{7C43B0A8-C021-44A0-AA8B-1018CF286029}"/>
              </a:ext>
            </a:extLst>
          </p:cNvPr>
          <p:cNvSpPr txBox="1"/>
          <p:nvPr/>
        </p:nvSpPr>
        <p:spPr>
          <a:xfrm>
            <a:off x="5359400" y="1841054"/>
            <a:ext cx="5225554" cy="4401205"/>
          </a:xfrm>
          <a:prstGeom prst="rect">
            <a:avLst/>
          </a:prstGeom>
          <a:noFill/>
        </p:spPr>
        <p:txBody>
          <a:bodyPr wrap="square" rtlCol="0">
            <a:spAutoFit/>
          </a:bodyPr>
          <a:lstStyle/>
          <a:p>
            <a:r>
              <a:rPr lang="en-US" sz="2800" dirty="0"/>
              <a:t>High Ropes</a:t>
            </a:r>
          </a:p>
          <a:p>
            <a:r>
              <a:rPr lang="en-US" sz="2800" dirty="0"/>
              <a:t>Archery</a:t>
            </a:r>
          </a:p>
          <a:p>
            <a:r>
              <a:rPr lang="en-US" sz="2800" dirty="0"/>
              <a:t>Climbing</a:t>
            </a:r>
          </a:p>
          <a:p>
            <a:r>
              <a:rPr lang="en-US" sz="2800" dirty="0"/>
              <a:t>Lead of Faith</a:t>
            </a:r>
          </a:p>
          <a:p>
            <a:r>
              <a:rPr lang="en-US" sz="2800" dirty="0"/>
              <a:t>Mountain Biking</a:t>
            </a:r>
          </a:p>
          <a:p>
            <a:r>
              <a:rPr lang="en-US" sz="2800" dirty="0"/>
              <a:t>Flying Kiwi</a:t>
            </a:r>
          </a:p>
          <a:p>
            <a:r>
              <a:rPr lang="en-US" sz="2800" dirty="0"/>
              <a:t>Abseiling</a:t>
            </a:r>
          </a:p>
          <a:p>
            <a:r>
              <a:rPr lang="en-US" sz="2800" dirty="0"/>
              <a:t>Jacob’s Ladder</a:t>
            </a:r>
          </a:p>
          <a:p>
            <a:r>
              <a:rPr lang="en-US" sz="2800" dirty="0"/>
              <a:t>Crate Staking</a:t>
            </a:r>
          </a:p>
          <a:p>
            <a:r>
              <a:rPr lang="en-US" sz="2800" dirty="0"/>
              <a:t>Bush Craft… and more!</a:t>
            </a:r>
            <a:endParaRPr lang="en-GB" sz="2800" dirty="0"/>
          </a:p>
        </p:txBody>
      </p:sp>
    </p:spTree>
    <p:extLst>
      <p:ext uri="{BB962C8B-B14F-4D97-AF65-F5344CB8AC3E}">
        <p14:creationId xmlns:p14="http://schemas.microsoft.com/office/powerpoint/2010/main" val="263741405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5">
            <a:extLst>
              <a:ext uri="{FF2B5EF4-FFF2-40B4-BE49-F238E27FC236}">
                <a16:creationId xmlns:a16="http://schemas.microsoft.com/office/drawing/2014/main" id="{DAE0D179-A2C7-442A-BA76-756BEA69FEE5}"/>
              </a:ext>
            </a:extLst>
          </p:cNvPr>
          <p:cNvSpPr txBox="1"/>
          <p:nvPr/>
        </p:nvSpPr>
        <p:spPr>
          <a:xfrm>
            <a:off x="824204" y="1076717"/>
            <a:ext cx="10543592" cy="3046988"/>
          </a:xfrm>
          <a:prstGeom prst="rect">
            <a:avLst/>
          </a:prstGeom>
          <a:noFill/>
          <a:ln w="57150">
            <a:solidFill>
              <a:schemeClr val="accent6"/>
            </a:solidFill>
          </a:ln>
        </p:spPr>
        <p:txBody>
          <a:bodyPr wrap="square" lIns="91440" tIns="45720" rIns="91440" bIns="45720" rtlCol="0" anchor="t">
            <a:spAutoFit/>
          </a:bodyPr>
          <a:lstStyle/>
          <a:p>
            <a:r>
              <a:rPr lang="en-US" sz="2400" b="1" dirty="0">
                <a:solidFill>
                  <a:schemeClr val="accent6"/>
                </a:solidFill>
              </a:rPr>
              <a:t>Total Cost per child: around £460  </a:t>
            </a:r>
          </a:p>
          <a:p>
            <a:r>
              <a:rPr lang="en-US" sz="2400" b="1" dirty="0">
                <a:solidFill>
                  <a:schemeClr val="accent6"/>
                </a:solidFill>
              </a:rPr>
              <a:t>(for 2 night options, it will be between £230 and £300 depending on time and location.)</a:t>
            </a:r>
          </a:p>
          <a:p>
            <a:r>
              <a:rPr lang="en-US" sz="2400" b="1" dirty="0">
                <a:solidFill>
                  <a:schemeClr val="accent6"/>
                </a:solidFill>
              </a:rPr>
              <a:t> </a:t>
            </a:r>
          </a:p>
          <a:p>
            <a:r>
              <a:rPr lang="en-US" dirty="0"/>
              <a:t>(This may increase, depending on numbers)</a:t>
            </a:r>
          </a:p>
          <a:p>
            <a:endParaRPr lang="en-US" dirty="0"/>
          </a:p>
          <a:p>
            <a:r>
              <a:rPr lang="en-US" sz="2000" b="1" dirty="0"/>
              <a:t>Cost per child for place at PGL: </a:t>
            </a:r>
            <a:r>
              <a:rPr lang="en-US" dirty="0"/>
              <a:t>£425</a:t>
            </a:r>
            <a:endParaRPr lang="en-US" dirty="0">
              <a:ea typeface="Calibri"/>
              <a:cs typeface="Calibri"/>
            </a:endParaRPr>
          </a:p>
          <a:p>
            <a:r>
              <a:rPr lang="en-US" sz="2000" b="1" dirty="0"/>
              <a:t>C</a:t>
            </a:r>
            <a:r>
              <a:rPr lang="en-GB" sz="2000" b="1" dirty="0" err="1"/>
              <a:t>oach</a:t>
            </a:r>
            <a:r>
              <a:rPr lang="en-GB" sz="2000" b="1" dirty="0"/>
              <a:t>: </a:t>
            </a:r>
            <a:r>
              <a:rPr lang="en-GB" dirty="0"/>
              <a:t>£34.50 (This is the cost if 64 children go. .) </a:t>
            </a:r>
            <a:endParaRPr lang="en-GB" dirty="0">
              <a:ea typeface="Calibri"/>
              <a:cs typeface="Calibri"/>
            </a:endParaRPr>
          </a:p>
          <a:p>
            <a:r>
              <a:rPr lang="en-US" sz="2000" b="1" dirty="0"/>
              <a:t>S</a:t>
            </a:r>
            <a:r>
              <a:rPr lang="en-GB" sz="2000" b="1" dirty="0"/>
              <a:t>copay Charge: </a:t>
            </a:r>
            <a:r>
              <a:rPr lang="en-GB" dirty="0"/>
              <a:t>50p</a:t>
            </a:r>
            <a:endParaRPr lang="en-US" dirty="0">
              <a:ea typeface="Calibri" panose="020F0502020204030204"/>
              <a:cs typeface="Calibri" panose="020F0502020204030204"/>
            </a:endParaRPr>
          </a:p>
        </p:txBody>
      </p:sp>
      <p:sp>
        <p:nvSpPr>
          <p:cNvPr id="7" name="TextBox 6">
            <a:extLst>
              <a:ext uri="{FF2B5EF4-FFF2-40B4-BE49-F238E27FC236}">
                <a16:creationId xmlns:a16="http://schemas.microsoft.com/office/drawing/2014/main" id="{9F75190F-E759-4C6B-BC49-92DFFFF77B09}"/>
              </a:ext>
            </a:extLst>
          </p:cNvPr>
          <p:cNvSpPr txBox="1"/>
          <p:nvPr/>
        </p:nvSpPr>
        <p:spPr>
          <a:xfrm>
            <a:off x="1978090" y="153387"/>
            <a:ext cx="9162661" cy="923330"/>
          </a:xfrm>
          <a:prstGeom prst="rect">
            <a:avLst/>
          </a:prstGeom>
          <a:noFill/>
        </p:spPr>
        <p:txBody>
          <a:bodyPr wrap="square" rtlCol="0">
            <a:spAutoFit/>
          </a:bodyPr>
          <a:lstStyle/>
          <a:p>
            <a:r>
              <a:rPr lang="en-US" sz="5400" dirty="0">
                <a:solidFill>
                  <a:schemeClr val="accent6"/>
                </a:solidFill>
              </a:rPr>
              <a:t>How must will it cost? </a:t>
            </a:r>
            <a:endParaRPr lang="en-GB" sz="5400" dirty="0">
              <a:solidFill>
                <a:schemeClr val="accent6"/>
              </a:solidFill>
            </a:endParaRPr>
          </a:p>
        </p:txBody>
      </p:sp>
      <p:graphicFrame>
        <p:nvGraphicFramePr>
          <p:cNvPr id="2" name="Table 1">
            <a:extLst>
              <a:ext uri="{FF2B5EF4-FFF2-40B4-BE49-F238E27FC236}">
                <a16:creationId xmlns:a16="http://schemas.microsoft.com/office/drawing/2014/main" id="{CC16093F-EDC1-4FB9-B317-7780FAD5EFF3}"/>
              </a:ext>
            </a:extLst>
          </p:cNvPr>
          <p:cNvGraphicFramePr>
            <a:graphicFrameLocks noGrp="1"/>
          </p:cNvGraphicFramePr>
          <p:nvPr>
            <p:extLst>
              <p:ext uri="{D42A27DB-BD31-4B8C-83A1-F6EECF244321}">
                <p14:modId xmlns:p14="http://schemas.microsoft.com/office/powerpoint/2010/main" val="2252771371"/>
              </p:ext>
            </p:extLst>
          </p:nvPr>
        </p:nvGraphicFramePr>
        <p:xfrm>
          <a:off x="760804" y="3002037"/>
          <a:ext cx="7667934" cy="3337559"/>
        </p:xfrm>
        <a:graphic>
          <a:graphicData uri="http://schemas.openxmlformats.org/drawingml/2006/table">
            <a:tbl>
              <a:tblPr firstRow="1" bandRow="1">
                <a:tableStyleId>{93296810-A885-4BE3-A3E7-6D5BEEA58F35}</a:tableStyleId>
              </a:tblPr>
              <a:tblGrid>
                <a:gridCol w="3833967">
                  <a:extLst>
                    <a:ext uri="{9D8B030D-6E8A-4147-A177-3AD203B41FA5}">
                      <a16:colId xmlns:a16="http://schemas.microsoft.com/office/drawing/2014/main" val="3523092476"/>
                    </a:ext>
                  </a:extLst>
                </a:gridCol>
                <a:gridCol w="3833967">
                  <a:extLst>
                    <a:ext uri="{9D8B030D-6E8A-4147-A177-3AD203B41FA5}">
                      <a16:colId xmlns:a16="http://schemas.microsoft.com/office/drawing/2014/main" val="264510679"/>
                    </a:ext>
                  </a:extLst>
                </a:gridCol>
              </a:tblGrid>
              <a:tr h="370840">
                <a:tc>
                  <a:txBody>
                    <a:bodyPr/>
                    <a:lstStyle/>
                    <a:p>
                      <a:pPr algn="ctr"/>
                      <a:r>
                        <a:rPr lang="en-GB" dirty="0"/>
                        <a:t>Suggested Payment Due Date</a:t>
                      </a:r>
                    </a:p>
                  </a:txBody>
                  <a:tcPr/>
                </a:tc>
                <a:tc>
                  <a:txBody>
                    <a:bodyPr/>
                    <a:lstStyle/>
                    <a:p>
                      <a:pPr algn="ctr"/>
                      <a:r>
                        <a:rPr lang="en-GB" dirty="0"/>
                        <a:t>Amount</a:t>
                      </a:r>
                    </a:p>
                  </a:txBody>
                  <a:tcPr/>
                </a:tc>
                <a:extLst>
                  <a:ext uri="{0D108BD9-81ED-4DB2-BD59-A6C34878D82A}">
                    <a16:rowId xmlns:a16="http://schemas.microsoft.com/office/drawing/2014/main" val="2755294846"/>
                  </a:ext>
                </a:extLst>
              </a:tr>
              <a:tr h="370840">
                <a:tc>
                  <a:txBody>
                    <a:bodyPr/>
                    <a:lstStyle/>
                    <a:p>
                      <a:pPr lvl="0" algn="ctr">
                        <a:buNone/>
                      </a:pPr>
                      <a:r>
                        <a:rPr lang="en-GB" dirty="0"/>
                        <a:t>31</a:t>
                      </a:r>
                      <a:r>
                        <a:rPr lang="en-GB" baseline="30000" dirty="0"/>
                        <a:t>st</a:t>
                      </a:r>
                      <a:r>
                        <a:rPr lang="en-GB" dirty="0"/>
                        <a:t> October 2026</a:t>
                      </a:r>
                    </a:p>
                  </a:txBody>
                  <a:tcPr/>
                </a:tc>
                <a:tc>
                  <a:txBody>
                    <a:bodyPr/>
                    <a:lstStyle/>
                    <a:p>
                      <a:pPr algn="ctr"/>
                      <a:r>
                        <a:rPr lang="en-GB" dirty="0"/>
                        <a:t>£50.00 deposit</a:t>
                      </a:r>
                    </a:p>
                  </a:txBody>
                  <a:tcPr/>
                </a:tc>
                <a:extLst>
                  <a:ext uri="{0D108BD9-81ED-4DB2-BD59-A6C34878D82A}">
                    <a16:rowId xmlns:a16="http://schemas.microsoft.com/office/drawing/2014/main" val="1160780808"/>
                  </a:ext>
                </a:extLst>
              </a:tr>
              <a:tr h="370840">
                <a:tc>
                  <a:txBody>
                    <a:bodyPr/>
                    <a:lstStyle/>
                    <a:p>
                      <a:pPr lvl="0" algn="ctr">
                        <a:buNone/>
                      </a:pPr>
                      <a:r>
                        <a:rPr lang="en-GB" dirty="0"/>
                        <a:t>November 2026</a:t>
                      </a:r>
                    </a:p>
                  </a:txBody>
                  <a:tcPr/>
                </a:tc>
                <a:tc>
                  <a:txBody>
                    <a:bodyPr/>
                    <a:lstStyle/>
                    <a:p>
                      <a:pPr lvl="0" algn="ctr">
                        <a:buNone/>
                      </a:pPr>
                      <a:r>
                        <a:rPr lang="en-GB" dirty="0"/>
                        <a:t>£58.57</a:t>
                      </a:r>
                    </a:p>
                  </a:txBody>
                  <a:tcPr/>
                </a:tc>
                <a:extLst>
                  <a:ext uri="{0D108BD9-81ED-4DB2-BD59-A6C34878D82A}">
                    <a16:rowId xmlns:a16="http://schemas.microsoft.com/office/drawing/2014/main" val="3018109361"/>
                  </a:ext>
                </a:extLst>
              </a:tr>
              <a:tr h="370840">
                <a:tc>
                  <a:txBody>
                    <a:bodyPr/>
                    <a:lstStyle/>
                    <a:p>
                      <a:pPr algn="ctr"/>
                      <a:r>
                        <a:rPr lang="en-US" dirty="0"/>
                        <a:t>January 2027</a:t>
                      </a:r>
                    </a:p>
                  </a:txBody>
                  <a:tcPr/>
                </a:tc>
                <a:tc>
                  <a:txBody>
                    <a:bodyPr/>
                    <a:lstStyle/>
                    <a:p>
                      <a:pPr lvl="0" algn="ctr">
                        <a:buNone/>
                      </a:pPr>
                      <a:r>
                        <a:rPr lang="en-GB" dirty="0"/>
                        <a:t>£58.57</a:t>
                      </a:r>
                    </a:p>
                  </a:txBody>
                  <a:tcPr/>
                </a:tc>
                <a:extLst>
                  <a:ext uri="{0D108BD9-81ED-4DB2-BD59-A6C34878D82A}">
                    <a16:rowId xmlns:a16="http://schemas.microsoft.com/office/drawing/2014/main" val="2277135556"/>
                  </a:ext>
                </a:extLst>
              </a:tr>
              <a:tr h="370840">
                <a:tc>
                  <a:txBody>
                    <a:bodyPr/>
                    <a:lstStyle/>
                    <a:p>
                      <a:pPr lvl="0" algn="ctr">
                        <a:buNone/>
                      </a:pPr>
                      <a:r>
                        <a:rPr lang="en-GB" dirty="0"/>
                        <a:t>February 2027</a:t>
                      </a:r>
                    </a:p>
                  </a:txBody>
                  <a:tcPr/>
                </a:tc>
                <a:tc>
                  <a:txBody>
                    <a:bodyPr/>
                    <a:lstStyle/>
                    <a:p>
                      <a:pPr lvl="0" algn="ctr">
                        <a:buNone/>
                      </a:pPr>
                      <a:r>
                        <a:rPr lang="en-GB" dirty="0"/>
                        <a:t>£58.57</a:t>
                      </a:r>
                    </a:p>
                  </a:txBody>
                  <a:tcPr/>
                </a:tc>
                <a:extLst>
                  <a:ext uri="{0D108BD9-81ED-4DB2-BD59-A6C34878D82A}">
                    <a16:rowId xmlns:a16="http://schemas.microsoft.com/office/drawing/2014/main" val="3526604497"/>
                  </a:ext>
                </a:extLst>
              </a:tr>
              <a:tr h="370840">
                <a:tc>
                  <a:txBody>
                    <a:bodyPr/>
                    <a:lstStyle/>
                    <a:p>
                      <a:pPr algn="ctr"/>
                      <a:r>
                        <a:rPr lang="en-GB" dirty="0"/>
                        <a:t>March 2027</a:t>
                      </a:r>
                    </a:p>
                  </a:txBody>
                  <a:tcPr/>
                </a:tc>
                <a:tc>
                  <a:txBody>
                    <a:bodyPr/>
                    <a:lstStyle/>
                    <a:p>
                      <a:pPr algn="ctr"/>
                      <a:r>
                        <a:rPr lang="en-GB" dirty="0"/>
                        <a:t>£58.57</a:t>
                      </a:r>
                    </a:p>
                  </a:txBody>
                  <a:tcPr/>
                </a:tc>
                <a:extLst>
                  <a:ext uri="{0D108BD9-81ED-4DB2-BD59-A6C34878D82A}">
                    <a16:rowId xmlns:a16="http://schemas.microsoft.com/office/drawing/2014/main" val="3966010625"/>
                  </a:ext>
                </a:extLst>
              </a:tr>
              <a:tr h="370840">
                <a:tc>
                  <a:txBody>
                    <a:bodyPr/>
                    <a:lstStyle/>
                    <a:p>
                      <a:pPr algn="ctr"/>
                      <a:r>
                        <a:rPr lang="en-GB" dirty="0"/>
                        <a:t>April 2027</a:t>
                      </a:r>
                    </a:p>
                  </a:txBody>
                  <a:tcPr/>
                </a:tc>
                <a:tc>
                  <a:txBody>
                    <a:bodyPr/>
                    <a:lstStyle/>
                    <a:p>
                      <a:pPr algn="ctr"/>
                      <a:r>
                        <a:rPr lang="en-GB" dirty="0"/>
                        <a:t>£58.57</a:t>
                      </a:r>
                    </a:p>
                  </a:txBody>
                  <a:tcPr/>
                </a:tc>
                <a:extLst>
                  <a:ext uri="{0D108BD9-81ED-4DB2-BD59-A6C34878D82A}">
                    <a16:rowId xmlns:a16="http://schemas.microsoft.com/office/drawing/2014/main" val="3506390148"/>
                  </a:ext>
                </a:extLst>
              </a:tr>
              <a:tr h="370840">
                <a:tc>
                  <a:txBody>
                    <a:bodyPr/>
                    <a:lstStyle/>
                    <a:p>
                      <a:pPr algn="ctr"/>
                      <a:r>
                        <a:rPr lang="en-GB" dirty="0"/>
                        <a:t>May 2027</a:t>
                      </a:r>
                    </a:p>
                  </a:txBody>
                  <a:tcPr/>
                </a:tc>
                <a:tc>
                  <a:txBody>
                    <a:bodyPr/>
                    <a:lstStyle/>
                    <a:p>
                      <a:pPr algn="ctr"/>
                      <a:r>
                        <a:rPr lang="en-GB" dirty="0"/>
                        <a:t>£58.57</a:t>
                      </a:r>
                    </a:p>
                  </a:txBody>
                  <a:tcPr/>
                </a:tc>
                <a:extLst>
                  <a:ext uri="{0D108BD9-81ED-4DB2-BD59-A6C34878D82A}">
                    <a16:rowId xmlns:a16="http://schemas.microsoft.com/office/drawing/2014/main" val="2555916299"/>
                  </a:ext>
                </a:extLst>
              </a:tr>
              <a:tr h="370839">
                <a:tc>
                  <a:txBody>
                    <a:bodyPr/>
                    <a:lstStyle/>
                    <a:p>
                      <a:pPr lvl="0" algn="ctr">
                        <a:buNone/>
                      </a:pPr>
                      <a:r>
                        <a:rPr lang="en-GB" dirty="0"/>
                        <a:t>June 2027</a:t>
                      </a:r>
                    </a:p>
                  </a:txBody>
                  <a:tcPr/>
                </a:tc>
                <a:tc>
                  <a:txBody>
                    <a:bodyPr/>
                    <a:lstStyle/>
                    <a:p>
                      <a:pPr lvl="0" algn="ctr">
                        <a:buNone/>
                      </a:pPr>
                      <a:r>
                        <a:rPr lang="en-GB" dirty="0"/>
                        <a:t>£58.56 (tbc upon numbers)</a:t>
                      </a:r>
                    </a:p>
                  </a:txBody>
                  <a:tcPr/>
                </a:tc>
                <a:extLst>
                  <a:ext uri="{0D108BD9-81ED-4DB2-BD59-A6C34878D82A}">
                    <a16:rowId xmlns:a16="http://schemas.microsoft.com/office/drawing/2014/main" val="439523456"/>
                  </a:ext>
                </a:extLst>
              </a:tr>
            </a:tbl>
          </a:graphicData>
        </a:graphic>
      </p:graphicFrame>
      <p:sp>
        <p:nvSpPr>
          <p:cNvPr id="4" name="TextBox 3">
            <a:extLst>
              <a:ext uri="{FF2B5EF4-FFF2-40B4-BE49-F238E27FC236}">
                <a16:creationId xmlns:a16="http://schemas.microsoft.com/office/drawing/2014/main" id="{E68D45E3-E4DB-49EA-AD0D-492CC2DD24B4}"/>
              </a:ext>
            </a:extLst>
          </p:cNvPr>
          <p:cNvSpPr txBox="1"/>
          <p:nvPr/>
        </p:nvSpPr>
        <p:spPr>
          <a:xfrm>
            <a:off x="8785412" y="4591402"/>
            <a:ext cx="2438949" cy="923330"/>
          </a:xfrm>
          <a:prstGeom prst="rect">
            <a:avLst/>
          </a:prstGeom>
          <a:noFill/>
        </p:spPr>
        <p:txBody>
          <a:bodyPr wrap="square" rtlCol="0">
            <a:spAutoFit/>
          </a:bodyPr>
          <a:lstStyle/>
          <a:p>
            <a:r>
              <a:rPr lang="en-GB" dirty="0"/>
              <a:t>Please talk to the school if payment for this trip could be an issue.</a:t>
            </a:r>
          </a:p>
        </p:txBody>
      </p:sp>
    </p:spTree>
    <p:extLst>
      <p:ext uri="{BB962C8B-B14F-4D97-AF65-F5344CB8AC3E}">
        <p14:creationId xmlns:p14="http://schemas.microsoft.com/office/powerpoint/2010/main" val="102118160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Box 6">
            <a:extLst>
              <a:ext uri="{FF2B5EF4-FFF2-40B4-BE49-F238E27FC236}">
                <a16:creationId xmlns:a16="http://schemas.microsoft.com/office/drawing/2014/main" id="{9F75190F-E759-4C6B-BC49-92DFFFF77B09}"/>
              </a:ext>
            </a:extLst>
          </p:cNvPr>
          <p:cNvSpPr txBox="1"/>
          <p:nvPr/>
        </p:nvSpPr>
        <p:spPr>
          <a:xfrm>
            <a:off x="1978090" y="153387"/>
            <a:ext cx="9162661" cy="923330"/>
          </a:xfrm>
          <a:prstGeom prst="rect">
            <a:avLst/>
          </a:prstGeom>
          <a:noFill/>
        </p:spPr>
        <p:txBody>
          <a:bodyPr wrap="square" rtlCol="0">
            <a:spAutoFit/>
          </a:bodyPr>
          <a:lstStyle/>
          <a:p>
            <a:r>
              <a:rPr lang="en-US" sz="5400" dirty="0">
                <a:solidFill>
                  <a:schemeClr val="accent6"/>
                </a:solidFill>
              </a:rPr>
              <a:t>Frequently Asked Questions</a:t>
            </a:r>
            <a:endParaRPr lang="en-GB" sz="5400" dirty="0">
              <a:solidFill>
                <a:schemeClr val="accent6"/>
              </a:solidFill>
            </a:endParaRPr>
          </a:p>
        </p:txBody>
      </p:sp>
      <p:sp>
        <p:nvSpPr>
          <p:cNvPr id="3" name="TextBox 2">
            <a:extLst>
              <a:ext uri="{FF2B5EF4-FFF2-40B4-BE49-F238E27FC236}">
                <a16:creationId xmlns:a16="http://schemas.microsoft.com/office/drawing/2014/main" id="{F4D306B1-A2ED-4DBC-9830-C7241F0C668B}"/>
              </a:ext>
            </a:extLst>
          </p:cNvPr>
          <p:cNvSpPr txBox="1"/>
          <p:nvPr/>
        </p:nvSpPr>
        <p:spPr>
          <a:xfrm>
            <a:off x="1281953" y="1443318"/>
            <a:ext cx="9475694" cy="4801314"/>
          </a:xfrm>
          <a:prstGeom prst="rect">
            <a:avLst/>
          </a:prstGeom>
          <a:noFill/>
        </p:spPr>
        <p:txBody>
          <a:bodyPr wrap="square" rtlCol="0">
            <a:spAutoFit/>
          </a:bodyPr>
          <a:lstStyle/>
          <a:p>
            <a:pPr marL="285750" indent="-285750">
              <a:buFont typeface="Arial" panose="020B0604020202020204" pitchFamily="34" charset="0"/>
              <a:buChar char="•"/>
            </a:pPr>
            <a:r>
              <a:rPr lang="en-GB" sz="3200" dirty="0"/>
              <a:t>What do I need to pack?</a:t>
            </a:r>
          </a:p>
          <a:p>
            <a:pPr marL="285750" indent="-285750">
              <a:buFont typeface="Arial" panose="020B0604020202020204" pitchFamily="34" charset="0"/>
              <a:buChar char="•"/>
            </a:pPr>
            <a:r>
              <a:rPr lang="en-GB" sz="3200" dirty="0"/>
              <a:t>What if my child has medication?</a:t>
            </a:r>
          </a:p>
          <a:p>
            <a:pPr marL="285750" indent="-285750">
              <a:buFont typeface="Arial" panose="020B0604020202020204" pitchFamily="34" charset="0"/>
              <a:buChar char="•"/>
            </a:pPr>
            <a:r>
              <a:rPr lang="en-GB" sz="3200" dirty="0"/>
              <a:t>Will I be contacted and update during the visit?</a:t>
            </a:r>
          </a:p>
          <a:p>
            <a:pPr marL="285750" indent="-285750">
              <a:buFont typeface="Arial" panose="020B0604020202020204" pitchFamily="34" charset="0"/>
              <a:buChar char="•"/>
            </a:pPr>
            <a:r>
              <a:rPr lang="en-GB" sz="3200" dirty="0"/>
              <a:t>What if my child has dietary requirements or is a fussy eater?</a:t>
            </a:r>
          </a:p>
          <a:p>
            <a:pPr marL="285750" indent="-285750">
              <a:buFont typeface="Arial" panose="020B0604020202020204" pitchFamily="34" charset="0"/>
              <a:buChar char="•"/>
            </a:pPr>
            <a:r>
              <a:rPr lang="en-GB" sz="3200" dirty="0"/>
              <a:t>Will they be with their friends?</a:t>
            </a:r>
          </a:p>
          <a:p>
            <a:pPr marL="285750" indent="-285750">
              <a:buFont typeface="Arial" panose="020B0604020202020204" pitchFamily="34" charset="0"/>
              <a:buChar char="•"/>
            </a:pPr>
            <a:r>
              <a:rPr lang="en-GB" sz="3200" dirty="0"/>
              <a:t>Will adults will be going?</a:t>
            </a:r>
          </a:p>
          <a:p>
            <a:pPr marL="285750" indent="-285750">
              <a:buFont typeface="Arial" panose="020B0604020202020204" pitchFamily="34" charset="0"/>
              <a:buChar char="•"/>
            </a:pPr>
            <a:r>
              <a:rPr lang="en-GB" sz="3200" dirty="0"/>
              <a:t>What is they struggle at night with home sickness?</a:t>
            </a:r>
          </a:p>
          <a:p>
            <a:pPr marL="285750" indent="-285750">
              <a:buFont typeface="Arial" panose="020B0604020202020204" pitchFamily="34" charset="0"/>
              <a:buChar char="•"/>
            </a:pPr>
            <a:r>
              <a:rPr lang="en-GB" sz="3200" dirty="0"/>
              <a:t>What if they are unwell during the visit?</a:t>
            </a:r>
          </a:p>
          <a:p>
            <a:pPr marL="285750" indent="-285750">
              <a:buFont typeface="Arial" panose="020B0604020202020204" pitchFamily="34" charset="0"/>
              <a:buChar char="•"/>
            </a:pPr>
            <a:endParaRPr lang="en-GB" dirty="0"/>
          </a:p>
        </p:txBody>
      </p:sp>
    </p:spTree>
    <p:extLst>
      <p:ext uri="{BB962C8B-B14F-4D97-AF65-F5344CB8AC3E}">
        <p14:creationId xmlns:p14="http://schemas.microsoft.com/office/powerpoint/2010/main" val="200381802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Box 6">
            <a:extLst>
              <a:ext uri="{FF2B5EF4-FFF2-40B4-BE49-F238E27FC236}">
                <a16:creationId xmlns:a16="http://schemas.microsoft.com/office/drawing/2014/main" id="{9F75190F-E759-4C6B-BC49-92DFFFF77B09}"/>
              </a:ext>
            </a:extLst>
          </p:cNvPr>
          <p:cNvSpPr txBox="1"/>
          <p:nvPr/>
        </p:nvSpPr>
        <p:spPr>
          <a:xfrm>
            <a:off x="1978090" y="153387"/>
            <a:ext cx="9162661" cy="923330"/>
          </a:xfrm>
          <a:prstGeom prst="rect">
            <a:avLst/>
          </a:prstGeom>
          <a:noFill/>
        </p:spPr>
        <p:txBody>
          <a:bodyPr wrap="square" rtlCol="0">
            <a:spAutoFit/>
          </a:bodyPr>
          <a:lstStyle/>
          <a:p>
            <a:r>
              <a:rPr lang="en-US" sz="5400" dirty="0">
                <a:solidFill>
                  <a:schemeClr val="accent6"/>
                </a:solidFill>
              </a:rPr>
              <a:t>What if my child does not go?</a:t>
            </a:r>
            <a:endParaRPr lang="en-GB" sz="5400" dirty="0">
              <a:solidFill>
                <a:schemeClr val="accent6"/>
              </a:solidFill>
            </a:endParaRPr>
          </a:p>
        </p:txBody>
      </p:sp>
      <p:sp>
        <p:nvSpPr>
          <p:cNvPr id="2" name="TextBox 1">
            <a:extLst>
              <a:ext uri="{FF2B5EF4-FFF2-40B4-BE49-F238E27FC236}">
                <a16:creationId xmlns:a16="http://schemas.microsoft.com/office/drawing/2014/main" id="{2339CDD3-49C1-437A-B19B-238B67168541}"/>
              </a:ext>
            </a:extLst>
          </p:cNvPr>
          <p:cNvSpPr txBox="1"/>
          <p:nvPr/>
        </p:nvSpPr>
        <p:spPr>
          <a:xfrm>
            <a:off x="363894" y="1184987"/>
            <a:ext cx="11448661" cy="5539978"/>
          </a:xfrm>
          <a:prstGeom prst="rect">
            <a:avLst/>
          </a:prstGeom>
          <a:noFill/>
        </p:spPr>
        <p:txBody>
          <a:bodyPr wrap="square" rtlCol="0">
            <a:spAutoFit/>
          </a:bodyPr>
          <a:lstStyle/>
          <a:p>
            <a:r>
              <a:rPr lang="en-US" sz="2400" dirty="0"/>
              <a:t>We would love for all of our children to attend our PGL adventure week as it is a fantastic opportunity for children to develop a wide range of skills beyond those we teach in the classrooms.  Every year we see children embodying and developing the values of independence, resilience, kindness, courage and teamwork.  However we understand that this trip may not be suitable for all.  For those that stay behind, the school organise a variety of other enrichment opportunities as part of our Emmbrook Enrichment week:</a:t>
            </a:r>
          </a:p>
          <a:p>
            <a:endParaRPr lang="en-US" sz="2400" dirty="0"/>
          </a:p>
          <a:p>
            <a:r>
              <a:rPr lang="en-US" sz="2400" u="sng" dirty="0"/>
              <a:t>Examples include:</a:t>
            </a:r>
          </a:p>
          <a:p>
            <a:endParaRPr lang="en-US" sz="2400" dirty="0">
              <a:solidFill>
                <a:srgbClr val="00B050"/>
              </a:solidFill>
            </a:endParaRPr>
          </a:p>
          <a:p>
            <a:r>
              <a:rPr lang="en-US" sz="2400" dirty="0">
                <a:solidFill>
                  <a:schemeClr val="accent6"/>
                </a:solidFill>
              </a:rPr>
              <a:t>Visit to the local park                  Bowling                      Movie afternoon                   Cooking</a:t>
            </a:r>
          </a:p>
          <a:p>
            <a:r>
              <a:rPr lang="en-US" sz="2400" dirty="0">
                <a:solidFill>
                  <a:schemeClr val="accent6"/>
                </a:solidFill>
              </a:rPr>
              <a:t>                                  Martial Arts                 Extra sport                             Gardening</a:t>
            </a:r>
          </a:p>
          <a:p>
            <a:r>
              <a:rPr lang="en-US" sz="2400" dirty="0">
                <a:solidFill>
                  <a:schemeClr val="accent6"/>
                </a:solidFill>
              </a:rPr>
              <a:t>                                                          Art                                       Craft</a:t>
            </a:r>
          </a:p>
          <a:p>
            <a:endParaRPr lang="en-US" sz="2400" dirty="0"/>
          </a:p>
          <a:p>
            <a:r>
              <a:rPr lang="en-US" sz="2400" dirty="0"/>
              <a:t>There is a cost for these activities of approximately £25 per child.</a:t>
            </a:r>
          </a:p>
          <a:p>
            <a:endParaRPr lang="en-US" dirty="0"/>
          </a:p>
        </p:txBody>
      </p:sp>
    </p:spTree>
    <p:extLst>
      <p:ext uri="{BB962C8B-B14F-4D97-AF65-F5344CB8AC3E}">
        <p14:creationId xmlns:p14="http://schemas.microsoft.com/office/powerpoint/2010/main" val="2788853527"/>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A3DC193-4656-0829-BD20-2A6CD9AA16F5}"/>
            </a:ext>
          </a:extLst>
        </p:cNvPr>
        <p:cNvGrpSpPr/>
        <p:nvPr/>
      </p:nvGrpSpPr>
      <p:grpSpPr>
        <a:xfrm>
          <a:off x="0" y="0"/>
          <a:ext cx="0" cy="0"/>
          <a:chOff x="0" y="0"/>
          <a:chExt cx="0" cy="0"/>
        </a:xfrm>
      </p:grpSpPr>
      <p:pic>
        <p:nvPicPr>
          <p:cNvPr id="3" name="Picture 2" descr="A group of kids playing outside in the woods&#10;&#10;AI-generated content may be incorrect.">
            <a:extLst>
              <a:ext uri="{FF2B5EF4-FFF2-40B4-BE49-F238E27FC236}">
                <a16:creationId xmlns:a16="http://schemas.microsoft.com/office/drawing/2014/main" id="{07F8DC1A-08A6-323F-FF5C-E66CA9C24C88}"/>
              </a:ext>
            </a:extLst>
          </p:cNvPr>
          <p:cNvPicPr>
            <a:picLocks noChangeAspect="1"/>
          </p:cNvPicPr>
          <p:nvPr/>
        </p:nvPicPr>
        <p:blipFill>
          <a:blip r:embed="rId2"/>
          <a:srcRect t="9039" r="-3" b="33605"/>
          <a:stretch>
            <a:fillRect/>
          </a:stretch>
        </p:blipFill>
        <p:spPr>
          <a:xfrm>
            <a:off x="20" y="10"/>
            <a:ext cx="7215381" cy="2969294"/>
          </a:xfrm>
          <a:custGeom>
            <a:avLst/>
            <a:gdLst/>
            <a:ahLst/>
            <a:cxnLst/>
            <a:rect l="l" t="t" r="r" b="b"/>
            <a:pathLst>
              <a:path w="7215401" h="2969304">
                <a:moveTo>
                  <a:pt x="0" y="0"/>
                </a:moveTo>
                <a:lnTo>
                  <a:pt x="677334" y="0"/>
                </a:lnTo>
                <a:lnTo>
                  <a:pt x="1168036" y="0"/>
                </a:lnTo>
                <a:lnTo>
                  <a:pt x="1205499" y="0"/>
                </a:lnTo>
                <a:lnTo>
                  <a:pt x="1647632" y="0"/>
                </a:lnTo>
                <a:lnTo>
                  <a:pt x="7215401" y="0"/>
                </a:lnTo>
                <a:lnTo>
                  <a:pt x="5840224" y="2969304"/>
                </a:lnTo>
                <a:lnTo>
                  <a:pt x="0" y="2969304"/>
                </a:lnTo>
                <a:close/>
              </a:path>
            </a:pathLst>
          </a:custGeom>
        </p:spPr>
      </p:pic>
      <p:pic>
        <p:nvPicPr>
          <p:cNvPr id="5" name="Picture 4" descr="A group of people posing for a photo&#10;&#10;AI-generated content may be incorrect.">
            <a:extLst>
              <a:ext uri="{FF2B5EF4-FFF2-40B4-BE49-F238E27FC236}">
                <a16:creationId xmlns:a16="http://schemas.microsoft.com/office/drawing/2014/main" id="{0DAA8A41-8938-57CF-2D57-488BBAA886D5}"/>
              </a:ext>
            </a:extLst>
          </p:cNvPr>
          <p:cNvPicPr>
            <a:picLocks noChangeAspect="1"/>
          </p:cNvPicPr>
          <p:nvPr/>
        </p:nvPicPr>
        <p:blipFill>
          <a:blip r:embed="rId3"/>
          <a:srcRect t="22799" r="-3" b="3534"/>
          <a:stretch>
            <a:fillRect/>
          </a:stretch>
        </p:blipFill>
        <p:spPr>
          <a:xfrm>
            <a:off x="5622233" y="10"/>
            <a:ext cx="6569769" cy="3750724"/>
          </a:xfrm>
          <a:custGeom>
            <a:avLst/>
            <a:gdLst/>
            <a:ahLst/>
            <a:cxnLst/>
            <a:rect l="l" t="t" r="r" b="b"/>
            <a:pathLst>
              <a:path w="6569769" h="3750734">
                <a:moveTo>
                  <a:pt x="1738471" y="0"/>
                </a:moveTo>
                <a:lnTo>
                  <a:pt x="6569769" y="0"/>
                </a:lnTo>
                <a:lnTo>
                  <a:pt x="6569769" y="3750734"/>
                </a:lnTo>
                <a:lnTo>
                  <a:pt x="0" y="3750734"/>
                </a:lnTo>
                <a:close/>
              </a:path>
            </a:pathLst>
          </a:custGeom>
        </p:spPr>
      </p:pic>
      <p:pic>
        <p:nvPicPr>
          <p:cNvPr id="4" name="Picture 3" descr="A group of children sitting at tables in a classroom&#10;&#10;AI-generated content may be incorrect.">
            <a:extLst>
              <a:ext uri="{FF2B5EF4-FFF2-40B4-BE49-F238E27FC236}">
                <a16:creationId xmlns:a16="http://schemas.microsoft.com/office/drawing/2014/main" id="{1FD2A930-1B9A-40F6-043F-727C8361A671}"/>
              </a:ext>
            </a:extLst>
          </p:cNvPr>
          <p:cNvPicPr>
            <a:picLocks noChangeAspect="1"/>
          </p:cNvPicPr>
          <p:nvPr/>
        </p:nvPicPr>
        <p:blipFill>
          <a:blip r:embed="rId4"/>
          <a:srcRect t="29907" b="16932"/>
          <a:stretch>
            <a:fillRect/>
          </a:stretch>
        </p:blipFill>
        <p:spPr>
          <a:xfrm>
            <a:off x="4182011" y="3887894"/>
            <a:ext cx="8009991" cy="2970106"/>
          </a:xfrm>
          <a:custGeom>
            <a:avLst/>
            <a:gdLst/>
            <a:ahLst/>
            <a:cxnLst/>
            <a:rect l="l" t="t" r="r" b="b"/>
            <a:pathLst>
              <a:path w="8009991" h="2970106">
                <a:moveTo>
                  <a:pt x="1376648" y="0"/>
                </a:moveTo>
                <a:lnTo>
                  <a:pt x="8009991" y="0"/>
                </a:lnTo>
                <a:lnTo>
                  <a:pt x="8009991" y="2970106"/>
                </a:lnTo>
                <a:lnTo>
                  <a:pt x="0" y="2970106"/>
                </a:lnTo>
                <a:close/>
              </a:path>
            </a:pathLst>
          </a:custGeom>
        </p:spPr>
      </p:pic>
      <p:pic>
        <p:nvPicPr>
          <p:cNvPr id="6" name="Picture 5" descr="A group of kids standing around a table&#10;&#10;AI-generated content may be incorrect.">
            <a:extLst>
              <a:ext uri="{FF2B5EF4-FFF2-40B4-BE49-F238E27FC236}">
                <a16:creationId xmlns:a16="http://schemas.microsoft.com/office/drawing/2014/main" id="{AB080111-0877-8E84-1D7F-F5907A47A3C6}"/>
              </a:ext>
            </a:extLst>
          </p:cNvPr>
          <p:cNvPicPr>
            <a:picLocks noChangeAspect="1"/>
          </p:cNvPicPr>
          <p:nvPr/>
        </p:nvPicPr>
        <p:blipFill>
          <a:blip r:embed="rId5"/>
          <a:srcRect t="3740" r="1" b="49740"/>
          <a:stretch>
            <a:fillRect/>
          </a:stretch>
        </p:blipFill>
        <p:spPr>
          <a:xfrm>
            <a:off x="1" y="3106464"/>
            <a:ext cx="6209553" cy="3751536"/>
          </a:xfrm>
          <a:custGeom>
            <a:avLst/>
            <a:gdLst/>
            <a:ahLst/>
            <a:cxnLst/>
            <a:rect l="l" t="t" r="r" b="b"/>
            <a:pathLst>
              <a:path w="6209553" h="3751536">
                <a:moveTo>
                  <a:pt x="0" y="0"/>
                </a:moveTo>
                <a:lnTo>
                  <a:pt x="5776701" y="0"/>
                </a:lnTo>
                <a:lnTo>
                  <a:pt x="4041567" y="3746529"/>
                </a:lnTo>
                <a:lnTo>
                  <a:pt x="6209553" y="3746529"/>
                </a:lnTo>
                <a:lnTo>
                  <a:pt x="6209553" y="3746530"/>
                </a:lnTo>
                <a:lnTo>
                  <a:pt x="1647632" y="3746530"/>
                </a:lnTo>
                <a:lnTo>
                  <a:pt x="1647632" y="3751536"/>
                </a:lnTo>
                <a:lnTo>
                  <a:pt x="0" y="3751536"/>
                </a:lnTo>
                <a:close/>
              </a:path>
            </a:pathLst>
          </a:custGeom>
        </p:spPr>
      </p:pic>
    </p:spTree>
    <p:extLst>
      <p:ext uri="{BB962C8B-B14F-4D97-AF65-F5344CB8AC3E}">
        <p14:creationId xmlns:p14="http://schemas.microsoft.com/office/powerpoint/2010/main" val="1021786495"/>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80B92A1-367E-464C-A284-220B6AB8778B}"/>
              </a:ext>
            </a:extLst>
          </p:cNvPr>
          <p:cNvSpPr>
            <a:spLocks noGrp="1"/>
          </p:cNvSpPr>
          <p:nvPr>
            <p:ph type="title"/>
          </p:nvPr>
        </p:nvSpPr>
        <p:spPr/>
        <p:txBody>
          <a:bodyPr/>
          <a:lstStyle/>
          <a:p>
            <a:r>
              <a:rPr lang="en-GB" dirty="0"/>
              <a:t>Next steps</a:t>
            </a:r>
          </a:p>
        </p:txBody>
      </p:sp>
      <p:sp>
        <p:nvSpPr>
          <p:cNvPr id="3" name="Content Placeholder 2">
            <a:extLst>
              <a:ext uri="{FF2B5EF4-FFF2-40B4-BE49-F238E27FC236}">
                <a16:creationId xmlns:a16="http://schemas.microsoft.com/office/drawing/2014/main" id="{B841ACE0-BBA1-4AF3-AA83-73F264CB1278}"/>
              </a:ext>
            </a:extLst>
          </p:cNvPr>
          <p:cNvSpPr>
            <a:spLocks noGrp="1"/>
          </p:cNvSpPr>
          <p:nvPr>
            <p:ph idx="1"/>
          </p:nvPr>
        </p:nvSpPr>
        <p:spPr/>
        <p:txBody>
          <a:bodyPr/>
          <a:lstStyle/>
          <a:p>
            <a:r>
              <a:rPr lang="en-GB" dirty="0"/>
              <a:t>A survey will be sent out to all parents to get feedback on the residential enrichment week for autumn 2027</a:t>
            </a:r>
          </a:p>
          <a:p>
            <a:r>
              <a:rPr lang="en-GB" dirty="0"/>
              <a:t>This feedback, along with the pupil feedback, will help to inform our decision.</a:t>
            </a:r>
          </a:p>
          <a:p>
            <a:r>
              <a:rPr lang="en-US" dirty="0"/>
              <a:t>P</a:t>
            </a:r>
            <a:r>
              <a:rPr lang="en-GB" dirty="0" err="1"/>
              <a:t>arents</a:t>
            </a:r>
            <a:r>
              <a:rPr lang="en-GB" dirty="0"/>
              <a:t> will be notified of the option </a:t>
            </a:r>
          </a:p>
        </p:txBody>
      </p:sp>
    </p:spTree>
    <p:extLst>
      <p:ext uri="{BB962C8B-B14F-4D97-AF65-F5344CB8AC3E}">
        <p14:creationId xmlns:p14="http://schemas.microsoft.com/office/powerpoint/2010/main" val="184508002"/>
      </p:ext>
    </p:extLst>
  </p:cSld>
  <p:clrMapOvr>
    <a:masterClrMapping/>
  </p:clrMapOvr>
</p:sld>
</file>

<file path=ppt/theme/theme1.xml><?xml version="1.0" encoding="utf-8"?>
<a:theme xmlns:a="http://schemas.openxmlformats.org/drawingml/2006/main" name="Gallery">
  <a:themeElements>
    <a:clrScheme name="Gallery">
      <a:dk1>
        <a:sysClr val="windowText" lastClr="000000"/>
      </a:dk1>
      <a:lt1>
        <a:sysClr val="window" lastClr="FFFFFF"/>
      </a:lt1>
      <a:dk2>
        <a:srgbClr val="454545"/>
      </a:dk2>
      <a:lt2>
        <a:srgbClr val="DFDBD5"/>
      </a:lt2>
      <a:accent1>
        <a:srgbClr val="B71E42"/>
      </a:accent1>
      <a:accent2>
        <a:srgbClr val="DE478E"/>
      </a:accent2>
      <a:accent3>
        <a:srgbClr val="BC72F0"/>
      </a:accent3>
      <a:accent4>
        <a:srgbClr val="795FAF"/>
      </a:accent4>
      <a:accent5>
        <a:srgbClr val="586EA6"/>
      </a:accent5>
      <a:accent6>
        <a:srgbClr val="6892A0"/>
      </a:accent6>
      <a:hlink>
        <a:srgbClr val="FA2B5C"/>
      </a:hlink>
      <a:folHlink>
        <a:srgbClr val="BC658E"/>
      </a:folHlink>
    </a:clrScheme>
    <a:fontScheme name="Gallery">
      <a:majorFont>
        <a:latin typeface="Gill Sans MT" panose="020B0502020104020203"/>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Gill Sans MT" panose="020B0502020104020203"/>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Gallery">
      <a:fillStyleLst>
        <a:solidFill>
          <a:schemeClr val="phClr"/>
        </a:solidFill>
        <a:gradFill rotWithShape="1">
          <a:gsLst>
            <a:gs pos="0">
              <a:schemeClr val="phClr">
                <a:tint val="54000"/>
                <a:alpha val="100000"/>
                <a:satMod val="105000"/>
                <a:lumMod val="110000"/>
              </a:schemeClr>
            </a:gs>
            <a:gs pos="100000">
              <a:schemeClr val="phClr">
                <a:tint val="78000"/>
                <a:alpha val="92000"/>
                <a:satMod val="109000"/>
                <a:lumMod val="100000"/>
              </a:schemeClr>
            </a:gs>
          </a:gsLst>
          <a:lin ang="5400000" scaled="0"/>
        </a:gradFill>
        <a:gradFill rotWithShape="1">
          <a:gsLst>
            <a:gs pos="0">
              <a:schemeClr val="phClr">
                <a:tint val="98000"/>
                <a:satMod val="110000"/>
                <a:lumMod val="104000"/>
              </a:schemeClr>
            </a:gs>
            <a:gs pos="69000">
              <a:schemeClr val="phClr">
                <a:shade val="88000"/>
                <a:satMod val="130000"/>
                <a:lumMod val="92000"/>
              </a:schemeClr>
            </a:gs>
            <a:gs pos="100000">
              <a:schemeClr val="phClr">
                <a:shade val="78000"/>
                <a:satMod val="130000"/>
                <a:lumMod val="92000"/>
              </a:schemeClr>
            </a:gs>
          </a:gsLst>
          <a:lin ang="5400000" scaled="0"/>
        </a:gradFill>
      </a:fillStyleLst>
      <a:lnStyleLst>
        <a:ln w="9525" cap="flat" cmpd="sng" algn="ctr">
          <a:solidFill>
            <a:schemeClr val="phClr"/>
          </a:solidFill>
          <a:prstDash val="solid"/>
        </a:ln>
        <a:ln w="15875" cap="flat" cmpd="sng" algn="ctr">
          <a:solidFill>
            <a:schemeClr val="phClr"/>
          </a:solidFill>
          <a:prstDash val="solid"/>
        </a:ln>
        <a:ln w="22225" cap="flat" cmpd="sng" algn="ctr">
          <a:solidFill>
            <a:schemeClr val="phClr"/>
          </a:solidFill>
          <a:prstDash val="solid"/>
        </a:ln>
      </a:lnStyleLst>
      <a:effectStyleLst>
        <a:effectStyle>
          <a:effectLst/>
        </a:effectStyle>
        <a:effectStyle>
          <a:effectLst/>
        </a:effectStyle>
        <a:effectStyle>
          <a:effectLst>
            <a:outerShdw blurRad="50800" dist="50800" dir="5400000" sx="96000" sy="96000" rotWithShape="0">
              <a:srgbClr val="000000">
                <a:alpha val="48000"/>
              </a:srgbClr>
            </a:outerShdw>
          </a:effectLst>
          <a:scene3d>
            <a:camera prst="orthographicFront">
              <a:rot lat="0" lon="0" rev="0"/>
            </a:camera>
            <a:lightRig rig="balanced" dir="t">
              <a:rot lat="0" lon="0" rev="1080000"/>
            </a:lightRig>
          </a:scene3d>
          <a:sp3d>
            <a:bevelT w="38100" h="12700" prst="softRound"/>
          </a:sp3d>
        </a:effectStyle>
      </a:effectStyleLst>
      <a:bgFillStyleLst>
        <a:solidFill>
          <a:schemeClr val="phClr"/>
        </a:solidFill>
        <a:solidFill>
          <a:schemeClr val="phClr"/>
        </a:solidFill>
        <a:gradFill rotWithShape="1">
          <a:gsLst>
            <a:gs pos="0">
              <a:schemeClr val="phClr">
                <a:tint val="94000"/>
                <a:satMod val="80000"/>
                <a:lumMod val="106000"/>
              </a:schemeClr>
            </a:gs>
            <a:gs pos="100000">
              <a:schemeClr val="phClr">
                <a:shade val="80000"/>
              </a:schemeClr>
            </a:gs>
          </a:gsLst>
          <a:path path="circle">
            <a:fillToRect l="43000" r="43000" b="100000"/>
          </a:path>
        </a:gradFill>
      </a:bgFillStyleLst>
    </a:fmtScheme>
  </a:themeElements>
  <a:objectDefaults/>
  <a:extraClrSchemeLst/>
  <a:extLst>
    <a:ext uri="{05A4C25C-085E-4340-85A3-A5531E510DB2}">
      <thm15:themeFamily xmlns:thm15="http://schemas.microsoft.com/office/thememl/2012/main" name="Gallery" id="{BBFCD31E-59A1-489D-B089-A3EAD7CAE12E}" vid="{F5E91637-A7B6-4E27-B710-77DA7014EE1E}"/>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p:properties xmlns:p="http://schemas.microsoft.com/office/2006/metadata/properties" xmlns:xsi="http://www.w3.org/2001/XMLSchema-instance" xmlns:pc="http://schemas.microsoft.com/office/infopath/2007/PartnerControls">
  <documentManagement>
    <TaxCatchAll xmlns="eb7d946a-886c-4baa-9573-b25348b9e30a" xsi:nil="true"/>
    <lcf76f155ced4ddcb4097134ff3c332f xmlns="1a06e73d-0c10-45c4-8ee7-00176fc3ce66">
      <Terms xmlns="http://schemas.microsoft.com/office/infopath/2007/PartnerControls"/>
    </lcf76f155ced4ddcb4097134ff3c332f>
  </documentManagement>
</p:properties>
</file>

<file path=customXml/item3.xml><?xml version="1.0" encoding="utf-8"?>
<ct:contentTypeSchema xmlns:ct="http://schemas.microsoft.com/office/2006/metadata/contentType" xmlns:ma="http://schemas.microsoft.com/office/2006/metadata/properties/metaAttributes" ct:_="" ma:_="" ma:contentTypeName="Document" ma:contentTypeID="0x0101001C9D65F3D821764D8ACBAC71F9C66527" ma:contentTypeVersion="13" ma:contentTypeDescription="Create a new document." ma:contentTypeScope="" ma:versionID="1b2fcbd2d34f654a251d623e380dc44f">
  <xsd:schema xmlns:xsd="http://www.w3.org/2001/XMLSchema" xmlns:xs="http://www.w3.org/2001/XMLSchema" xmlns:p="http://schemas.microsoft.com/office/2006/metadata/properties" xmlns:ns2="1a06e73d-0c10-45c4-8ee7-00176fc3ce66" xmlns:ns3="eb7d946a-886c-4baa-9573-b25348b9e30a" targetNamespace="http://schemas.microsoft.com/office/2006/metadata/properties" ma:root="true" ma:fieldsID="ce85c7e932fcfa80ce1da516da1b160c" ns2:_="" ns3:_="">
    <xsd:import namespace="1a06e73d-0c10-45c4-8ee7-00176fc3ce66"/>
    <xsd:import namespace="eb7d946a-886c-4baa-9573-b25348b9e30a"/>
    <xsd:element name="properties">
      <xsd:complexType>
        <xsd:sequence>
          <xsd:element name="documentManagement">
            <xsd:complexType>
              <xsd:all>
                <xsd:element ref="ns2:MediaServiceMetadata" minOccurs="0"/>
                <xsd:element ref="ns2:MediaServiceFastMetadata" minOccurs="0"/>
                <xsd:element ref="ns2:MediaServiceSearchProperties" minOccurs="0"/>
                <xsd:element ref="ns2:MediaServiceObjectDetectorVersions" minOccurs="0"/>
                <xsd:element ref="ns2:MediaServiceGenerationTime" minOccurs="0"/>
                <xsd:element ref="ns2:MediaServiceEventHashCode" minOccurs="0"/>
                <xsd:element ref="ns2:MediaLengthInSeconds" minOccurs="0"/>
                <xsd:element ref="ns2:lcf76f155ced4ddcb4097134ff3c332f" minOccurs="0"/>
                <xsd:element ref="ns3:TaxCatchAll" minOccurs="0"/>
                <xsd:element ref="ns2:MediaServiceDateTaken" minOccurs="0"/>
                <xsd:element ref="ns2:MediaServiceOCR" minOccurs="0"/>
                <xsd:element ref="ns2:MediaServiceLocation"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1a06e73d-0c10-45c4-8ee7-00176fc3ce66"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SearchProperties" ma:index="10" nillable="true" ma:displayName="MediaServiceSearchProperties" ma:hidden="true" ma:internalName="MediaServiceSearchProperties" ma:readOnly="true">
      <xsd:simpleType>
        <xsd:restriction base="dms:Note"/>
      </xsd:simpleType>
    </xsd:element>
    <xsd:element name="MediaServiceObjectDetectorVersions" ma:index="11" nillable="true" ma:displayName="MediaServiceObjectDetectorVersions" ma:hidden="true" ma:indexed="true" ma:internalName="MediaServiceObjectDetectorVersions" ma:readOnly="true">
      <xsd:simpleType>
        <xsd:restriction base="dms:Text"/>
      </xsd:simpleType>
    </xsd:element>
    <xsd:element name="MediaServiceGenerationTime" ma:index="12" nillable="true" ma:displayName="MediaServiceGenerationTime" ma:hidden="true" ma:internalName="MediaServiceGenerationTime" ma:readOnly="true">
      <xsd:simpleType>
        <xsd:restriction base="dms:Text"/>
      </xsd:simpleType>
    </xsd:element>
    <xsd:element name="MediaServiceEventHashCode" ma:index="13" nillable="true" ma:displayName="MediaServiceEventHashCode" ma:hidden="true" ma:internalName="MediaServiceEventHashCode" ma:readOnly="true">
      <xsd:simpleType>
        <xsd:restriction base="dms:Text"/>
      </xsd:simpleType>
    </xsd:element>
    <xsd:element name="MediaLengthInSeconds" ma:index="14" nillable="true" ma:displayName="MediaLengthInSeconds" ma:hidden="true" ma:internalName="MediaLengthInSeconds" ma:readOnly="true">
      <xsd:simpleType>
        <xsd:restriction base="dms:Unknown"/>
      </xsd:simpleType>
    </xsd:element>
    <xsd:element name="lcf76f155ced4ddcb4097134ff3c332f" ma:index="16" nillable="true" ma:taxonomy="true" ma:internalName="lcf76f155ced4ddcb4097134ff3c332f" ma:taxonomyFieldName="MediaServiceImageTags" ma:displayName="Image Tags" ma:readOnly="false" ma:fieldId="{5cf76f15-5ced-4ddc-b409-7134ff3c332f}" ma:taxonomyMulti="true" ma:sspId="6de6d395-33e0-4bd8-a76c-acb7b45a0273" ma:termSetId="09814cd3-568e-fe90-9814-8d621ff8fb84" ma:anchorId="fba54fb3-c3e1-fe81-a776-ca4b69148c4d" ma:open="true" ma:isKeyword="false">
      <xsd:complexType>
        <xsd:sequence>
          <xsd:element ref="pc:Terms" minOccurs="0" maxOccurs="1"/>
        </xsd:sequence>
      </xsd:complexType>
    </xsd:element>
    <xsd:element name="MediaServiceDateTaken" ma:index="18" nillable="true" ma:displayName="MediaServiceDateTaken" ma:hidden="true" ma:indexed="true" ma:internalName="MediaServiceDateTaken" ma:readOnly="true">
      <xsd:simpleType>
        <xsd:restriction base="dms:Text"/>
      </xsd:simpleType>
    </xsd:element>
    <xsd:element name="MediaServiceOCR" ma:index="19" nillable="true" ma:displayName="Extracted Text" ma:internalName="MediaServiceOCR" ma:readOnly="true">
      <xsd:simpleType>
        <xsd:restriction base="dms:Note">
          <xsd:maxLength value="255"/>
        </xsd:restriction>
      </xsd:simpleType>
    </xsd:element>
    <xsd:element name="MediaServiceLocation" ma:index="20" nillable="true" ma:displayName="Location" ma:indexed="true" ma:internalName="MediaServiceLocation"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eb7d946a-886c-4baa-9573-b25348b9e30a" elementFormDefault="qualified">
    <xsd:import namespace="http://schemas.microsoft.com/office/2006/documentManagement/types"/>
    <xsd:import namespace="http://schemas.microsoft.com/office/infopath/2007/PartnerControls"/>
    <xsd:element name="TaxCatchAll" ma:index="17" nillable="true" ma:displayName="Taxonomy Catch All Column" ma:hidden="true" ma:list="{96583f53-da86-4634-88fe-7bd5e3b67a70}" ma:internalName="TaxCatchAll" ma:showField="CatchAllData" ma:web="eb7d946a-886c-4baa-9573-b25348b9e30a">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1EC36E94-49EE-4629-A5A5-EE8C1FFAC2C4}">
  <ds:schemaRefs>
    <ds:schemaRef ds:uri="http://schemas.microsoft.com/sharepoint/v3/contenttype/forms"/>
  </ds:schemaRefs>
</ds:datastoreItem>
</file>

<file path=customXml/itemProps2.xml><?xml version="1.0" encoding="utf-8"?>
<ds:datastoreItem xmlns:ds="http://schemas.openxmlformats.org/officeDocument/2006/customXml" ds:itemID="{77E1FD05-6517-4B1F-B05B-BBDC91640EA8}">
  <ds:schemaRefs>
    <ds:schemaRef ds:uri="http://purl.org/dc/terms/"/>
    <ds:schemaRef ds:uri="http://purl.org/dc/elements/1.1/"/>
    <ds:schemaRef ds:uri="http://purl.org/dc/dcmitype/"/>
    <ds:schemaRef ds:uri="http://schemas.microsoft.com/office/infopath/2007/PartnerControls"/>
    <ds:schemaRef ds:uri="http://schemas.microsoft.com/office/2006/documentManagement/types"/>
    <ds:schemaRef ds:uri="http://schemas.openxmlformats.org/package/2006/metadata/core-properties"/>
    <ds:schemaRef ds:uri="1a06e73d-0c10-45c4-8ee7-00176fc3ce66"/>
    <ds:schemaRef ds:uri="eb7d946a-886c-4baa-9573-b25348b9e30a"/>
    <ds:schemaRef ds:uri="http://schemas.microsoft.com/office/2006/metadata/properties"/>
    <ds:schemaRef ds:uri="http://www.w3.org/XML/1998/namespace"/>
  </ds:schemaRefs>
</ds:datastoreItem>
</file>

<file path=customXml/itemProps3.xml><?xml version="1.0" encoding="utf-8"?>
<ds:datastoreItem xmlns:ds="http://schemas.openxmlformats.org/officeDocument/2006/customXml" ds:itemID="{E5562383-5E89-4125-992C-5ACA2480B366}">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1a06e73d-0c10-45c4-8ee7-00176fc3ce66"/>
    <ds:schemaRef ds:uri="eb7d946a-886c-4baa-9573-b25348b9e30a"/>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emplate>Gallery</Template>
  <TotalTime>377</TotalTime>
  <Words>1953</Words>
  <Application>Microsoft Office PowerPoint</Application>
  <PresentationFormat>Widescreen</PresentationFormat>
  <Paragraphs>270</Paragraphs>
  <Slides>22</Slides>
  <Notes>10</Notes>
  <HiddenSlides>0</HiddenSlides>
  <MMClips>1</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22</vt:i4>
      </vt:variant>
    </vt:vector>
  </HeadingPairs>
  <TitlesOfParts>
    <vt:vector size="30" baseType="lpstr">
      <vt:lpstr>ＭＳ Ｐゴシック</vt:lpstr>
      <vt:lpstr>ＭＳ Ｐゴシック</vt:lpstr>
      <vt:lpstr>游ゴシック</vt:lpstr>
      <vt:lpstr>Arial</vt:lpstr>
      <vt:lpstr>Calibri</vt:lpstr>
      <vt:lpstr>Courier</vt:lpstr>
      <vt:lpstr>Gill Sans MT</vt:lpstr>
      <vt:lpstr>Gallery</vt:lpstr>
      <vt:lpstr>Year 6 residential – year 5 parents information meeting</vt:lpstr>
      <vt:lpstr>Why are we here?</vt:lpstr>
      <vt:lpstr>What will the outcome be?</vt:lpstr>
      <vt:lpstr>Why PGL?</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An alternative – Oakwood challenge</vt:lpstr>
      <vt:lpstr>Oakwood activites:</vt:lpstr>
      <vt:lpstr>PowerPoint Presentation</vt:lpstr>
      <vt:lpstr>PowerPoint Presentation</vt:lpstr>
      <vt:lpstr>PowerPoint Presentation</vt:lpstr>
      <vt:lpstr>PowerPoint Presentation</vt:lpstr>
      <vt:lpstr>Next steps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Parent Forum</dc:title>
  <dc:creator>N York (Head Teacher)</dc:creator>
  <cp:lastModifiedBy>N York (Head Teacher)</cp:lastModifiedBy>
  <cp:revision>26</cp:revision>
  <dcterms:created xsi:type="dcterms:W3CDTF">2025-07-02T15:33:12Z</dcterms:created>
  <dcterms:modified xsi:type="dcterms:W3CDTF">2026-10-14T13:03:46Z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0x0101001C9D65F3D821764D8ACBAC71F9C66527</vt:lpwstr>
  </property>
  <property fmtid="{D5CDD505-2E9C-101B-9397-08002B2CF9AE}" pid="3" name="MediaServiceImageTags">
    <vt:lpwstr/>
  </property>
</Properties>
</file>