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60" r:id="rId6"/>
    <p:sldId id="2147473694" r:id="rId7"/>
    <p:sldId id="261" r:id="rId8"/>
    <p:sldId id="2147473691" r:id="rId9"/>
    <p:sldId id="2147473692" r:id="rId10"/>
    <p:sldId id="2147473693" r:id="rId11"/>
    <p:sldId id="268" r:id="rId12"/>
    <p:sldId id="269" r:id="rId13"/>
    <p:sldId id="271" r:id="rId14"/>
    <p:sldId id="2147473690" r:id="rId15"/>
    <p:sldId id="2147473290" r:id="rId16"/>
    <p:sldId id="2147473401" r:id="rId17"/>
    <p:sldId id="2147473682" r:id="rId18"/>
    <p:sldId id="2147473695" r:id="rId19"/>
    <p:sldId id="264" r:id="rId20"/>
    <p:sldId id="265" r:id="rId21"/>
    <p:sldId id="266"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6C"/>
    <a:srgbClr val="008080"/>
    <a:srgbClr val="009999"/>
    <a:srgbClr val="000042"/>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819BD-F8B4-15F2-D6AD-3126F79F9930}" v="19" dt="2026-03-25T17:12:59.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York (Head Teacher)" userId="S::head@emmbrook-jun.wokingham.sch.uk::e002f8ef-1e88-4382-b032-8eb81268b3e5" providerId="AD" clId="Web-{1C4819BD-F8B4-15F2-D6AD-3126F79F9930}"/>
    <pc:docChg chg="addSld modSld">
      <pc:chgData name="N York (Head Teacher)" userId="S::head@emmbrook-jun.wokingham.sch.uk::e002f8ef-1e88-4382-b032-8eb81268b3e5" providerId="AD" clId="Web-{1C4819BD-F8B4-15F2-D6AD-3126F79F9930}" dt="2026-03-25T17:13:06.229" v="22"/>
      <pc:docMkLst>
        <pc:docMk/>
      </pc:docMkLst>
      <pc:sldChg chg="addSp delSp modSp mod setBg">
        <pc:chgData name="N York (Head Teacher)" userId="S::head@emmbrook-jun.wokingham.sch.uk::e002f8ef-1e88-4382-b032-8eb81268b3e5" providerId="AD" clId="Web-{1C4819BD-F8B4-15F2-D6AD-3126F79F9930}" dt="2026-03-25T17:11:59.665" v="0"/>
        <pc:sldMkLst>
          <pc:docMk/>
          <pc:sldMk cId="2512400595" sldId="260"/>
        </pc:sldMkLst>
        <pc:spChg chg="mod">
          <ac:chgData name="N York (Head Teacher)" userId="S::head@emmbrook-jun.wokingham.sch.uk::e002f8ef-1e88-4382-b032-8eb81268b3e5" providerId="AD" clId="Web-{1C4819BD-F8B4-15F2-D6AD-3126F79F9930}" dt="2026-03-25T17:11:59.665" v="0"/>
          <ac:spMkLst>
            <pc:docMk/>
            <pc:sldMk cId="2512400595" sldId="260"/>
            <ac:spMk id="2" creationId="{E80846CC-E4C7-4D55-A4EF-AC4766718162}"/>
          </ac:spMkLst>
        </pc:spChg>
        <pc:spChg chg="del">
          <ac:chgData name="N York (Head Teacher)" userId="S::head@emmbrook-jun.wokingham.sch.uk::e002f8ef-1e88-4382-b032-8eb81268b3e5" providerId="AD" clId="Web-{1C4819BD-F8B4-15F2-D6AD-3126F79F9930}" dt="2026-03-25T17:11:59.665" v="0"/>
          <ac:spMkLst>
            <pc:docMk/>
            <pc:sldMk cId="2512400595" sldId="260"/>
            <ac:spMk id="3" creationId="{3776E0AB-5EE5-4C42-A445-53A21ED55BEE}"/>
          </ac:spMkLst>
        </pc:spChg>
        <pc:spChg chg="add">
          <ac:chgData name="N York (Head Teacher)" userId="S::head@emmbrook-jun.wokingham.sch.uk::e002f8ef-1e88-4382-b032-8eb81268b3e5" providerId="AD" clId="Web-{1C4819BD-F8B4-15F2-D6AD-3126F79F9930}" dt="2026-03-25T17:11:59.665" v="0"/>
          <ac:spMkLst>
            <pc:docMk/>
            <pc:sldMk cId="2512400595" sldId="260"/>
            <ac:spMk id="9" creationId="{32D32A60-013B-47A8-8833-D2424080917B}"/>
          </ac:spMkLst>
        </pc:spChg>
        <pc:spChg chg="add">
          <ac:chgData name="N York (Head Teacher)" userId="S::head@emmbrook-jun.wokingham.sch.uk::e002f8ef-1e88-4382-b032-8eb81268b3e5" providerId="AD" clId="Web-{1C4819BD-F8B4-15F2-D6AD-3126F79F9930}" dt="2026-03-25T17:11:59.665" v="0"/>
          <ac:spMkLst>
            <pc:docMk/>
            <pc:sldMk cId="2512400595" sldId="260"/>
            <ac:spMk id="11" creationId="{AE27932B-B694-4C4C-90D7-A0333A7C5876}"/>
          </ac:spMkLst>
        </pc:spChg>
        <pc:spChg chg="add">
          <ac:chgData name="N York (Head Teacher)" userId="S::head@emmbrook-jun.wokingham.sch.uk::e002f8ef-1e88-4382-b032-8eb81268b3e5" providerId="AD" clId="Web-{1C4819BD-F8B4-15F2-D6AD-3126F79F9930}" dt="2026-03-25T17:11:59.665" v="0"/>
          <ac:spMkLst>
            <pc:docMk/>
            <pc:sldMk cId="2512400595" sldId="260"/>
            <ac:spMk id="15" creationId="{A9DA474E-6B91-4200-840F-0257B2358A75}"/>
          </ac:spMkLst>
        </pc:spChg>
        <pc:graphicFrameChg chg="add">
          <ac:chgData name="N York (Head Teacher)" userId="S::head@emmbrook-jun.wokingham.sch.uk::e002f8ef-1e88-4382-b032-8eb81268b3e5" providerId="AD" clId="Web-{1C4819BD-F8B4-15F2-D6AD-3126F79F9930}" dt="2026-03-25T17:11:59.665" v="0"/>
          <ac:graphicFrameMkLst>
            <pc:docMk/>
            <pc:sldMk cId="2512400595" sldId="260"/>
            <ac:graphicFrameMk id="5" creationId="{C947C19D-6F96-0CE6-28C3-6F4826673BF1}"/>
          </ac:graphicFrameMkLst>
        </pc:graphicFrameChg>
        <pc:picChg chg="add">
          <ac:chgData name="N York (Head Teacher)" userId="S::head@emmbrook-jun.wokingham.sch.uk::e002f8ef-1e88-4382-b032-8eb81268b3e5" providerId="AD" clId="Web-{1C4819BD-F8B4-15F2-D6AD-3126F79F9930}" dt="2026-03-25T17:11:59.665" v="0"/>
          <ac:picMkLst>
            <pc:docMk/>
            <pc:sldMk cId="2512400595" sldId="260"/>
            <ac:picMk id="17" creationId="{DF63C9AD-AE6E-4512-8171-91612E84CCFB}"/>
          </ac:picMkLst>
        </pc:picChg>
        <pc:cxnChg chg="add">
          <ac:chgData name="N York (Head Teacher)" userId="S::head@emmbrook-jun.wokingham.sch.uk::e002f8ef-1e88-4382-b032-8eb81268b3e5" providerId="AD" clId="Web-{1C4819BD-F8B4-15F2-D6AD-3126F79F9930}" dt="2026-03-25T17:11:59.665" v="0"/>
          <ac:cxnSpMkLst>
            <pc:docMk/>
            <pc:sldMk cId="2512400595" sldId="260"/>
            <ac:cxnSpMk id="13" creationId="{9EBB0476-5CF0-4F44-8D68-5D42D7AEE43A}"/>
          </ac:cxnSpMkLst>
        </pc:cxnChg>
        <pc:cxnChg chg="add">
          <ac:chgData name="N York (Head Teacher)" userId="S::head@emmbrook-jun.wokingham.sch.uk::e002f8ef-1e88-4382-b032-8eb81268b3e5" providerId="AD" clId="Web-{1C4819BD-F8B4-15F2-D6AD-3126F79F9930}" dt="2026-03-25T17:11:59.665" v="0"/>
          <ac:cxnSpMkLst>
            <pc:docMk/>
            <pc:sldMk cId="2512400595" sldId="260"/>
            <ac:cxnSpMk id="19" creationId="{FE1A49CE-B63D-457A-A180-1C883E1A63D2}"/>
          </ac:cxnSpMkLst>
        </pc:cxnChg>
      </pc:sldChg>
      <pc:sldChg chg="addSp modSp mod setBg">
        <pc:chgData name="N York (Head Teacher)" userId="S::head@emmbrook-jun.wokingham.sch.uk::e002f8ef-1e88-4382-b032-8eb81268b3e5" providerId="AD" clId="Web-{1C4819BD-F8B4-15F2-D6AD-3126F79F9930}" dt="2026-03-25T17:12:22.853" v="2"/>
        <pc:sldMkLst>
          <pc:docMk/>
          <pc:sldMk cId="3291971837" sldId="268"/>
        </pc:sldMkLst>
        <pc:spChg chg="mod ord">
          <ac:chgData name="N York (Head Teacher)" userId="S::head@emmbrook-jun.wokingham.sch.uk::e002f8ef-1e88-4382-b032-8eb81268b3e5" providerId="AD" clId="Web-{1C4819BD-F8B4-15F2-D6AD-3126F79F9930}" dt="2026-03-25T17:12:22.853" v="2"/>
          <ac:spMkLst>
            <pc:docMk/>
            <pc:sldMk cId="3291971837" sldId="268"/>
            <ac:spMk id="2" creationId="{F623CA7C-ABD3-4F5F-B6FC-C563E5584B8C}"/>
          </ac:spMkLst>
        </pc:spChg>
        <pc:spChg chg="mod">
          <ac:chgData name="N York (Head Teacher)" userId="S::head@emmbrook-jun.wokingham.sch.uk::e002f8ef-1e88-4382-b032-8eb81268b3e5" providerId="AD" clId="Web-{1C4819BD-F8B4-15F2-D6AD-3126F79F9930}" dt="2026-03-25T17:12:22.853" v="2"/>
          <ac:spMkLst>
            <pc:docMk/>
            <pc:sldMk cId="3291971837" sldId="268"/>
            <ac:spMk id="3" creationId="{09D793AD-53A0-4766-B9E1-C2FACEBE8895}"/>
          </ac:spMkLst>
        </pc:spChg>
        <pc:spChg chg="add">
          <ac:chgData name="N York (Head Teacher)" userId="S::head@emmbrook-jun.wokingham.sch.uk::e002f8ef-1e88-4382-b032-8eb81268b3e5" providerId="AD" clId="Web-{1C4819BD-F8B4-15F2-D6AD-3126F79F9930}" dt="2026-03-25T17:12:22.853" v="2"/>
          <ac:spMkLst>
            <pc:docMk/>
            <pc:sldMk cId="3291971837" sldId="268"/>
            <ac:spMk id="8" creationId="{23522FE7-5A29-4EF6-B1EF-2CA55748A772}"/>
          </ac:spMkLst>
        </pc:spChg>
        <pc:spChg chg="add">
          <ac:chgData name="N York (Head Teacher)" userId="S::head@emmbrook-jun.wokingham.sch.uk::e002f8ef-1e88-4382-b032-8eb81268b3e5" providerId="AD" clId="Web-{1C4819BD-F8B4-15F2-D6AD-3126F79F9930}" dt="2026-03-25T17:12:22.853" v="2"/>
          <ac:spMkLst>
            <pc:docMk/>
            <pc:sldMk cId="3291971837" sldId="268"/>
            <ac:spMk id="16" creationId="{50FD0717-BEEE-48D4-8750-E44E166E9787}"/>
          </ac:spMkLst>
        </pc:spChg>
        <pc:spChg chg="add">
          <ac:chgData name="N York (Head Teacher)" userId="S::head@emmbrook-jun.wokingham.sch.uk::e002f8ef-1e88-4382-b032-8eb81268b3e5" providerId="AD" clId="Web-{1C4819BD-F8B4-15F2-D6AD-3126F79F9930}" dt="2026-03-25T17:12:22.853" v="2"/>
          <ac:spMkLst>
            <pc:docMk/>
            <pc:sldMk cId="3291971837" sldId="268"/>
            <ac:spMk id="18" creationId="{E4CBA4EB-F997-4F56-9436-88F607540DE6}"/>
          </ac:spMkLst>
        </pc:spChg>
        <pc:spChg chg="add">
          <ac:chgData name="N York (Head Teacher)" userId="S::head@emmbrook-jun.wokingham.sch.uk::e002f8ef-1e88-4382-b032-8eb81268b3e5" providerId="AD" clId="Web-{1C4819BD-F8B4-15F2-D6AD-3126F79F9930}" dt="2026-03-25T17:12:22.853" v="2"/>
          <ac:spMkLst>
            <pc:docMk/>
            <pc:sldMk cId="3291971837" sldId="268"/>
            <ac:spMk id="24" creationId="{37EE4B41-0C22-468A-BCFF-66786B9C8986}"/>
          </ac:spMkLst>
        </pc:spChg>
        <pc:grpChg chg="add">
          <ac:chgData name="N York (Head Teacher)" userId="S::head@emmbrook-jun.wokingham.sch.uk::e002f8ef-1e88-4382-b032-8eb81268b3e5" providerId="AD" clId="Web-{1C4819BD-F8B4-15F2-D6AD-3126F79F9930}" dt="2026-03-25T17:12:22.853" v="2"/>
          <ac:grpSpMkLst>
            <pc:docMk/>
            <pc:sldMk cId="3291971837" sldId="268"/>
            <ac:grpSpMk id="20" creationId="{C2DA450E-1EDD-4D4A-8257-4808EB93716D}"/>
          </ac:grpSpMkLst>
        </pc:grpChg>
        <pc:picChg chg="add">
          <ac:chgData name="N York (Head Teacher)" userId="S::head@emmbrook-jun.wokingham.sch.uk::e002f8ef-1e88-4382-b032-8eb81268b3e5" providerId="AD" clId="Web-{1C4819BD-F8B4-15F2-D6AD-3126F79F9930}" dt="2026-03-25T17:12:22.853" v="2"/>
          <ac:picMkLst>
            <pc:docMk/>
            <pc:sldMk cId="3291971837" sldId="268"/>
            <ac:picMk id="10" creationId="{C2192E09-EBC7-416C-B887-DFF915D7F43D}"/>
          </ac:picMkLst>
        </pc:picChg>
        <pc:picChg chg="add">
          <ac:chgData name="N York (Head Teacher)" userId="S::head@emmbrook-jun.wokingham.sch.uk::e002f8ef-1e88-4382-b032-8eb81268b3e5" providerId="AD" clId="Web-{1C4819BD-F8B4-15F2-D6AD-3126F79F9930}" dt="2026-03-25T17:12:22.853" v="2"/>
          <ac:picMkLst>
            <pc:docMk/>
            <pc:sldMk cId="3291971837" sldId="268"/>
            <ac:picMk id="26" creationId="{8B060F31-12EA-4404-8435-DA25F36C8961}"/>
          </ac:picMkLst>
        </pc:picChg>
        <pc:cxnChg chg="add">
          <ac:chgData name="N York (Head Teacher)" userId="S::head@emmbrook-jun.wokingham.sch.uk::e002f8ef-1e88-4382-b032-8eb81268b3e5" providerId="AD" clId="Web-{1C4819BD-F8B4-15F2-D6AD-3126F79F9930}" dt="2026-03-25T17:12:22.853" v="2"/>
          <ac:cxnSpMkLst>
            <pc:docMk/>
            <pc:sldMk cId="3291971837" sldId="268"/>
            <ac:cxnSpMk id="28" creationId="{E4F1CB68-9DEB-4A71-8E7C-DE9278F0359E}"/>
          </ac:cxnSpMkLst>
        </pc:cxnChg>
      </pc:sldChg>
      <pc:sldChg chg="addSp modSp mod setBg">
        <pc:chgData name="N York (Head Teacher)" userId="S::head@emmbrook-jun.wokingham.sch.uk::e002f8ef-1e88-4382-b032-8eb81268b3e5" providerId="AD" clId="Web-{1C4819BD-F8B4-15F2-D6AD-3126F79F9930}" dt="2026-03-25T17:12:10.228" v="1"/>
        <pc:sldMkLst>
          <pc:docMk/>
          <pc:sldMk cId="3775485354" sldId="2147473694"/>
        </pc:sldMkLst>
        <pc:spChg chg="mod">
          <ac:chgData name="N York (Head Teacher)" userId="S::head@emmbrook-jun.wokingham.sch.uk::e002f8ef-1e88-4382-b032-8eb81268b3e5" providerId="AD" clId="Web-{1C4819BD-F8B4-15F2-D6AD-3126F79F9930}" dt="2026-03-25T17:12:10.228" v="1"/>
          <ac:spMkLst>
            <pc:docMk/>
            <pc:sldMk cId="3775485354" sldId="2147473694"/>
            <ac:spMk id="2" creationId="{96B0BB6B-D2E3-4A30-B5B8-686906AE06FA}"/>
          </ac:spMkLst>
        </pc:spChg>
        <pc:spChg chg="mod">
          <ac:chgData name="N York (Head Teacher)" userId="S::head@emmbrook-jun.wokingham.sch.uk::e002f8ef-1e88-4382-b032-8eb81268b3e5" providerId="AD" clId="Web-{1C4819BD-F8B4-15F2-D6AD-3126F79F9930}" dt="2026-03-25T17:12:10.228" v="1"/>
          <ac:spMkLst>
            <pc:docMk/>
            <pc:sldMk cId="3775485354" sldId="2147473694"/>
            <ac:spMk id="3" creationId="{A07F9DF3-CE05-4246-890B-966C31824356}"/>
          </ac:spMkLst>
        </pc:spChg>
        <pc:spChg chg="add">
          <ac:chgData name="N York (Head Teacher)" userId="S::head@emmbrook-jun.wokingham.sch.uk::e002f8ef-1e88-4382-b032-8eb81268b3e5" providerId="AD" clId="Web-{1C4819BD-F8B4-15F2-D6AD-3126F79F9930}" dt="2026-03-25T17:12:10.228" v="1"/>
          <ac:spMkLst>
            <pc:docMk/>
            <pc:sldMk cId="3775485354" sldId="2147473694"/>
            <ac:spMk id="10" creationId="{0CABCAE3-64FC-4149-819F-2C1812824154}"/>
          </ac:spMkLst>
        </pc:spChg>
        <pc:spChg chg="add">
          <ac:chgData name="N York (Head Teacher)" userId="S::head@emmbrook-jun.wokingham.sch.uk::e002f8ef-1e88-4382-b032-8eb81268b3e5" providerId="AD" clId="Web-{1C4819BD-F8B4-15F2-D6AD-3126F79F9930}" dt="2026-03-25T17:12:10.228" v="1"/>
          <ac:spMkLst>
            <pc:docMk/>
            <pc:sldMk cId="3775485354" sldId="2147473694"/>
            <ac:spMk id="18" creationId="{D0712110-0BC1-4B31-B3BB-63B44222E87F}"/>
          </ac:spMkLst>
        </pc:spChg>
        <pc:spChg chg="add">
          <ac:chgData name="N York (Head Teacher)" userId="S::head@emmbrook-jun.wokingham.sch.uk::e002f8ef-1e88-4382-b032-8eb81268b3e5" providerId="AD" clId="Web-{1C4819BD-F8B4-15F2-D6AD-3126F79F9930}" dt="2026-03-25T17:12:10.228" v="1"/>
          <ac:spMkLst>
            <pc:docMk/>
            <pc:sldMk cId="3775485354" sldId="2147473694"/>
            <ac:spMk id="20" creationId="{4466B5F3-C053-4580-B04A-1EF949888280}"/>
          </ac:spMkLst>
        </pc:spChg>
        <pc:picChg chg="add">
          <ac:chgData name="N York (Head Teacher)" userId="S::head@emmbrook-jun.wokingham.sch.uk::e002f8ef-1e88-4382-b032-8eb81268b3e5" providerId="AD" clId="Web-{1C4819BD-F8B4-15F2-D6AD-3126F79F9930}" dt="2026-03-25T17:12:10.228" v="1"/>
          <ac:picMkLst>
            <pc:docMk/>
            <pc:sldMk cId="3775485354" sldId="2147473694"/>
            <ac:picMk id="7" creationId="{4EA1E725-3BAA-DD04-C71F-CB969658E232}"/>
          </ac:picMkLst>
        </pc:picChg>
        <pc:picChg chg="add">
          <ac:chgData name="N York (Head Teacher)" userId="S::head@emmbrook-jun.wokingham.sch.uk::e002f8ef-1e88-4382-b032-8eb81268b3e5" providerId="AD" clId="Web-{1C4819BD-F8B4-15F2-D6AD-3126F79F9930}" dt="2026-03-25T17:12:10.228" v="1"/>
          <ac:picMkLst>
            <pc:docMk/>
            <pc:sldMk cId="3775485354" sldId="2147473694"/>
            <ac:picMk id="12" creationId="{012FDCFE-9AD2-4D8A-8CBF-B3AA37EBF6DD}"/>
          </ac:picMkLst>
        </pc:picChg>
        <pc:picChg chg="add">
          <ac:chgData name="N York (Head Teacher)" userId="S::head@emmbrook-jun.wokingham.sch.uk::e002f8ef-1e88-4382-b032-8eb81268b3e5" providerId="AD" clId="Web-{1C4819BD-F8B4-15F2-D6AD-3126F79F9930}" dt="2026-03-25T17:12:10.228" v="1"/>
          <ac:picMkLst>
            <pc:docMk/>
            <pc:sldMk cId="3775485354" sldId="2147473694"/>
            <ac:picMk id="24" creationId="{25CED634-E2D0-4AB7-96DD-816C9B52C5CF}"/>
          </ac:picMkLst>
        </pc:picChg>
        <pc:cxnChg chg="add">
          <ac:chgData name="N York (Head Teacher)" userId="S::head@emmbrook-jun.wokingham.sch.uk::e002f8ef-1e88-4382-b032-8eb81268b3e5" providerId="AD" clId="Web-{1C4819BD-F8B4-15F2-D6AD-3126F79F9930}" dt="2026-03-25T17:12:10.228" v="1"/>
          <ac:cxnSpMkLst>
            <pc:docMk/>
            <pc:sldMk cId="3775485354" sldId="2147473694"/>
            <ac:cxnSpMk id="14" creationId="{FBD463FC-4CA8-4FF4-85A3-AF9F4B98D210}"/>
          </ac:cxnSpMkLst>
        </pc:cxnChg>
        <pc:cxnChg chg="add">
          <ac:chgData name="N York (Head Teacher)" userId="S::head@emmbrook-jun.wokingham.sch.uk::e002f8ef-1e88-4382-b032-8eb81268b3e5" providerId="AD" clId="Web-{1C4819BD-F8B4-15F2-D6AD-3126F79F9930}" dt="2026-03-25T17:12:10.228" v="1"/>
          <ac:cxnSpMkLst>
            <pc:docMk/>
            <pc:sldMk cId="3775485354" sldId="2147473694"/>
            <ac:cxnSpMk id="22" creationId="{FA6123F2-4B61-414F-A7E5-5B7828EACAE2}"/>
          </ac:cxnSpMkLst>
        </pc:cxnChg>
      </pc:sldChg>
      <pc:sldChg chg="addSp modSp new mod setBg">
        <pc:chgData name="N York (Head Teacher)" userId="S::head@emmbrook-jun.wokingham.sch.uk::e002f8ef-1e88-4382-b032-8eb81268b3e5" providerId="AD" clId="Web-{1C4819BD-F8B4-15F2-D6AD-3126F79F9930}" dt="2026-03-25T17:13:06.229" v="22"/>
        <pc:sldMkLst>
          <pc:docMk/>
          <pc:sldMk cId="602750064" sldId="2147473695"/>
        </pc:sldMkLst>
        <pc:spChg chg="mod">
          <ac:chgData name="N York (Head Teacher)" userId="S::head@emmbrook-jun.wokingham.sch.uk::e002f8ef-1e88-4382-b032-8eb81268b3e5" providerId="AD" clId="Web-{1C4819BD-F8B4-15F2-D6AD-3126F79F9930}" dt="2026-03-25T17:13:06.229" v="22"/>
          <ac:spMkLst>
            <pc:docMk/>
            <pc:sldMk cId="602750064" sldId="2147473695"/>
            <ac:spMk id="2" creationId="{09EF14A3-5D9A-4A22-BDE5-86729858713A}"/>
          </ac:spMkLst>
        </pc:spChg>
        <pc:spChg chg="mod">
          <ac:chgData name="N York (Head Teacher)" userId="S::head@emmbrook-jun.wokingham.sch.uk::e002f8ef-1e88-4382-b032-8eb81268b3e5" providerId="AD" clId="Web-{1C4819BD-F8B4-15F2-D6AD-3126F79F9930}" dt="2026-03-25T17:13:06.229" v="22"/>
          <ac:spMkLst>
            <pc:docMk/>
            <pc:sldMk cId="602750064" sldId="2147473695"/>
            <ac:spMk id="3" creationId="{42C2C79C-FBDD-89B0-F039-EB6DF955CDD5}"/>
          </ac:spMkLst>
        </pc:spChg>
        <pc:spChg chg="add">
          <ac:chgData name="N York (Head Teacher)" userId="S::head@emmbrook-jun.wokingham.sch.uk::e002f8ef-1e88-4382-b032-8eb81268b3e5" providerId="AD" clId="Web-{1C4819BD-F8B4-15F2-D6AD-3126F79F9930}" dt="2026-03-25T17:13:06.229" v="22"/>
          <ac:spMkLst>
            <pc:docMk/>
            <pc:sldMk cId="602750064" sldId="2147473695"/>
            <ac:spMk id="8" creationId="{23522FE7-5A29-4EF6-B1EF-2CA55748A772}"/>
          </ac:spMkLst>
        </pc:spChg>
        <pc:spChg chg="add">
          <ac:chgData name="N York (Head Teacher)" userId="S::head@emmbrook-jun.wokingham.sch.uk::e002f8ef-1e88-4382-b032-8eb81268b3e5" providerId="AD" clId="Web-{1C4819BD-F8B4-15F2-D6AD-3126F79F9930}" dt="2026-03-25T17:13:06.229" v="22"/>
          <ac:spMkLst>
            <pc:docMk/>
            <pc:sldMk cId="602750064" sldId="2147473695"/>
            <ac:spMk id="16" creationId="{1BF0792A-0F2B-4A2E-AB38-0A4F18A3072D}"/>
          </ac:spMkLst>
        </pc:spChg>
        <pc:spChg chg="add">
          <ac:chgData name="N York (Head Teacher)" userId="S::head@emmbrook-jun.wokingham.sch.uk::e002f8ef-1e88-4382-b032-8eb81268b3e5" providerId="AD" clId="Web-{1C4819BD-F8B4-15F2-D6AD-3126F79F9930}" dt="2026-03-25T17:13:06.229" v="22"/>
          <ac:spMkLst>
            <pc:docMk/>
            <pc:sldMk cId="602750064" sldId="2147473695"/>
            <ac:spMk id="18" creationId="{F57DB18D-C2F1-4C8C-8808-9C01ECE6834E}"/>
          </ac:spMkLst>
        </pc:spChg>
        <pc:grpChg chg="add">
          <ac:chgData name="N York (Head Teacher)" userId="S::head@emmbrook-jun.wokingham.sch.uk::e002f8ef-1e88-4382-b032-8eb81268b3e5" providerId="AD" clId="Web-{1C4819BD-F8B4-15F2-D6AD-3126F79F9930}" dt="2026-03-25T17:13:06.229" v="22"/>
          <ac:grpSpMkLst>
            <pc:docMk/>
            <pc:sldMk cId="602750064" sldId="2147473695"/>
            <ac:grpSpMk id="20" creationId="{E5D935FA-3336-4941-9214-E250A5727F40}"/>
          </ac:grpSpMkLst>
        </pc:grpChg>
        <pc:picChg chg="add">
          <ac:chgData name="N York (Head Teacher)" userId="S::head@emmbrook-jun.wokingham.sch.uk::e002f8ef-1e88-4382-b032-8eb81268b3e5" providerId="AD" clId="Web-{1C4819BD-F8B4-15F2-D6AD-3126F79F9930}" dt="2026-03-25T17:13:06.229" v="22"/>
          <ac:picMkLst>
            <pc:docMk/>
            <pc:sldMk cId="602750064" sldId="2147473695"/>
            <ac:picMk id="10" creationId="{C2192E09-EBC7-416C-B887-DFF915D7F43D}"/>
          </ac:picMkLst>
        </pc:picChg>
        <pc:picChg chg="add">
          <ac:chgData name="N York (Head Teacher)" userId="S::head@emmbrook-jun.wokingham.sch.uk::e002f8ef-1e88-4382-b032-8eb81268b3e5" providerId="AD" clId="Web-{1C4819BD-F8B4-15F2-D6AD-3126F79F9930}" dt="2026-03-25T17:13:06.229" v="22"/>
          <ac:picMkLst>
            <pc:docMk/>
            <pc:sldMk cId="602750064" sldId="2147473695"/>
            <ac:picMk id="28" creationId="{75CC23F7-9F20-4C4B-8608-BD4DE9728FA5}"/>
          </ac:picMkLst>
        </pc:picChg>
        <pc:cxnChg chg="add">
          <ac:chgData name="N York (Head Teacher)" userId="S::head@emmbrook-jun.wokingham.sch.uk::e002f8ef-1e88-4382-b032-8eb81268b3e5" providerId="AD" clId="Web-{1C4819BD-F8B4-15F2-D6AD-3126F79F9930}" dt="2026-03-25T17:13:06.229" v="22"/>
          <ac:cxnSpMkLst>
            <pc:docMk/>
            <pc:sldMk cId="602750064" sldId="2147473695"/>
            <ac:cxnSpMk id="24" creationId="{87F797D1-251E-41FE-9FF8-AD487DEF28AC}"/>
          </ac:cxnSpMkLst>
        </pc:cxnChg>
        <pc:cxnChg chg="add">
          <ac:chgData name="N York (Head Teacher)" userId="S::head@emmbrook-jun.wokingham.sch.uk::e002f8ef-1e88-4382-b032-8eb81268b3e5" providerId="AD" clId="Web-{1C4819BD-F8B4-15F2-D6AD-3126F79F9930}" dt="2026-03-25T17:13:06.229" v="22"/>
          <ac:cxnSpMkLst>
            <pc:docMk/>
            <pc:sldMk cId="602750064" sldId="2147473695"/>
            <ac:cxnSpMk id="26" creationId="{09A0CE28-0E59-4F4D-9855-8A8DCE9A8EFE}"/>
          </ac:cxnSpMkLst>
        </pc:cxnChg>
      </pc:sldChg>
    </pc:docChg>
  </pc:docChgLst>
  <pc:docChgLst>
    <pc:chgData name="N York (Head Teacher)" userId="e002f8ef-1e88-4382-b032-8eb81268b3e5" providerId="ADAL" clId="{C8886821-8ECC-4A88-B029-7D698364065E}"/>
    <pc:docChg chg="custSel addSld modSld modMainMaster">
      <pc:chgData name="N York (Head Teacher)" userId="e002f8ef-1e88-4382-b032-8eb81268b3e5" providerId="ADAL" clId="{C8886821-8ECC-4A88-B029-7D698364065E}" dt="2026-03-25T17:09:09.904" v="51" actId="1076"/>
      <pc:docMkLst>
        <pc:docMk/>
      </pc:docMkLst>
      <pc:sldChg chg="addSp modSp">
        <pc:chgData name="N York (Head Teacher)" userId="e002f8ef-1e88-4382-b032-8eb81268b3e5" providerId="ADAL" clId="{C8886821-8ECC-4A88-B029-7D698364065E}" dt="2026-03-25T17:09:09.904" v="51" actId="1076"/>
        <pc:sldMkLst>
          <pc:docMk/>
          <pc:sldMk cId="2601061817" sldId="256"/>
        </pc:sldMkLst>
        <pc:spChg chg="mod">
          <ac:chgData name="N York (Head Teacher)" userId="e002f8ef-1e88-4382-b032-8eb81268b3e5" providerId="ADAL" clId="{C8886821-8ECC-4A88-B029-7D698364065E}" dt="2026-03-25T17:09:01.291" v="49" actId="27636"/>
          <ac:spMkLst>
            <pc:docMk/>
            <pc:sldMk cId="2601061817" sldId="256"/>
            <ac:spMk id="2" creationId="{88F0E8F6-EC5E-4C03-A596-244DD400C2A0}"/>
          </ac:spMkLst>
        </pc:spChg>
        <pc:spChg chg="mod">
          <ac:chgData name="N York (Head Teacher)" userId="e002f8ef-1e88-4382-b032-8eb81268b3e5" providerId="ADAL" clId="{C8886821-8ECC-4A88-B029-7D698364065E}" dt="2026-03-25T17:08:25.957" v="43" actId="20577"/>
          <ac:spMkLst>
            <pc:docMk/>
            <pc:sldMk cId="2601061817" sldId="256"/>
            <ac:spMk id="3" creationId="{429E6BC0-41C5-4F0B-A880-A7C5D598F602}"/>
          </ac:spMkLst>
        </pc:spChg>
        <pc:picChg chg="add mod">
          <ac:chgData name="N York (Head Teacher)" userId="e002f8ef-1e88-4382-b032-8eb81268b3e5" providerId="ADAL" clId="{C8886821-8ECC-4A88-B029-7D698364065E}" dt="2026-03-25T17:09:09.904" v="51" actId="1076"/>
          <ac:picMkLst>
            <pc:docMk/>
            <pc:sldMk cId="2601061817" sldId="256"/>
            <ac:picMk id="5" creationId="{218EFB3D-DDC2-4679-9FFB-752F55C2617C}"/>
          </ac:picMkLst>
        </pc:picChg>
      </pc:sldChg>
      <pc:sldChg chg="modSp add">
        <pc:chgData name="N York (Head Teacher)" userId="e002f8ef-1e88-4382-b032-8eb81268b3e5" providerId="ADAL" clId="{C8886821-8ECC-4A88-B029-7D698364065E}" dt="2026-03-25T15:24:59.035" v="14" actId="20577"/>
        <pc:sldMkLst>
          <pc:docMk/>
          <pc:sldMk cId="3775485354" sldId="2147473694"/>
        </pc:sldMkLst>
        <pc:spChg chg="mod">
          <ac:chgData name="N York (Head Teacher)" userId="e002f8ef-1e88-4382-b032-8eb81268b3e5" providerId="ADAL" clId="{C8886821-8ECC-4A88-B029-7D698364065E}" dt="2026-03-25T15:24:59.035" v="14" actId="20577"/>
          <ac:spMkLst>
            <pc:docMk/>
            <pc:sldMk cId="3775485354" sldId="2147473694"/>
            <ac:spMk id="2" creationId="{96B0BB6B-D2E3-4A30-B5B8-686906AE06FA}"/>
          </ac:spMkLst>
        </pc:spChg>
      </pc:sldChg>
      <pc:sldMasterChg chg="modSldLayout">
        <pc:chgData name="N York (Head Teacher)" userId="e002f8ef-1e88-4382-b032-8eb81268b3e5" providerId="ADAL" clId="{C8886821-8ECC-4A88-B029-7D698364065E}" dt="2026-03-25T17:09:05.098" v="50" actId="14100"/>
        <pc:sldMasterMkLst>
          <pc:docMk/>
          <pc:sldMasterMk cId="4161181557" sldId="2147483660"/>
        </pc:sldMasterMkLst>
        <pc:sldLayoutChg chg="modSp">
          <pc:chgData name="N York (Head Teacher)" userId="e002f8ef-1e88-4382-b032-8eb81268b3e5" providerId="ADAL" clId="{C8886821-8ECC-4A88-B029-7D698364065E}" dt="2026-03-25T17:09:05.098" v="50" actId="14100"/>
          <pc:sldLayoutMkLst>
            <pc:docMk/>
            <pc:sldMasterMk cId="4161181557" sldId="2147483660"/>
            <pc:sldLayoutMk cId="442573638" sldId="2147483661"/>
          </pc:sldLayoutMkLst>
          <pc:spChg chg="mod">
            <ac:chgData name="N York (Head Teacher)" userId="e002f8ef-1e88-4382-b032-8eb81268b3e5" providerId="ADAL" clId="{C8886821-8ECC-4A88-B029-7D698364065E}" dt="2026-03-25T17:09:01.211" v="48" actId="14100"/>
            <ac:spMkLst>
              <pc:docMk/>
              <pc:sldMasterMk cId="4161181557" sldId="2147483660"/>
              <pc:sldLayoutMk cId="442573638" sldId="2147483661"/>
              <ac:spMk id="2" creationId="{00000000-0000-0000-0000-000000000000}"/>
            </ac:spMkLst>
          </pc:spChg>
          <pc:spChg chg="mod">
            <ac:chgData name="N York (Head Teacher)" userId="e002f8ef-1e88-4382-b032-8eb81268b3e5" providerId="ADAL" clId="{C8886821-8ECC-4A88-B029-7D698364065E}" dt="2026-03-25T17:09:05.098" v="50" actId="14100"/>
            <ac:spMkLst>
              <pc:docMk/>
              <pc:sldMasterMk cId="4161181557" sldId="2147483660"/>
              <pc:sldLayoutMk cId="442573638" sldId="2147483661"/>
              <ac:spMk id="3" creationId="{00000000-0000-0000-0000-000000000000}"/>
            </ac:spMkLst>
          </pc:spChg>
          <pc:cxnChg chg="mod">
            <ac:chgData name="N York (Head Teacher)" userId="e002f8ef-1e88-4382-b032-8eb81268b3e5" providerId="ADAL" clId="{C8886821-8ECC-4A88-B029-7D698364065E}" dt="2026-03-25T17:08:58.631" v="47" actId="14100"/>
            <ac:cxnSpMkLst>
              <pc:docMk/>
              <pc:sldMasterMk cId="4161181557" sldId="2147483660"/>
              <pc:sldLayoutMk cId="442573638" sldId="2147483661"/>
              <ac:cxnSpMk id="15" creationId="{00000000-0000-0000-0000-000000000000}"/>
            </ac:cxnSpMkLst>
          </pc:cxn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4082E-8795-49D1-BDAA-2A0F456A3D2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0686ED-075A-48E4-95A9-422EB3269A8C}">
      <dgm:prSet/>
      <dgm:spPr/>
      <dgm:t>
        <a:bodyPr/>
        <a:lstStyle/>
        <a:p>
          <a:r>
            <a:rPr lang="en-GB"/>
            <a:t>Home Learning – school expectations</a:t>
          </a:r>
          <a:endParaRPr lang="en-US"/>
        </a:p>
      </dgm:t>
    </dgm:pt>
    <dgm:pt modelId="{1A9B0914-892F-4DF1-A008-CC877D39B476}" type="parTrans" cxnId="{B3CF2479-3351-4200-BC67-19A3D457DF7F}">
      <dgm:prSet/>
      <dgm:spPr/>
      <dgm:t>
        <a:bodyPr/>
        <a:lstStyle/>
        <a:p>
          <a:endParaRPr lang="en-US"/>
        </a:p>
      </dgm:t>
    </dgm:pt>
    <dgm:pt modelId="{C983AA31-3FB3-4574-8CDD-4575097D9800}" type="sibTrans" cxnId="{B3CF2479-3351-4200-BC67-19A3D457DF7F}">
      <dgm:prSet/>
      <dgm:spPr/>
      <dgm:t>
        <a:bodyPr/>
        <a:lstStyle/>
        <a:p>
          <a:endParaRPr lang="en-US"/>
        </a:p>
      </dgm:t>
    </dgm:pt>
    <dgm:pt modelId="{D6481798-AF61-4AF8-B055-911C996EC8F9}">
      <dgm:prSet/>
      <dgm:spPr/>
      <dgm:t>
        <a:bodyPr/>
        <a:lstStyle/>
        <a:p>
          <a:r>
            <a:rPr lang="en-GB"/>
            <a:t>Ofsted – the New Framework</a:t>
          </a:r>
          <a:endParaRPr lang="en-US"/>
        </a:p>
      </dgm:t>
    </dgm:pt>
    <dgm:pt modelId="{D96F673F-1C6C-45CD-B22C-43F988A73257}" type="parTrans" cxnId="{37358D3F-97BF-425E-A929-0D1925EBB649}">
      <dgm:prSet/>
      <dgm:spPr/>
      <dgm:t>
        <a:bodyPr/>
        <a:lstStyle/>
        <a:p>
          <a:endParaRPr lang="en-US"/>
        </a:p>
      </dgm:t>
    </dgm:pt>
    <dgm:pt modelId="{64EDF651-068E-4E73-A3C1-36F712D94F8C}" type="sibTrans" cxnId="{37358D3F-97BF-425E-A929-0D1925EBB649}">
      <dgm:prSet/>
      <dgm:spPr/>
      <dgm:t>
        <a:bodyPr/>
        <a:lstStyle/>
        <a:p>
          <a:endParaRPr lang="en-US"/>
        </a:p>
      </dgm:t>
    </dgm:pt>
    <dgm:pt modelId="{2BF7B552-7A60-4421-AEE8-C1C4D4818951}">
      <dgm:prSet/>
      <dgm:spPr/>
      <dgm:t>
        <a:bodyPr/>
        <a:lstStyle/>
        <a:p>
          <a:r>
            <a:rPr lang="en-GB"/>
            <a:t>School uniform – next steps</a:t>
          </a:r>
          <a:endParaRPr lang="en-US"/>
        </a:p>
      </dgm:t>
    </dgm:pt>
    <dgm:pt modelId="{A0B10C13-1281-4410-907F-D482B1483277}" type="parTrans" cxnId="{D9B68035-E8D9-48C3-A1D2-A86B29096C3B}">
      <dgm:prSet/>
      <dgm:spPr/>
      <dgm:t>
        <a:bodyPr/>
        <a:lstStyle/>
        <a:p>
          <a:endParaRPr lang="en-US"/>
        </a:p>
      </dgm:t>
    </dgm:pt>
    <dgm:pt modelId="{EC039599-DB76-425E-97E4-FAE33C832835}" type="sibTrans" cxnId="{D9B68035-E8D9-48C3-A1D2-A86B29096C3B}">
      <dgm:prSet/>
      <dgm:spPr/>
      <dgm:t>
        <a:bodyPr/>
        <a:lstStyle/>
        <a:p>
          <a:endParaRPr lang="en-US"/>
        </a:p>
      </dgm:t>
    </dgm:pt>
    <dgm:pt modelId="{E3BF4079-6793-4542-9BB1-C910D188DC91}" type="pres">
      <dgm:prSet presAssocID="{6D34082E-8795-49D1-BDAA-2A0F456A3D29}" presName="root" presStyleCnt="0">
        <dgm:presLayoutVars>
          <dgm:dir/>
          <dgm:resizeHandles val="exact"/>
        </dgm:presLayoutVars>
      </dgm:prSet>
      <dgm:spPr/>
    </dgm:pt>
    <dgm:pt modelId="{5A4FA1F0-7ECC-40CE-A24A-9ECF2530BCBD}" type="pres">
      <dgm:prSet presAssocID="{330686ED-075A-48E4-95A9-422EB3269A8C}" presName="compNode" presStyleCnt="0"/>
      <dgm:spPr/>
    </dgm:pt>
    <dgm:pt modelId="{616F93E6-F6DC-41C2-843A-837306268766}" type="pres">
      <dgm:prSet presAssocID="{330686ED-075A-48E4-95A9-422EB3269A8C}" presName="bgRect" presStyleLbl="bgShp" presStyleIdx="0" presStyleCnt="3"/>
      <dgm:spPr/>
    </dgm:pt>
    <dgm:pt modelId="{63C254F4-8AB0-4D36-8A16-94AF64E45B43}" type="pres">
      <dgm:prSet presAssocID="{330686ED-075A-48E4-95A9-422EB3269A8C}"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ome"/>
        </a:ext>
      </dgm:extLst>
    </dgm:pt>
    <dgm:pt modelId="{534CE32F-ECBA-4678-A2E6-11605274A189}" type="pres">
      <dgm:prSet presAssocID="{330686ED-075A-48E4-95A9-422EB3269A8C}" presName="spaceRect" presStyleCnt="0"/>
      <dgm:spPr/>
    </dgm:pt>
    <dgm:pt modelId="{236ED3A7-3B7D-44BD-B4AC-919659DBFBDA}" type="pres">
      <dgm:prSet presAssocID="{330686ED-075A-48E4-95A9-422EB3269A8C}" presName="parTx" presStyleLbl="revTx" presStyleIdx="0" presStyleCnt="3">
        <dgm:presLayoutVars>
          <dgm:chMax val="0"/>
          <dgm:chPref val="0"/>
        </dgm:presLayoutVars>
      </dgm:prSet>
      <dgm:spPr/>
    </dgm:pt>
    <dgm:pt modelId="{E99ABBBA-BA23-4210-91D8-3A32029A726C}" type="pres">
      <dgm:prSet presAssocID="{C983AA31-3FB3-4574-8CDD-4575097D9800}" presName="sibTrans" presStyleCnt="0"/>
      <dgm:spPr/>
    </dgm:pt>
    <dgm:pt modelId="{C4C1420E-CCB5-4D6D-9E24-DBB6290F59F7}" type="pres">
      <dgm:prSet presAssocID="{D6481798-AF61-4AF8-B055-911C996EC8F9}" presName="compNode" presStyleCnt="0"/>
      <dgm:spPr/>
    </dgm:pt>
    <dgm:pt modelId="{0F115488-1C3C-4B50-944C-8E1E70D3BB44}" type="pres">
      <dgm:prSet presAssocID="{D6481798-AF61-4AF8-B055-911C996EC8F9}" presName="bgRect" presStyleLbl="bgShp" presStyleIdx="1" presStyleCnt="3"/>
      <dgm:spPr/>
    </dgm:pt>
    <dgm:pt modelId="{9E254FAD-5146-46D2-AEDD-2A739A5BF9F5}" type="pres">
      <dgm:prSet presAssocID="{D6481798-AF61-4AF8-B055-911C996EC8F9}"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F9A9D8A-68DA-4F40-8370-2ECD6F776A93}" type="pres">
      <dgm:prSet presAssocID="{D6481798-AF61-4AF8-B055-911C996EC8F9}" presName="spaceRect" presStyleCnt="0"/>
      <dgm:spPr/>
    </dgm:pt>
    <dgm:pt modelId="{C4908B53-66B7-4ACE-8736-4C4903F57512}" type="pres">
      <dgm:prSet presAssocID="{D6481798-AF61-4AF8-B055-911C996EC8F9}" presName="parTx" presStyleLbl="revTx" presStyleIdx="1" presStyleCnt="3">
        <dgm:presLayoutVars>
          <dgm:chMax val="0"/>
          <dgm:chPref val="0"/>
        </dgm:presLayoutVars>
      </dgm:prSet>
      <dgm:spPr/>
    </dgm:pt>
    <dgm:pt modelId="{93FF5046-F663-49B1-9BAD-54FFC06E7BBB}" type="pres">
      <dgm:prSet presAssocID="{64EDF651-068E-4E73-A3C1-36F712D94F8C}" presName="sibTrans" presStyleCnt="0"/>
      <dgm:spPr/>
    </dgm:pt>
    <dgm:pt modelId="{58EEAAD1-DC38-45E7-A274-F0290D07A62D}" type="pres">
      <dgm:prSet presAssocID="{2BF7B552-7A60-4421-AEE8-C1C4D4818951}" presName="compNode" presStyleCnt="0"/>
      <dgm:spPr/>
    </dgm:pt>
    <dgm:pt modelId="{A7585F24-DD48-4774-AC5A-2D9D1FDDD242}" type="pres">
      <dgm:prSet presAssocID="{2BF7B552-7A60-4421-AEE8-C1C4D4818951}" presName="bgRect" presStyleLbl="bgShp" presStyleIdx="2" presStyleCnt="3"/>
      <dgm:spPr/>
    </dgm:pt>
    <dgm:pt modelId="{1A8CC09D-CB4E-47D4-A0AD-59BA126A43EF}" type="pres">
      <dgm:prSet presAssocID="{2BF7B552-7A60-4421-AEE8-C1C4D4818951}"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seball Hat"/>
        </a:ext>
      </dgm:extLst>
    </dgm:pt>
    <dgm:pt modelId="{034E0C42-7E6B-4A79-908B-5C20555222A5}" type="pres">
      <dgm:prSet presAssocID="{2BF7B552-7A60-4421-AEE8-C1C4D4818951}" presName="spaceRect" presStyleCnt="0"/>
      <dgm:spPr/>
    </dgm:pt>
    <dgm:pt modelId="{8D639420-D9FB-4628-99D6-9F7A97D1B54F}" type="pres">
      <dgm:prSet presAssocID="{2BF7B552-7A60-4421-AEE8-C1C4D4818951}" presName="parTx" presStyleLbl="revTx" presStyleIdx="2" presStyleCnt="3">
        <dgm:presLayoutVars>
          <dgm:chMax val="0"/>
          <dgm:chPref val="0"/>
        </dgm:presLayoutVars>
      </dgm:prSet>
      <dgm:spPr/>
    </dgm:pt>
  </dgm:ptLst>
  <dgm:cxnLst>
    <dgm:cxn modelId="{9EDE6206-9648-42A8-B51B-C1ED4D5BD24D}" type="presOf" srcId="{D6481798-AF61-4AF8-B055-911C996EC8F9}" destId="{C4908B53-66B7-4ACE-8736-4C4903F57512}" srcOrd="0" destOrd="0" presId="urn:microsoft.com/office/officeart/2018/2/layout/IconVerticalSolidList"/>
    <dgm:cxn modelId="{D9B68035-E8D9-48C3-A1D2-A86B29096C3B}" srcId="{6D34082E-8795-49D1-BDAA-2A0F456A3D29}" destId="{2BF7B552-7A60-4421-AEE8-C1C4D4818951}" srcOrd="2" destOrd="0" parTransId="{A0B10C13-1281-4410-907F-D482B1483277}" sibTransId="{EC039599-DB76-425E-97E4-FAE33C832835}"/>
    <dgm:cxn modelId="{37358D3F-97BF-425E-A929-0D1925EBB649}" srcId="{6D34082E-8795-49D1-BDAA-2A0F456A3D29}" destId="{D6481798-AF61-4AF8-B055-911C996EC8F9}" srcOrd="1" destOrd="0" parTransId="{D96F673F-1C6C-45CD-B22C-43F988A73257}" sibTransId="{64EDF651-068E-4E73-A3C1-36F712D94F8C}"/>
    <dgm:cxn modelId="{244D0253-1355-470A-9926-52436B1E07FE}" type="presOf" srcId="{6D34082E-8795-49D1-BDAA-2A0F456A3D29}" destId="{E3BF4079-6793-4542-9BB1-C910D188DC91}" srcOrd="0" destOrd="0" presId="urn:microsoft.com/office/officeart/2018/2/layout/IconVerticalSolidList"/>
    <dgm:cxn modelId="{B3CF2479-3351-4200-BC67-19A3D457DF7F}" srcId="{6D34082E-8795-49D1-BDAA-2A0F456A3D29}" destId="{330686ED-075A-48E4-95A9-422EB3269A8C}" srcOrd="0" destOrd="0" parTransId="{1A9B0914-892F-4DF1-A008-CC877D39B476}" sibTransId="{C983AA31-3FB3-4574-8CDD-4575097D9800}"/>
    <dgm:cxn modelId="{0735B17E-A215-4CD8-8AEA-27137898F54E}" type="presOf" srcId="{2BF7B552-7A60-4421-AEE8-C1C4D4818951}" destId="{8D639420-D9FB-4628-99D6-9F7A97D1B54F}" srcOrd="0" destOrd="0" presId="urn:microsoft.com/office/officeart/2018/2/layout/IconVerticalSolidList"/>
    <dgm:cxn modelId="{6B3F949B-7498-42AD-9CB8-E2715AFCBC72}" type="presOf" srcId="{330686ED-075A-48E4-95A9-422EB3269A8C}" destId="{236ED3A7-3B7D-44BD-B4AC-919659DBFBDA}" srcOrd="0" destOrd="0" presId="urn:microsoft.com/office/officeart/2018/2/layout/IconVerticalSolidList"/>
    <dgm:cxn modelId="{F6E2E894-0CC5-4E1D-8676-3DC70CA77965}" type="presParOf" srcId="{E3BF4079-6793-4542-9BB1-C910D188DC91}" destId="{5A4FA1F0-7ECC-40CE-A24A-9ECF2530BCBD}" srcOrd="0" destOrd="0" presId="urn:microsoft.com/office/officeart/2018/2/layout/IconVerticalSolidList"/>
    <dgm:cxn modelId="{8E15EEB3-6729-4EC8-9324-323D982103B1}" type="presParOf" srcId="{5A4FA1F0-7ECC-40CE-A24A-9ECF2530BCBD}" destId="{616F93E6-F6DC-41C2-843A-837306268766}" srcOrd="0" destOrd="0" presId="urn:microsoft.com/office/officeart/2018/2/layout/IconVerticalSolidList"/>
    <dgm:cxn modelId="{AA3C8197-F6FC-4741-B0D5-7777A96DD307}" type="presParOf" srcId="{5A4FA1F0-7ECC-40CE-A24A-9ECF2530BCBD}" destId="{63C254F4-8AB0-4D36-8A16-94AF64E45B43}" srcOrd="1" destOrd="0" presId="urn:microsoft.com/office/officeart/2018/2/layout/IconVerticalSolidList"/>
    <dgm:cxn modelId="{580C1A35-D1C0-45CC-B895-C56A27C34570}" type="presParOf" srcId="{5A4FA1F0-7ECC-40CE-A24A-9ECF2530BCBD}" destId="{534CE32F-ECBA-4678-A2E6-11605274A189}" srcOrd="2" destOrd="0" presId="urn:microsoft.com/office/officeart/2018/2/layout/IconVerticalSolidList"/>
    <dgm:cxn modelId="{23235FE8-E970-4DF5-A984-83346D916DF0}" type="presParOf" srcId="{5A4FA1F0-7ECC-40CE-A24A-9ECF2530BCBD}" destId="{236ED3A7-3B7D-44BD-B4AC-919659DBFBDA}" srcOrd="3" destOrd="0" presId="urn:microsoft.com/office/officeart/2018/2/layout/IconVerticalSolidList"/>
    <dgm:cxn modelId="{8428C231-D81A-41C7-AF2D-8B5B5AEA389A}" type="presParOf" srcId="{E3BF4079-6793-4542-9BB1-C910D188DC91}" destId="{E99ABBBA-BA23-4210-91D8-3A32029A726C}" srcOrd="1" destOrd="0" presId="urn:microsoft.com/office/officeart/2018/2/layout/IconVerticalSolidList"/>
    <dgm:cxn modelId="{10B62338-21E1-40ED-9AEA-9ECBD9FF4B59}" type="presParOf" srcId="{E3BF4079-6793-4542-9BB1-C910D188DC91}" destId="{C4C1420E-CCB5-4D6D-9E24-DBB6290F59F7}" srcOrd="2" destOrd="0" presId="urn:microsoft.com/office/officeart/2018/2/layout/IconVerticalSolidList"/>
    <dgm:cxn modelId="{517EE418-E218-4F77-8022-E915105965A3}" type="presParOf" srcId="{C4C1420E-CCB5-4D6D-9E24-DBB6290F59F7}" destId="{0F115488-1C3C-4B50-944C-8E1E70D3BB44}" srcOrd="0" destOrd="0" presId="urn:microsoft.com/office/officeart/2018/2/layout/IconVerticalSolidList"/>
    <dgm:cxn modelId="{63B1EBE8-7265-4E89-8F26-2E6F4392D287}" type="presParOf" srcId="{C4C1420E-CCB5-4D6D-9E24-DBB6290F59F7}" destId="{9E254FAD-5146-46D2-AEDD-2A739A5BF9F5}" srcOrd="1" destOrd="0" presId="urn:microsoft.com/office/officeart/2018/2/layout/IconVerticalSolidList"/>
    <dgm:cxn modelId="{A85CF9DA-7CA7-4A4D-B113-CBE5DB144026}" type="presParOf" srcId="{C4C1420E-CCB5-4D6D-9E24-DBB6290F59F7}" destId="{0F9A9D8A-68DA-4F40-8370-2ECD6F776A93}" srcOrd="2" destOrd="0" presId="urn:microsoft.com/office/officeart/2018/2/layout/IconVerticalSolidList"/>
    <dgm:cxn modelId="{FFA70007-6B68-4658-99B2-3F9B5A308A67}" type="presParOf" srcId="{C4C1420E-CCB5-4D6D-9E24-DBB6290F59F7}" destId="{C4908B53-66B7-4ACE-8736-4C4903F57512}" srcOrd="3" destOrd="0" presId="urn:microsoft.com/office/officeart/2018/2/layout/IconVerticalSolidList"/>
    <dgm:cxn modelId="{8D3FD0F3-A0D6-490F-9C96-A339CD9C1BF6}" type="presParOf" srcId="{E3BF4079-6793-4542-9BB1-C910D188DC91}" destId="{93FF5046-F663-49B1-9BAD-54FFC06E7BBB}" srcOrd="3" destOrd="0" presId="urn:microsoft.com/office/officeart/2018/2/layout/IconVerticalSolidList"/>
    <dgm:cxn modelId="{FE8773DA-61BB-4741-A736-9DA9F832CAF4}" type="presParOf" srcId="{E3BF4079-6793-4542-9BB1-C910D188DC91}" destId="{58EEAAD1-DC38-45E7-A274-F0290D07A62D}" srcOrd="4" destOrd="0" presId="urn:microsoft.com/office/officeart/2018/2/layout/IconVerticalSolidList"/>
    <dgm:cxn modelId="{2711E0D1-4316-45D0-BAC3-7D9117DB3F74}" type="presParOf" srcId="{58EEAAD1-DC38-45E7-A274-F0290D07A62D}" destId="{A7585F24-DD48-4774-AC5A-2D9D1FDDD242}" srcOrd="0" destOrd="0" presId="urn:microsoft.com/office/officeart/2018/2/layout/IconVerticalSolidList"/>
    <dgm:cxn modelId="{EA2B7F1A-5353-4B1D-BDB4-747A09FD9551}" type="presParOf" srcId="{58EEAAD1-DC38-45E7-A274-F0290D07A62D}" destId="{1A8CC09D-CB4E-47D4-A0AD-59BA126A43EF}" srcOrd="1" destOrd="0" presId="urn:microsoft.com/office/officeart/2018/2/layout/IconVerticalSolidList"/>
    <dgm:cxn modelId="{ED06D390-D397-4595-B0F3-726712E6AAA1}" type="presParOf" srcId="{58EEAAD1-DC38-45E7-A274-F0290D07A62D}" destId="{034E0C42-7E6B-4A79-908B-5C20555222A5}" srcOrd="2" destOrd="0" presId="urn:microsoft.com/office/officeart/2018/2/layout/IconVerticalSolidList"/>
    <dgm:cxn modelId="{00687B87-5EB9-4B6C-AD30-D2B96BB3171F}" type="presParOf" srcId="{58EEAAD1-DC38-45E7-A274-F0290D07A62D}" destId="{8D639420-D9FB-4628-99D6-9F7A97D1B5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F93E6-F6DC-41C2-843A-837306268766}">
      <dsp:nvSpPr>
        <dsp:cNvPr id="0" name=""/>
        <dsp:cNvSpPr/>
      </dsp:nvSpPr>
      <dsp:spPr>
        <a:xfrm>
          <a:off x="0" y="566"/>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254F4-8AB0-4D36-8A16-94AF64E45B43}">
      <dsp:nvSpPr>
        <dsp:cNvPr id="0" name=""/>
        <dsp:cNvSpPr/>
      </dsp:nvSpPr>
      <dsp:spPr>
        <a:xfrm>
          <a:off x="400679" y="298591"/>
          <a:ext cx="728507" cy="72850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6ED3A7-3B7D-44BD-B4AC-919659DBFBDA}">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GB" sz="2500" kern="1200"/>
            <a:t>Home Learning – school expectations</a:t>
          </a:r>
          <a:endParaRPr lang="en-US" sz="2500" kern="1200"/>
        </a:p>
      </dsp:txBody>
      <dsp:txXfrm>
        <a:off x="1529865" y="566"/>
        <a:ext cx="4383571" cy="1324558"/>
      </dsp:txXfrm>
    </dsp:sp>
    <dsp:sp modelId="{0F115488-1C3C-4B50-944C-8E1E70D3BB44}">
      <dsp:nvSpPr>
        <dsp:cNvPr id="0" name=""/>
        <dsp:cNvSpPr/>
      </dsp:nvSpPr>
      <dsp:spPr>
        <a:xfrm>
          <a:off x="0" y="1656264"/>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54FAD-5146-46D2-AEDD-2A739A5BF9F5}">
      <dsp:nvSpPr>
        <dsp:cNvPr id="0" name=""/>
        <dsp:cNvSpPr/>
      </dsp:nvSpPr>
      <dsp:spPr>
        <a:xfrm>
          <a:off x="400679" y="1954290"/>
          <a:ext cx="728507" cy="72850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908B53-66B7-4ACE-8736-4C4903F57512}">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GB" sz="2500" kern="1200"/>
            <a:t>Ofsted – the New Framework</a:t>
          </a:r>
          <a:endParaRPr lang="en-US" sz="2500" kern="1200"/>
        </a:p>
      </dsp:txBody>
      <dsp:txXfrm>
        <a:off x="1529865" y="1656264"/>
        <a:ext cx="4383571" cy="1324558"/>
      </dsp:txXfrm>
    </dsp:sp>
    <dsp:sp modelId="{A7585F24-DD48-4774-AC5A-2D9D1FDDD242}">
      <dsp:nvSpPr>
        <dsp:cNvPr id="0" name=""/>
        <dsp:cNvSpPr/>
      </dsp:nvSpPr>
      <dsp:spPr>
        <a:xfrm>
          <a:off x="0" y="3311963"/>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8CC09D-CB4E-47D4-A0AD-59BA126A43EF}">
      <dsp:nvSpPr>
        <dsp:cNvPr id="0" name=""/>
        <dsp:cNvSpPr/>
      </dsp:nvSpPr>
      <dsp:spPr>
        <a:xfrm>
          <a:off x="400679" y="3609988"/>
          <a:ext cx="728507" cy="72850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639420-D9FB-4628-99D6-9F7A97D1B54F}">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GB" sz="2500" kern="1200"/>
            <a:t>School uniform – next steps</a:t>
          </a:r>
          <a:endParaRPr lang="en-US" sz="2500" kern="1200"/>
        </a:p>
      </dsp:txBody>
      <dsp:txXfrm>
        <a:off x="1529865" y="3311963"/>
        <a:ext cx="4383571" cy="13245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54C2A-8263-476F-AFB9-EEA4A1E0701F}" type="datetimeFigureOut">
              <a:rPr lang="en-GB" smtClean="0"/>
              <a:t>25/03/2026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A92E7-A3A3-4A2F-9DA9-20D6C8D51C08}" type="slidenum">
              <a:rPr lang="en-GB" smtClean="0"/>
              <a:t>‹#›</a:t>
            </a:fld>
            <a:endParaRPr lang="en-GB"/>
          </a:p>
        </p:txBody>
      </p:sp>
    </p:spTree>
    <p:extLst>
      <p:ext uri="{BB962C8B-B14F-4D97-AF65-F5344CB8AC3E}">
        <p14:creationId xmlns:p14="http://schemas.microsoft.com/office/powerpoint/2010/main" val="160247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9fbe56ead1_0_77: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9fbe56ead1_0_77:notes"/>
          <p:cNvSpPr txBox="1">
            <a:spLocks noGrp="1"/>
          </p:cNvSpPr>
          <p:nvPr>
            <p:ph type="body" idx="1"/>
          </p:nvPr>
        </p:nvSpPr>
        <p:spPr>
          <a:xfrm>
            <a:off x="666751" y="4689239"/>
            <a:ext cx="5335500" cy="44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g39fbe56ead1_0_77:notes"/>
          <p:cNvSpPr txBox="1">
            <a:spLocks noGrp="1"/>
          </p:cNvSpPr>
          <p:nvPr>
            <p:ph type="sldNum" idx="12"/>
          </p:nvPr>
        </p:nvSpPr>
        <p:spPr>
          <a:xfrm>
            <a:off x="3778250" y="9376898"/>
            <a:ext cx="2889300" cy="49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D88139-8EF8-47E7-8E0D-D2B3490E220A}" type="slidenum">
              <a:rPr lang="en-GB" smtClean="0"/>
              <a:t>10</a:t>
            </a:fld>
            <a:endParaRPr lang="en-GB"/>
          </a:p>
        </p:txBody>
      </p:sp>
    </p:spTree>
    <p:extLst>
      <p:ext uri="{BB962C8B-B14F-4D97-AF65-F5344CB8AC3E}">
        <p14:creationId xmlns:p14="http://schemas.microsoft.com/office/powerpoint/2010/main" val="397791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D88139-8EF8-47E7-8E0D-D2B3490E220A}" type="slidenum">
              <a:rPr lang="en-GB" smtClean="0"/>
              <a:t>11</a:t>
            </a:fld>
            <a:endParaRPr lang="en-GB"/>
          </a:p>
        </p:txBody>
      </p:sp>
    </p:spTree>
    <p:extLst>
      <p:ext uri="{BB962C8B-B14F-4D97-AF65-F5344CB8AC3E}">
        <p14:creationId xmlns:p14="http://schemas.microsoft.com/office/powerpoint/2010/main" val="330668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8C2AD-645E-730C-BD8C-69DABB1C0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44353-0B51-04C6-A4BB-0248FE437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01BCE-633A-2EEF-CDB0-7397E14513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4FFC37-FD4A-7E31-F192-C2D1310E89CE}"/>
              </a:ext>
            </a:extLst>
          </p:cNvPr>
          <p:cNvSpPr>
            <a:spLocks noGrp="1"/>
          </p:cNvSpPr>
          <p:nvPr>
            <p:ph type="sldNum" sz="quarter" idx="5"/>
          </p:nvPr>
        </p:nvSpPr>
        <p:spPr/>
        <p:txBody>
          <a:bodyPr/>
          <a:lstStyle/>
          <a:p>
            <a:pPr defTabSz="937534">
              <a:defRPr/>
            </a:pPr>
            <a:fld id="{5A89FBD9-7137-4D5C-A793-2620AAF05C84}" type="slidenum">
              <a:rPr lang="en-GB">
                <a:solidFill>
                  <a:prstClr val="black"/>
                </a:solidFill>
                <a:latin typeface="Aptos" panose="02110004020202020204"/>
              </a:rPr>
              <a:pPr defTabSz="937534">
                <a:defRPr/>
              </a:pPr>
              <a:t>12</a:t>
            </a:fld>
            <a:endParaRPr lang="en-GB">
              <a:solidFill>
                <a:prstClr val="black"/>
              </a:solidFill>
              <a:latin typeface="Aptos" panose="02110004020202020204"/>
            </a:endParaRPr>
          </a:p>
        </p:txBody>
      </p:sp>
    </p:spTree>
    <p:extLst>
      <p:ext uri="{BB962C8B-B14F-4D97-AF65-F5344CB8AC3E}">
        <p14:creationId xmlns:p14="http://schemas.microsoft.com/office/powerpoint/2010/main" val="111512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610"/>
            <a:ext cx="5683250" cy="5001670"/>
          </a:xfrm>
        </p:spPr>
        <p:txBody>
          <a:bodyPr/>
          <a:lstStyle/>
          <a:p>
            <a:endParaRPr lang="en-GB" dirty="0"/>
          </a:p>
        </p:txBody>
      </p:sp>
      <p:sp>
        <p:nvSpPr>
          <p:cNvPr id="4" name="Slide Number Placeholder 3"/>
          <p:cNvSpPr>
            <a:spLocks noGrp="1"/>
          </p:cNvSpPr>
          <p:nvPr>
            <p:ph type="sldNum" sz="quarter" idx="5"/>
          </p:nvPr>
        </p:nvSpPr>
        <p:spPr/>
        <p:txBody>
          <a:bodyPr/>
          <a:lstStyle/>
          <a:p>
            <a:fld id="{18D88139-8EF8-47E7-8E0D-D2B3490E220A}" type="slidenum">
              <a:rPr lang="en-GB" smtClean="0"/>
              <a:t>13</a:t>
            </a:fld>
            <a:endParaRPr lang="en-GB"/>
          </a:p>
        </p:txBody>
      </p:sp>
    </p:spTree>
    <p:extLst>
      <p:ext uri="{BB962C8B-B14F-4D97-AF65-F5344CB8AC3E}">
        <p14:creationId xmlns:p14="http://schemas.microsoft.com/office/powerpoint/2010/main" val="426313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D88139-8EF8-47E7-8E0D-D2B3490E220A}" type="slidenum">
              <a:rPr lang="en-GB" smtClean="0"/>
              <a:t>14</a:t>
            </a:fld>
            <a:endParaRPr lang="en-GB"/>
          </a:p>
        </p:txBody>
      </p:sp>
    </p:spTree>
    <p:extLst>
      <p:ext uri="{BB962C8B-B14F-4D97-AF65-F5344CB8AC3E}">
        <p14:creationId xmlns:p14="http://schemas.microsoft.com/office/powerpoint/2010/main" val="29373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74672" y="802298"/>
            <a:ext cx="6080180" cy="2541431"/>
          </a:xfrm>
        </p:spPr>
        <p:txBody>
          <a:bodyPr bIns="0" anchor="b">
            <a:normAutofit/>
          </a:bodyPr>
          <a:lstStyle>
            <a:lvl1pPr algn="l">
              <a:defRPr sz="6600"/>
            </a:lvl1pPr>
          </a:lstStyle>
          <a:p>
            <a:r>
              <a:rPr lang="en-US" dirty="0"/>
              <a:t>Click to edit Master title style</a:t>
            </a:r>
          </a:p>
        </p:txBody>
      </p:sp>
      <p:sp>
        <p:nvSpPr>
          <p:cNvPr id="3" name="Subtitle 2"/>
          <p:cNvSpPr>
            <a:spLocks noGrp="1"/>
          </p:cNvSpPr>
          <p:nvPr>
            <p:ph type="subTitle" idx="1"/>
          </p:nvPr>
        </p:nvSpPr>
        <p:spPr>
          <a:xfrm>
            <a:off x="4974672" y="3531204"/>
            <a:ext cx="6080180"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3CBD6-3857-42F0-9582-318CA04ED1C2}" type="datetimeFigureOut">
              <a:rPr lang="en-GB" smtClean="0"/>
              <a:t>25/03/2026</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67C09EF5-06D9-4D5A-8B7F-395238E47A9F}" type="slidenum">
              <a:rPr lang="en-GB" smtClean="0"/>
              <a:t>‹#›</a:t>
            </a:fld>
            <a:endParaRPr lang="en-GB"/>
          </a:p>
        </p:txBody>
      </p:sp>
      <p:cxnSp>
        <p:nvCxnSpPr>
          <p:cNvPr id="15" name="Straight Connector 14"/>
          <p:cNvCxnSpPr>
            <a:cxnSpLocks/>
          </p:cNvCxnSpPr>
          <p:nvPr/>
        </p:nvCxnSpPr>
        <p:spPr>
          <a:xfrm>
            <a:off x="4882393" y="3528542"/>
            <a:ext cx="617245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257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3CBD6-3857-42F0-9582-318CA04ED1C2}"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09EF5-06D9-4D5A-8B7F-395238E47A9F}"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514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3CBD6-3857-42F0-9582-318CA04ED1C2}"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09EF5-06D9-4D5A-8B7F-395238E47A9F}"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85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72991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with log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745304" y="1300183"/>
            <a:ext cx="5205536" cy="914400"/>
          </a:xfrm>
          <a:prstGeom prst="rect">
            <a:avLst/>
          </a:prstGeom>
        </p:spPr>
        <p:txBody>
          <a:bodyPr/>
          <a:lstStyle>
            <a:lvl1pPr marL="0" indent="0">
              <a:buNone/>
              <a:defRPr sz="24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744818" y="2531596"/>
            <a:ext cx="9676655" cy="3493721"/>
          </a:xfrm>
          <a:prstGeom prst="rect">
            <a:avLst/>
          </a:prstGeom>
        </p:spPr>
        <p:txBody>
          <a:bodyPr/>
          <a:lstStyle>
            <a:lvl1pPr marL="1714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514350" indent="-171450">
              <a:buFont typeface="Wingdings" panose="05000000000000000000" pitchFamily="2" charset="2"/>
              <a:buChar char="§"/>
              <a:defRPr sz="15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8572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2001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15430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709F6D05-EEAB-480D-9B5D-69D178A4B137}"/>
              </a:ext>
            </a:extLst>
          </p:cNvPr>
          <p:cNvGrpSpPr/>
          <p:nvPr userDrawn="1"/>
        </p:nvGrpSpPr>
        <p:grpSpPr>
          <a:xfrm>
            <a:off x="9455807" y="4262719"/>
            <a:ext cx="2461495" cy="2411013"/>
            <a:chOff x="-2039938" y="4012733"/>
            <a:chExt cx="1935163" cy="1895475"/>
          </a:xfrm>
          <a:effectLst>
            <a:outerShdw blurRad="50800" dist="38100" dir="2700000" algn="tl" rotWithShape="0">
              <a:prstClr val="black">
                <a:alpha val="40000"/>
              </a:prstClr>
            </a:outerShdw>
          </a:effectLst>
        </p:grpSpPr>
        <p:sp>
          <p:nvSpPr>
            <p:cNvPr id="8" name="Freeform 58">
              <a:extLst>
                <a:ext uri="{FF2B5EF4-FFF2-40B4-BE49-F238E27FC236}">
                  <a16:creationId xmlns:a16="http://schemas.microsoft.com/office/drawing/2014/main" id="{31E9127F-4C0E-43A6-9CA0-716AE5FFDD91}"/>
                </a:ext>
              </a:extLst>
            </p:cNvPr>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050">
                <a:latin typeface="Tahoma" panose="020B0604030504040204" pitchFamily="34" charset="0"/>
                <a:ea typeface="Tahoma" panose="020B0604030504040204" pitchFamily="34" charset="0"/>
                <a:cs typeface="Tahoma" panose="020B0604030504040204" pitchFamily="34" charset="0"/>
              </a:endParaRPr>
            </a:p>
          </p:txBody>
        </p:sp>
        <p:sp>
          <p:nvSpPr>
            <p:cNvPr id="9" name="Freeform 59">
              <a:extLst>
                <a:ext uri="{FF2B5EF4-FFF2-40B4-BE49-F238E27FC236}">
                  <a16:creationId xmlns:a16="http://schemas.microsoft.com/office/drawing/2014/main" id="{90E52F57-A207-4375-98A7-2953E3A39262}"/>
                </a:ext>
              </a:extLst>
            </p:cNvPr>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050">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A01DD5C7-8C73-4244-93D3-E540CCCD0321}"/>
                </a:ext>
              </a:extLst>
            </p:cNvPr>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05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6036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4713891" cy="6858000"/>
          </a:xfrm>
          <a:custGeom>
            <a:avLst/>
            <a:gdLst>
              <a:gd name="connsiteX0" fmla="*/ 0 w 4713890"/>
              <a:gd name="connsiteY0" fmla="*/ 0 h 6858000"/>
              <a:gd name="connsiteX1" fmla="*/ 4713890 w 4713890"/>
              <a:gd name="connsiteY1" fmla="*/ 0 h 6858000"/>
              <a:gd name="connsiteX2" fmla="*/ 4713890 w 4713890"/>
              <a:gd name="connsiteY2" fmla="*/ 6858000 h 6858000"/>
              <a:gd name="connsiteX3" fmla="*/ 0 w 47138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890" h="6858000">
                <a:moveTo>
                  <a:pt x="0" y="0"/>
                </a:moveTo>
                <a:lnTo>
                  <a:pt x="4713890" y="0"/>
                </a:lnTo>
                <a:lnTo>
                  <a:pt x="4713890" y="6858000"/>
                </a:lnTo>
                <a:lnTo>
                  <a:pt x="0" y="6858000"/>
                </a:lnTo>
                <a:close/>
              </a:path>
            </a:pathLst>
          </a:custGeom>
        </p:spPr>
        <p:txBody>
          <a:bodyPr wrap="square">
            <a:noAutofit/>
          </a:bodyPr>
          <a:lstStyle/>
          <a:p>
            <a:pPr lvl="0"/>
            <a:r>
              <a:rPr lang="en-US" noProof="0"/>
              <a:t>Click icon to add picture</a:t>
            </a:r>
            <a:endParaRPr lang="en-GB" noProof="0"/>
          </a:p>
        </p:txBody>
      </p:sp>
      <p:sp>
        <p:nvSpPr>
          <p:cNvPr id="3" name="Text Placeholder 2"/>
          <p:cNvSpPr>
            <a:spLocks noGrp="1"/>
          </p:cNvSpPr>
          <p:nvPr>
            <p:ph type="body" sz="quarter" idx="11"/>
          </p:nvPr>
        </p:nvSpPr>
        <p:spPr>
          <a:xfrm>
            <a:off x="5169387" y="1851513"/>
            <a:ext cx="5205536" cy="914400"/>
          </a:xfrm>
          <a:prstGeom prst="rect">
            <a:avLst/>
          </a:prstGeom>
        </p:spPr>
        <p:txBody>
          <a:bodyPr/>
          <a:lstStyle>
            <a:lvl1pPr marL="0" indent="0">
              <a:buNone/>
              <a:defRPr sz="24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5" name="Text Placeholder 4"/>
          <p:cNvSpPr>
            <a:spLocks noGrp="1"/>
          </p:cNvSpPr>
          <p:nvPr>
            <p:ph type="body" sz="quarter" idx="12"/>
          </p:nvPr>
        </p:nvSpPr>
        <p:spPr>
          <a:xfrm>
            <a:off x="5168900" y="3082926"/>
            <a:ext cx="5979747" cy="3493721"/>
          </a:xfrm>
          <a:prstGeom prst="rect">
            <a:avLst/>
          </a:prstGeom>
        </p:spPr>
        <p:txBody>
          <a:bodyPr/>
          <a:lstStyle>
            <a:lvl1pPr marL="1714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514350" indent="-171450">
              <a:buFont typeface="Wingdings" panose="05000000000000000000" pitchFamily="2" charset="2"/>
              <a:buChar char="§"/>
              <a:defRPr sz="15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8572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2001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15430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77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with image lef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24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4"/>
            <a:ext cx="5979747" cy="3493721"/>
          </a:xfrm>
          <a:prstGeom prst="rect">
            <a:avLst/>
          </a:prstGeom>
        </p:spPr>
        <p:txBody>
          <a:bodyPr/>
          <a:lstStyle>
            <a:lvl1pPr marL="1714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514350" indent="-171450">
              <a:buFont typeface="Wingdings" panose="05000000000000000000" pitchFamily="2" charset="2"/>
              <a:buChar char="§"/>
              <a:defRPr sz="15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8572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2001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1543050" indent="-171450">
              <a:buFont typeface="Wingdings" panose="05000000000000000000" pitchFamily="2" charset="2"/>
              <a:buChar char="§"/>
              <a:defRPr sz="18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5">
            <a:extLst>
              <a:ext uri="{FF2B5EF4-FFF2-40B4-BE49-F238E27FC236}">
                <a16:creationId xmlns:a16="http://schemas.microsoft.com/office/drawing/2014/main" id="{2CC83C8E-480F-4069-A4E2-6C385CDCA360}"/>
              </a:ext>
            </a:extLst>
          </p:cNvPr>
          <p:cNvSpPr>
            <a:spLocks noGrp="1"/>
          </p:cNvSpPr>
          <p:nvPr>
            <p:ph type="pic" sz="quarter" idx="10"/>
          </p:nvPr>
        </p:nvSpPr>
        <p:spPr>
          <a:xfrm>
            <a:off x="2"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86692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3CBD6-3857-42F0-9582-318CA04ED1C2}"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09EF5-06D9-4D5A-8B7F-395238E47A9F}"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640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3CBD6-3857-42F0-9582-318CA04ED1C2}"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09EF5-06D9-4D5A-8B7F-395238E47A9F}"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76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3CBD6-3857-42F0-9582-318CA04ED1C2}"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09EF5-06D9-4D5A-8B7F-395238E47A9F}"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80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D3CBD6-3857-42F0-9582-318CA04ED1C2}" type="datetimeFigureOut">
              <a:rPr lang="en-GB" smtClean="0"/>
              <a:t>25/03/2026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C09EF5-06D9-4D5A-8B7F-395238E47A9F}"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294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3CBD6-3857-42F0-9582-318CA04ED1C2}" type="datetimeFigureOut">
              <a:rPr lang="en-GB" smtClean="0"/>
              <a:t>25/03/2026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C09EF5-06D9-4D5A-8B7F-395238E47A9F}"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773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3CBD6-3857-42F0-9582-318CA04ED1C2}" type="datetimeFigureOut">
              <a:rPr lang="en-GB" smtClean="0"/>
              <a:t>25/03/2026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C09EF5-06D9-4D5A-8B7F-395238E47A9F}" type="slidenum">
              <a:rPr lang="en-GB" smtClean="0"/>
              <a:t>‹#›</a:t>
            </a:fld>
            <a:endParaRPr lang="en-GB"/>
          </a:p>
        </p:txBody>
      </p:sp>
    </p:spTree>
    <p:extLst>
      <p:ext uri="{BB962C8B-B14F-4D97-AF65-F5344CB8AC3E}">
        <p14:creationId xmlns:p14="http://schemas.microsoft.com/office/powerpoint/2010/main" val="83097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D3CBD6-3857-42F0-9582-318CA04ED1C2}"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09EF5-06D9-4D5A-8B7F-395238E47A9F}"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356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AD3CBD6-3857-42F0-9582-318CA04ED1C2}" type="datetimeFigureOut">
              <a:rPr lang="en-GB" smtClean="0"/>
              <a:t>25/03/2026</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67C09EF5-06D9-4D5A-8B7F-395238E47A9F}"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065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AD3CBD6-3857-42F0-9582-318CA04ED1C2}" type="datetimeFigureOut">
              <a:rPr lang="en-GB" smtClean="0"/>
              <a:t>25/03/2026</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7C09EF5-06D9-4D5A-8B7F-395238E47A9F}"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181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ay.edshed.com/en-gb"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E8F6-EC5E-4C03-A596-244DD400C2A0}"/>
              </a:ext>
            </a:extLst>
          </p:cNvPr>
          <p:cNvSpPr>
            <a:spLocks noGrp="1"/>
          </p:cNvSpPr>
          <p:nvPr>
            <p:ph type="ctrTitle"/>
          </p:nvPr>
        </p:nvSpPr>
        <p:spPr/>
        <p:txBody>
          <a:bodyPr>
            <a:normAutofit fontScale="90000"/>
          </a:bodyPr>
          <a:lstStyle/>
          <a:p>
            <a:r>
              <a:rPr lang="en-GB" dirty="0"/>
              <a:t>Open</a:t>
            </a:r>
            <a:br>
              <a:rPr lang="en-GB" dirty="0"/>
            </a:br>
            <a:r>
              <a:rPr lang="en-GB" dirty="0"/>
              <a:t>Parent Forum</a:t>
            </a:r>
          </a:p>
        </p:txBody>
      </p:sp>
      <p:sp>
        <p:nvSpPr>
          <p:cNvPr id="3" name="Subtitle 2">
            <a:extLst>
              <a:ext uri="{FF2B5EF4-FFF2-40B4-BE49-F238E27FC236}">
                <a16:creationId xmlns:a16="http://schemas.microsoft.com/office/drawing/2014/main" id="{429E6BC0-41C5-4F0B-A880-A7C5D598F602}"/>
              </a:ext>
            </a:extLst>
          </p:cNvPr>
          <p:cNvSpPr>
            <a:spLocks noGrp="1"/>
          </p:cNvSpPr>
          <p:nvPr>
            <p:ph type="subTitle" idx="1"/>
          </p:nvPr>
        </p:nvSpPr>
        <p:spPr/>
        <p:txBody>
          <a:bodyPr/>
          <a:lstStyle/>
          <a:p>
            <a:r>
              <a:rPr lang="en-GB" dirty="0"/>
              <a:t>Thursday 26</a:t>
            </a:r>
            <a:r>
              <a:rPr lang="en-GB" baseline="30000" dirty="0"/>
              <a:t>th</a:t>
            </a:r>
            <a:r>
              <a:rPr lang="en-GB" dirty="0"/>
              <a:t> march 2026</a:t>
            </a:r>
          </a:p>
        </p:txBody>
      </p:sp>
      <p:pic>
        <p:nvPicPr>
          <p:cNvPr id="5" name="Picture 4">
            <a:extLst>
              <a:ext uri="{FF2B5EF4-FFF2-40B4-BE49-F238E27FC236}">
                <a16:creationId xmlns:a16="http://schemas.microsoft.com/office/drawing/2014/main" id="{218EFB3D-DDC2-4679-9FFB-752F55C26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90" y="618066"/>
            <a:ext cx="3476978" cy="4622800"/>
          </a:xfrm>
          <a:prstGeom prst="rect">
            <a:avLst/>
          </a:prstGeom>
        </p:spPr>
      </p:pic>
    </p:spTree>
    <p:extLst>
      <p:ext uri="{BB962C8B-B14F-4D97-AF65-F5344CB8AC3E}">
        <p14:creationId xmlns:p14="http://schemas.microsoft.com/office/powerpoint/2010/main" val="260106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04231155-C5EF-D0B0-A187-8B45F7D7CB41}"/>
              </a:ext>
            </a:extLst>
          </p:cNvPr>
          <p:cNvSpPr/>
          <p:nvPr/>
        </p:nvSpPr>
        <p:spPr>
          <a:xfrm>
            <a:off x="4908014" y="2384453"/>
            <a:ext cx="2088109" cy="11837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ptos" panose="02110004020202020204"/>
            </a:endParaRPr>
          </a:p>
        </p:txBody>
      </p:sp>
      <p:sp>
        <p:nvSpPr>
          <p:cNvPr id="26" name="Rectangle: Rounded Corners 25">
            <a:extLst>
              <a:ext uri="{FF2B5EF4-FFF2-40B4-BE49-F238E27FC236}">
                <a16:creationId xmlns:a16="http://schemas.microsoft.com/office/drawing/2014/main" id="{412B556B-A429-D041-3FDB-DFF217C7A6FF}"/>
              </a:ext>
            </a:extLst>
          </p:cNvPr>
          <p:cNvSpPr/>
          <p:nvPr/>
        </p:nvSpPr>
        <p:spPr>
          <a:xfrm>
            <a:off x="2457997" y="2384453"/>
            <a:ext cx="2088109" cy="11837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ptos" panose="02110004020202020204"/>
            </a:endParaRPr>
          </a:p>
        </p:txBody>
      </p:sp>
      <p:sp>
        <p:nvSpPr>
          <p:cNvPr id="27" name="Rectangle: Rounded Corners 26">
            <a:extLst>
              <a:ext uri="{FF2B5EF4-FFF2-40B4-BE49-F238E27FC236}">
                <a16:creationId xmlns:a16="http://schemas.microsoft.com/office/drawing/2014/main" id="{12436B88-C5EA-D772-C4C0-2944E705BE78}"/>
              </a:ext>
            </a:extLst>
          </p:cNvPr>
          <p:cNvSpPr/>
          <p:nvPr/>
        </p:nvSpPr>
        <p:spPr>
          <a:xfrm>
            <a:off x="7358031" y="2384453"/>
            <a:ext cx="2088109" cy="11837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170C59"/>
              </a:solidFill>
              <a:latin typeface="Aptos" panose="02110004020202020204"/>
            </a:endParaRPr>
          </a:p>
        </p:txBody>
      </p:sp>
      <p:sp>
        <p:nvSpPr>
          <p:cNvPr id="31" name="TextBox 30">
            <a:extLst>
              <a:ext uri="{FF2B5EF4-FFF2-40B4-BE49-F238E27FC236}">
                <a16:creationId xmlns:a16="http://schemas.microsoft.com/office/drawing/2014/main" id="{B20DD5B6-495B-FDFB-B5ED-9F565FF95161}"/>
              </a:ext>
            </a:extLst>
          </p:cNvPr>
          <p:cNvSpPr txBox="1"/>
          <p:nvPr/>
        </p:nvSpPr>
        <p:spPr>
          <a:xfrm>
            <a:off x="2630694" y="2569603"/>
            <a:ext cx="1742713" cy="654025"/>
          </a:xfrm>
          <a:prstGeom prst="rect">
            <a:avLst/>
          </a:prstGeom>
          <a:noFill/>
        </p:spPr>
        <p:txBody>
          <a:bodyPr wrap="square">
            <a:spAutoFit/>
          </a:bodyPr>
          <a:lstStyle/>
          <a:p>
            <a:pPr algn="ctr" defTabSz="685800" fontAlgn="ctr">
              <a:lnSpc>
                <a:spcPct val="90000"/>
              </a:lnSpc>
              <a:spcBef>
                <a:spcPts val="750"/>
              </a:spcBef>
              <a:defRPr/>
            </a:pPr>
            <a:r>
              <a:rPr lang="en-GB" sz="2000" b="1" dirty="0">
                <a:solidFill>
                  <a:srgbClr val="170C59"/>
                </a:solidFill>
                <a:latin typeface="Calibri" panose="020F0502020204030204" pitchFamily="34" charset="0"/>
                <a:ea typeface="Calibri" panose="020F0502020204030204" pitchFamily="34" charset="0"/>
                <a:cs typeface="Calibri" panose="020F0502020204030204" pitchFamily="34" charset="0"/>
              </a:rPr>
              <a:t>New report card</a:t>
            </a:r>
          </a:p>
        </p:txBody>
      </p:sp>
      <p:sp>
        <p:nvSpPr>
          <p:cNvPr id="32" name="TextBox 31">
            <a:extLst>
              <a:ext uri="{FF2B5EF4-FFF2-40B4-BE49-F238E27FC236}">
                <a16:creationId xmlns:a16="http://schemas.microsoft.com/office/drawing/2014/main" id="{D9AE733D-F801-03A3-FFF5-8E8D6C76632C}"/>
              </a:ext>
            </a:extLst>
          </p:cNvPr>
          <p:cNvSpPr txBox="1"/>
          <p:nvPr/>
        </p:nvSpPr>
        <p:spPr>
          <a:xfrm>
            <a:off x="5199332" y="2510836"/>
            <a:ext cx="1505468" cy="931024"/>
          </a:xfrm>
          <a:prstGeom prst="rect">
            <a:avLst/>
          </a:prstGeom>
          <a:noFill/>
        </p:spPr>
        <p:txBody>
          <a:bodyPr wrap="square">
            <a:spAutoFit/>
          </a:bodyPr>
          <a:lstStyle/>
          <a:p>
            <a:pPr algn="ctr" defTabSz="685800" fontAlgn="ctr">
              <a:lnSpc>
                <a:spcPct val="90000"/>
              </a:lnSpc>
              <a:spcBef>
                <a:spcPts val="750"/>
              </a:spcBef>
              <a:defRPr/>
            </a:pPr>
            <a:r>
              <a:rPr lang="en-GB" sz="2000" b="1" dirty="0">
                <a:solidFill>
                  <a:srgbClr val="170C59"/>
                </a:solidFill>
                <a:latin typeface="Calibri" panose="020F0502020204030204" pitchFamily="34" charset="0"/>
                <a:ea typeface="Calibri" panose="020F0502020204030204" pitchFamily="34" charset="0"/>
                <a:cs typeface="Calibri" panose="020F0502020204030204" pitchFamily="34" charset="0"/>
              </a:rPr>
              <a:t>A five-point grading scale</a:t>
            </a:r>
            <a:r>
              <a:rPr lang="en-US" sz="2000" b="1" dirty="0">
                <a:solidFill>
                  <a:srgbClr val="170C59"/>
                </a:solidFill>
                <a:latin typeface="Calibri" panose="020F0502020204030204" pitchFamily="34" charset="0"/>
                <a:ea typeface="Calibri" panose="020F0502020204030204" pitchFamily="34" charset="0"/>
                <a:cs typeface="Calibri" panose="020F0502020204030204" pitchFamily="34" charset="0"/>
              </a:rPr>
              <a:t>​</a:t>
            </a:r>
            <a:endParaRPr lang="en-GB" sz="2000" b="1" dirty="0">
              <a:solidFill>
                <a:srgbClr val="170C59"/>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61D7B224-A23A-95E5-4914-C4C917333FDE}"/>
              </a:ext>
            </a:extLst>
          </p:cNvPr>
          <p:cNvSpPr txBox="1"/>
          <p:nvPr/>
        </p:nvSpPr>
        <p:spPr>
          <a:xfrm>
            <a:off x="7712291" y="2506135"/>
            <a:ext cx="1379585" cy="931024"/>
          </a:xfrm>
          <a:prstGeom prst="rect">
            <a:avLst/>
          </a:prstGeom>
          <a:noFill/>
        </p:spPr>
        <p:txBody>
          <a:bodyPr wrap="square">
            <a:spAutoFit/>
          </a:bodyPr>
          <a:lstStyle/>
          <a:p>
            <a:pPr algn="ctr" fontAlgn="ctr">
              <a:lnSpc>
                <a:spcPct val="90000"/>
              </a:lnSpc>
              <a:spcBef>
                <a:spcPts val="750"/>
              </a:spcBef>
              <a:defRPr/>
            </a:pPr>
            <a:r>
              <a:rPr lang="en-GB" sz="2000" b="1" dirty="0">
                <a:solidFill>
                  <a:srgbClr val="170C59"/>
                </a:solidFill>
                <a:latin typeface="Calibri" panose="020F0502020204030204" pitchFamily="34" charset="0"/>
                <a:ea typeface="Calibri" panose="020F0502020204030204" pitchFamily="34" charset="0"/>
                <a:cs typeface="Calibri" panose="020F0502020204030204" pitchFamily="34" charset="0"/>
              </a:rPr>
              <a:t>A renewed focus on inclusion </a:t>
            </a:r>
          </a:p>
        </p:txBody>
      </p:sp>
      <p:sp>
        <p:nvSpPr>
          <p:cNvPr id="2" name="Text Placeholder 1">
            <a:extLst>
              <a:ext uri="{FF2B5EF4-FFF2-40B4-BE49-F238E27FC236}">
                <a16:creationId xmlns:a16="http://schemas.microsoft.com/office/drawing/2014/main" id="{A7B427DF-891F-4B7A-D960-2E671B808086}"/>
              </a:ext>
            </a:extLst>
          </p:cNvPr>
          <p:cNvSpPr txBox="1">
            <a:spLocks/>
          </p:cNvSpPr>
          <p:nvPr/>
        </p:nvSpPr>
        <p:spPr>
          <a:xfrm>
            <a:off x="1524000" y="275895"/>
            <a:ext cx="9144000" cy="685800"/>
          </a:xfrm>
          <a:prstGeom prst="rect">
            <a:avLst/>
          </a:prstGeom>
        </p:spPr>
        <p:txBody>
          <a:bodyPr vert="horz" lIns="68580" tIns="34290" rIns="68580" bIns="34290" rtlCol="0" anchor="ctr">
            <a:noAutofit/>
          </a:bodyP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rPr>
              <a:t>Summary of changes</a:t>
            </a:r>
          </a:p>
        </p:txBody>
      </p:sp>
    </p:spTree>
    <p:extLst>
      <p:ext uri="{BB962C8B-B14F-4D97-AF65-F5344CB8AC3E}">
        <p14:creationId xmlns:p14="http://schemas.microsoft.com/office/powerpoint/2010/main" val="16429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1" grpId="0"/>
      <p:bldP spid="32"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DA947EA-F8BA-71DA-8A66-533A4D314DA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2" r="12"/>
          <a:stretch>
            <a:fillRect/>
          </a:stretch>
        </p:blipFill>
        <p:spPr>
          <a:prstGeom prst="rect">
            <a:avLst/>
          </a:prstGeom>
        </p:spPr>
      </p:pic>
      <p:sp>
        <p:nvSpPr>
          <p:cNvPr id="2" name="Text Placeholder 1">
            <a:extLst>
              <a:ext uri="{FF2B5EF4-FFF2-40B4-BE49-F238E27FC236}">
                <a16:creationId xmlns:a16="http://schemas.microsoft.com/office/drawing/2014/main" id="{A32153A5-67A8-8228-0B4C-45764B7DC735}"/>
              </a:ext>
            </a:extLst>
          </p:cNvPr>
          <p:cNvSpPr>
            <a:spLocks noGrp="1"/>
          </p:cNvSpPr>
          <p:nvPr>
            <p:ph type="body" sz="quarter" idx="11"/>
          </p:nvPr>
        </p:nvSpPr>
        <p:spPr>
          <a:xfrm>
            <a:off x="5455182" y="204048"/>
            <a:ext cx="4626880" cy="685800"/>
          </a:xfrm>
        </p:spPr>
        <p:txBody>
          <a:bodyPr spcFirstLastPara="1" vert="horz" wrap="square" lIns="68580" tIns="34290" rIns="68580" bIns="34290" rtlCol="0" anchor="t" anchorCtr="0">
            <a:normAutofit/>
          </a:bodyPr>
          <a:lstStyle/>
          <a:p>
            <a:pPr>
              <a:lnSpc>
                <a:spcPct val="110000"/>
              </a:lnSpc>
              <a:spcBef>
                <a:spcPts val="450"/>
              </a:spcBef>
            </a:pP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The focus on inclusion</a:t>
            </a:r>
          </a:p>
        </p:txBody>
      </p:sp>
      <p:sp>
        <p:nvSpPr>
          <p:cNvPr id="3" name="Text Placeholder 2">
            <a:extLst>
              <a:ext uri="{FF2B5EF4-FFF2-40B4-BE49-F238E27FC236}">
                <a16:creationId xmlns:a16="http://schemas.microsoft.com/office/drawing/2014/main" id="{8C7A7BB5-DE0D-F264-CDF8-6454B0C558D8}"/>
              </a:ext>
            </a:extLst>
          </p:cNvPr>
          <p:cNvSpPr>
            <a:spLocks noGrp="1"/>
          </p:cNvSpPr>
          <p:nvPr>
            <p:ph type="body" sz="quarter" idx="12"/>
          </p:nvPr>
        </p:nvSpPr>
        <p:spPr>
          <a:xfrm>
            <a:off x="5455182" y="1281685"/>
            <a:ext cx="5881685" cy="3605514"/>
          </a:xfrm>
        </p:spPr>
        <p:txBody>
          <a:bodyPr spcFirstLastPara="1" vert="horz" wrap="square" lIns="68580" tIns="34290" rIns="68580" bIns="34290" rtlCol="0" anchor="t" anchorCtr="0">
            <a:noAutofit/>
          </a:bodyPr>
          <a:lstStyle/>
          <a:p>
            <a:pPr>
              <a:lnSpc>
                <a:spcPct val="110000"/>
              </a:lnSpc>
              <a:spcBef>
                <a:spcPts val="450"/>
              </a:spcBef>
              <a:buFont typeface="Arial" panose="020B0604020202020204" pitchFamily="34" charset="0"/>
              <a:buChar char="•"/>
            </a:pP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Speaking with leaders about how pupils’ needs are identified and met.</a:t>
            </a:r>
          </a:p>
          <a:p>
            <a:pPr>
              <a:lnSpc>
                <a:spcPct val="110000"/>
              </a:lnSpc>
              <a:spcBef>
                <a:spcPts val="450"/>
              </a:spcBef>
              <a:buFont typeface="Arial" panose="020B0604020202020204" pitchFamily="34" charset="0"/>
              <a:buChar char="•"/>
            </a:pP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Using discussions and IDSR information to understand the school’s context.</a:t>
            </a:r>
          </a:p>
          <a:p>
            <a:pPr>
              <a:lnSpc>
                <a:spcPct val="110000"/>
              </a:lnSpc>
              <a:spcBef>
                <a:spcPts val="450"/>
              </a:spcBef>
              <a:buFont typeface="Arial" panose="020B0604020202020204" pitchFamily="34" charset="0"/>
              <a:buChar char="•"/>
            </a:pP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Case sampling to evaluate how support works in practice.</a:t>
            </a:r>
          </a:p>
          <a:p>
            <a:pPr>
              <a:lnSpc>
                <a:spcPct val="110000"/>
              </a:lnSpc>
              <a:spcBef>
                <a:spcPts val="450"/>
              </a:spcBef>
              <a:buFont typeface="Arial" panose="020B0604020202020204" pitchFamily="34" charset="0"/>
              <a:buChar char="•"/>
            </a:pP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Learning walks to evaluate inclusion in action.</a:t>
            </a:r>
          </a:p>
          <a:p>
            <a:endParaRPr lang="en-GB" sz="2175" dirty="0"/>
          </a:p>
        </p:txBody>
      </p:sp>
    </p:spTree>
    <p:extLst>
      <p:ext uri="{BB962C8B-B14F-4D97-AF65-F5344CB8AC3E}">
        <p14:creationId xmlns:p14="http://schemas.microsoft.com/office/powerpoint/2010/main" val="345526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3720F-546D-5010-01F3-68E95ED78AE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923061-B6CD-B179-2B16-71753624E68C}"/>
              </a:ext>
            </a:extLst>
          </p:cNvPr>
          <p:cNvSpPr>
            <a:spLocks noGrp="1"/>
          </p:cNvSpPr>
          <p:nvPr>
            <p:ph type="body" sz="quarter" idx="11"/>
          </p:nvPr>
        </p:nvSpPr>
        <p:spPr>
          <a:xfrm>
            <a:off x="4375859" y="84647"/>
            <a:ext cx="4675771" cy="1109133"/>
          </a:xfrm>
        </p:spPr>
        <p:txBody>
          <a:bodyPr spcFirstLastPara="1" vert="horz" wrap="square" lIns="68580" tIns="34290" rIns="68580" bIns="34290" rtlCol="0" anchor="t" anchorCtr="0">
            <a:normAutofit/>
          </a:bodyPr>
          <a:lstStyle/>
          <a:p>
            <a:pPr>
              <a:lnSpc>
                <a:spcPct val="110000"/>
              </a:lnSpc>
              <a:spcBef>
                <a:spcPts val="450"/>
              </a:spcBef>
            </a:pP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Ofsted </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will evaluate </a:t>
            </a:r>
          </a:p>
        </p:txBody>
      </p:sp>
      <p:sp>
        <p:nvSpPr>
          <p:cNvPr id="3" name="Text Placeholder 2">
            <a:extLst>
              <a:ext uri="{FF2B5EF4-FFF2-40B4-BE49-F238E27FC236}">
                <a16:creationId xmlns:a16="http://schemas.microsoft.com/office/drawing/2014/main" id="{B2B370F2-EF75-E8FF-0849-FDA25FF1FE17}"/>
              </a:ext>
            </a:extLst>
          </p:cNvPr>
          <p:cNvSpPr>
            <a:spLocks noGrp="1"/>
          </p:cNvSpPr>
          <p:nvPr>
            <p:ph type="body" sz="quarter" idx="12"/>
          </p:nvPr>
        </p:nvSpPr>
        <p:spPr>
          <a:xfrm>
            <a:off x="4884742" y="808710"/>
            <a:ext cx="4484810" cy="2620291"/>
          </a:xfrm>
        </p:spPr>
        <p:txBody>
          <a:bodyPr spcFirstLastPara="1" vert="horz" wrap="square" lIns="68580" tIns="34290" rIns="68580" bIns="34290" rtlCol="0" anchor="t" anchorCtr="0">
            <a:noAutofit/>
          </a:bodyPr>
          <a:lstStyle/>
          <a:p>
            <a:pPr>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Safeguarding (Met or Not Met)</a:t>
            </a:r>
          </a:p>
          <a:p>
            <a:pPr>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Inclusion</a:t>
            </a:r>
          </a:p>
          <a:p>
            <a:pPr>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Curriculum and teaching </a:t>
            </a:r>
          </a:p>
          <a:p>
            <a:pPr>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Achievement </a:t>
            </a:r>
          </a:p>
          <a:p>
            <a:pPr>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Attendance and behaviour </a:t>
            </a:r>
          </a:p>
          <a:p>
            <a:pPr>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Personal development and well-being</a:t>
            </a:r>
          </a:p>
          <a:p>
            <a:pPr>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Leadership and governance </a:t>
            </a:r>
          </a:p>
        </p:txBody>
      </p:sp>
      <p:pic>
        <p:nvPicPr>
          <p:cNvPr id="6" name="Picture Placeholder 5" descr="A person talking to another person&#10;&#10;Description automatically generated">
            <a:extLst>
              <a:ext uri="{FF2B5EF4-FFF2-40B4-BE49-F238E27FC236}">
                <a16:creationId xmlns:a16="http://schemas.microsoft.com/office/drawing/2014/main" id="{A6FBC329-8DB1-DACE-D03B-1868F140B5FE}"/>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62" b="62"/>
          <a:stretch/>
        </p:blipFill>
        <p:spPr/>
      </p:pic>
      <p:sp>
        <p:nvSpPr>
          <p:cNvPr id="4" name="TextBox 3">
            <a:extLst>
              <a:ext uri="{FF2B5EF4-FFF2-40B4-BE49-F238E27FC236}">
                <a16:creationId xmlns:a16="http://schemas.microsoft.com/office/drawing/2014/main" id="{AEB1F8CE-451E-614B-B7DE-08A547E32900}"/>
              </a:ext>
            </a:extLst>
          </p:cNvPr>
          <p:cNvSpPr txBox="1"/>
          <p:nvPr/>
        </p:nvSpPr>
        <p:spPr>
          <a:xfrm>
            <a:off x="5187682" y="4460919"/>
            <a:ext cx="5399210" cy="2031325"/>
          </a:xfrm>
          <a:prstGeom prst="rect">
            <a:avLst/>
          </a:prstGeom>
          <a:solidFill>
            <a:srgbClr val="FCE8B6">
              <a:alpha val="96863"/>
            </a:srgbClr>
          </a:solidFill>
        </p:spPr>
        <p:txBody>
          <a:bodyPr wrap="square" rtlCol="0">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A new five-point grading scale</a:t>
            </a:r>
          </a:p>
          <a:p>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Exceptional.</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Strong standard.</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Expected standard – </a:t>
            </a:r>
            <a:r>
              <a:rPr lang="en-GB" b="1" dirty="0">
                <a:solidFill>
                  <a:srgbClr val="FF0000"/>
                </a:solidFill>
                <a:latin typeface="Calibri" panose="020F0502020204030204" pitchFamily="34" charset="0"/>
                <a:ea typeface="Calibri" panose="020F0502020204030204" pitchFamily="34" charset="0"/>
                <a:cs typeface="Calibri" panose="020F0502020204030204" pitchFamily="34" charset="0"/>
              </a:rPr>
              <a:t>OLD GOOD</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Attention needed.</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Urgent improvement.</a:t>
            </a:r>
          </a:p>
        </p:txBody>
      </p:sp>
    </p:spTree>
    <p:extLst>
      <p:ext uri="{BB962C8B-B14F-4D97-AF65-F5344CB8AC3E}">
        <p14:creationId xmlns:p14="http://schemas.microsoft.com/office/powerpoint/2010/main" val="99169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527109-D629-F579-BF95-31FE30F2643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15485" y="2533650"/>
            <a:ext cx="5176485" cy="3276290"/>
          </a:xfrm>
          <a:prstGeom prst="rect">
            <a:avLst/>
          </a:prstGeom>
          <a:ln>
            <a:noFill/>
          </a:ln>
          <a:effectLst>
            <a:outerShdw blurRad="292100" dist="139700" dir="2700000" algn="tl" rotWithShape="0">
              <a:srgbClr val="333333">
                <a:alpha val="65000"/>
              </a:srgbClr>
            </a:outerShdw>
          </a:effectLst>
        </p:spPr>
      </p:pic>
      <p:sp>
        <p:nvSpPr>
          <p:cNvPr id="19" name="Title 1">
            <a:extLst>
              <a:ext uri="{FF2B5EF4-FFF2-40B4-BE49-F238E27FC236}">
                <a16:creationId xmlns:a16="http://schemas.microsoft.com/office/drawing/2014/main" id="{23683703-3A0D-0467-F505-72C0A68080D5}"/>
              </a:ext>
            </a:extLst>
          </p:cNvPr>
          <p:cNvSpPr txBox="1">
            <a:spLocks/>
          </p:cNvSpPr>
          <p:nvPr/>
        </p:nvSpPr>
        <p:spPr>
          <a:xfrm>
            <a:off x="1973540" y="999238"/>
            <a:ext cx="6026951" cy="49987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defTabSz="685800">
              <a:defRPr/>
            </a:pPr>
            <a:r>
              <a:rPr lang="en-GB" sz="1500" dirty="0">
                <a:solidFill>
                  <a:schemeClr val="tx1"/>
                </a:solidFill>
                <a:latin typeface="Calibri" panose="020F0502020204030204" pitchFamily="34" charset="0"/>
                <a:ea typeface="Calibri" panose="020F0502020204030204" pitchFamily="34" charset="0"/>
                <a:cs typeface="Calibri" panose="020F0502020204030204" pitchFamily="34" charset="0"/>
              </a:rPr>
              <a:t>Grades Ofsted expect to see </a:t>
            </a:r>
            <a:r>
              <a:rPr lang="en-GB" sz="1500" b="1" dirty="0">
                <a:solidFill>
                  <a:schemeClr val="tx1"/>
                </a:solidFill>
                <a:latin typeface="Calibri" panose="020F0502020204030204" pitchFamily="34" charset="0"/>
                <a:ea typeface="Calibri" panose="020F0502020204030204" pitchFamily="34" charset="0"/>
                <a:cs typeface="Calibri" panose="020F0502020204030204" pitchFamily="34" charset="0"/>
              </a:rPr>
              <a:t>most frequently </a:t>
            </a:r>
            <a:r>
              <a:rPr lang="en-GB" sz="1500" dirty="0">
                <a:solidFill>
                  <a:schemeClr val="tx1"/>
                </a:solidFill>
                <a:latin typeface="Calibri" panose="020F0502020204030204" pitchFamily="34" charset="0"/>
                <a:ea typeface="Calibri" panose="020F0502020204030204" pitchFamily="34" charset="0"/>
                <a:cs typeface="Calibri" panose="020F0502020204030204" pitchFamily="34" charset="0"/>
              </a:rPr>
              <a:t>on inspection </a:t>
            </a:r>
          </a:p>
        </p:txBody>
      </p:sp>
      <p:sp>
        <p:nvSpPr>
          <p:cNvPr id="5" name="TextBox 4">
            <a:extLst>
              <a:ext uri="{FF2B5EF4-FFF2-40B4-BE49-F238E27FC236}">
                <a16:creationId xmlns:a16="http://schemas.microsoft.com/office/drawing/2014/main" id="{8BF5E528-C9A6-FFF5-E03D-2177E7BC7181}"/>
              </a:ext>
            </a:extLst>
          </p:cNvPr>
          <p:cNvSpPr txBox="1"/>
          <p:nvPr/>
        </p:nvSpPr>
        <p:spPr>
          <a:xfrm>
            <a:off x="1906163" y="298467"/>
            <a:ext cx="7228113" cy="553998"/>
          </a:xfrm>
          <a:prstGeom prst="rect">
            <a:avLst/>
          </a:prstGeom>
          <a:noFill/>
        </p:spPr>
        <p:txBody>
          <a:bodyPr wrap="square" rtlCol="0">
            <a:spAutoFit/>
          </a:bodyPr>
          <a:lstStyle/>
          <a:p>
            <a:pPr lvl="0">
              <a:defRPr/>
            </a:pPr>
            <a:r>
              <a:rPr lang="en-US" sz="3000" b="1" dirty="0">
                <a:latin typeface="Calibri" panose="020F0502020204030204" pitchFamily="34" charset="0"/>
                <a:ea typeface="Calibri" panose="020F0502020204030204" pitchFamily="34" charset="0"/>
                <a:cs typeface="Calibri" panose="020F0502020204030204" pitchFamily="34" charset="0"/>
              </a:rPr>
              <a:t>Grading </a:t>
            </a:r>
          </a:p>
        </p:txBody>
      </p:sp>
      <p:sp>
        <p:nvSpPr>
          <p:cNvPr id="8" name="Arc 53">
            <a:extLst>
              <a:ext uri="{FF2B5EF4-FFF2-40B4-BE49-F238E27FC236}">
                <a16:creationId xmlns:a16="http://schemas.microsoft.com/office/drawing/2014/main" id="{3DDCA097-D12F-30A1-81B7-F1DBB7A110B1}"/>
              </a:ext>
            </a:extLst>
          </p:cNvPr>
          <p:cNvSpPr/>
          <p:nvPr/>
        </p:nvSpPr>
        <p:spPr>
          <a:xfrm rot="20992921" flipV="1">
            <a:off x="8826437" y="4844641"/>
            <a:ext cx="615677" cy="461654"/>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sz="1050"/>
          </a:p>
        </p:txBody>
      </p:sp>
      <p:sp>
        <p:nvSpPr>
          <p:cNvPr id="10" name="TextBox 9">
            <a:extLst>
              <a:ext uri="{FF2B5EF4-FFF2-40B4-BE49-F238E27FC236}">
                <a16:creationId xmlns:a16="http://schemas.microsoft.com/office/drawing/2014/main" id="{4478BB47-BB74-EA39-2270-9787167EA477}"/>
              </a:ext>
            </a:extLst>
          </p:cNvPr>
          <p:cNvSpPr txBox="1"/>
          <p:nvPr/>
        </p:nvSpPr>
        <p:spPr>
          <a:xfrm>
            <a:off x="8790673" y="1964089"/>
            <a:ext cx="1727234" cy="415498"/>
          </a:xfrm>
          <a:prstGeom prst="rect">
            <a:avLst/>
          </a:prstGeom>
          <a:noFill/>
        </p:spPr>
        <p:txBody>
          <a:bodyPr wrap="square" rtlCol="0">
            <a:spAutoFit/>
          </a:bodyPr>
          <a:lstStyle/>
          <a:p>
            <a:pPr lvl="0" algn="ctr">
              <a:defRPr/>
            </a:pPr>
            <a: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t>Grades across a </a:t>
            </a:r>
            <a:b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t>5-point scale</a:t>
            </a:r>
          </a:p>
        </p:txBody>
      </p:sp>
      <p:sp>
        <p:nvSpPr>
          <p:cNvPr id="11" name="Arc 53">
            <a:extLst>
              <a:ext uri="{FF2B5EF4-FFF2-40B4-BE49-F238E27FC236}">
                <a16:creationId xmlns:a16="http://schemas.microsoft.com/office/drawing/2014/main" id="{822EFA73-37BD-A4C8-855A-9AAB37A17CCD}"/>
              </a:ext>
            </a:extLst>
          </p:cNvPr>
          <p:cNvSpPr/>
          <p:nvPr/>
        </p:nvSpPr>
        <p:spPr>
          <a:xfrm rot="20992921" flipH="1">
            <a:off x="8301371" y="2137482"/>
            <a:ext cx="615677" cy="461654"/>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sz="1050"/>
          </a:p>
        </p:txBody>
      </p:sp>
      <p:sp>
        <p:nvSpPr>
          <p:cNvPr id="13" name="TextBox 12">
            <a:extLst>
              <a:ext uri="{FF2B5EF4-FFF2-40B4-BE49-F238E27FC236}">
                <a16:creationId xmlns:a16="http://schemas.microsoft.com/office/drawing/2014/main" id="{3512E0B5-FC91-A01E-5E55-DEEA5826CEB2}"/>
              </a:ext>
            </a:extLst>
          </p:cNvPr>
          <p:cNvSpPr txBox="1"/>
          <p:nvPr/>
        </p:nvSpPr>
        <p:spPr>
          <a:xfrm>
            <a:off x="8502387" y="4261786"/>
            <a:ext cx="1727234" cy="415498"/>
          </a:xfrm>
          <a:prstGeom prst="rect">
            <a:avLst/>
          </a:prstGeom>
          <a:noFill/>
        </p:spPr>
        <p:txBody>
          <a:bodyPr wrap="square" rtlCol="0">
            <a:spAutoFit/>
          </a:bodyPr>
          <a:lstStyle/>
          <a:p>
            <a:pPr lvl="0" algn="ctr">
              <a:defRPr/>
            </a:pPr>
            <a: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t>Grading</a:t>
            </a:r>
            <a:b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t>standards</a:t>
            </a:r>
          </a:p>
        </p:txBody>
      </p:sp>
      <p:sp>
        <p:nvSpPr>
          <p:cNvPr id="16" name="Arc 53">
            <a:extLst>
              <a:ext uri="{FF2B5EF4-FFF2-40B4-BE49-F238E27FC236}">
                <a16:creationId xmlns:a16="http://schemas.microsoft.com/office/drawing/2014/main" id="{2E6E84CD-45CE-90B2-6D24-00100ACFF23F}"/>
              </a:ext>
            </a:extLst>
          </p:cNvPr>
          <p:cNvSpPr/>
          <p:nvPr/>
        </p:nvSpPr>
        <p:spPr>
          <a:xfrm rot="20992921" flipH="1">
            <a:off x="2876077" y="4124330"/>
            <a:ext cx="615677" cy="461654"/>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sz="1050"/>
          </a:p>
        </p:txBody>
      </p:sp>
      <p:sp>
        <p:nvSpPr>
          <p:cNvPr id="17" name="TextBox 16">
            <a:extLst>
              <a:ext uri="{FF2B5EF4-FFF2-40B4-BE49-F238E27FC236}">
                <a16:creationId xmlns:a16="http://schemas.microsoft.com/office/drawing/2014/main" id="{DACBF198-AEF9-1D0E-4360-67A01BDA3B64}"/>
              </a:ext>
            </a:extLst>
          </p:cNvPr>
          <p:cNvSpPr txBox="1"/>
          <p:nvPr/>
        </p:nvSpPr>
        <p:spPr>
          <a:xfrm>
            <a:off x="2088917" y="4655651"/>
            <a:ext cx="1727234" cy="253916"/>
          </a:xfrm>
          <a:prstGeom prst="rect">
            <a:avLst/>
          </a:prstGeom>
          <a:noFill/>
        </p:spPr>
        <p:txBody>
          <a:bodyPr wrap="square" rtlCol="0">
            <a:spAutoFit/>
          </a:bodyPr>
          <a:lstStyle/>
          <a:p>
            <a:pPr lvl="0" algn="ctr">
              <a:defRPr/>
            </a:pPr>
            <a:r>
              <a:rPr lang="en-US" sz="1050" b="1" dirty="0">
                <a:solidFill>
                  <a:srgbClr val="002060"/>
                </a:solidFill>
                <a:latin typeface="Tahoma" panose="020B0604030504040204" pitchFamily="34" charset="0"/>
                <a:ea typeface="Tahoma" panose="020B0604030504040204" pitchFamily="34" charset="0"/>
                <a:cs typeface="Tahoma" panose="020B0604030504040204" pitchFamily="34" charset="0"/>
              </a:rPr>
              <a:t>Indicators</a:t>
            </a:r>
          </a:p>
        </p:txBody>
      </p:sp>
      <p:sp>
        <p:nvSpPr>
          <p:cNvPr id="2" name="Arc 53">
            <a:extLst>
              <a:ext uri="{FF2B5EF4-FFF2-40B4-BE49-F238E27FC236}">
                <a16:creationId xmlns:a16="http://schemas.microsoft.com/office/drawing/2014/main" id="{1DE1B6F1-FDB6-7F84-3662-DEF65ADFAFB0}"/>
              </a:ext>
            </a:extLst>
          </p:cNvPr>
          <p:cNvSpPr/>
          <p:nvPr/>
        </p:nvSpPr>
        <p:spPr>
          <a:xfrm rot="20895479">
            <a:off x="6594938" y="3368647"/>
            <a:ext cx="2664911" cy="1176614"/>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sz="1050"/>
          </a:p>
        </p:txBody>
      </p:sp>
    </p:spTree>
    <p:extLst>
      <p:ext uri="{BB962C8B-B14F-4D97-AF65-F5344CB8AC3E}">
        <p14:creationId xmlns:p14="http://schemas.microsoft.com/office/powerpoint/2010/main" val="83030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FC9FE-2651-1A3B-7A59-F261B5B1919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390DCB1-D75B-9D74-57BA-6263C23F6DA0}"/>
              </a:ext>
            </a:extLst>
          </p:cNvPr>
          <p:cNvPicPr>
            <a:picLocks noChangeAspect="1"/>
          </p:cNvPicPr>
          <p:nvPr/>
        </p:nvPicPr>
        <p:blipFill>
          <a:blip r:embed="rId3"/>
          <a:stretch>
            <a:fillRect/>
          </a:stretch>
        </p:blipFill>
        <p:spPr>
          <a:xfrm>
            <a:off x="1954879" y="2376747"/>
            <a:ext cx="5073728" cy="2054033"/>
          </a:xfrm>
          <a:prstGeom prst="rect">
            <a:avLst/>
          </a:prstGeom>
        </p:spPr>
      </p:pic>
      <p:pic>
        <p:nvPicPr>
          <p:cNvPr id="6" name="Picture 5">
            <a:extLst>
              <a:ext uri="{FF2B5EF4-FFF2-40B4-BE49-F238E27FC236}">
                <a16:creationId xmlns:a16="http://schemas.microsoft.com/office/drawing/2014/main" id="{BD7A4BA2-B67A-C340-0269-4226133A1C5D}"/>
              </a:ext>
            </a:extLst>
          </p:cNvPr>
          <p:cNvPicPr>
            <a:picLocks noChangeAspect="1"/>
          </p:cNvPicPr>
          <p:nvPr/>
        </p:nvPicPr>
        <p:blipFill>
          <a:blip r:embed="rId4"/>
          <a:stretch>
            <a:fillRect/>
          </a:stretch>
        </p:blipFill>
        <p:spPr>
          <a:xfrm>
            <a:off x="4274008" y="3934297"/>
            <a:ext cx="6317396" cy="1544400"/>
          </a:xfrm>
          <a:prstGeom prst="rect">
            <a:avLst/>
          </a:prstGeom>
        </p:spPr>
      </p:pic>
      <p:sp>
        <p:nvSpPr>
          <p:cNvPr id="7" name="Title 1">
            <a:extLst>
              <a:ext uri="{FF2B5EF4-FFF2-40B4-BE49-F238E27FC236}">
                <a16:creationId xmlns:a16="http://schemas.microsoft.com/office/drawing/2014/main" id="{25C5F679-1DCC-0F0E-9161-639AE5F63236}"/>
              </a:ext>
            </a:extLst>
          </p:cNvPr>
          <p:cNvSpPr txBox="1">
            <a:spLocks/>
          </p:cNvSpPr>
          <p:nvPr/>
        </p:nvSpPr>
        <p:spPr>
          <a:xfrm>
            <a:off x="1954880" y="1098100"/>
            <a:ext cx="6026951" cy="49987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defTabSz="685800">
              <a:defRPr/>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Grades we expect to see </a:t>
            </a:r>
            <a:r>
              <a:rPr lang="en-GB" sz="1800" b="1" dirty="0">
                <a:solidFill>
                  <a:schemeClr val="tx1"/>
                </a:solidFill>
                <a:latin typeface="Calibri" panose="020F0502020204030204" pitchFamily="34" charset="0"/>
                <a:ea typeface="Calibri" panose="020F0502020204030204" pitchFamily="34" charset="0"/>
                <a:cs typeface="Calibri" panose="020F0502020204030204" pitchFamily="34" charset="0"/>
              </a:rPr>
              <a:t>less frequently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on inspection </a:t>
            </a:r>
          </a:p>
        </p:txBody>
      </p:sp>
      <p:sp>
        <p:nvSpPr>
          <p:cNvPr id="9" name="TextBox 8">
            <a:extLst>
              <a:ext uri="{FF2B5EF4-FFF2-40B4-BE49-F238E27FC236}">
                <a16:creationId xmlns:a16="http://schemas.microsoft.com/office/drawing/2014/main" id="{CA834F00-A288-67FF-64F3-3325AF26E485}"/>
              </a:ext>
            </a:extLst>
          </p:cNvPr>
          <p:cNvSpPr txBox="1"/>
          <p:nvPr/>
        </p:nvSpPr>
        <p:spPr>
          <a:xfrm>
            <a:off x="1954880" y="427921"/>
            <a:ext cx="7228113" cy="553998"/>
          </a:xfrm>
          <a:prstGeom prst="rect">
            <a:avLst/>
          </a:prstGeom>
          <a:noFill/>
        </p:spPr>
        <p:txBody>
          <a:bodyPr wrap="square" rtlCol="0">
            <a:spAutoFit/>
          </a:bodyPr>
          <a:lstStyle/>
          <a:p>
            <a:pPr lvl="0">
              <a:defRPr/>
            </a:pPr>
            <a:r>
              <a:rPr lang="en-US" sz="3000" b="1" dirty="0">
                <a:latin typeface="Calibri" panose="020F0502020204030204" pitchFamily="34" charset="0"/>
                <a:ea typeface="Calibri" panose="020F0502020204030204" pitchFamily="34" charset="0"/>
                <a:cs typeface="Calibri" panose="020F0502020204030204" pitchFamily="34" charset="0"/>
              </a:rPr>
              <a:t>Toolkit</a:t>
            </a:r>
          </a:p>
        </p:txBody>
      </p:sp>
      <p:sp>
        <p:nvSpPr>
          <p:cNvPr id="10" name="TextBox 9">
            <a:extLst>
              <a:ext uri="{FF2B5EF4-FFF2-40B4-BE49-F238E27FC236}">
                <a16:creationId xmlns:a16="http://schemas.microsoft.com/office/drawing/2014/main" id="{BC45645B-5C9F-45A4-8ADD-D6449D2E2652}"/>
              </a:ext>
            </a:extLst>
          </p:cNvPr>
          <p:cNvSpPr txBox="1"/>
          <p:nvPr/>
        </p:nvSpPr>
        <p:spPr>
          <a:xfrm>
            <a:off x="6897892" y="2899849"/>
            <a:ext cx="1727234" cy="415498"/>
          </a:xfrm>
          <a:prstGeom prst="rect">
            <a:avLst/>
          </a:prstGeom>
          <a:noFill/>
        </p:spPr>
        <p:txBody>
          <a:bodyPr wrap="square" rtlCol="0">
            <a:spAutoFit/>
          </a:bodyPr>
          <a:lstStyle/>
          <a:p>
            <a:pPr lvl="0" algn="ctr">
              <a:defRPr/>
            </a:pPr>
            <a: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t>Grades across a </a:t>
            </a:r>
            <a:b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t>5-point scale</a:t>
            </a:r>
          </a:p>
        </p:txBody>
      </p:sp>
      <p:sp>
        <p:nvSpPr>
          <p:cNvPr id="16" name="Arc 53">
            <a:extLst>
              <a:ext uri="{FF2B5EF4-FFF2-40B4-BE49-F238E27FC236}">
                <a16:creationId xmlns:a16="http://schemas.microsoft.com/office/drawing/2014/main" id="{D7D9258F-2344-60DA-B990-C5094DF75783}"/>
              </a:ext>
            </a:extLst>
          </p:cNvPr>
          <p:cNvSpPr/>
          <p:nvPr/>
        </p:nvSpPr>
        <p:spPr>
          <a:xfrm>
            <a:off x="6625818" y="2474968"/>
            <a:ext cx="615677" cy="461654"/>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sz="1050"/>
          </a:p>
        </p:txBody>
      </p:sp>
      <p:sp>
        <p:nvSpPr>
          <p:cNvPr id="18" name="Arc 53">
            <a:extLst>
              <a:ext uri="{FF2B5EF4-FFF2-40B4-BE49-F238E27FC236}">
                <a16:creationId xmlns:a16="http://schemas.microsoft.com/office/drawing/2014/main" id="{B99A84B4-30C2-21F3-273A-6F9B464EF861}"/>
              </a:ext>
            </a:extLst>
          </p:cNvPr>
          <p:cNvSpPr/>
          <p:nvPr/>
        </p:nvSpPr>
        <p:spPr>
          <a:xfrm rot="20992921" flipH="1">
            <a:off x="3622568" y="5093478"/>
            <a:ext cx="615677" cy="461654"/>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sz="1050"/>
          </a:p>
        </p:txBody>
      </p:sp>
      <p:sp>
        <p:nvSpPr>
          <p:cNvPr id="21" name="Arc 53">
            <a:extLst>
              <a:ext uri="{FF2B5EF4-FFF2-40B4-BE49-F238E27FC236}">
                <a16:creationId xmlns:a16="http://schemas.microsoft.com/office/drawing/2014/main" id="{E2AB98AD-A5C4-0A26-64E4-9746E4343B13}"/>
              </a:ext>
            </a:extLst>
          </p:cNvPr>
          <p:cNvSpPr/>
          <p:nvPr/>
        </p:nvSpPr>
        <p:spPr>
          <a:xfrm rot="20992921" flipV="1">
            <a:off x="6933656" y="3578653"/>
            <a:ext cx="615677" cy="461654"/>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sz="1050"/>
          </a:p>
        </p:txBody>
      </p:sp>
      <p:sp>
        <p:nvSpPr>
          <p:cNvPr id="2" name="TextBox 1">
            <a:extLst>
              <a:ext uri="{FF2B5EF4-FFF2-40B4-BE49-F238E27FC236}">
                <a16:creationId xmlns:a16="http://schemas.microsoft.com/office/drawing/2014/main" id="{BED8F859-D22D-2D8E-30D3-99591F18BD74}"/>
              </a:ext>
            </a:extLst>
          </p:cNvPr>
          <p:cNvSpPr txBox="1"/>
          <p:nvPr/>
        </p:nvSpPr>
        <p:spPr>
          <a:xfrm>
            <a:off x="2723187" y="5564590"/>
            <a:ext cx="1727234" cy="253916"/>
          </a:xfrm>
          <a:prstGeom prst="rect">
            <a:avLst/>
          </a:prstGeom>
          <a:noFill/>
        </p:spPr>
        <p:txBody>
          <a:bodyPr wrap="square" rtlCol="0">
            <a:spAutoFit/>
          </a:bodyPr>
          <a:lstStyle/>
          <a:p>
            <a:pPr lvl="0" algn="ctr">
              <a:defRPr/>
            </a:pPr>
            <a:r>
              <a:rPr lang="en-US" sz="1050" b="1">
                <a:solidFill>
                  <a:srgbClr val="002060"/>
                </a:solidFill>
                <a:latin typeface="Tahoma" panose="020B0604030504040204" pitchFamily="34" charset="0"/>
                <a:ea typeface="Tahoma" panose="020B0604030504040204" pitchFamily="34" charset="0"/>
                <a:cs typeface="Tahoma" panose="020B0604030504040204" pitchFamily="34" charset="0"/>
              </a:rPr>
              <a:t>Standards</a:t>
            </a:r>
          </a:p>
        </p:txBody>
      </p:sp>
    </p:spTree>
    <p:extLst>
      <p:ext uri="{BB962C8B-B14F-4D97-AF65-F5344CB8AC3E}">
        <p14:creationId xmlns:p14="http://schemas.microsoft.com/office/powerpoint/2010/main" val="363252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 name="Group 19">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21" name="Rectangle 20">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9EF14A3-5D9A-4A22-BDE5-86729858713A}"/>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a:solidFill>
                  <a:schemeClr val="tx2"/>
                </a:solidFill>
              </a:rPr>
              <a:t>School uniform</a:t>
            </a:r>
          </a:p>
        </p:txBody>
      </p:sp>
      <p:sp>
        <p:nvSpPr>
          <p:cNvPr id="3" name="Text Placeholder 2">
            <a:extLst>
              <a:ext uri="{FF2B5EF4-FFF2-40B4-BE49-F238E27FC236}">
                <a16:creationId xmlns:a16="http://schemas.microsoft.com/office/drawing/2014/main" id="{42C2C79C-FBDD-89B0-F039-EB6DF955CDD5}"/>
              </a:ext>
            </a:extLst>
          </p:cNvPr>
          <p:cNvSpPr>
            <a:spLocks noGrp="1"/>
          </p:cNvSpPr>
          <p:nvPr>
            <p:ph type="body" idx="1"/>
          </p:nvPr>
        </p:nvSpPr>
        <p:spPr>
          <a:xfrm>
            <a:off x="2417779" y="4427183"/>
            <a:ext cx="7379502" cy="522928"/>
          </a:xfrm>
        </p:spPr>
        <p:txBody>
          <a:bodyPr vert="horz" lIns="91440" tIns="91440" rIns="91440" bIns="91440" rtlCol="0">
            <a:normAutofit/>
          </a:bodyPr>
          <a:lstStyle/>
          <a:p>
            <a:pPr algn="ctr"/>
            <a:r>
              <a:rPr lang="en-US" cap="all">
                <a:solidFill>
                  <a:srgbClr val="000000"/>
                </a:solidFill>
              </a:rPr>
              <a:t>Next steps...</a:t>
            </a:r>
          </a:p>
        </p:txBody>
      </p:sp>
      <p:cxnSp>
        <p:nvCxnSpPr>
          <p:cNvPr id="24" name="Straight Connector 23">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8" name="Picture 27">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60275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97B8-7FA0-429B-B396-E2C9C4AF1B45}"/>
              </a:ext>
            </a:extLst>
          </p:cNvPr>
          <p:cNvSpPr>
            <a:spLocks noGrp="1"/>
          </p:cNvSpPr>
          <p:nvPr>
            <p:ph type="title"/>
          </p:nvPr>
        </p:nvSpPr>
        <p:spPr/>
        <p:txBody>
          <a:bodyPr/>
          <a:lstStyle/>
          <a:p>
            <a:r>
              <a:rPr lang="en-GB" dirty="0"/>
              <a:t>School uniform – next steps</a:t>
            </a:r>
          </a:p>
        </p:txBody>
      </p:sp>
      <p:sp>
        <p:nvSpPr>
          <p:cNvPr id="3" name="Content Placeholder 2">
            <a:extLst>
              <a:ext uri="{FF2B5EF4-FFF2-40B4-BE49-F238E27FC236}">
                <a16:creationId xmlns:a16="http://schemas.microsoft.com/office/drawing/2014/main" id="{C093B308-9D0E-425C-9BE3-E038473984AC}"/>
              </a:ext>
            </a:extLst>
          </p:cNvPr>
          <p:cNvSpPr>
            <a:spLocks noGrp="1"/>
          </p:cNvSpPr>
          <p:nvPr>
            <p:ph idx="1"/>
          </p:nvPr>
        </p:nvSpPr>
        <p:spPr/>
        <p:txBody>
          <a:bodyPr>
            <a:normAutofit/>
          </a:bodyPr>
          <a:lstStyle/>
          <a:p>
            <a:r>
              <a:rPr lang="en-GB" dirty="0"/>
              <a:t>And the survey says…</a:t>
            </a:r>
          </a:p>
          <a:p>
            <a:pPr lvl="1"/>
            <a:r>
              <a:rPr lang="en-GB" dirty="0"/>
              <a:t>Parent feedback</a:t>
            </a:r>
          </a:p>
        </p:txBody>
      </p:sp>
      <p:sp>
        <p:nvSpPr>
          <p:cNvPr id="6" name="Rectangle 1">
            <a:extLst>
              <a:ext uri="{FF2B5EF4-FFF2-40B4-BE49-F238E27FC236}">
                <a16:creationId xmlns:a16="http://schemas.microsoft.com/office/drawing/2014/main" id="{17F04F6C-163C-4118-AD96-BE100F15FAC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F9F1AF6F-B9EB-43B7-9473-07D37B2162D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3">
            <a:extLst>
              <a:ext uri="{FF2B5EF4-FFF2-40B4-BE49-F238E27FC236}">
                <a16:creationId xmlns:a16="http://schemas.microsoft.com/office/drawing/2014/main" id="{BE8DD56B-9068-48FE-A0FB-635A9697F182}"/>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FF35A372-1AE5-44FA-BCB2-76BAFEAA9C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92330" y="2884740"/>
            <a:ext cx="7516274" cy="2743583"/>
          </a:xfrm>
          <a:prstGeom prst="rect">
            <a:avLst/>
          </a:prstGeom>
        </p:spPr>
      </p:pic>
    </p:spTree>
    <p:extLst>
      <p:ext uri="{BB962C8B-B14F-4D97-AF65-F5344CB8AC3E}">
        <p14:creationId xmlns:p14="http://schemas.microsoft.com/office/powerpoint/2010/main" val="333848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97B8-7FA0-429B-B396-E2C9C4AF1B45}"/>
              </a:ext>
            </a:extLst>
          </p:cNvPr>
          <p:cNvSpPr>
            <a:spLocks noGrp="1"/>
          </p:cNvSpPr>
          <p:nvPr>
            <p:ph type="title"/>
          </p:nvPr>
        </p:nvSpPr>
        <p:spPr/>
        <p:txBody>
          <a:bodyPr/>
          <a:lstStyle/>
          <a:p>
            <a:r>
              <a:rPr lang="en-GB" dirty="0"/>
              <a:t>School uniform – next steps</a:t>
            </a:r>
          </a:p>
        </p:txBody>
      </p:sp>
      <p:sp>
        <p:nvSpPr>
          <p:cNvPr id="3" name="Content Placeholder 2">
            <a:extLst>
              <a:ext uri="{FF2B5EF4-FFF2-40B4-BE49-F238E27FC236}">
                <a16:creationId xmlns:a16="http://schemas.microsoft.com/office/drawing/2014/main" id="{C093B308-9D0E-425C-9BE3-E038473984AC}"/>
              </a:ext>
            </a:extLst>
          </p:cNvPr>
          <p:cNvSpPr>
            <a:spLocks noGrp="1"/>
          </p:cNvSpPr>
          <p:nvPr>
            <p:ph idx="1"/>
          </p:nvPr>
        </p:nvSpPr>
        <p:spPr/>
        <p:txBody>
          <a:bodyPr>
            <a:normAutofit/>
          </a:bodyPr>
          <a:lstStyle/>
          <a:p>
            <a:r>
              <a:rPr lang="en-GB" dirty="0"/>
              <a:t>And the survey says…</a:t>
            </a:r>
          </a:p>
          <a:p>
            <a:pPr lvl="1"/>
            <a:r>
              <a:rPr lang="en-GB" dirty="0"/>
              <a:t>Parent feedback</a:t>
            </a:r>
          </a:p>
        </p:txBody>
      </p:sp>
      <p:sp>
        <p:nvSpPr>
          <p:cNvPr id="6" name="Rectangle 1">
            <a:extLst>
              <a:ext uri="{FF2B5EF4-FFF2-40B4-BE49-F238E27FC236}">
                <a16:creationId xmlns:a16="http://schemas.microsoft.com/office/drawing/2014/main" id="{17F04F6C-163C-4118-AD96-BE100F15FAC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F9F1AF6F-B9EB-43B7-9473-07D37B2162D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3">
            <a:extLst>
              <a:ext uri="{FF2B5EF4-FFF2-40B4-BE49-F238E27FC236}">
                <a16:creationId xmlns:a16="http://schemas.microsoft.com/office/drawing/2014/main" id="{BE8DD56B-9068-48FE-A0FB-635A9697F182}"/>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a:extLst>
              <a:ext uri="{FF2B5EF4-FFF2-40B4-BE49-F238E27FC236}">
                <a16:creationId xmlns:a16="http://schemas.microsoft.com/office/drawing/2014/main" id="{D7359B32-D65A-49B0-8AB8-04A17B734A05}"/>
              </a:ext>
            </a:extLst>
          </p:cNvPr>
          <p:cNvPicPr>
            <a:picLocks noChangeAspect="1"/>
          </p:cNvPicPr>
          <p:nvPr/>
        </p:nvPicPr>
        <p:blipFill>
          <a:blip r:embed="rId2"/>
          <a:stretch>
            <a:fillRect/>
          </a:stretch>
        </p:blipFill>
        <p:spPr>
          <a:xfrm>
            <a:off x="2109231" y="3429000"/>
            <a:ext cx="7973538" cy="1486107"/>
          </a:xfrm>
          <a:prstGeom prst="rect">
            <a:avLst/>
          </a:prstGeom>
        </p:spPr>
      </p:pic>
    </p:spTree>
    <p:extLst>
      <p:ext uri="{BB962C8B-B14F-4D97-AF65-F5344CB8AC3E}">
        <p14:creationId xmlns:p14="http://schemas.microsoft.com/office/powerpoint/2010/main" val="75346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97B8-7FA0-429B-B396-E2C9C4AF1B45}"/>
              </a:ext>
            </a:extLst>
          </p:cNvPr>
          <p:cNvSpPr>
            <a:spLocks noGrp="1"/>
          </p:cNvSpPr>
          <p:nvPr>
            <p:ph type="title"/>
          </p:nvPr>
        </p:nvSpPr>
        <p:spPr/>
        <p:txBody>
          <a:bodyPr/>
          <a:lstStyle/>
          <a:p>
            <a:r>
              <a:rPr lang="en-GB" dirty="0"/>
              <a:t>School uniform – next steps</a:t>
            </a:r>
          </a:p>
        </p:txBody>
      </p:sp>
      <p:sp>
        <p:nvSpPr>
          <p:cNvPr id="3" name="Content Placeholder 2">
            <a:extLst>
              <a:ext uri="{FF2B5EF4-FFF2-40B4-BE49-F238E27FC236}">
                <a16:creationId xmlns:a16="http://schemas.microsoft.com/office/drawing/2014/main" id="{C093B308-9D0E-425C-9BE3-E038473984AC}"/>
              </a:ext>
            </a:extLst>
          </p:cNvPr>
          <p:cNvSpPr>
            <a:spLocks noGrp="1"/>
          </p:cNvSpPr>
          <p:nvPr>
            <p:ph idx="1"/>
          </p:nvPr>
        </p:nvSpPr>
        <p:spPr/>
        <p:txBody>
          <a:bodyPr>
            <a:normAutofit/>
          </a:bodyPr>
          <a:lstStyle/>
          <a:p>
            <a:r>
              <a:rPr lang="en-GB" dirty="0"/>
              <a:t>And the survey says…</a:t>
            </a:r>
          </a:p>
          <a:p>
            <a:pPr lvl="1"/>
            <a:r>
              <a:rPr lang="en-GB" dirty="0"/>
              <a:t>Pupil Feedback</a:t>
            </a:r>
          </a:p>
        </p:txBody>
      </p:sp>
      <p:sp>
        <p:nvSpPr>
          <p:cNvPr id="6" name="Rectangle 1">
            <a:extLst>
              <a:ext uri="{FF2B5EF4-FFF2-40B4-BE49-F238E27FC236}">
                <a16:creationId xmlns:a16="http://schemas.microsoft.com/office/drawing/2014/main" id="{17F04F6C-163C-4118-AD96-BE100F15FAC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F9F1AF6F-B9EB-43B7-9473-07D37B2162D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3">
            <a:extLst>
              <a:ext uri="{FF2B5EF4-FFF2-40B4-BE49-F238E27FC236}">
                <a16:creationId xmlns:a16="http://schemas.microsoft.com/office/drawing/2014/main" id="{BE8DD56B-9068-48FE-A0FB-635A9697F182}"/>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9" name="Group 8">
            <a:extLst>
              <a:ext uri="{FF2B5EF4-FFF2-40B4-BE49-F238E27FC236}">
                <a16:creationId xmlns:a16="http://schemas.microsoft.com/office/drawing/2014/main" id="{91823D19-CBE3-48A3-B502-627069EBC57B}"/>
              </a:ext>
            </a:extLst>
          </p:cNvPr>
          <p:cNvGrpSpPr/>
          <p:nvPr/>
        </p:nvGrpSpPr>
        <p:grpSpPr>
          <a:xfrm>
            <a:off x="3208867" y="2971800"/>
            <a:ext cx="2277534" cy="2717800"/>
            <a:chOff x="1845733" y="3166533"/>
            <a:chExt cx="2463800" cy="2760134"/>
          </a:xfrm>
        </p:grpSpPr>
        <p:sp>
          <p:nvSpPr>
            <p:cNvPr id="10" name="Rectangle 9">
              <a:extLst>
                <a:ext uri="{FF2B5EF4-FFF2-40B4-BE49-F238E27FC236}">
                  <a16:creationId xmlns:a16="http://schemas.microsoft.com/office/drawing/2014/main" id="{84E12B56-B8DF-482D-99FC-0CCACC294ACF}"/>
                </a:ext>
              </a:extLst>
            </p:cNvPr>
            <p:cNvSpPr/>
            <p:nvPr/>
          </p:nvSpPr>
          <p:spPr>
            <a:xfrm>
              <a:off x="1845733" y="3166533"/>
              <a:ext cx="2463800" cy="2760134"/>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6CE09D8-8972-4CD0-B18A-C7AC25A3096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268885" y="3428999"/>
              <a:ext cx="1617495" cy="2150533"/>
            </a:xfrm>
            <a:prstGeom prst="rect">
              <a:avLst/>
            </a:prstGeom>
          </p:spPr>
        </p:pic>
      </p:grpSp>
      <p:grpSp>
        <p:nvGrpSpPr>
          <p:cNvPr id="12" name="Group 11">
            <a:extLst>
              <a:ext uri="{FF2B5EF4-FFF2-40B4-BE49-F238E27FC236}">
                <a16:creationId xmlns:a16="http://schemas.microsoft.com/office/drawing/2014/main" id="{0E985E8A-2606-43BB-844F-908E5ED8878B}"/>
              </a:ext>
            </a:extLst>
          </p:cNvPr>
          <p:cNvGrpSpPr/>
          <p:nvPr/>
        </p:nvGrpSpPr>
        <p:grpSpPr>
          <a:xfrm>
            <a:off x="6502400" y="2971800"/>
            <a:ext cx="2368165" cy="2717800"/>
            <a:chOff x="5008033" y="3158066"/>
            <a:chExt cx="2463800" cy="2760134"/>
          </a:xfrm>
        </p:grpSpPr>
        <p:sp>
          <p:nvSpPr>
            <p:cNvPr id="13" name="Rectangle 12">
              <a:extLst>
                <a:ext uri="{FF2B5EF4-FFF2-40B4-BE49-F238E27FC236}">
                  <a16:creationId xmlns:a16="http://schemas.microsoft.com/office/drawing/2014/main" id="{351B6463-DDF1-4605-A02F-FB102F4877CA}"/>
                </a:ext>
              </a:extLst>
            </p:cNvPr>
            <p:cNvSpPr/>
            <p:nvPr/>
          </p:nvSpPr>
          <p:spPr>
            <a:xfrm>
              <a:off x="5008033" y="3158066"/>
              <a:ext cx="2463800" cy="2760134"/>
            </a:xfrm>
            <a:prstGeom prst="rect">
              <a:avLst/>
            </a:prstGeom>
            <a:solidFill>
              <a:srgbClr val="000042"/>
            </a:solidFill>
            <a:ln>
              <a:solidFill>
                <a:srgbClr val="000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C1A787D-2790-4B64-80F0-AE446370360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431186" y="3429000"/>
              <a:ext cx="1617495" cy="2150533"/>
            </a:xfrm>
            <a:prstGeom prst="rect">
              <a:avLst/>
            </a:prstGeom>
          </p:spPr>
        </p:pic>
      </p:grpSp>
      <p:sp>
        <p:nvSpPr>
          <p:cNvPr id="5" name="TextBox 4">
            <a:extLst>
              <a:ext uri="{FF2B5EF4-FFF2-40B4-BE49-F238E27FC236}">
                <a16:creationId xmlns:a16="http://schemas.microsoft.com/office/drawing/2014/main" id="{1CCEB888-E72A-4025-888D-E067DBACA0C0}"/>
              </a:ext>
            </a:extLst>
          </p:cNvPr>
          <p:cNvSpPr txBox="1"/>
          <p:nvPr/>
        </p:nvSpPr>
        <p:spPr>
          <a:xfrm>
            <a:off x="1016000" y="3666067"/>
            <a:ext cx="1786140" cy="1323439"/>
          </a:xfrm>
          <a:prstGeom prst="rect">
            <a:avLst/>
          </a:prstGeom>
          <a:noFill/>
        </p:spPr>
        <p:txBody>
          <a:bodyPr wrap="square" rtlCol="0">
            <a:spAutoFit/>
          </a:bodyPr>
          <a:lstStyle/>
          <a:p>
            <a:pPr algn="ctr"/>
            <a:r>
              <a:rPr lang="en-GB" sz="4000" dirty="0"/>
              <a:t>107</a:t>
            </a:r>
          </a:p>
          <a:p>
            <a:pPr algn="ctr"/>
            <a:r>
              <a:rPr lang="en-GB" sz="4000" dirty="0"/>
              <a:t>41%</a:t>
            </a:r>
          </a:p>
        </p:txBody>
      </p:sp>
      <p:sp>
        <p:nvSpPr>
          <p:cNvPr id="15" name="TextBox 14">
            <a:extLst>
              <a:ext uri="{FF2B5EF4-FFF2-40B4-BE49-F238E27FC236}">
                <a16:creationId xmlns:a16="http://schemas.microsoft.com/office/drawing/2014/main" id="{8282D0A6-ED14-4E9E-B9F9-FCDC514408FB}"/>
              </a:ext>
            </a:extLst>
          </p:cNvPr>
          <p:cNvSpPr txBox="1"/>
          <p:nvPr/>
        </p:nvSpPr>
        <p:spPr>
          <a:xfrm>
            <a:off x="9776714" y="3581128"/>
            <a:ext cx="1786140" cy="1323439"/>
          </a:xfrm>
          <a:prstGeom prst="rect">
            <a:avLst/>
          </a:prstGeom>
          <a:noFill/>
        </p:spPr>
        <p:txBody>
          <a:bodyPr wrap="square" rtlCol="0">
            <a:spAutoFit/>
          </a:bodyPr>
          <a:lstStyle/>
          <a:p>
            <a:pPr algn="ctr"/>
            <a:r>
              <a:rPr lang="en-GB" sz="4000" dirty="0"/>
              <a:t>151</a:t>
            </a:r>
          </a:p>
          <a:p>
            <a:pPr algn="ctr"/>
            <a:r>
              <a:rPr lang="en-GB" sz="4000" dirty="0"/>
              <a:t>59%</a:t>
            </a:r>
          </a:p>
        </p:txBody>
      </p:sp>
    </p:spTree>
    <p:extLst>
      <p:ext uri="{BB962C8B-B14F-4D97-AF65-F5344CB8AC3E}">
        <p14:creationId xmlns:p14="http://schemas.microsoft.com/office/powerpoint/2010/main" val="93637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92A1-367E-464C-A284-220B6AB8778B}"/>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B841ACE0-BBA1-4AF3-AA83-73F264CB1278}"/>
              </a:ext>
            </a:extLst>
          </p:cNvPr>
          <p:cNvSpPr>
            <a:spLocks noGrp="1"/>
          </p:cNvSpPr>
          <p:nvPr>
            <p:ph idx="1"/>
          </p:nvPr>
        </p:nvSpPr>
        <p:spPr/>
        <p:txBody>
          <a:bodyPr/>
          <a:lstStyle/>
          <a:p>
            <a:r>
              <a:rPr lang="en-GB" dirty="0"/>
              <a:t>Earth Uniform will be using the new logo / colours on new uniform</a:t>
            </a:r>
          </a:p>
          <a:p>
            <a:r>
              <a:rPr lang="en-GB" dirty="0"/>
              <a:t>This will be integrated into the school over the coming years, with no fixed end point for co-existing uniform.</a:t>
            </a:r>
          </a:p>
          <a:p>
            <a:r>
              <a:rPr lang="en-GB" dirty="0"/>
              <a:t>Current uniform can continue to be worn / handed down as appropriate – only newly purchased uniform will be in new colours / logo.</a:t>
            </a:r>
          </a:p>
        </p:txBody>
      </p:sp>
    </p:spTree>
    <p:extLst>
      <p:ext uri="{BB962C8B-B14F-4D97-AF65-F5344CB8AC3E}">
        <p14:creationId xmlns:p14="http://schemas.microsoft.com/office/powerpoint/2010/main" val="18450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80846CC-E4C7-4D55-A4EF-AC4766718162}"/>
              </a:ext>
            </a:extLst>
          </p:cNvPr>
          <p:cNvSpPr>
            <a:spLocks noGrp="1"/>
          </p:cNvSpPr>
          <p:nvPr>
            <p:ph type="title"/>
          </p:nvPr>
        </p:nvSpPr>
        <p:spPr>
          <a:xfrm>
            <a:off x="1451579" y="2303047"/>
            <a:ext cx="3272093" cy="2674198"/>
          </a:xfrm>
        </p:spPr>
        <p:txBody>
          <a:bodyPr anchor="t">
            <a:normAutofit/>
          </a:bodyPr>
          <a:lstStyle/>
          <a:p>
            <a:r>
              <a:rPr lang="en-GB" dirty="0"/>
              <a:t>Discussion items</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947C19D-6F96-0CE6-28C3-6F4826673BF1}"/>
              </a:ext>
            </a:extLst>
          </p:cNvPr>
          <p:cNvGraphicFramePr>
            <a:graphicFrameLocks noGrp="1"/>
          </p:cNvGraphicFramePr>
          <p:nvPr>
            <p:ph idx="1"/>
            <p:extLst>
              <p:ext uri="{D42A27DB-BD31-4B8C-83A1-F6EECF244321}">
                <p14:modId xmlns:p14="http://schemas.microsoft.com/office/powerpoint/2010/main" val="356485050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4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6B0BB6B-D2E3-4A30-B5B8-686906AE06FA}"/>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Home learning</a:t>
            </a:r>
          </a:p>
        </p:txBody>
      </p:sp>
      <p:sp>
        <p:nvSpPr>
          <p:cNvPr id="3" name="Text Placeholder 2">
            <a:extLst>
              <a:ext uri="{FF2B5EF4-FFF2-40B4-BE49-F238E27FC236}">
                <a16:creationId xmlns:a16="http://schemas.microsoft.com/office/drawing/2014/main" id="{A07F9DF3-CE05-4246-890B-966C31824356}"/>
              </a:ext>
            </a:extLst>
          </p:cNvPr>
          <p:cNvSpPr>
            <a:spLocks noGrp="1"/>
          </p:cNvSpPr>
          <p:nvPr>
            <p:ph type="body" idx="1"/>
          </p:nvPr>
        </p:nvSpPr>
        <p:spPr>
          <a:xfrm>
            <a:off x="1452617" y="3531204"/>
            <a:ext cx="4171479" cy="1610643"/>
          </a:xfrm>
        </p:spPr>
        <p:txBody>
          <a:bodyPr vert="horz" lIns="91440" tIns="91440" rIns="91440" bIns="91440" rtlCol="0">
            <a:normAutofit/>
          </a:bodyPr>
          <a:lstStyle/>
          <a:p>
            <a:endParaRPr lang="en-US" sz="1600" cap="all"/>
          </a:p>
        </p:txBody>
      </p:sp>
      <p:cxnSp>
        <p:nvCxnSpPr>
          <p:cNvPr id="22" name="Straight Connector 2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Graphic 6" descr="House">
            <a:extLst>
              <a:ext uri="{FF2B5EF4-FFF2-40B4-BE49-F238E27FC236}">
                <a16:creationId xmlns:a16="http://schemas.microsoft.com/office/drawing/2014/main" id="{4EA1E725-3BAA-DD04-C71F-CB969658E2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24" name="Picture 2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48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BBCE-14FB-4AC4-9C28-D6758B71A20E}"/>
              </a:ext>
            </a:extLst>
          </p:cNvPr>
          <p:cNvSpPr>
            <a:spLocks noGrp="1"/>
          </p:cNvSpPr>
          <p:nvPr>
            <p:ph type="title"/>
          </p:nvPr>
        </p:nvSpPr>
        <p:spPr/>
        <p:txBody>
          <a:bodyPr/>
          <a:lstStyle/>
          <a:p>
            <a:r>
              <a:rPr lang="en-GB" dirty="0"/>
              <a:t>Home learning	</a:t>
            </a:r>
          </a:p>
        </p:txBody>
      </p:sp>
      <p:sp>
        <p:nvSpPr>
          <p:cNvPr id="3" name="Content Placeholder 2">
            <a:extLst>
              <a:ext uri="{FF2B5EF4-FFF2-40B4-BE49-F238E27FC236}">
                <a16:creationId xmlns:a16="http://schemas.microsoft.com/office/drawing/2014/main" id="{7DAE753C-91E2-49DC-84DB-CD40380FDB18}"/>
              </a:ext>
            </a:extLst>
          </p:cNvPr>
          <p:cNvSpPr>
            <a:spLocks noGrp="1"/>
          </p:cNvSpPr>
          <p:nvPr>
            <p:ph idx="1"/>
          </p:nvPr>
        </p:nvSpPr>
        <p:spPr>
          <a:xfrm>
            <a:off x="1451579" y="2015732"/>
            <a:ext cx="10240887" cy="3450613"/>
          </a:xfrm>
        </p:spPr>
        <p:txBody>
          <a:bodyPr>
            <a:normAutofit/>
          </a:bodyPr>
          <a:lstStyle/>
          <a:p>
            <a:r>
              <a:rPr lang="en-US" dirty="0"/>
              <a:t>The main focus of our home learning is fundamental English and mathematics with occasional tasks to extend and enhance learning from other subjects across the curriculum. We have </a:t>
            </a:r>
            <a:r>
              <a:rPr lang="en-US" dirty="0" err="1"/>
              <a:t>prioritised</a:t>
            </a:r>
            <a:r>
              <a:rPr lang="en-US" dirty="0"/>
              <a:t> reading as a key activity for each year group as it is important for our children to develop as fluent and proficient readers.</a:t>
            </a:r>
          </a:p>
          <a:p>
            <a:r>
              <a:rPr lang="en-US" dirty="0"/>
              <a:t>The timings given are a guideline and include time that you may spend with you reading to your child and discussing the text, developing their understanding of what they have read by asking questions as well as them </a:t>
            </a:r>
            <a:r>
              <a:rPr lang="en-US" dirty="0" err="1"/>
              <a:t>practising</a:t>
            </a:r>
            <a:r>
              <a:rPr lang="en-US" dirty="0"/>
              <a:t> to read the book we have sent home.</a:t>
            </a:r>
          </a:p>
          <a:p>
            <a:endParaRPr lang="en-GB" dirty="0"/>
          </a:p>
        </p:txBody>
      </p:sp>
    </p:spTree>
    <p:extLst>
      <p:ext uri="{BB962C8B-B14F-4D97-AF65-F5344CB8AC3E}">
        <p14:creationId xmlns:p14="http://schemas.microsoft.com/office/powerpoint/2010/main" val="265096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BBCE-14FB-4AC4-9C28-D6758B71A20E}"/>
              </a:ext>
            </a:extLst>
          </p:cNvPr>
          <p:cNvSpPr>
            <a:spLocks noGrp="1"/>
          </p:cNvSpPr>
          <p:nvPr>
            <p:ph type="title"/>
          </p:nvPr>
        </p:nvSpPr>
        <p:spPr/>
        <p:txBody>
          <a:bodyPr/>
          <a:lstStyle/>
          <a:p>
            <a:r>
              <a:rPr lang="en-GB" dirty="0"/>
              <a:t>Home learning	</a:t>
            </a:r>
          </a:p>
        </p:txBody>
      </p:sp>
      <p:sp>
        <p:nvSpPr>
          <p:cNvPr id="3" name="Content Placeholder 2">
            <a:extLst>
              <a:ext uri="{FF2B5EF4-FFF2-40B4-BE49-F238E27FC236}">
                <a16:creationId xmlns:a16="http://schemas.microsoft.com/office/drawing/2014/main" id="{7DAE753C-91E2-49DC-84DB-CD40380FDB18}"/>
              </a:ext>
            </a:extLst>
          </p:cNvPr>
          <p:cNvSpPr>
            <a:spLocks noGrp="1"/>
          </p:cNvSpPr>
          <p:nvPr>
            <p:ph idx="1"/>
          </p:nvPr>
        </p:nvSpPr>
        <p:spPr>
          <a:xfrm>
            <a:off x="1451579" y="2015732"/>
            <a:ext cx="10240887" cy="3450613"/>
          </a:xfrm>
        </p:spPr>
        <p:txBody>
          <a:bodyPr>
            <a:normAutofit/>
          </a:bodyPr>
          <a:lstStyle/>
          <a:p>
            <a:pPr marL="0" indent="0">
              <a:buNone/>
            </a:pPr>
            <a:r>
              <a:rPr lang="en-US" b="1" dirty="0"/>
              <a:t>Weekly Expectations</a:t>
            </a:r>
          </a:p>
          <a:p>
            <a:r>
              <a:rPr lang="en-US" dirty="0"/>
              <a:t>5 x per week to an adult or independently</a:t>
            </a:r>
          </a:p>
          <a:p>
            <a:r>
              <a:rPr lang="en-US" dirty="0">
                <a:hlinkClick r:id="rId2"/>
              </a:rPr>
              <a:t>Times Tables </a:t>
            </a:r>
            <a:r>
              <a:rPr lang="en-US" dirty="0" err="1">
                <a:hlinkClick r:id="rId2"/>
              </a:rPr>
              <a:t>Rockstars</a:t>
            </a:r>
            <a:r>
              <a:rPr lang="en-US" dirty="0"/>
              <a:t> – practice assigned times tables at least 3 x per week</a:t>
            </a:r>
          </a:p>
          <a:p>
            <a:r>
              <a:rPr lang="en-US" dirty="0">
                <a:hlinkClick r:id="rId3"/>
              </a:rPr>
              <a:t>Spelling Shed</a:t>
            </a:r>
            <a:r>
              <a:rPr lang="en-US" dirty="0"/>
              <a:t> – practice assigned words using the games at least 3 x per week</a:t>
            </a:r>
          </a:p>
          <a:p>
            <a:endParaRPr lang="en-GB" dirty="0"/>
          </a:p>
        </p:txBody>
      </p:sp>
    </p:spTree>
    <p:extLst>
      <p:ext uri="{BB962C8B-B14F-4D97-AF65-F5344CB8AC3E}">
        <p14:creationId xmlns:p14="http://schemas.microsoft.com/office/powerpoint/2010/main" val="415472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BBCE-14FB-4AC4-9C28-D6758B71A20E}"/>
              </a:ext>
            </a:extLst>
          </p:cNvPr>
          <p:cNvSpPr>
            <a:spLocks noGrp="1"/>
          </p:cNvSpPr>
          <p:nvPr>
            <p:ph type="title"/>
          </p:nvPr>
        </p:nvSpPr>
        <p:spPr/>
        <p:txBody>
          <a:bodyPr/>
          <a:lstStyle/>
          <a:p>
            <a:r>
              <a:rPr lang="en-GB" dirty="0"/>
              <a:t>Home learning	</a:t>
            </a:r>
          </a:p>
        </p:txBody>
      </p:sp>
      <p:sp>
        <p:nvSpPr>
          <p:cNvPr id="3" name="Content Placeholder 2">
            <a:extLst>
              <a:ext uri="{FF2B5EF4-FFF2-40B4-BE49-F238E27FC236}">
                <a16:creationId xmlns:a16="http://schemas.microsoft.com/office/drawing/2014/main" id="{7DAE753C-91E2-49DC-84DB-CD40380FDB18}"/>
              </a:ext>
            </a:extLst>
          </p:cNvPr>
          <p:cNvSpPr>
            <a:spLocks noGrp="1"/>
          </p:cNvSpPr>
          <p:nvPr>
            <p:ph idx="1"/>
          </p:nvPr>
        </p:nvSpPr>
        <p:spPr>
          <a:xfrm>
            <a:off x="1451579" y="2015732"/>
            <a:ext cx="10240887" cy="3450613"/>
          </a:xfrm>
        </p:spPr>
        <p:txBody>
          <a:bodyPr>
            <a:normAutofit/>
          </a:bodyPr>
          <a:lstStyle/>
          <a:p>
            <a:pPr marL="0" indent="0">
              <a:buNone/>
            </a:pPr>
            <a:r>
              <a:rPr lang="en-US" b="1" dirty="0"/>
              <a:t>Other Expectations</a:t>
            </a:r>
          </a:p>
          <a:p>
            <a:r>
              <a:rPr lang="en-US" dirty="0"/>
              <a:t>Throughout the year, teachers may ask children to complete additional topic based learning to support their work in school. Expectations of this additional home learning will be shared with parents as appropriate</a:t>
            </a:r>
          </a:p>
          <a:p>
            <a:r>
              <a:rPr lang="en-US" dirty="0"/>
              <a:t>Parents may wish to explore other learning opportunities with their children at home. The curriculum for each year group outlines the expectations of content on a term-by-term basis and parents are welcome to use this to guide any additional learning at home.</a:t>
            </a:r>
          </a:p>
          <a:p>
            <a:endParaRPr lang="en-GB" dirty="0"/>
          </a:p>
        </p:txBody>
      </p:sp>
    </p:spTree>
    <p:extLst>
      <p:ext uri="{BB962C8B-B14F-4D97-AF65-F5344CB8AC3E}">
        <p14:creationId xmlns:p14="http://schemas.microsoft.com/office/powerpoint/2010/main" val="238472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F0FF-127E-47E7-B6FA-B996863A7219}"/>
              </a:ext>
            </a:extLst>
          </p:cNvPr>
          <p:cNvSpPr>
            <a:spLocks noGrp="1"/>
          </p:cNvSpPr>
          <p:nvPr>
            <p:ph type="title"/>
          </p:nvPr>
        </p:nvSpPr>
        <p:spPr/>
        <p:txBody>
          <a:bodyPr/>
          <a:lstStyle/>
          <a:p>
            <a:r>
              <a:rPr lang="en-GB" dirty="0"/>
              <a:t>Home learning</a:t>
            </a:r>
          </a:p>
        </p:txBody>
      </p:sp>
      <p:sp>
        <p:nvSpPr>
          <p:cNvPr id="3" name="Content Placeholder 2">
            <a:extLst>
              <a:ext uri="{FF2B5EF4-FFF2-40B4-BE49-F238E27FC236}">
                <a16:creationId xmlns:a16="http://schemas.microsoft.com/office/drawing/2014/main" id="{47E0DF22-37F4-4CC0-8FC2-BACCBCBE05AD}"/>
              </a:ext>
            </a:extLst>
          </p:cNvPr>
          <p:cNvSpPr>
            <a:spLocks noGrp="1"/>
          </p:cNvSpPr>
          <p:nvPr>
            <p:ph idx="1"/>
          </p:nvPr>
        </p:nvSpPr>
        <p:spPr/>
        <p:txBody>
          <a:bodyPr/>
          <a:lstStyle/>
          <a:p>
            <a:r>
              <a:rPr lang="en-GB" dirty="0"/>
              <a:t>Engagement in home learning is monitored through looking at reading records and the online portals of TTRS and Spelling Shed.</a:t>
            </a:r>
          </a:p>
          <a:p>
            <a:r>
              <a:rPr lang="en-GB" dirty="0"/>
              <a:t>Engagement is celebrated in class, lack of engagement is supported.</a:t>
            </a:r>
          </a:p>
          <a:p>
            <a:r>
              <a:rPr lang="en-GB" dirty="0"/>
              <a:t>We do not want to create a culture of negativity towards learning, and acknowledge that all families, homes and out-of-school commitments are different.</a:t>
            </a:r>
          </a:p>
          <a:p>
            <a:r>
              <a:rPr lang="en-GB" dirty="0"/>
              <a:t>We welcome families wanting to support learning at home in different ways – please do come and speak to us if you would like more support with this!</a:t>
            </a:r>
          </a:p>
        </p:txBody>
      </p:sp>
    </p:spTree>
    <p:extLst>
      <p:ext uri="{BB962C8B-B14F-4D97-AF65-F5344CB8AC3E}">
        <p14:creationId xmlns:p14="http://schemas.microsoft.com/office/powerpoint/2010/main" val="30798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0FD0717-BEEE-48D4-8750-E44E166E9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CBA4EB-F997-4F56-9436-88F60754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ext Placeholder 2">
            <a:extLst>
              <a:ext uri="{FF2B5EF4-FFF2-40B4-BE49-F238E27FC236}">
                <a16:creationId xmlns:a16="http://schemas.microsoft.com/office/drawing/2014/main" id="{09D793AD-53A0-4766-B9E1-C2FACEBE8895}"/>
              </a:ext>
            </a:extLst>
          </p:cNvPr>
          <p:cNvSpPr>
            <a:spLocks noGrp="1"/>
          </p:cNvSpPr>
          <p:nvPr>
            <p:ph type="body" idx="1"/>
          </p:nvPr>
        </p:nvSpPr>
        <p:spPr>
          <a:xfrm>
            <a:off x="8141418" y="1463014"/>
            <a:ext cx="2848300" cy="3293053"/>
          </a:xfrm>
        </p:spPr>
        <p:txBody>
          <a:bodyPr vert="horz" lIns="91440" tIns="91440" rIns="91440" bIns="91440" rtlCol="0" anchor="ctr">
            <a:normAutofit/>
          </a:bodyPr>
          <a:lstStyle/>
          <a:p>
            <a:endParaRPr lang="en-US" sz="2000" cap="all"/>
          </a:p>
        </p:txBody>
      </p:sp>
      <p:grpSp>
        <p:nvGrpSpPr>
          <p:cNvPr id="20" name="Group 19">
            <a:extLst>
              <a:ext uri="{FF2B5EF4-FFF2-40B4-BE49-F238E27FC236}">
                <a16:creationId xmlns:a16="http://schemas.microsoft.com/office/drawing/2014/main" id="{C2DA450E-1EDD-4D4A-8257-4808EB93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9392" y="938882"/>
            <a:ext cx="6562082" cy="4236223"/>
            <a:chOff x="7807230" y="2012810"/>
            <a:chExt cx="3251252" cy="3459865"/>
          </a:xfrm>
        </p:grpSpPr>
        <p:sp>
          <p:nvSpPr>
            <p:cNvPr id="21" name="Rectangle 20">
              <a:extLst>
                <a:ext uri="{FF2B5EF4-FFF2-40B4-BE49-F238E27FC236}">
                  <a16:creationId xmlns:a16="http://schemas.microsoft.com/office/drawing/2014/main" id="{228FBF78-9E7E-46C0-950D-FC7AEE43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116C23-5ED0-4F29-84D0-584CD0150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7EE4B41-0C22-468A-BCFF-66786B9C8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7777" y="1269341"/>
            <a:ext cx="5925312" cy="3575304"/>
          </a:xfrm>
          <a:prstGeom prst="rect">
            <a:avLst/>
          </a:prstGeom>
          <a:solidFill>
            <a:schemeClr val="accent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3CA7C-ABD3-4F5F-B6FC-C563E5584B8C}"/>
              </a:ext>
            </a:extLst>
          </p:cNvPr>
          <p:cNvSpPr>
            <a:spLocks noGrp="1"/>
          </p:cNvSpPr>
          <p:nvPr>
            <p:ph type="title"/>
          </p:nvPr>
        </p:nvSpPr>
        <p:spPr>
          <a:xfrm>
            <a:off x="1446756" y="1463015"/>
            <a:ext cx="5492683" cy="3196668"/>
          </a:xfrm>
        </p:spPr>
        <p:txBody>
          <a:bodyPr vert="horz" lIns="91440" tIns="45720" rIns="91440" bIns="0" rtlCol="0" anchor="ctr">
            <a:normAutofit/>
          </a:bodyPr>
          <a:lstStyle/>
          <a:p>
            <a:pPr algn="ctr"/>
            <a:r>
              <a:rPr lang="en-US" sz="4000">
                <a:solidFill>
                  <a:srgbClr val="FFFFFF"/>
                </a:solidFill>
              </a:rPr>
              <a:t>Ofsted framework - updates</a:t>
            </a:r>
          </a:p>
        </p:txBody>
      </p:sp>
      <p:pic>
        <p:nvPicPr>
          <p:cNvPr id="26" name="Picture 25">
            <a:extLst>
              <a:ext uri="{FF2B5EF4-FFF2-40B4-BE49-F238E27FC236}">
                <a16:creationId xmlns:a16="http://schemas.microsoft.com/office/drawing/2014/main" id="{8B060F31-12EA-4404-8435-DA25F36C89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E4F1CB68-9DEB-4A71-8E7C-DE9278F035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97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9fbe56ead1_0_77"/>
          <p:cNvSpPr txBox="1"/>
          <p:nvPr/>
        </p:nvSpPr>
        <p:spPr>
          <a:xfrm>
            <a:off x="872067" y="347472"/>
            <a:ext cx="10998200" cy="4760504"/>
          </a:xfrm>
          <a:prstGeom prst="rect">
            <a:avLst/>
          </a:prstGeom>
          <a:noFill/>
          <a:ln>
            <a:noFill/>
          </a:ln>
        </p:spPr>
        <p:txBody>
          <a:bodyPr spcFirstLastPara="1" wrap="square" lIns="91425" tIns="91425" rIns="91425" bIns="91425" anchor="t" anchorCtr="0">
            <a:spAutoFit/>
          </a:bodyPr>
          <a:lstStyle/>
          <a:p>
            <a:pPr>
              <a:lnSpc>
                <a:spcPct val="115000"/>
              </a:lnSpc>
              <a:spcBef>
                <a:spcPts val="1200"/>
              </a:spcBef>
            </a:pPr>
            <a:r>
              <a:rPr lang="en-GB" sz="2800" b="1" dirty="0">
                <a:solidFill>
                  <a:schemeClr val="dk1"/>
                </a:solidFill>
                <a:latin typeface="Calibri"/>
                <a:ea typeface="Calibri"/>
                <a:cs typeface="Calibri"/>
                <a:sym typeface="Calibri"/>
              </a:rPr>
              <a:t>New Framework – What it wants to Achieve </a:t>
            </a:r>
          </a:p>
          <a:p>
            <a:pPr algn="r">
              <a:lnSpc>
                <a:spcPct val="115000"/>
              </a:lnSpc>
              <a:spcBef>
                <a:spcPts val="1200"/>
              </a:spcBef>
            </a:pPr>
            <a:endParaRPr sz="2100" b="1" dirty="0">
              <a:solidFill>
                <a:schemeClr val="dk1"/>
              </a:solidFill>
              <a:latin typeface="Calibri"/>
              <a:ea typeface="Calibri"/>
              <a:cs typeface="Calibri"/>
              <a:sym typeface="Calibri"/>
            </a:endParaRPr>
          </a:p>
          <a:p>
            <a:pPr marL="342900" indent="-342900">
              <a:spcBef>
                <a:spcPts val="60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High-quality, inclusive education for every child, pupil, learner</a:t>
            </a:r>
          </a:p>
          <a:p>
            <a:pPr marL="342900" indent="-342900">
              <a:spcBef>
                <a:spcPts val="60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Great outcomes for everyone, including for those who are disadvantaged, those with SEND, those known, or previously known to children’s social care</a:t>
            </a:r>
          </a:p>
          <a:p>
            <a:pPr marL="342900" indent="-342900">
              <a:spcBef>
                <a:spcPts val="60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Better information for parents and carers</a:t>
            </a:r>
          </a:p>
          <a:p>
            <a:pPr marL="342900" indent="-342900">
              <a:spcBef>
                <a:spcPts val="60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 collaborative and transparent approach to inspection</a:t>
            </a:r>
          </a:p>
          <a:p>
            <a:pPr marL="342900" indent="-342900">
              <a:spcBef>
                <a:spcPts val="600"/>
              </a:spcBef>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Rising standards of education and care.</a:t>
            </a: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7d946a-886c-4baa-9573-b25348b9e30a" xsi:nil="true"/>
    <lcf76f155ced4ddcb4097134ff3c332f xmlns="1a06e73d-0c10-45c4-8ee7-00176fc3ce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9D65F3D821764D8ACBAC71F9C66527" ma:contentTypeVersion="12" ma:contentTypeDescription="Create a new document." ma:contentTypeScope="" ma:versionID="19ec3bdca6ded6e48628aa7abb90f439">
  <xsd:schema xmlns:xsd="http://www.w3.org/2001/XMLSchema" xmlns:xs="http://www.w3.org/2001/XMLSchema" xmlns:p="http://schemas.microsoft.com/office/2006/metadata/properties" xmlns:ns2="1a06e73d-0c10-45c4-8ee7-00176fc3ce66" xmlns:ns3="eb7d946a-886c-4baa-9573-b25348b9e30a" targetNamespace="http://schemas.microsoft.com/office/2006/metadata/properties" ma:root="true" ma:fieldsID="2277e9b4bbd2e3b2abbe7c74d189d4c3" ns2:_="" ns3:_="">
    <xsd:import namespace="1a06e73d-0c10-45c4-8ee7-00176fc3ce66"/>
    <xsd:import namespace="eb7d946a-886c-4baa-9573-b25348b9e3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6e73d-0c10-45c4-8ee7-00176fc3ce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de6d395-33e0-4bd8-a76c-acb7b45a0273"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7d946a-886c-4baa-9573-b25348b9e3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6583f53-da86-4634-88fe-7bd5e3b67a70}" ma:internalName="TaxCatchAll" ma:showField="CatchAllData" ma:web="eb7d946a-886c-4baa-9573-b25348b9e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E1FD05-6517-4B1F-B05B-BBDC91640EA8}">
  <ds:schemaRefs>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eb7d946a-886c-4baa-9573-b25348b9e30a"/>
    <ds:schemaRef ds:uri="1a06e73d-0c10-45c4-8ee7-00176fc3ce66"/>
  </ds:schemaRefs>
</ds:datastoreItem>
</file>

<file path=customXml/itemProps2.xml><?xml version="1.0" encoding="utf-8"?>
<ds:datastoreItem xmlns:ds="http://schemas.openxmlformats.org/officeDocument/2006/customXml" ds:itemID="{1EC36E94-49EE-4629-A5A5-EE8C1FFAC2C4}">
  <ds:schemaRefs>
    <ds:schemaRef ds:uri="http://schemas.microsoft.com/sharepoint/v3/contenttype/forms"/>
  </ds:schemaRefs>
</ds:datastoreItem>
</file>

<file path=customXml/itemProps3.xml><?xml version="1.0" encoding="utf-8"?>
<ds:datastoreItem xmlns:ds="http://schemas.openxmlformats.org/officeDocument/2006/customXml" ds:itemID="{191A0D70-9A15-47C8-9CB2-B714DE63B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06e73d-0c10-45c4-8ee7-00176fc3ce66"/>
    <ds:schemaRef ds:uri="eb7d946a-886c-4baa-9573-b25348b9e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343</TotalTime>
  <Words>676</Words>
  <Application>Microsoft Office PowerPoint</Application>
  <PresentationFormat>Widescreen</PresentationFormat>
  <Paragraphs>88</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Gallery</vt:lpstr>
      <vt:lpstr>Open Parent Forum</vt:lpstr>
      <vt:lpstr>Discussion items</vt:lpstr>
      <vt:lpstr>Home learning</vt:lpstr>
      <vt:lpstr>Home learning </vt:lpstr>
      <vt:lpstr>Home learning </vt:lpstr>
      <vt:lpstr>Home learning </vt:lpstr>
      <vt:lpstr>Home learning</vt:lpstr>
      <vt:lpstr>Ofsted framework - updates</vt:lpstr>
      <vt:lpstr>PowerPoint Presentation</vt:lpstr>
      <vt:lpstr>PowerPoint Presentation</vt:lpstr>
      <vt:lpstr>PowerPoint Presentation</vt:lpstr>
      <vt:lpstr>PowerPoint Presentation</vt:lpstr>
      <vt:lpstr>PowerPoint Presentation</vt:lpstr>
      <vt:lpstr>PowerPoint Presentation</vt:lpstr>
      <vt:lpstr>School uniform</vt:lpstr>
      <vt:lpstr>School uniform – next steps</vt:lpstr>
      <vt:lpstr>School uniform – next steps</vt:lpstr>
      <vt:lpstr>School uniform – 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Forum</dc:title>
  <dc:creator>N York (Head Teacher)</dc:creator>
  <cp:lastModifiedBy>N York (Head Teacher)</cp:lastModifiedBy>
  <cp:revision>22</cp:revision>
  <dcterms:created xsi:type="dcterms:W3CDTF">2025-07-02T15:33:12Z</dcterms:created>
  <dcterms:modified xsi:type="dcterms:W3CDTF">2026-03-25T17:13:12Z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0x0101001C9D65F3D821764D8ACBAC71F9C66527</vt:lpwstr>
  </property>
  <property fmtid="{D5CDD505-2E9C-101B-9397-08002B2CF9AE}" pid="3" name="MediaServiceImageTags">
    <vt:lpwstr/>
  </property>
</Properties>
</file>