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6C"/>
    <a:srgbClr val="008080"/>
    <a:srgbClr val="009999"/>
    <a:srgbClr val="000042"/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CBD6-3857-42F0-9582-318CA04ED1C2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7C09EF5-06D9-4D5A-8B7F-395238E47A9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57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CBD6-3857-42F0-9582-318CA04ED1C2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9EF5-06D9-4D5A-8B7F-395238E47A9F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14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CBD6-3857-42F0-9582-318CA04ED1C2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9EF5-06D9-4D5A-8B7F-395238E47A9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85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CBD6-3857-42F0-9582-318CA04ED1C2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9EF5-06D9-4D5A-8B7F-395238E47A9F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40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CBD6-3857-42F0-9582-318CA04ED1C2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9EF5-06D9-4D5A-8B7F-395238E47A9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76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CBD6-3857-42F0-9582-318CA04ED1C2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9EF5-06D9-4D5A-8B7F-395238E47A9F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CBD6-3857-42F0-9582-318CA04ED1C2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9EF5-06D9-4D5A-8B7F-395238E47A9F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94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CBD6-3857-42F0-9582-318CA04ED1C2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9EF5-06D9-4D5A-8B7F-395238E47A9F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73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CBD6-3857-42F0-9582-318CA04ED1C2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9EF5-06D9-4D5A-8B7F-395238E47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97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3CBD6-3857-42F0-9582-318CA04ED1C2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9EF5-06D9-4D5A-8B7F-395238E47A9F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56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AD3CBD6-3857-42F0-9582-318CA04ED1C2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9EF5-06D9-4D5A-8B7F-395238E47A9F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65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3CBD6-3857-42F0-9582-318CA04ED1C2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7C09EF5-06D9-4D5A-8B7F-395238E47A9F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18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99776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99776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99776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E8F6-EC5E-4C03-A596-244DD400C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Open</a:t>
            </a:r>
            <a:br>
              <a:rPr lang="en-GB" dirty="0"/>
            </a:br>
            <a:r>
              <a:rPr lang="en-GB" dirty="0"/>
              <a:t>Parent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E6BC0-41C5-4F0B-A880-A7C5D598F6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Friday 12</a:t>
            </a:r>
            <a:r>
              <a:rPr lang="en-GB" baseline="30000" dirty="0"/>
              <a:t>th</a:t>
            </a:r>
            <a:r>
              <a:rPr lang="en-GB" dirty="0"/>
              <a:t> December 2025</a:t>
            </a:r>
          </a:p>
        </p:txBody>
      </p:sp>
    </p:spTree>
    <p:extLst>
      <p:ext uri="{BB962C8B-B14F-4D97-AF65-F5344CB8AC3E}">
        <p14:creationId xmlns:p14="http://schemas.microsoft.com/office/powerpoint/2010/main" val="260106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46CC-E4C7-4D55-A4EF-AC476671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E0AB-5EE5-4C42-A445-53A21ED55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School Curriculum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Communication – what is working?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School uniform – Parent feedback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40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BBCE-14FB-4AC4-9C28-D6758B71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Ejs</a:t>
            </a:r>
            <a:r>
              <a:rPr lang="en-GB" dirty="0"/>
              <a:t> curriculum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E753C-91E2-49DC-84DB-CD40380FD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221088" cy="3450613"/>
          </a:xfrm>
        </p:spPr>
        <p:txBody>
          <a:bodyPr/>
          <a:lstStyle/>
          <a:p>
            <a:r>
              <a:rPr lang="en-GB" dirty="0"/>
              <a:t>Our curriculum is all available online through our website</a:t>
            </a:r>
          </a:p>
          <a:p>
            <a:r>
              <a:rPr lang="en-GB" dirty="0"/>
              <a:t>Let’s have a look together…!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C53D1-CD31-493E-8F72-878AF247A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550" y="2194503"/>
            <a:ext cx="5083651" cy="345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6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97B8-7FA0-429B-B396-E2C9C4AF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3B308-9D0E-425C-9BE3-E03847398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Weekly newsletter</a:t>
            </a:r>
          </a:p>
          <a:p>
            <a:r>
              <a:rPr lang="en-GB" dirty="0"/>
              <a:t>Ad-hoc emails (e.g. about trips etc)</a:t>
            </a:r>
          </a:p>
          <a:p>
            <a:r>
              <a:rPr lang="en-GB" dirty="0"/>
              <a:t>Admin phone calls (e.g. illness / absence)</a:t>
            </a:r>
          </a:p>
          <a:p>
            <a:r>
              <a:rPr lang="en-GB" dirty="0"/>
              <a:t>Teacher phone calls (e.g. to discuss an incident)</a:t>
            </a:r>
          </a:p>
          <a:p>
            <a:r>
              <a:rPr lang="en-GB" dirty="0"/>
              <a:t>Teachers on the playground at the end of the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15857-483E-4D0F-90F0-CECB98E6D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31099" y="2153538"/>
            <a:ext cx="3390900" cy="2260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17F04F6C-163C-4118-AD96-BE100F15F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9F1AF6F-B9EB-43B7-9473-07D37B216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E8DD56B-9068-48FE-A0FB-635A9697F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97B8-7FA0-429B-B396-E2C9C4AF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3B308-9D0E-425C-9BE3-E03847398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Time for a questionnaire!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15857-483E-4D0F-90F0-CECB98E6D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31099" y="2153538"/>
            <a:ext cx="3390900" cy="2260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17F04F6C-163C-4118-AD96-BE100F15F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9F1AF6F-B9EB-43B7-9473-07D37B216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E8DD56B-9068-48FE-A0FB-635A9697F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774E02-A624-4724-84F8-89298CB84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752" y="1152852"/>
            <a:ext cx="4560917" cy="45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97B8-7FA0-429B-B396-E2C9C4AF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uniform – have your say!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3B308-9D0E-425C-9BE3-E03847398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New logo = new opportunity…</a:t>
            </a:r>
          </a:p>
          <a:p>
            <a:r>
              <a:rPr lang="en-GB" dirty="0"/>
              <a:t>We would love to have your thoughts!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7F04F6C-163C-4118-AD96-BE100F15F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9F1AF6F-B9EB-43B7-9473-07D37B216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E8DD56B-9068-48FE-A0FB-635A9697F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57F2F0-F770-4976-A67E-CA0BC9E34556}"/>
              </a:ext>
            </a:extLst>
          </p:cNvPr>
          <p:cNvGrpSpPr/>
          <p:nvPr/>
        </p:nvGrpSpPr>
        <p:grpSpPr>
          <a:xfrm>
            <a:off x="1761066" y="3208866"/>
            <a:ext cx="2463800" cy="2760134"/>
            <a:chOff x="1845733" y="3166533"/>
            <a:chExt cx="2463800" cy="276013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DB8EE1-45BA-42E8-A5A9-0253D46102C9}"/>
                </a:ext>
              </a:extLst>
            </p:cNvPr>
            <p:cNvSpPr/>
            <p:nvPr/>
          </p:nvSpPr>
          <p:spPr>
            <a:xfrm>
              <a:off x="1845733" y="3166533"/>
              <a:ext cx="2463800" cy="2760134"/>
            </a:xfrm>
            <a:prstGeom prst="rect">
              <a:avLst/>
            </a:prstGeom>
            <a:solidFill>
              <a:srgbClr val="00330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E4C2B01-24CF-4242-9019-547FF91C0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885" y="3428999"/>
              <a:ext cx="1617495" cy="215053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686926-D0E5-4927-AFC9-5E93B2910522}"/>
              </a:ext>
            </a:extLst>
          </p:cNvPr>
          <p:cNvGrpSpPr/>
          <p:nvPr/>
        </p:nvGrpSpPr>
        <p:grpSpPr>
          <a:xfrm>
            <a:off x="4817938" y="3208866"/>
            <a:ext cx="2463800" cy="2760134"/>
            <a:chOff x="5008033" y="3158066"/>
            <a:chExt cx="2463800" cy="27601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7BDB83-D15D-4428-9468-97D80EB41093}"/>
                </a:ext>
              </a:extLst>
            </p:cNvPr>
            <p:cNvSpPr/>
            <p:nvPr/>
          </p:nvSpPr>
          <p:spPr>
            <a:xfrm>
              <a:off x="5008033" y="3158066"/>
              <a:ext cx="2463800" cy="2760134"/>
            </a:xfrm>
            <a:prstGeom prst="rect">
              <a:avLst/>
            </a:prstGeom>
            <a:solidFill>
              <a:srgbClr val="000042"/>
            </a:solidFill>
            <a:ln>
              <a:solidFill>
                <a:srgbClr val="0000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5352891-B01A-430C-AEB0-034DCE8CB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186" y="3429000"/>
              <a:ext cx="1617495" cy="215053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8ED118-1563-48FC-A60E-47651A05F936}"/>
              </a:ext>
            </a:extLst>
          </p:cNvPr>
          <p:cNvGrpSpPr/>
          <p:nvPr/>
        </p:nvGrpSpPr>
        <p:grpSpPr>
          <a:xfrm>
            <a:off x="7874810" y="3208866"/>
            <a:ext cx="2463800" cy="2760134"/>
            <a:chOff x="8103410" y="3158066"/>
            <a:chExt cx="2463800" cy="27601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B47825-01DE-41E9-A04F-159BCE22B4A8}"/>
                </a:ext>
              </a:extLst>
            </p:cNvPr>
            <p:cNvSpPr/>
            <p:nvPr/>
          </p:nvSpPr>
          <p:spPr>
            <a:xfrm>
              <a:off x="8103410" y="3158066"/>
              <a:ext cx="2463800" cy="2760134"/>
            </a:xfrm>
            <a:prstGeom prst="rect">
              <a:avLst/>
            </a:prstGeom>
            <a:solidFill>
              <a:srgbClr val="006F6C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B5C88BE-5323-4327-B67F-793792539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562" y="3420532"/>
              <a:ext cx="1617495" cy="2150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4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97B8-7FA0-429B-B396-E2C9C4AF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3B308-9D0E-425C-9BE3-E03847398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Time for another questionnaire!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15857-483E-4D0F-90F0-CECB98E6D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31099" y="2153538"/>
            <a:ext cx="3390900" cy="2260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17F04F6C-163C-4118-AD96-BE100F15F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9F1AF6F-B9EB-43B7-9473-07D37B216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E8DD56B-9068-48FE-A0FB-635A9697F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5FBF3-2EDF-4C38-848E-9EAB4A81D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556" y="904522"/>
            <a:ext cx="5020376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7d946a-886c-4baa-9573-b25348b9e30a" xsi:nil="true"/>
    <lcf76f155ced4ddcb4097134ff3c332f xmlns="1a06e73d-0c10-45c4-8ee7-00176fc3ce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D65F3D821764D8ACBAC71F9C66527" ma:contentTypeVersion="12" ma:contentTypeDescription="Create a new document." ma:contentTypeScope="" ma:versionID="dc997bd1e05b34fd7426d792270ebfef">
  <xsd:schema xmlns:xsd="http://www.w3.org/2001/XMLSchema" xmlns:xs="http://www.w3.org/2001/XMLSchema" xmlns:p="http://schemas.microsoft.com/office/2006/metadata/properties" xmlns:ns2="1a06e73d-0c10-45c4-8ee7-00176fc3ce66" xmlns:ns3="eb7d946a-886c-4baa-9573-b25348b9e30a" targetNamespace="http://schemas.microsoft.com/office/2006/metadata/properties" ma:root="true" ma:fieldsID="cc6efec5f5bd2e3b381c5d4cebc1b008" ns2:_="" ns3:_="">
    <xsd:import namespace="1a06e73d-0c10-45c4-8ee7-00176fc3ce66"/>
    <xsd:import namespace="eb7d946a-886c-4baa-9573-b25348b9e3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6e73d-0c10-45c4-8ee7-00176fc3ce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de6d395-33e0-4bd8-a76c-acb7b45a02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d946a-886c-4baa-9573-b25348b9e30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6583f53-da86-4634-88fe-7bd5e3b67a70}" ma:internalName="TaxCatchAll" ma:showField="CatchAllData" ma:web="eb7d946a-886c-4baa-9573-b25348b9e3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E1FD05-6517-4B1F-B05B-BBDC91640EA8}">
  <ds:schemaRefs>
    <ds:schemaRef ds:uri="http://purl.org/dc/elements/1.1/"/>
    <ds:schemaRef ds:uri="http://purl.org/dc/terms/"/>
    <ds:schemaRef ds:uri="http://www.w3.org/XML/1998/namespace"/>
    <ds:schemaRef ds:uri="1a06e73d-0c10-45c4-8ee7-00176fc3ce66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b7d946a-886c-4baa-9573-b25348b9e30a"/>
  </ds:schemaRefs>
</ds:datastoreItem>
</file>

<file path=customXml/itemProps2.xml><?xml version="1.0" encoding="utf-8"?>
<ds:datastoreItem xmlns:ds="http://schemas.openxmlformats.org/officeDocument/2006/customXml" ds:itemID="{1EC36E94-49EE-4629-A5A5-EE8C1FFAC2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82F15D-0434-42D9-84C8-CCB0021CAC1C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68</TotalTime>
  <Words>126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Open Parent Forum</vt:lpstr>
      <vt:lpstr>Discussion items</vt:lpstr>
      <vt:lpstr>Ejs curriculum  </vt:lpstr>
      <vt:lpstr>School communication</vt:lpstr>
      <vt:lpstr>School communication</vt:lpstr>
      <vt:lpstr>School uniform – have your say!</vt:lpstr>
      <vt:lpstr>School uniform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Forum</dc:title>
  <dc:creator>N York (Head Teacher)</dc:creator>
  <cp:lastModifiedBy>N York (Head Teacher)</cp:lastModifiedBy>
  <cp:revision>9</cp:revision>
  <dcterms:created xsi:type="dcterms:W3CDTF">2025-07-02T15:33:12Z</dcterms:created>
  <dcterms:modified xsi:type="dcterms:W3CDTF">2025-12-10T16:46:46Z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0x0101001C9D65F3D821764D8ACBAC71F9C66527</vt:lpwstr>
  </property>
  <property fmtid="{D5CDD505-2E9C-101B-9397-08002B2CF9AE}" pid="3" name="MediaServiceImageTags">
    <vt:lpwstr/>
  </property>
</Properties>
</file>