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5" r:id="rId10"/>
    <p:sldId id="268" r:id="rId11"/>
    <p:sldId id="270" r:id="rId12"/>
    <p:sldId id="271" r:id="rId13"/>
    <p:sldId id="272" r:id="rId14"/>
    <p:sldId id="273" r:id="rId15"/>
    <p:sldId id="274" r:id="rId16"/>
    <p:sldId id="275" r:id="rId17"/>
    <p:sldId id="278" r:id="rId18"/>
    <p:sldId id="279" r:id="rId19"/>
    <p:sldId id="281" r:id="rId20"/>
    <p:sldId id="283" r:id="rId21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nco" initials="S" lastIdx="1" clrIdx="0">
    <p:extLst>
      <p:ext uri="{19B8F6BF-5375-455C-9EA6-DF929625EA0E}">
        <p15:presenceInfo xmlns:p15="http://schemas.microsoft.com/office/powerpoint/2012/main" userId="S-1-5-21-3576236754-1046009432-879878457-11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07" autoAdjust="0"/>
    <p:restoredTop sz="94660"/>
  </p:normalViewPr>
  <p:slideViewPr>
    <p:cSldViewPr>
      <p:cViewPr varScale="1">
        <p:scale>
          <a:sx n="54" d="100"/>
          <a:sy n="54" d="100"/>
        </p:scale>
        <p:origin x="662" y="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856120" y="5345911"/>
            <a:ext cx="8575758" cy="1772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4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856120" y="5345911"/>
            <a:ext cx="8575758" cy="1772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4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1D536D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1D536D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4F5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-9587" y="1122411"/>
            <a:ext cx="7700645" cy="6846570"/>
          </a:xfrm>
          <a:custGeom>
            <a:avLst/>
            <a:gdLst/>
            <a:ahLst/>
            <a:cxnLst/>
            <a:rect l="l" t="t" r="r" b="b"/>
            <a:pathLst>
              <a:path w="7700645" h="6846570">
                <a:moveTo>
                  <a:pt x="7696033" y="2712863"/>
                </a:moveTo>
                <a:lnTo>
                  <a:pt x="7436156" y="1546712"/>
                </a:lnTo>
                <a:lnTo>
                  <a:pt x="7394986" y="1478740"/>
                </a:lnTo>
                <a:lnTo>
                  <a:pt x="7386829" y="1442138"/>
                </a:lnTo>
                <a:lnTo>
                  <a:pt x="7162461" y="1077584"/>
                </a:lnTo>
                <a:lnTo>
                  <a:pt x="7129847" y="1048006"/>
                </a:lnTo>
                <a:lnTo>
                  <a:pt x="7089512" y="983783"/>
                </a:lnTo>
                <a:lnTo>
                  <a:pt x="7057001" y="954670"/>
                </a:lnTo>
                <a:lnTo>
                  <a:pt x="7036922" y="922958"/>
                </a:lnTo>
                <a:lnTo>
                  <a:pt x="7004485" y="894174"/>
                </a:lnTo>
                <a:lnTo>
                  <a:pt x="6984481" y="862799"/>
                </a:lnTo>
                <a:lnTo>
                  <a:pt x="6919800" y="806102"/>
                </a:lnTo>
                <a:lnTo>
                  <a:pt x="6899916" y="775263"/>
                </a:lnTo>
                <a:lnTo>
                  <a:pt x="6771221" y="664863"/>
                </a:lnTo>
                <a:lnTo>
                  <a:pt x="6643249" y="557704"/>
                </a:lnTo>
                <a:lnTo>
                  <a:pt x="6547777" y="479614"/>
                </a:lnTo>
                <a:lnTo>
                  <a:pt x="6503659" y="456802"/>
                </a:lnTo>
                <a:lnTo>
                  <a:pt x="6471989" y="431463"/>
                </a:lnTo>
                <a:lnTo>
                  <a:pt x="6427976" y="409124"/>
                </a:lnTo>
                <a:lnTo>
                  <a:pt x="6396413" y="384264"/>
                </a:lnTo>
                <a:lnTo>
                  <a:pt x="6352509" y="362414"/>
                </a:lnTo>
                <a:lnTo>
                  <a:pt x="6321057" y="338052"/>
                </a:lnTo>
                <a:lnTo>
                  <a:pt x="6277266" y="316706"/>
                </a:lnTo>
                <a:lnTo>
                  <a:pt x="6245928" y="292856"/>
                </a:lnTo>
                <a:lnTo>
                  <a:pt x="6202252" y="272031"/>
                </a:lnTo>
                <a:lnTo>
                  <a:pt x="6158636" y="251472"/>
                </a:lnTo>
                <a:lnTo>
                  <a:pt x="6115080" y="231183"/>
                </a:lnTo>
                <a:lnTo>
                  <a:pt x="6071585" y="211168"/>
                </a:lnTo>
                <a:lnTo>
                  <a:pt x="6028152" y="191432"/>
                </a:lnTo>
                <a:lnTo>
                  <a:pt x="5984782" y="171977"/>
                </a:lnTo>
                <a:lnTo>
                  <a:pt x="5941476" y="152809"/>
                </a:lnTo>
                <a:lnTo>
                  <a:pt x="5898234" y="133931"/>
                </a:lnTo>
                <a:lnTo>
                  <a:pt x="5855058" y="115347"/>
                </a:lnTo>
                <a:lnTo>
                  <a:pt x="5812027" y="97414"/>
                </a:lnTo>
                <a:lnTo>
                  <a:pt x="5756936" y="83748"/>
                </a:lnTo>
                <a:lnTo>
                  <a:pt x="5714568" y="68789"/>
                </a:lnTo>
                <a:lnTo>
                  <a:pt x="5672520" y="55267"/>
                </a:lnTo>
                <a:lnTo>
                  <a:pt x="5630784" y="43149"/>
                </a:lnTo>
                <a:lnTo>
                  <a:pt x="5576959" y="35163"/>
                </a:lnTo>
                <a:lnTo>
                  <a:pt x="5535826" y="25750"/>
                </a:lnTo>
                <a:lnTo>
                  <a:pt x="5494985" y="17641"/>
                </a:lnTo>
                <a:lnTo>
                  <a:pt x="5454426" y="10801"/>
                </a:lnTo>
                <a:lnTo>
                  <a:pt x="5401747" y="7960"/>
                </a:lnTo>
                <a:lnTo>
                  <a:pt x="5361731" y="3559"/>
                </a:lnTo>
                <a:lnTo>
                  <a:pt x="5321976" y="327"/>
                </a:lnTo>
                <a:lnTo>
                  <a:pt x="5270079" y="993"/>
                </a:lnTo>
                <a:lnTo>
                  <a:pt x="5230823" y="0"/>
                </a:lnTo>
                <a:lnTo>
                  <a:pt x="5191805" y="74"/>
                </a:lnTo>
                <a:lnTo>
                  <a:pt x="5140622" y="3947"/>
                </a:lnTo>
                <a:lnTo>
                  <a:pt x="5102058" y="6059"/>
                </a:lnTo>
                <a:lnTo>
                  <a:pt x="5063710" y="9140"/>
                </a:lnTo>
                <a:lnTo>
                  <a:pt x="5013174" y="15918"/>
                </a:lnTo>
                <a:lnTo>
                  <a:pt x="4975235" y="20835"/>
                </a:lnTo>
                <a:lnTo>
                  <a:pt x="4925094" y="29383"/>
                </a:lnTo>
                <a:lnTo>
                  <a:pt x="4887535" y="36003"/>
                </a:lnTo>
                <a:lnTo>
                  <a:pt x="4850154" y="43424"/>
                </a:lnTo>
                <a:lnTo>
                  <a:pt x="4800548" y="54375"/>
                </a:lnTo>
                <a:lnTo>
                  <a:pt x="4763502" y="63298"/>
                </a:lnTo>
                <a:lnTo>
                  <a:pt x="4726612" y="72922"/>
                </a:lnTo>
                <a:lnTo>
                  <a:pt x="4677475" y="85976"/>
                </a:lnTo>
                <a:lnTo>
                  <a:pt x="4640875" y="96901"/>
                </a:lnTo>
                <a:lnTo>
                  <a:pt x="4592013" y="111189"/>
                </a:lnTo>
                <a:lnTo>
                  <a:pt x="4555673" y="123282"/>
                </a:lnTo>
                <a:lnTo>
                  <a:pt x="4507057" y="138671"/>
                </a:lnTo>
                <a:lnTo>
                  <a:pt x="4470947" y="151797"/>
                </a:lnTo>
                <a:lnTo>
                  <a:pt x="4434942" y="165390"/>
                </a:lnTo>
                <a:lnTo>
                  <a:pt x="4386637" y="182179"/>
                </a:lnTo>
                <a:lnTo>
                  <a:pt x="4350817" y="196605"/>
                </a:lnTo>
                <a:lnTo>
                  <a:pt x="4302683" y="214160"/>
                </a:lnTo>
                <a:lnTo>
                  <a:pt x="4267019" y="229285"/>
                </a:lnTo>
                <a:lnTo>
                  <a:pt x="4219026" y="247472"/>
                </a:lnTo>
                <a:lnTo>
                  <a:pt x="4183488" y="263163"/>
                </a:lnTo>
                <a:lnTo>
                  <a:pt x="4135606" y="281849"/>
                </a:lnTo>
                <a:lnTo>
                  <a:pt x="4100165" y="297971"/>
                </a:lnTo>
                <a:lnTo>
                  <a:pt x="4064760" y="314259"/>
                </a:lnTo>
                <a:lnTo>
                  <a:pt x="4016988" y="333441"/>
                </a:lnTo>
                <a:lnTo>
                  <a:pt x="3981635" y="349960"/>
                </a:lnTo>
                <a:lnTo>
                  <a:pt x="3933900" y="369306"/>
                </a:lnTo>
                <a:lnTo>
                  <a:pt x="3850840" y="405298"/>
                </a:lnTo>
                <a:lnTo>
                  <a:pt x="3815500" y="421877"/>
                </a:lnTo>
                <a:lnTo>
                  <a:pt x="3767749" y="441150"/>
                </a:lnTo>
                <a:lnTo>
                  <a:pt x="3732371" y="457559"/>
                </a:lnTo>
                <a:lnTo>
                  <a:pt x="3684567" y="476594"/>
                </a:lnTo>
                <a:lnTo>
                  <a:pt x="3649121" y="492698"/>
                </a:lnTo>
                <a:lnTo>
                  <a:pt x="3601234" y="511362"/>
                </a:lnTo>
                <a:lnTo>
                  <a:pt x="3565691" y="527028"/>
                </a:lnTo>
                <a:lnTo>
                  <a:pt x="3517691" y="545187"/>
                </a:lnTo>
                <a:lnTo>
                  <a:pt x="3482020" y="560280"/>
                </a:lnTo>
                <a:lnTo>
                  <a:pt x="3433879" y="577800"/>
                </a:lnTo>
                <a:lnTo>
                  <a:pt x="3398050" y="592188"/>
                </a:lnTo>
                <a:lnTo>
                  <a:pt x="3349736" y="608936"/>
                </a:lnTo>
                <a:lnTo>
                  <a:pt x="3313721" y="622484"/>
                </a:lnTo>
                <a:lnTo>
                  <a:pt x="3265205" y="638325"/>
                </a:lnTo>
                <a:lnTo>
                  <a:pt x="3228973" y="650900"/>
                </a:lnTo>
                <a:lnTo>
                  <a:pt x="3192621" y="662938"/>
                </a:lnTo>
                <a:lnTo>
                  <a:pt x="3143746" y="677168"/>
                </a:lnTo>
                <a:lnTo>
                  <a:pt x="3107132" y="688032"/>
                </a:lnTo>
                <a:lnTo>
                  <a:pt x="3057981" y="701021"/>
                </a:lnTo>
                <a:lnTo>
                  <a:pt x="3021076" y="710577"/>
                </a:lnTo>
                <a:lnTo>
                  <a:pt x="2971618" y="722191"/>
                </a:lnTo>
                <a:lnTo>
                  <a:pt x="2934391" y="730305"/>
                </a:lnTo>
                <a:lnTo>
                  <a:pt x="2884597" y="740411"/>
                </a:lnTo>
                <a:lnTo>
                  <a:pt x="2847020" y="746949"/>
                </a:lnTo>
                <a:lnTo>
                  <a:pt x="2796860" y="755412"/>
                </a:lnTo>
                <a:lnTo>
                  <a:pt x="2758901" y="760242"/>
                </a:lnTo>
                <a:lnTo>
                  <a:pt x="2708345" y="766928"/>
                </a:lnTo>
                <a:lnTo>
                  <a:pt x="2669976" y="769914"/>
                </a:lnTo>
                <a:lnTo>
                  <a:pt x="2618995" y="774691"/>
                </a:lnTo>
                <a:lnTo>
                  <a:pt x="2580185" y="775700"/>
                </a:lnTo>
                <a:lnTo>
                  <a:pt x="2528748" y="778433"/>
                </a:lnTo>
                <a:lnTo>
                  <a:pt x="2489468" y="777331"/>
                </a:lnTo>
                <a:lnTo>
                  <a:pt x="2437545" y="777886"/>
                </a:lnTo>
                <a:lnTo>
                  <a:pt x="2397757" y="774503"/>
                </a:lnTo>
                <a:lnTo>
                  <a:pt x="2345385" y="773042"/>
                </a:lnTo>
                <a:lnTo>
                  <a:pt x="2305231" y="768019"/>
                </a:lnTo>
                <a:lnTo>
                  <a:pt x="2264907" y="762234"/>
                </a:lnTo>
                <a:lnTo>
                  <a:pt x="2212026" y="758489"/>
                </a:lnTo>
                <a:lnTo>
                  <a:pt x="2171390" y="751300"/>
                </a:lnTo>
                <a:lnTo>
                  <a:pt x="2130609" y="743466"/>
                </a:lnTo>
                <a:lnTo>
                  <a:pt x="2089694" y="735029"/>
                </a:lnTo>
                <a:lnTo>
                  <a:pt x="2048654" y="726026"/>
                </a:lnTo>
                <a:lnTo>
                  <a:pt x="2007496" y="716497"/>
                </a:lnTo>
                <a:lnTo>
                  <a:pt x="1966229" y="706481"/>
                </a:lnTo>
                <a:lnTo>
                  <a:pt x="1924863" y="696018"/>
                </a:lnTo>
                <a:lnTo>
                  <a:pt x="1883405" y="685147"/>
                </a:lnTo>
                <a:lnTo>
                  <a:pt x="1841866" y="673906"/>
                </a:lnTo>
                <a:lnTo>
                  <a:pt x="1812649" y="659573"/>
                </a:lnTo>
                <a:lnTo>
                  <a:pt x="1770971" y="647712"/>
                </a:lnTo>
                <a:lnTo>
                  <a:pt x="1729237" y="635599"/>
                </a:lnTo>
                <a:lnTo>
                  <a:pt x="1699851" y="620511"/>
                </a:lnTo>
                <a:lnTo>
                  <a:pt x="1658032" y="608013"/>
                </a:lnTo>
                <a:lnTo>
                  <a:pt x="1616182" y="595381"/>
                </a:lnTo>
                <a:lnTo>
                  <a:pt x="1586707" y="579892"/>
                </a:lnTo>
                <a:lnTo>
                  <a:pt x="1544824" y="567110"/>
                </a:lnTo>
                <a:lnTo>
                  <a:pt x="1515333" y="551549"/>
                </a:lnTo>
                <a:lnTo>
                  <a:pt x="1473452" y="538774"/>
                </a:lnTo>
                <a:lnTo>
                  <a:pt x="1443980" y="523298"/>
                </a:lnTo>
                <a:lnTo>
                  <a:pt x="1372717" y="495452"/>
                </a:lnTo>
                <a:lnTo>
                  <a:pt x="1343339" y="480399"/>
                </a:lnTo>
                <a:lnTo>
                  <a:pt x="1301614" y="468326"/>
                </a:lnTo>
                <a:lnTo>
                  <a:pt x="1272343" y="453749"/>
                </a:lnTo>
                <a:lnTo>
                  <a:pt x="1243137" y="439470"/>
                </a:lnTo>
                <a:lnTo>
                  <a:pt x="1201611" y="428290"/>
                </a:lnTo>
                <a:lnTo>
                  <a:pt x="1172565" y="414723"/>
                </a:lnTo>
                <a:lnTo>
                  <a:pt x="1143611" y="401572"/>
                </a:lnTo>
                <a:lnTo>
                  <a:pt x="1102362" y="391637"/>
                </a:lnTo>
                <a:lnTo>
                  <a:pt x="1073620" y="379433"/>
                </a:lnTo>
                <a:lnTo>
                  <a:pt x="1044996" y="367762"/>
                </a:lnTo>
                <a:lnTo>
                  <a:pt x="1004103" y="359425"/>
                </a:lnTo>
                <a:lnTo>
                  <a:pt x="975743" y="348937"/>
                </a:lnTo>
                <a:lnTo>
                  <a:pt x="947528" y="339099"/>
                </a:lnTo>
                <a:lnTo>
                  <a:pt x="907070" y="332713"/>
                </a:lnTo>
                <a:lnTo>
                  <a:pt x="879171" y="324294"/>
                </a:lnTo>
                <a:lnTo>
                  <a:pt x="839046" y="319405"/>
                </a:lnTo>
                <a:lnTo>
                  <a:pt x="811498" y="312560"/>
                </a:lnTo>
                <a:lnTo>
                  <a:pt x="771742" y="309325"/>
                </a:lnTo>
                <a:lnTo>
                  <a:pt x="744580" y="304212"/>
                </a:lnTo>
                <a:lnTo>
                  <a:pt x="717624" y="300025"/>
                </a:lnTo>
                <a:lnTo>
                  <a:pt x="678486" y="299564"/>
                </a:lnTo>
                <a:lnTo>
                  <a:pt x="639573" y="300106"/>
                </a:lnTo>
                <a:lnTo>
                  <a:pt x="613287" y="298928"/>
                </a:lnTo>
                <a:lnTo>
                  <a:pt x="574847" y="301594"/>
                </a:lnTo>
                <a:lnTo>
                  <a:pt x="549052" y="302618"/>
                </a:lnTo>
                <a:lnTo>
                  <a:pt x="511120" y="307566"/>
                </a:lnTo>
                <a:lnTo>
                  <a:pt x="473455" y="313712"/>
                </a:lnTo>
                <a:lnTo>
                  <a:pt x="411358" y="326997"/>
                </a:lnTo>
                <a:lnTo>
                  <a:pt x="374547" y="336976"/>
                </a:lnTo>
                <a:lnTo>
                  <a:pt x="338039" y="348312"/>
                </a:lnTo>
                <a:lnTo>
                  <a:pt x="301841" y="361043"/>
                </a:lnTo>
                <a:lnTo>
                  <a:pt x="265963" y="375208"/>
                </a:lnTo>
                <a:lnTo>
                  <a:pt x="230414" y="390847"/>
                </a:lnTo>
                <a:lnTo>
                  <a:pt x="195202" y="407999"/>
                </a:lnTo>
                <a:lnTo>
                  <a:pt x="160335" y="426704"/>
                </a:lnTo>
                <a:lnTo>
                  <a:pt x="125823" y="446999"/>
                </a:lnTo>
                <a:lnTo>
                  <a:pt x="79279" y="471688"/>
                </a:lnTo>
                <a:lnTo>
                  <a:pt x="45503" y="495284"/>
                </a:lnTo>
                <a:lnTo>
                  <a:pt x="12108" y="520589"/>
                </a:lnTo>
                <a:lnTo>
                  <a:pt x="0" y="524643"/>
                </a:lnTo>
                <a:lnTo>
                  <a:pt x="9587" y="4537982"/>
                </a:lnTo>
                <a:lnTo>
                  <a:pt x="24744" y="4547608"/>
                </a:lnTo>
                <a:lnTo>
                  <a:pt x="66982" y="4561986"/>
                </a:lnTo>
                <a:lnTo>
                  <a:pt x="109674" y="4578395"/>
                </a:lnTo>
                <a:lnTo>
                  <a:pt x="140458" y="4599758"/>
                </a:lnTo>
                <a:lnTo>
                  <a:pt x="184161" y="4620710"/>
                </a:lnTo>
                <a:lnTo>
                  <a:pt x="216029" y="4646935"/>
                </a:lnTo>
                <a:lnTo>
                  <a:pt x="264863" y="4690910"/>
                </a:lnTo>
                <a:lnTo>
                  <a:pt x="302663" y="4743755"/>
                </a:lnTo>
                <a:lnTo>
                  <a:pt x="329233" y="4804600"/>
                </a:lnTo>
                <a:lnTo>
                  <a:pt x="349094" y="4835332"/>
                </a:lnTo>
                <a:lnTo>
                  <a:pt x="465532" y="5357828"/>
                </a:lnTo>
                <a:lnTo>
                  <a:pt x="486126" y="5391856"/>
                </a:lnTo>
                <a:lnTo>
                  <a:pt x="494180" y="5427994"/>
                </a:lnTo>
                <a:lnTo>
                  <a:pt x="534545" y="5492354"/>
                </a:lnTo>
                <a:lnTo>
                  <a:pt x="554413" y="5523121"/>
                </a:lnTo>
                <a:lnTo>
                  <a:pt x="586435" y="5550037"/>
                </a:lnTo>
                <a:lnTo>
                  <a:pt x="605793" y="5578519"/>
                </a:lnTo>
                <a:lnTo>
                  <a:pt x="637257" y="5602934"/>
                </a:lnTo>
                <a:lnTo>
                  <a:pt x="668406" y="5625933"/>
                </a:lnTo>
                <a:lnTo>
                  <a:pt x="711611" y="5644648"/>
                </a:lnTo>
                <a:lnTo>
                  <a:pt x="754452" y="5661729"/>
                </a:lnTo>
                <a:lnTo>
                  <a:pt x="796905" y="5677070"/>
                </a:lnTo>
                <a:lnTo>
                  <a:pt x="851342" y="5687797"/>
                </a:lnTo>
                <a:lnTo>
                  <a:pt x="905713" y="5698231"/>
                </a:lnTo>
                <a:lnTo>
                  <a:pt x="947211" y="5709284"/>
                </a:lnTo>
                <a:lnTo>
                  <a:pt x="1000650" y="5715532"/>
                </a:lnTo>
                <a:lnTo>
                  <a:pt x="1053655" y="5719839"/>
                </a:lnTo>
                <a:lnTo>
                  <a:pt x="1106251" y="5722303"/>
                </a:lnTo>
                <a:lnTo>
                  <a:pt x="1158458" y="5723026"/>
                </a:lnTo>
                <a:lnTo>
                  <a:pt x="1197903" y="5724869"/>
                </a:lnTo>
                <a:lnTo>
                  <a:pt x="1249401" y="5722409"/>
                </a:lnTo>
                <a:lnTo>
                  <a:pt x="1300578" y="5718508"/>
                </a:lnTo>
                <a:lnTo>
                  <a:pt x="1339060" y="5716028"/>
                </a:lnTo>
                <a:lnTo>
                  <a:pt x="1427613" y="5704685"/>
                </a:lnTo>
                <a:lnTo>
                  <a:pt x="1477728" y="5696021"/>
                </a:lnTo>
                <a:lnTo>
                  <a:pt x="1515238" y="5689180"/>
                </a:lnTo>
                <a:lnTo>
                  <a:pt x="1552561" y="5681499"/>
                </a:lnTo>
                <a:lnTo>
                  <a:pt x="1602115" y="5670316"/>
                </a:lnTo>
                <a:lnTo>
                  <a:pt x="1639131" y="5661256"/>
                </a:lnTo>
                <a:lnTo>
                  <a:pt x="1725220" y="5638856"/>
                </a:lnTo>
                <a:lnTo>
                  <a:pt x="1761942" y="5628479"/>
                </a:lnTo>
                <a:lnTo>
                  <a:pt x="1798611" y="5617864"/>
                </a:lnTo>
                <a:lnTo>
                  <a:pt x="1835249" y="5607110"/>
                </a:lnTo>
                <a:lnTo>
                  <a:pt x="1871879" y="5596318"/>
                </a:lnTo>
                <a:lnTo>
                  <a:pt x="1920918" y="5582825"/>
                </a:lnTo>
                <a:lnTo>
                  <a:pt x="1957597" y="5572257"/>
                </a:lnTo>
                <a:lnTo>
                  <a:pt x="1994335" y="5561952"/>
                </a:lnTo>
                <a:lnTo>
                  <a:pt x="2031154" y="5552009"/>
                </a:lnTo>
                <a:lnTo>
                  <a:pt x="2068076" y="5542529"/>
                </a:lnTo>
                <a:lnTo>
                  <a:pt x="2105124" y="5533612"/>
                </a:lnTo>
                <a:lnTo>
                  <a:pt x="2142319" y="5525359"/>
                </a:lnTo>
                <a:lnTo>
                  <a:pt x="2179684" y="5517869"/>
                </a:lnTo>
                <a:lnTo>
                  <a:pt x="2217242" y="5511243"/>
                </a:lnTo>
                <a:lnTo>
                  <a:pt x="2255015" y="5505580"/>
                </a:lnTo>
                <a:lnTo>
                  <a:pt x="2305421" y="5498219"/>
                </a:lnTo>
                <a:lnTo>
                  <a:pt x="2343690" y="5494785"/>
                </a:lnTo>
                <a:lnTo>
                  <a:pt x="2382241" y="5492616"/>
                </a:lnTo>
                <a:lnTo>
                  <a:pt x="2421097" y="5491811"/>
                </a:lnTo>
                <a:lnTo>
                  <a:pt x="2460278" y="5492471"/>
                </a:lnTo>
                <a:lnTo>
                  <a:pt x="2499809" y="5494697"/>
                </a:lnTo>
                <a:lnTo>
                  <a:pt x="2539711" y="5498587"/>
                </a:lnTo>
                <a:lnTo>
                  <a:pt x="2580006" y="5504244"/>
                </a:lnTo>
                <a:lnTo>
                  <a:pt x="2620716" y="5511766"/>
                </a:lnTo>
                <a:lnTo>
                  <a:pt x="2674261" y="5518491"/>
                </a:lnTo>
                <a:lnTo>
                  <a:pt x="2715871" y="5530045"/>
                </a:lnTo>
                <a:lnTo>
                  <a:pt x="2757963" y="5543766"/>
                </a:lnTo>
                <a:lnTo>
                  <a:pt x="2800560" y="5559753"/>
                </a:lnTo>
                <a:lnTo>
                  <a:pt x="2856081" y="5575345"/>
                </a:lnTo>
                <a:lnTo>
                  <a:pt x="2872377" y="5590084"/>
                </a:lnTo>
                <a:lnTo>
                  <a:pt x="2901574" y="5604327"/>
                </a:lnTo>
                <a:lnTo>
                  <a:pt x="2931253" y="5620729"/>
                </a:lnTo>
                <a:lnTo>
                  <a:pt x="2948993" y="5641947"/>
                </a:lnTo>
                <a:lnTo>
                  <a:pt x="2967166" y="5665110"/>
                </a:lnTo>
                <a:lnTo>
                  <a:pt x="2985750" y="5690113"/>
                </a:lnTo>
                <a:lnTo>
                  <a:pt x="3017115" y="5714086"/>
                </a:lnTo>
                <a:lnTo>
                  <a:pt x="3036447" y="5742447"/>
                </a:lnTo>
                <a:lnTo>
                  <a:pt x="3056117" y="5772326"/>
                </a:lnTo>
                <a:lnTo>
                  <a:pt x="3063706" y="5806381"/>
                </a:lnTo>
                <a:lnTo>
                  <a:pt x="3083982" y="5838978"/>
                </a:lnTo>
                <a:lnTo>
                  <a:pt x="3125311" y="5907660"/>
                </a:lnTo>
                <a:lnTo>
                  <a:pt x="3146316" y="5943532"/>
                </a:lnTo>
                <a:lnTo>
                  <a:pt x="3155122" y="5983045"/>
                </a:lnTo>
                <a:lnTo>
                  <a:pt x="3219662" y="6097497"/>
                </a:lnTo>
                <a:lnTo>
                  <a:pt x="3229012" y="6139454"/>
                </a:lnTo>
                <a:lnTo>
                  <a:pt x="3316526" y="6298608"/>
                </a:lnTo>
                <a:lnTo>
                  <a:pt x="3350813" y="6335694"/>
                </a:lnTo>
                <a:lnTo>
                  <a:pt x="3394446" y="6414715"/>
                </a:lnTo>
                <a:lnTo>
                  <a:pt x="3428535" y="6450911"/>
                </a:lnTo>
                <a:lnTo>
                  <a:pt x="3450115" y="6489359"/>
                </a:lnTo>
                <a:lnTo>
                  <a:pt x="3483953" y="6524429"/>
                </a:lnTo>
                <a:lnTo>
                  <a:pt x="3517630" y="6558775"/>
                </a:lnTo>
                <a:lnTo>
                  <a:pt x="3551122" y="6592290"/>
                </a:lnTo>
                <a:lnTo>
                  <a:pt x="3584405" y="6624868"/>
                </a:lnTo>
                <a:lnTo>
                  <a:pt x="3629852" y="6653640"/>
                </a:lnTo>
                <a:lnTo>
                  <a:pt x="3662646" y="6684023"/>
                </a:lnTo>
                <a:lnTo>
                  <a:pt x="3707556" y="6710387"/>
                </a:lnTo>
                <a:lnTo>
                  <a:pt x="3752161" y="6735386"/>
                </a:lnTo>
                <a:lnTo>
                  <a:pt x="3808835" y="6756151"/>
                </a:lnTo>
                <a:lnTo>
                  <a:pt x="3852761" y="6778101"/>
                </a:lnTo>
                <a:lnTo>
                  <a:pt x="3908708" y="6795604"/>
                </a:lnTo>
                <a:lnTo>
                  <a:pt x="3950958" y="6810033"/>
                </a:lnTo>
                <a:lnTo>
                  <a:pt x="4005148" y="6819656"/>
                </a:lnTo>
                <a:lnTo>
                  <a:pt x="4046502" y="6830060"/>
                </a:lnTo>
                <a:lnTo>
                  <a:pt x="4099824" y="6835787"/>
                </a:lnTo>
                <a:lnTo>
                  <a:pt x="4140338" y="6842425"/>
                </a:lnTo>
                <a:lnTo>
                  <a:pt x="4192849" y="6844513"/>
                </a:lnTo>
                <a:lnTo>
                  <a:pt x="4244977" y="6844879"/>
                </a:lnTo>
                <a:lnTo>
                  <a:pt x="4284339" y="6846349"/>
                </a:lnTo>
                <a:lnTo>
                  <a:pt x="4335742" y="6843463"/>
                </a:lnTo>
                <a:lnTo>
                  <a:pt x="4386804" y="6839047"/>
                </a:lnTo>
                <a:lnTo>
                  <a:pt x="4437540" y="6833167"/>
                </a:lnTo>
                <a:lnTo>
                  <a:pt x="4487963" y="6825886"/>
                </a:lnTo>
                <a:lnTo>
                  <a:pt x="4525693" y="6820031"/>
                </a:lnTo>
                <a:lnTo>
                  <a:pt x="4575535" y="6810142"/>
                </a:lnTo>
                <a:lnTo>
                  <a:pt x="4625109" y="6799045"/>
                </a:lnTo>
                <a:lnTo>
                  <a:pt x="4674427" y="6786805"/>
                </a:lnTo>
                <a:lnTo>
                  <a:pt x="4723505" y="6773486"/>
                </a:lnTo>
                <a:lnTo>
                  <a:pt x="4772357" y="6759153"/>
                </a:lnTo>
                <a:lnTo>
                  <a:pt x="4820998" y="6743870"/>
                </a:lnTo>
                <a:lnTo>
                  <a:pt x="4869441" y="6727702"/>
                </a:lnTo>
                <a:lnTo>
                  <a:pt x="4917701" y="6710712"/>
                </a:lnTo>
                <a:lnTo>
                  <a:pt x="4965792" y="6692965"/>
                </a:lnTo>
                <a:lnTo>
                  <a:pt x="5013729" y="6674526"/>
                </a:lnTo>
                <a:lnTo>
                  <a:pt x="5061526" y="6655459"/>
                </a:lnTo>
                <a:lnTo>
                  <a:pt x="5109197" y="6635828"/>
                </a:lnTo>
                <a:lnTo>
                  <a:pt x="5144361" y="6618460"/>
                </a:lnTo>
                <a:lnTo>
                  <a:pt x="5191824" y="6597895"/>
                </a:lnTo>
                <a:lnTo>
                  <a:pt x="5239205" y="6576959"/>
                </a:lnTo>
                <a:lnTo>
                  <a:pt x="5286517" y="6555717"/>
                </a:lnTo>
                <a:lnTo>
                  <a:pt x="5333776" y="6534233"/>
                </a:lnTo>
                <a:lnTo>
                  <a:pt x="5368599" y="6515334"/>
                </a:lnTo>
                <a:lnTo>
                  <a:pt x="5415792" y="6493559"/>
                </a:lnTo>
                <a:lnTo>
                  <a:pt x="5450579" y="6474499"/>
                </a:lnTo>
                <a:lnTo>
                  <a:pt x="5497766" y="6452691"/>
                </a:lnTo>
                <a:lnTo>
                  <a:pt x="5532574" y="6433726"/>
                </a:lnTo>
                <a:lnTo>
                  <a:pt x="5567555" y="6415535"/>
                </a:lnTo>
                <a:lnTo>
                  <a:pt x="5602431" y="6396874"/>
                </a:lnTo>
                <a:lnTo>
                  <a:pt x="5637203" y="6377747"/>
                </a:lnTo>
                <a:lnTo>
                  <a:pt x="5671872" y="6358158"/>
                </a:lnTo>
                <a:lnTo>
                  <a:pt x="5706439" y="6338111"/>
                </a:lnTo>
                <a:lnTo>
                  <a:pt x="5740905" y="6317609"/>
                </a:lnTo>
                <a:lnTo>
                  <a:pt x="5775271" y="6296658"/>
                </a:lnTo>
                <a:lnTo>
                  <a:pt x="5809537" y="6275261"/>
                </a:lnTo>
                <a:lnTo>
                  <a:pt x="5843705" y="6253422"/>
                </a:lnTo>
                <a:lnTo>
                  <a:pt x="5877775" y="6231145"/>
                </a:lnTo>
                <a:lnTo>
                  <a:pt x="5911748" y="6208434"/>
                </a:lnTo>
                <a:lnTo>
                  <a:pt x="5945626" y="6185292"/>
                </a:lnTo>
                <a:lnTo>
                  <a:pt x="5979408" y="6161725"/>
                </a:lnTo>
                <a:lnTo>
                  <a:pt x="6013097" y="6137735"/>
                </a:lnTo>
                <a:lnTo>
                  <a:pt x="6046692" y="6113327"/>
                </a:lnTo>
                <a:lnTo>
                  <a:pt x="6080195" y="6088505"/>
                </a:lnTo>
                <a:lnTo>
                  <a:pt x="6113607" y="6063273"/>
                </a:lnTo>
                <a:lnTo>
                  <a:pt x="6134532" y="6040397"/>
                </a:lnTo>
                <a:lnTo>
                  <a:pt x="6167763" y="6014356"/>
                </a:lnTo>
                <a:lnTo>
                  <a:pt x="6200906" y="5987917"/>
                </a:lnTo>
                <a:lnTo>
                  <a:pt x="6233961" y="5961084"/>
                </a:lnTo>
                <a:lnTo>
                  <a:pt x="6266928" y="5933860"/>
                </a:lnTo>
                <a:lnTo>
                  <a:pt x="6287414" y="5909012"/>
                </a:lnTo>
                <a:lnTo>
                  <a:pt x="6320211" y="5881020"/>
                </a:lnTo>
                <a:lnTo>
                  <a:pt x="6352923" y="5852649"/>
                </a:lnTo>
                <a:lnTo>
                  <a:pt x="6385552" y="5823904"/>
                </a:lnTo>
                <a:lnTo>
                  <a:pt x="6405702" y="5797550"/>
                </a:lnTo>
                <a:lnTo>
                  <a:pt x="6438166" y="5768068"/>
                </a:lnTo>
                <a:lnTo>
                  <a:pt x="6470550" y="5738224"/>
                </a:lnTo>
                <a:lnTo>
                  <a:pt x="6502854" y="5708021"/>
                </a:lnTo>
                <a:lnTo>
                  <a:pt x="6522683" y="5680226"/>
                </a:lnTo>
                <a:lnTo>
                  <a:pt x="6554830" y="5649317"/>
                </a:lnTo>
                <a:lnTo>
                  <a:pt x="6586899" y="5618063"/>
                </a:lnTo>
                <a:lnTo>
                  <a:pt x="6606496" y="5589228"/>
                </a:lnTo>
                <a:lnTo>
                  <a:pt x="6638414" y="5557292"/>
                </a:lnTo>
                <a:lnTo>
                  <a:pt x="6657861" y="5527784"/>
                </a:lnTo>
                <a:lnTo>
                  <a:pt x="6689631" y="5495183"/>
                </a:lnTo>
                <a:lnTo>
                  <a:pt x="6708931" y="5465017"/>
                </a:lnTo>
                <a:lnTo>
                  <a:pt x="6740556" y="5431767"/>
                </a:lnTo>
                <a:lnTo>
                  <a:pt x="6772110" y="5398198"/>
                </a:lnTo>
                <a:lnTo>
                  <a:pt x="6791198" y="5367076"/>
                </a:lnTo>
                <a:lnTo>
                  <a:pt x="6822612" y="5332882"/>
                </a:lnTo>
                <a:lnTo>
                  <a:pt x="6841562" y="5301143"/>
                </a:lnTo>
                <a:lnTo>
                  <a:pt x="6860444" y="5269101"/>
                </a:lnTo>
                <a:lnTo>
                  <a:pt x="6891656" y="5233998"/>
                </a:lnTo>
                <a:lnTo>
                  <a:pt x="6910407" y="5201363"/>
                </a:lnTo>
                <a:lnTo>
                  <a:pt x="6941488" y="5165674"/>
                </a:lnTo>
                <a:lnTo>
                  <a:pt x="6978668" y="5098965"/>
                </a:lnTo>
                <a:lnTo>
                  <a:pt x="7009560" y="5062428"/>
                </a:lnTo>
                <a:lnTo>
                  <a:pt x="7046370" y="4994057"/>
                </a:lnTo>
                <a:lnTo>
                  <a:pt x="7064685" y="4959469"/>
                </a:lnTo>
                <a:lnTo>
                  <a:pt x="7095338" y="4921856"/>
                </a:lnTo>
                <a:lnTo>
                  <a:pt x="7131679" y="4851381"/>
                </a:lnTo>
                <a:lnTo>
                  <a:pt x="7167796" y="4779903"/>
                </a:lnTo>
                <a:lnTo>
                  <a:pt x="7198169" y="4741034"/>
                </a:lnTo>
                <a:lnTo>
                  <a:pt x="7251783" y="4631297"/>
                </a:lnTo>
                <a:lnTo>
                  <a:pt x="7304942" y="4519516"/>
                </a:lnTo>
                <a:lnTo>
                  <a:pt x="7375152" y="4367479"/>
                </a:lnTo>
                <a:lnTo>
                  <a:pt x="7380196" y="4331724"/>
                </a:lnTo>
                <a:lnTo>
                  <a:pt x="7449527" y="4175740"/>
                </a:lnTo>
                <a:lnTo>
                  <a:pt x="7454362" y="4139048"/>
                </a:lnTo>
                <a:lnTo>
                  <a:pt x="7488707" y="4059617"/>
                </a:lnTo>
                <a:lnTo>
                  <a:pt x="7493427" y="4022410"/>
                </a:lnTo>
                <a:lnTo>
                  <a:pt x="7527551" y="3941986"/>
                </a:lnTo>
                <a:lnTo>
                  <a:pt x="7532164" y="3904301"/>
                </a:lnTo>
                <a:lnTo>
                  <a:pt x="7549139" y="3863702"/>
                </a:lnTo>
                <a:lnTo>
                  <a:pt x="7553686" y="3825717"/>
                </a:lnTo>
                <a:lnTo>
                  <a:pt x="7570597" y="3784827"/>
                </a:lnTo>
                <a:lnTo>
                  <a:pt x="7575081" y="3746559"/>
                </a:lnTo>
                <a:lnTo>
                  <a:pt x="7591930" y="3705394"/>
                </a:lnTo>
                <a:lnTo>
                  <a:pt x="7600749" y="3628196"/>
                </a:lnTo>
                <a:lnTo>
                  <a:pt x="7617513" y="3586648"/>
                </a:lnTo>
                <a:lnTo>
                  <a:pt x="7630461" y="3469586"/>
                </a:lnTo>
                <a:lnTo>
                  <a:pt x="7647123" y="3427582"/>
                </a:lnTo>
                <a:lnTo>
                  <a:pt x="7696771" y="2949725"/>
                </a:lnTo>
                <a:lnTo>
                  <a:pt x="7688410" y="2912206"/>
                </a:lnTo>
                <a:lnTo>
                  <a:pt x="7700449" y="2791067"/>
                </a:lnTo>
                <a:lnTo>
                  <a:pt x="7692047" y="2753364"/>
                </a:lnTo>
                <a:lnTo>
                  <a:pt x="7696033" y="2712863"/>
                </a:lnTo>
                <a:close/>
              </a:path>
              <a:path w="7700645" h="6846570">
                <a:moveTo>
                  <a:pt x="7687121" y="2556099"/>
                </a:moveTo>
                <a:lnTo>
                  <a:pt x="7485667" y="1652107"/>
                </a:lnTo>
                <a:lnTo>
                  <a:pt x="7444377" y="1583600"/>
                </a:lnTo>
                <a:lnTo>
                  <a:pt x="7687615" y="2675091"/>
                </a:lnTo>
                <a:lnTo>
                  <a:pt x="7691588" y="2634529"/>
                </a:lnTo>
                <a:lnTo>
                  <a:pt x="7683159" y="2596706"/>
                </a:lnTo>
                <a:lnTo>
                  <a:pt x="7687121" y="2556099"/>
                </a:lnTo>
                <a:close/>
              </a:path>
              <a:path w="7700645" h="6846570">
                <a:moveTo>
                  <a:pt x="7682640" y="2477604"/>
                </a:moveTo>
                <a:lnTo>
                  <a:pt x="7522940" y="1760976"/>
                </a:lnTo>
                <a:lnTo>
                  <a:pt x="7502235" y="1726455"/>
                </a:lnTo>
                <a:lnTo>
                  <a:pt x="7678684" y="2518239"/>
                </a:lnTo>
                <a:lnTo>
                  <a:pt x="7682640" y="2477604"/>
                </a:lnTo>
                <a:close/>
              </a:path>
              <a:path w="7700645" h="6846570">
                <a:moveTo>
                  <a:pt x="7669709" y="2361189"/>
                </a:moveTo>
                <a:lnTo>
                  <a:pt x="7560348" y="1870451"/>
                </a:lnTo>
                <a:lnTo>
                  <a:pt x="7539601" y="1835741"/>
                </a:lnTo>
                <a:lnTo>
                  <a:pt x="7665755" y="2401837"/>
                </a:lnTo>
                <a:lnTo>
                  <a:pt x="7669709" y="23611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258302"/>
            <a:ext cx="18287999" cy="1028696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4760" y="323671"/>
            <a:ext cx="9963149" cy="9963149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072188" y="72095"/>
            <a:ext cx="1209674" cy="981074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050" y="62570"/>
            <a:ext cx="1933574" cy="9810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1D536D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4F5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44446" y="804226"/>
            <a:ext cx="14599106" cy="1854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1D536D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42430" y="3313426"/>
            <a:ext cx="14803139" cy="52279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hyperlink" Target="http://www.youngminds.org.uk/" TargetMode="External"/><Relationship Id="rId7" Type="http://schemas.openxmlformats.org/officeDocument/2006/relationships/image" Target="../media/image93.png"/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jpg"/><Relationship Id="rId10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9" Type="http://schemas.openxmlformats.org/officeDocument/2006/relationships/image" Target="../media/image46.png"/><Relationship Id="rId21" Type="http://schemas.openxmlformats.org/officeDocument/2006/relationships/image" Target="../media/image28.png"/><Relationship Id="rId34" Type="http://schemas.openxmlformats.org/officeDocument/2006/relationships/image" Target="../media/image41.png"/><Relationship Id="rId42" Type="http://schemas.openxmlformats.org/officeDocument/2006/relationships/image" Target="../media/image49.png"/><Relationship Id="rId47" Type="http://schemas.openxmlformats.org/officeDocument/2006/relationships/image" Target="../media/image54.png"/><Relationship Id="rId50" Type="http://schemas.openxmlformats.org/officeDocument/2006/relationships/image" Target="../media/image57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9" Type="http://schemas.openxmlformats.org/officeDocument/2006/relationships/image" Target="../media/image36.pn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32" Type="http://schemas.openxmlformats.org/officeDocument/2006/relationships/image" Target="../media/image39.png"/><Relationship Id="rId37" Type="http://schemas.openxmlformats.org/officeDocument/2006/relationships/image" Target="../media/image44.png"/><Relationship Id="rId40" Type="http://schemas.openxmlformats.org/officeDocument/2006/relationships/image" Target="../media/image47.png"/><Relationship Id="rId45" Type="http://schemas.openxmlformats.org/officeDocument/2006/relationships/image" Target="../media/image52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36" Type="http://schemas.openxmlformats.org/officeDocument/2006/relationships/image" Target="../media/image43.png"/><Relationship Id="rId49" Type="http://schemas.openxmlformats.org/officeDocument/2006/relationships/image" Target="../media/image56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31" Type="http://schemas.openxmlformats.org/officeDocument/2006/relationships/image" Target="../media/image38.png"/><Relationship Id="rId44" Type="http://schemas.openxmlformats.org/officeDocument/2006/relationships/image" Target="../media/image51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Relationship Id="rId27" Type="http://schemas.openxmlformats.org/officeDocument/2006/relationships/image" Target="../media/image34.png"/><Relationship Id="rId30" Type="http://schemas.openxmlformats.org/officeDocument/2006/relationships/image" Target="../media/image37.png"/><Relationship Id="rId35" Type="http://schemas.openxmlformats.org/officeDocument/2006/relationships/image" Target="../media/image42.png"/><Relationship Id="rId43" Type="http://schemas.openxmlformats.org/officeDocument/2006/relationships/image" Target="../media/image50.png"/><Relationship Id="rId48" Type="http://schemas.openxmlformats.org/officeDocument/2006/relationships/image" Target="../media/image55.png"/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33" Type="http://schemas.openxmlformats.org/officeDocument/2006/relationships/image" Target="../media/image40.png"/><Relationship Id="rId38" Type="http://schemas.openxmlformats.org/officeDocument/2006/relationships/image" Target="../media/image45.png"/><Relationship Id="rId46" Type="http://schemas.openxmlformats.org/officeDocument/2006/relationships/image" Target="../media/image53.png"/><Relationship Id="rId20" Type="http://schemas.openxmlformats.org/officeDocument/2006/relationships/image" Target="../media/image27.png"/><Relationship Id="rId41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polpKTWrp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23550" y="0"/>
            <a:ext cx="16245205" cy="10274300"/>
            <a:chOff x="523550" y="0"/>
            <a:chExt cx="16245205" cy="102743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3550" y="0"/>
              <a:ext cx="16244778" cy="102743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41349" y="1298592"/>
              <a:ext cx="4076699" cy="714374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541437" y="1256335"/>
            <a:ext cx="8950325" cy="5222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100" spc="-7690" dirty="0">
                <a:solidFill>
                  <a:srgbClr val="1D536D"/>
                </a:solidFill>
                <a:latin typeface="Trebuchet MS"/>
                <a:cs typeface="Trebuchet MS"/>
              </a:rPr>
              <a:t>a</a:t>
            </a:r>
            <a:r>
              <a:rPr sz="34100" spc="-6020" dirty="0">
                <a:solidFill>
                  <a:srgbClr val="1D536D"/>
                </a:solidFill>
                <a:latin typeface="Trebuchet MS"/>
                <a:cs typeface="Trebuchet MS"/>
              </a:rPr>
              <a:t>n</a:t>
            </a:r>
            <a:r>
              <a:rPr sz="34100" spc="-4610" dirty="0">
                <a:solidFill>
                  <a:srgbClr val="1D536D"/>
                </a:solidFill>
                <a:latin typeface="Trebuchet MS"/>
                <a:cs typeface="Trebuchet MS"/>
              </a:rPr>
              <a:t>x</a:t>
            </a:r>
            <a:r>
              <a:rPr sz="34100" spc="-4035" dirty="0">
                <a:solidFill>
                  <a:srgbClr val="1D536D"/>
                </a:solidFill>
                <a:latin typeface="Trebuchet MS"/>
                <a:cs typeface="Trebuchet MS"/>
              </a:rPr>
              <a:t>i</a:t>
            </a:r>
            <a:r>
              <a:rPr sz="34100" spc="-8134" dirty="0">
                <a:solidFill>
                  <a:srgbClr val="1D536D"/>
                </a:solidFill>
                <a:latin typeface="Trebuchet MS"/>
                <a:cs typeface="Trebuchet MS"/>
              </a:rPr>
              <a:t>e</a:t>
            </a:r>
            <a:r>
              <a:rPr sz="34100" spc="-5035" dirty="0">
                <a:solidFill>
                  <a:srgbClr val="1D536D"/>
                </a:solidFill>
                <a:latin typeface="Trebuchet MS"/>
                <a:cs typeface="Trebuchet MS"/>
              </a:rPr>
              <a:t>t</a:t>
            </a:r>
            <a:r>
              <a:rPr sz="34100" spc="-6520" dirty="0">
                <a:solidFill>
                  <a:srgbClr val="1D536D"/>
                </a:solidFill>
                <a:latin typeface="Trebuchet MS"/>
                <a:cs typeface="Trebuchet MS"/>
              </a:rPr>
              <a:t>y</a:t>
            </a:r>
            <a:endParaRPr sz="341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03859" y="2645853"/>
            <a:ext cx="46774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1A6980"/>
                </a:solidFill>
                <a:latin typeface="Lucida Sans Unicode"/>
                <a:cs typeface="Lucida Sans Unicode"/>
              </a:rPr>
              <a:t>An</a:t>
            </a:r>
            <a:r>
              <a:rPr sz="4400" spc="-155" dirty="0">
                <a:solidFill>
                  <a:srgbClr val="1A6980"/>
                </a:solidFill>
                <a:latin typeface="Lucida Sans Unicode"/>
                <a:cs typeface="Lucida Sans Unicode"/>
              </a:rPr>
              <a:t> </a:t>
            </a:r>
            <a:r>
              <a:rPr sz="4400" spc="-165" dirty="0">
                <a:solidFill>
                  <a:srgbClr val="1A6980"/>
                </a:solidFill>
                <a:latin typeface="Lucida Sans Unicode"/>
                <a:cs typeface="Lucida Sans Unicode"/>
              </a:rPr>
              <a:t>introduction</a:t>
            </a:r>
            <a:r>
              <a:rPr sz="4400" spc="-150" dirty="0">
                <a:solidFill>
                  <a:srgbClr val="1A6980"/>
                </a:solidFill>
                <a:latin typeface="Lucida Sans Unicode"/>
                <a:cs typeface="Lucida Sans Unicode"/>
              </a:rPr>
              <a:t> </a:t>
            </a:r>
            <a:r>
              <a:rPr sz="4400" spc="-175" dirty="0">
                <a:solidFill>
                  <a:srgbClr val="1A6980"/>
                </a:solidFill>
                <a:latin typeface="Lucida Sans Unicode"/>
                <a:cs typeface="Lucida Sans Unicode"/>
              </a:rPr>
              <a:t>to</a:t>
            </a:r>
            <a:endParaRPr sz="44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04753" y="6245551"/>
            <a:ext cx="644715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91385">
              <a:lnSpc>
                <a:spcPct val="100000"/>
              </a:lnSpc>
              <a:spcBef>
                <a:spcPts val="100"/>
              </a:spcBef>
            </a:pPr>
            <a:r>
              <a:rPr sz="4400" spc="-215" dirty="0">
                <a:solidFill>
                  <a:srgbClr val="1A6980"/>
                </a:solidFill>
                <a:latin typeface="Lucida Sans Unicode"/>
                <a:cs typeface="Lucida Sans Unicode"/>
              </a:rPr>
              <a:t>p</a:t>
            </a:r>
            <a:r>
              <a:rPr sz="4400" spc="-105" dirty="0">
                <a:solidFill>
                  <a:srgbClr val="1A6980"/>
                </a:solidFill>
                <a:latin typeface="Lucida Sans Unicode"/>
                <a:cs typeface="Lucida Sans Unicode"/>
              </a:rPr>
              <a:t>a</a:t>
            </a:r>
            <a:r>
              <a:rPr sz="4400" spc="-254" dirty="0">
                <a:solidFill>
                  <a:srgbClr val="1A6980"/>
                </a:solidFill>
                <a:latin typeface="Lucida Sans Unicode"/>
                <a:cs typeface="Lucida Sans Unicode"/>
              </a:rPr>
              <a:t>r</a:t>
            </a:r>
            <a:r>
              <a:rPr sz="4400" spc="-140" dirty="0">
                <a:solidFill>
                  <a:srgbClr val="1A6980"/>
                </a:solidFill>
                <a:latin typeface="Lucida Sans Unicode"/>
                <a:cs typeface="Lucida Sans Unicode"/>
              </a:rPr>
              <a:t>e</a:t>
            </a:r>
            <a:r>
              <a:rPr sz="4400" spc="-240" dirty="0">
                <a:solidFill>
                  <a:srgbClr val="1A6980"/>
                </a:solidFill>
                <a:latin typeface="Lucida Sans Unicode"/>
                <a:cs typeface="Lucida Sans Unicode"/>
              </a:rPr>
              <a:t>n</a:t>
            </a:r>
            <a:r>
              <a:rPr sz="4400" spc="-150" dirty="0">
                <a:solidFill>
                  <a:srgbClr val="1A6980"/>
                </a:solidFill>
                <a:latin typeface="Lucida Sans Unicode"/>
                <a:cs typeface="Lucida Sans Unicode"/>
              </a:rPr>
              <a:t>t</a:t>
            </a:r>
            <a:r>
              <a:rPr sz="4400" spc="-260" dirty="0">
                <a:solidFill>
                  <a:srgbClr val="1A6980"/>
                </a:solidFill>
                <a:latin typeface="Lucida Sans Unicode"/>
                <a:cs typeface="Lucida Sans Unicode"/>
              </a:rPr>
              <a:t> </a:t>
            </a:r>
            <a:r>
              <a:rPr sz="4400" spc="305" dirty="0">
                <a:solidFill>
                  <a:srgbClr val="1A6980"/>
                </a:solidFill>
                <a:latin typeface="Lucida Sans Unicode"/>
                <a:cs typeface="Lucida Sans Unicode"/>
              </a:rPr>
              <a:t>w</a:t>
            </a:r>
            <a:r>
              <a:rPr sz="4400" spc="-270" dirty="0">
                <a:solidFill>
                  <a:srgbClr val="1A6980"/>
                </a:solidFill>
                <a:latin typeface="Lucida Sans Unicode"/>
                <a:cs typeface="Lucida Sans Unicode"/>
              </a:rPr>
              <a:t>o</a:t>
            </a:r>
            <a:r>
              <a:rPr sz="4400" spc="-254" dirty="0">
                <a:solidFill>
                  <a:srgbClr val="1A6980"/>
                </a:solidFill>
                <a:latin typeface="Lucida Sans Unicode"/>
                <a:cs typeface="Lucida Sans Unicode"/>
              </a:rPr>
              <a:t>r</a:t>
            </a:r>
            <a:r>
              <a:rPr sz="4400" spc="-380" dirty="0">
                <a:solidFill>
                  <a:srgbClr val="1A6980"/>
                </a:solidFill>
                <a:latin typeface="Lucida Sans Unicode"/>
                <a:cs typeface="Lucida Sans Unicode"/>
              </a:rPr>
              <a:t>k</a:t>
            </a:r>
            <a:r>
              <a:rPr sz="4400" spc="-140" dirty="0">
                <a:solidFill>
                  <a:srgbClr val="1A6980"/>
                </a:solidFill>
                <a:latin typeface="Lucida Sans Unicode"/>
                <a:cs typeface="Lucida Sans Unicode"/>
              </a:rPr>
              <a:t>s</a:t>
            </a:r>
            <a:r>
              <a:rPr sz="4400" spc="-240" dirty="0">
                <a:solidFill>
                  <a:srgbClr val="1A6980"/>
                </a:solidFill>
                <a:latin typeface="Lucida Sans Unicode"/>
                <a:cs typeface="Lucida Sans Unicode"/>
              </a:rPr>
              <a:t>h</a:t>
            </a:r>
            <a:r>
              <a:rPr sz="4400" spc="-270" dirty="0">
                <a:solidFill>
                  <a:srgbClr val="1A6980"/>
                </a:solidFill>
                <a:latin typeface="Lucida Sans Unicode"/>
                <a:cs typeface="Lucida Sans Unicode"/>
              </a:rPr>
              <a:t>o</a:t>
            </a:r>
            <a:r>
              <a:rPr sz="4400" spc="-210" dirty="0">
                <a:solidFill>
                  <a:srgbClr val="1A6980"/>
                </a:solidFill>
                <a:latin typeface="Lucida Sans Unicode"/>
                <a:cs typeface="Lucida Sans Unicode"/>
              </a:rPr>
              <a:t>p</a:t>
            </a:r>
            <a:endParaRPr sz="4400" dirty="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86796" y="2"/>
            <a:ext cx="3201670" cy="3583940"/>
          </a:xfrm>
          <a:custGeom>
            <a:avLst/>
            <a:gdLst/>
            <a:ahLst/>
            <a:cxnLst/>
            <a:rect l="l" t="t" r="r" b="b"/>
            <a:pathLst>
              <a:path w="3201669" h="3583940">
                <a:moveTo>
                  <a:pt x="815779" y="2750418"/>
                </a:moveTo>
                <a:lnTo>
                  <a:pt x="936367" y="2879089"/>
                </a:lnTo>
                <a:lnTo>
                  <a:pt x="983660" y="2925202"/>
                </a:lnTo>
                <a:lnTo>
                  <a:pt x="1011895" y="2951588"/>
                </a:lnTo>
                <a:lnTo>
                  <a:pt x="1040514" y="2977531"/>
                </a:lnTo>
                <a:lnTo>
                  <a:pt x="1069516" y="3003025"/>
                </a:lnTo>
                <a:lnTo>
                  <a:pt x="1098900" y="3028064"/>
                </a:lnTo>
                <a:lnTo>
                  <a:pt x="1128666" y="3052641"/>
                </a:lnTo>
                <a:lnTo>
                  <a:pt x="1158812" y="3076750"/>
                </a:lnTo>
                <a:lnTo>
                  <a:pt x="1189340" y="3100384"/>
                </a:lnTo>
                <a:lnTo>
                  <a:pt x="1220246" y="3123537"/>
                </a:lnTo>
                <a:lnTo>
                  <a:pt x="1251532" y="3146202"/>
                </a:lnTo>
                <a:lnTo>
                  <a:pt x="1283196" y="3168373"/>
                </a:lnTo>
                <a:lnTo>
                  <a:pt x="1315238" y="3190045"/>
                </a:lnTo>
                <a:lnTo>
                  <a:pt x="1347657" y="3211209"/>
                </a:lnTo>
                <a:lnTo>
                  <a:pt x="1380452" y="3231860"/>
                </a:lnTo>
                <a:lnTo>
                  <a:pt x="1413623" y="3251992"/>
                </a:lnTo>
                <a:lnTo>
                  <a:pt x="1447168" y="3271598"/>
                </a:lnTo>
                <a:lnTo>
                  <a:pt x="1481089" y="3290671"/>
                </a:lnTo>
                <a:lnTo>
                  <a:pt x="1515382" y="3309205"/>
                </a:lnTo>
                <a:lnTo>
                  <a:pt x="1550049" y="3327194"/>
                </a:lnTo>
                <a:lnTo>
                  <a:pt x="1585088" y="3344632"/>
                </a:lnTo>
                <a:lnTo>
                  <a:pt x="1620499" y="3361511"/>
                </a:lnTo>
                <a:lnTo>
                  <a:pt x="1656281" y="3377826"/>
                </a:lnTo>
                <a:lnTo>
                  <a:pt x="1692433" y="3393570"/>
                </a:lnTo>
                <a:lnTo>
                  <a:pt x="1728955" y="3408737"/>
                </a:lnTo>
                <a:lnTo>
                  <a:pt x="1765846" y="3423320"/>
                </a:lnTo>
                <a:lnTo>
                  <a:pt x="1803105" y="3437313"/>
                </a:lnTo>
                <a:lnTo>
                  <a:pt x="1840732" y="3450709"/>
                </a:lnTo>
                <a:lnTo>
                  <a:pt x="1878726" y="3463502"/>
                </a:lnTo>
                <a:lnTo>
                  <a:pt x="1917087" y="3475686"/>
                </a:lnTo>
                <a:lnTo>
                  <a:pt x="1955813" y="3487254"/>
                </a:lnTo>
                <a:lnTo>
                  <a:pt x="1994904" y="3498200"/>
                </a:lnTo>
                <a:lnTo>
                  <a:pt x="2034359" y="3508517"/>
                </a:lnTo>
                <a:lnTo>
                  <a:pt x="2074178" y="3518199"/>
                </a:lnTo>
                <a:lnTo>
                  <a:pt x="2114360" y="3527240"/>
                </a:lnTo>
                <a:lnTo>
                  <a:pt x="2154905" y="3535632"/>
                </a:lnTo>
                <a:lnTo>
                  <a:pt x="2195811" y="3543371"/>
                </a:lnTo>
                <a:lnTo>
                  <a:pt x="2237078" y="3550448"/>
                </a:lnTo>
                <a:lnTo>
                  <a:pt x="2278706" y="3556859"/>
                </a:lnTo>
                <a:lnTo>
                  <a:pt x="2320693" y="3562596"/>
                </a:lnTo>
                <a:lnTo>
                  <a:pt x="2363039" y="3567653"/>
                </a:lnTo>
                <a:lnTo>
                  <a:pt x="2405744" y="3572024"/>
                </a:lnTo>
                <a:lnTo>
                  <a:pt x="2448806" y="3575701"/>
                </a:lnTo>
                <a:lnTo>
                  <a:pt x="2492226" y="3578680"/>
                </a:lnTo>
                <a:lnTo>
                  <a:pt x="2536002" y="3580953"/>
                </a:lnTo>
                <a:lnTo>
                  <a:pt x="2580133" y="3582514"/>
                </a:lnTo>
                <a:lnTo>
                  <a:pt x="2624620" y="3583356"/>
                </a:lnTo>
                <a:lnTo>
                  <a:pt x="2669461" y="3583474"/>
                </a:lnTo>
                <a:lnTo>
                  <a:pt x="2714655" y="3582860"/>
                </a:lnTo>
                <a:lnTo>
                  <a:pt x="2760203" y="3581509"/>
                </a:lnTo>
                <a:lnTo>
                  <a:pt x="2806103" y="3579413"/>
                </a:lnTo>
                <a:lnTo>
                  <a:pt x="2852355" y="3576567"/>
                </a:lnTo>
                <a:lnTo>
                  <a:pt x="2898958" y="3572964"/>
                </a:lnTo>
                <a:lnTo>
                  <a:pt x="2945911" y="3568598"/>
                </a:lnTo>
                <a:lnTo>
                  <a:pt x="2993214" y="3563462"/>
                </a:lnTo>
                <a:lnTo>
                  <a:pt x="3040866" y="3557549"/>
                </a:lnTo>
                <a:lnTo>
                  <a:pt x="3088866" y="3550854"/>
                </a:lnTo>
                <a:lnTo>
                  <a:pt x="3137214" y="3543370"/>
                </a:lnTo>
                <a:lnTo>
                  <a:pt x="3185791" y="3534772"/>
                </a:lnTo>
                <a:lnTo>
                  <a:pt x="3201201" y="3531541"/>
                </a:lnTo>
                <a:lnTo>
                  <a:pt x="3201201" y="0"/>
                </a:lnTo>
                <a:lnTo>
                  <a:pt x="21145" y="0"/>
                </a:lnTo>
                <a:lnTo>
                  <a:pt x="14298" y="71694"/>
                </a:lnTo>
                <a:lnTo>
                  <a:pt x="10993" y="112894"/>
                </a:lnTo>
                <a:lnTo>
                  <a:pt x="8123" y="154146"/>
                </a:lnTo>
                <a:lnTo>
                  <a:pt x="5688" y="195443"/>
                </a:lnTo>
                <a:lnTo>
                  <a:pt x="3685" y="236778"/>
                </a:lnTo>
                <a:lnTo>
                  <a:pt x="2116" y="278146"/>
                </a:lnTo>
                <a:lnTo>
                  <a:pt x="979" y="319539"/>
                </a:lnTo>
                <a:lnTo>
                  <a:pt x="274" y="360951"/>
                </a:lnTo>
                <a:lnTo>
                  <a:pt x="0" y="402377"/>
                </a:lnTo>
                <a:lnTo>
                  <a:pt x="155" y="443809"/>
                </a:lnTo>
                <a:lnTo>
                  <a:pt x="741" y="485241"/>
                </a:lnTo>
                <a:lnTo>
                  <a:pt x="1755" y="526666"/>
                </a:lnTo>
                <a:lnTo>
                  <a:pt x="3197" y="568079"/>
                </a:lnTo>
                <a:lnTo>
                  <a:pt x="5067" y="609473"/>
                </a:lnTo>
                <a:lnTo>
                  <a:pt x="7364" y="650841"/>
                </a:lnTo>
                <a:lnTo>
                  <a:pt x="10088" y="692177"/>
                </a:lnTo>
                <a:lnTo>
                  <a:pt x="13236" y="733475"/>
                </a:lnTo>
                <a:lnTo>
                  <a:pt x="16810" y="774727"/>
                </a:lnTo>
                <a:lnTo>
                  <a:pt x="20808" y="815929"/>
                </a:lnTo>
                <a:lnTo>
                  <a:pt x="25230" y="857073"/>
                </a:lnTo>
                <a:lnTo>
                  <a:pt x="30074" y="898152"/>
                </a:lnTo>
                <a:lnTo>
                  <a:pt x="35341" y="939162"/>
                </a:lnTo>
                <a:lnTo>
                  <a:pt x="41029" y="980094"/>
                </a:lnTo>
                <a:lnTo>
                  <a:pt x="47138" y="1020943"/>
                </a:lnTo>
                <a:lnTo>
                  <a:pt x="53668" y="1061702"/>
                </a:lnTo>
                <a:lnTo>
                  <a:pt x="60617" y="1102365"/>
                </a:lnTo>
                <a:lnTo>
                  <a:pt x="67985" y="1142926"/>
                </a:lnTo>
                <a:lnTo>
                  <a:pt x="75771" y="1183377"/>
                </a:lnTo>
                <a:lnTo>
                  <a:pt x="83975" y="1223714"/>
                </a:lnTo>
                <a:lnTo>
                  <a:pt x="92596" y="1263928"/>
                </a:lnTo>
                <a:lnTo>
                  <a:pt x="101633" y="1304014"/>
                </a:lnTo>
                <a:lnTo>
                  <a:pt x="111086" y="1343965"/>
                </a:lnTo>
                <a:lnTo>
                  <a:pt x="120953" y="1383776"/>
                </a:lnTo>
                <a:lnTo>
                  <a:pt x="131235" y="1423438"/>
                </a:lnTo>
                <a:lnTo>
                  <a:pt x="141930" y="1462947"/>
                </a:lnTo>
                <a:lnTo>
                  <a:pt x="153039" y="1502296"/>
                </a:lnTo>
                <a:lnTo>
                  <a:pt x="164559" y="1541478"/>
                </a:lnTo>
                <a:lnTo>
                  <a:pt x="176492" y="1580486"/>
                </a:lnTo>
                <a:lnTo>
                  <a:pt x="188835" y="1619316"/>
                </a:lnTo>
                <a:lnTo>
                  <a:pt x="201588" y="1657959"/>
                </a:lnTo>
                <a:lnTo>
                  <a:pt x="214752" y="1696410"/>
                </a:lnTo>
                <a:lnTo>
                  <a:pt x="228324" y="1734661"/>
                </a:lnTo>
                <a:lnTo>
                  <a:pt x="242304" y="1772708"/>
                </a:lnTo>
                <a:lnTo>
                  <a:pt x="256692" y="1810543"/>
                </a:lnTo>
                <a:lnTo>
                  <a:pt x="271487" y="1848160"/>
                </a:lnTo>
                <a:lnTo>
                  <a:pt x="286688" y="1885553"/>
                </a:lnTo>
                <a:lnTo>
                  <a:pt x="302295" y="1922714"/>
                </a:lnTo>
                <a:lnTo>
                  <a:pt x="318306" y="1959639"/>
                </a:lnTo>
                <a:lnTo>
                  <a:pt x="334722" y="1996319"/>
                </a:lnTo>
                <a:lnTo>
                  <a:pt x="351542" y="2032750"/>
                </a:lnTo>
                <a:lnTo>
                  <a:pt x="368765" y="2068924"/>
                </a:lnTo>
                <a:lnTo>
                  <a:pt x="386389" y="2104835"/>
                </a:lnTo>
                <a:lnTo>
                  <a:pt x="404416" y="2140476"/>
                </a:lnTo>
                <a:lnTo>
                  <a:pt x="422843" y="2175842"/>
                </a:lnTo>
                <a:lnTo>
                  <a:pt x="441671" y="2210926"/>
                </a:lnTo>
                <a:lnTo>
                  <a:pt x="460899" y="2245721"/>
                </a:lnTo>
                <a:lnTo>
                  <a:pt x="480525" y="2280221"/>
                </a:lnTo>
                <a:lnTo>
                  <a:pt x="500550" y="2314419"/>
                </a:lnTo>
                <a:lnTo>
                  <a:pt x="520972" y="2348310"/>
                </a:lnTo>
                <a:lnTo>
                  <a:pt x="541791" y="2381886"/>
                </a:lnTo>
                <a:lnTo>
                  <a:pt x="563007" y="2415142"/>
                </a:lnTo>
                <a:lnTo>
                  <a:pt x="584618" y="2448070"/>
                </a:lnTo>
                <a:lnTo>
                  <a:pt x="606624" y="2480665"/>
                </a:lnTo>
                <a:lnTo>
                  <a:pt x="629024" y="2512920"/>
                </a:lnTo>
                <a:lnTo>
                  <a:pt x="651818" y="2544829"/>
                </a:lnTo>
                <a:lnTo>
                  <a:pt x="675005" y="2576384"/>
                </a:lnTo>
                <a:lnTo>
                  <a:pt x="698585" y="2607581"/>
                </a:lnTo>
                <a:lnTo>
                  <a:pt x="722556" y="2638412"/>
                </a:lnTo>
                <a:lnTo>
                  <a:pt x="746918" y="2668871"/>
                </a:lnTo>
                <a:lnTo>
                  <a:pt x="771670" y="2698952"/>
                </a:lnTo>
                <a:lnTo>
                  <a:pt x="796812" y="2728647"/>
                </a:lnTo>
                <a:lnTo>
                  <a:pt x="815779" y="27504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895" y="3912555"/>
            <a:ext cx="10840720" cy="6371590"/>
          </a:xfrm>
          <a:custGeom>
            <a:avLst/>
            <a:gdLst/>
            <a:ahLst/>
            <a:cxnLst/>
            <a:rect l="l" t="t" r="r" b="b"/>
            <a:pathLst>
              <a:path w="10840720" h="6371590">
                <a:moveTo>
                  <a:pt x="10613771" y="3712381"/>
                </a:moveTo>
                <a:lnTo>
                  <a:pt x="10779924" y="4187764"/>
                </a:lnTo>
                <a:lnTo>
                  <a:pt x="10778076" y="4143986"/>
                </a:lnTo>
                <a:lnTo>
                  <a:pt x="10639593" y="3747768"/>
                </a:lnTo>
                <a:lnTo>
                  <a:pt x="10613771" y="3712381"/>
                </a:lnTo>
                <a:close/>
              </a:path>
              <a:path w="10840720" h="6371590">
                <a:moveTo>
                  <a:pt x="10574141" y="3637486"/>
                </a:moveTo>
                <a:lnTo>
                  <a:pt x="10795586" y="4271067"/>
                </a:lnTo>
                <a:lnTo>
                  <a:pt x="10793753" y="4227332"/>
                </a:lnTo>
                <a:lnTo>
                  <a:pt x="10599946" y="3672825"/>
                </a:lnTo>
                <a:lnTo>
                  <a:pt x="10574141" y="3637486"/>
                </a:lnTo>
                <a:close/>
              </a:path>
              <a:path w="10840720" h="6371590">
                <a:moveTo>
                  <a:pt x="0" y="6370984"/>
                </a:moveTo>
                <a:lnTo>
                  <a:pt x="10480249" y="6371207"/>
                </a:lnTo>
                <a:lnTo>
                  <a:pt x="10477937" y="6364594"/>
                </a:lnTo>
                <a:lnTo>
                  <a:pt x="10501866" y="6317580"/>
                </a:lnTo>
                <a:lnTo>
                  <a:pt x="10513739" y="6274567"/>
                </a:lnTo>
                <a:lnTo>
                  <a:pt x="10537536" y="6227177"/>
                </a:lnTo>
                <a:lnTo>
                  <a:pt x="10560961" y="6140234"/>
                </a:lnTo>
                <a:lnTo>
                  <a:pt x="10584570" y="6092307"/>
                </a:lnTo>
                <a:lnTo>
                  <a:pt x="10607631" y="6004320"/>
                </a:lnTo>
                <a:lnTo>
                  <a:pt x="10631063" y="5955888"/>
                </a:lnTo>
                <a:lnTo>
                  <a:pt x="10687458" y="5732322"/>
                </a:lnTo>
                <a:lnTo>
                  <a:pt x="10710570" y="5682973"/>
                </a:lnTo>
                <a:lnTo>
                  <a:pt x="10743650" y="5546669"/>
                </a:lnTo>
                <a:lnTo>
                  <a:pt x="10742596" y="5505161"/>
                </a:lnTo>
                <a:lnTo>
                  <a:pt x="10796631" y="5274844"/>
                </a:lnTo>
                <a:lnTo>
                  <a:pt x="10795330" y="5232631"/>
                </a:lnTo>
                <a:lnTo>
                  <a:pt x="10805982" y="5186123"/>
                </a:lnTo>
                <a:lnTo>
                  <a:pt x="10804609" y="5143704"/>
                </a:lnTo>
                <a:lnTo>
                  <a:pt x="10825740" y="5050195"/>
                </a:lnTo>
                <a:lnTo>
                  <a:pt x="10822766" y="4964702"/>
                </a:lnTo>
                <a:lnTo>
                  <a:pt x="10833223" y="4917638"/>
                </a:lnTo>
                <a:lnTo>
                  <a:pt x="10830077" y="4831653"/>
                </a:lnTo>
                <a:lnTo>
                  <a:pt x="10840454" y="4784359"/>
                </a:lnTo>
                <a:lnTo>
                  <a:pt x="10826785" y="4437315"/>
                </a:lnTo>
                <a:lnTo>
                  <a:pt x="10813009" y="4397902"/>
                </a:lnTo>
                <a:lnTo>
                  <a:pt x="10809397" y="4310584"/>
                </a:lnTo>
                <a:lnTo>
                  <a:pt x="10560335" y="3597985"/>
                </a:lnTo>
                <a:lnTo>
                  <a:pt x="10534551" y="3562707"/>
                </a:lnTo>
                <a:lnTo>
                  <a:pt x="10520770" y="3523276"/>
                </a:lnTo>
                <a:lnTo>
                  <a:pt x="10366481" y="3312787"/>
                </a:lnTo>
                <a:lnTo>
                  <a:pt x="10328845" y="3282088"/>
                </a:lnTo>
                <a:lnTo>
                  <a:pt x="10277619" y="3212508"/>
                </a:lnTo>
                <a:lnTo>
                  <a:pt x="10202515" y="3151595"/>
                </a:lnTo>
                <a:lnTo>
                  <a:pt x="10176993" y="3117065"/>
                </a:lnTo>
                <a:lnTo>
                  <a:pt x="10137492" y="3081030"/>
                </a:lnTo>
                <a:lnTo>
                  <a:pt x="10098722" y="3047087"/>
                </a:lnTo>
                <a:lnTo>
                  <a:pt x="10048671" y="3019360"/>
                </a:lnTo>
                <a:lnTo>
                  <a:pt x="10011293" y="2989403"/>
                </a:lnTo>
                <a:lnTo>
                  <a:pt x="9974578" y="2961338"/>
                </a:lnTo>
                <a:lnTo>
                  <a:pt x="9938500" y="2935099"/>
                </a:lnTo>
                <a:lnTo>
                  <a:pt x="9891049" y="2914811"/>
                </a:lnTo>
                <a:lnTo>
                  <a:pt x="9856179" y="2892027"/>
                </a:lnTo>
                <a:lnTo>
                  <a:pt x="9809889" y="2875060"/>
                </a:lnTo>
                <a:lnTo>
                  <a:pt x="9776133" y="2855463"/>
                </a:lnTo>
                <a:lnTo>
                  <a:pt x="9730910" y="2841552"/>
                </a:lnTo>
                <a:lnTo>
                  <a:pt x="9698176" y="2824878"/>
                </a:lnTo>
                <a:lnTo>
                  <a:pt x="9653929" y="2813756"/>
                </a:lnTo>
                <a:lnTo>
                  <a:pt x="9610134" y="2803930"/>
                </a:lnTo>
                <a:lnTo>
                  <a:pt x="9566769" y="2795332"/>
                </a:lnTo>
                <a:lnTo>
                  <a:pt x="9535799" y="2783707"/>
                </a:lnTo>
                <a:lnTo>
                  <a:pt x="9493223" y="2777368"/>
                </a:lnTo>
                <a:lnTo>
                  <a:pt x="9451008" y="2772059"/>
                </a:lnTo>
                <a:lnTo>
                  <a:pt x="9409129" y="2767713"/>
                </a:lnTo>
                <a:lnTo>
                  <a:pt x="9367563" y="2764263"/>
                </a:lnTo>
                <a:lnTo>
                  <a:pt x="9326288" y="2761645"/>
                </a:lnTo>
                <a:lnTo>
                  <a:pt x="9285280" y="2759791"/>
                </a:lnTo>
                <a:lnTo>
                  <a:pt x="9244515" y="2758634"/>
                </a:lnTo>
                <a:lnTo>
                  <a:pt x="9203971" y="2758108"/>
                </a:lnTo>
                <a:lnTo>
                  <a:pt x="9163625" y="2758148"/>
                </a:lnTo>
                <a:lnTo>
                  <a:pt x="9123453" y="2758686"/>
                </a:lnTo>
                <a:lnTo>
                  <a:pt x="9083432" y="2759656"/>
                </a:lnTo>
                <a:lnTo>
                  <a:pt x="9043539" y="2760992"/>
                </a:lnTo>
                <a:lnTo>
                  <a:pt x="9003750" y="2762627"/>
                </a:lnTo>
                <a:lnTo>
                  <a:pt x="8964043" y="2764496"/>
                </a:lnTo>
                <a:lnTo>
                  <a:pt x="8924394" y="2766530"/>
                </a:lnTo>
                <a:lnTo>
                  <a:pt x="8884780" y="2768665"/>
                </a:lnTo>
                <a:lnTo>
                  <a:pt x="8845178" y="2770834"/>
                </a:lnTo>
                <a:lnTo>
                  <a:pt x="8805565" y="2772970"/>
                </a:lnTo>
                <a:lnTo>
                  <a:pt x="8765916" y="2775007"/>
                </a:lnTo>
                <a:lnTo>
                  <a:pt x="8714222" y="2781068"/>
                </a:lnTo>
                <a:lnTo>
                  <a:pt x="8674435" y="2782708"/>
                </a:lnTo>
                <a:lnTo>
                  <a:pt x="8634543" y="2784049"/>
                </a:lnTo>
                <a:lnTo>
                  <a:pt x="8594525" y="2785026"/>
                </a:lnTo>
                <a:lnTo>
                  <a:pt x="8554355" y="2785571"/>
                </a:lnTo>
                <a:lnTo>
                  <a:pt x="8514012" y="2785619"/>
                </a:lnTo>
                <a:lnTo>
                  <a:pt x="8473471" y="2785104"/>
                </a:lnTo>
                <a:lnTo>
                  <a:pt x="8432711" y="2783958"/>
                </a:lnTo>
                <a:lnTo>
                  <a:pt x="8391707" y="2782115"/>
                </a:lnTo>
                <a:lnTo>
                  <a:pt x="8350436" y="2779509"/>
                </a:lnTo>
                <a:lnTo>
                  <a:pt x="8308875" y="2776074"/>
                </a:lnTo>
                <a:lnTo>
                  <a:pt x="8278990" y="2767553"/>
                </a:lnTo>
                <a:lnTo>
                  <a:pt x="8236780" y="2762260"/>
                </a:lnTo>
                <a:lnTo>
                  <a:pt x="8194210" y="2755938"/>
                </a:lnTo>
                <a:lnTo>
                  <a:pt x="8151258" y="2748521"/>
                </a:lnTo>
                <a:lnTo>
                  <a:pt x="8107900" y="2739943"/>
                </a:lnTo>
                <a:lnTo>
                  <a:pt x="8076101" y="2725946"/>
                </a:lnTo>
                <a:lnTo>
                  <a:pt x="8031861" y="2714846"/>
                </a:lnTo>
                <a:lnTo>
                  <a:pt x="7987146" y="2702385"/>
                </a:lnTo>
                <a:lnTo>
                  <a:pt x="7953920" y="2684307"/>
                </a:lnTo>
                <a:lnTo>
                  <a:pt x="7908184" y="2668925"/>
                </a:lnTo>
                <a:lnTo>
                  <a:pt x="7873892" y="2647793"/>
                </a:lnTo>
                <a:lnTo>
                  <a:pt x="7827042" y="2629226"/>
                </a:lnTo>
                <a:lnTo>
                  <a:pt x="7806612" y="2609265"/>
                </a:lnTo>
                <a:lnTo>
                  <a:pt x="7752672" y="2570411"/>
                </a:lnTo>
                <a:lnTo>
                  <a:pt x="7709370" y="2523500"/>
                </a:lnTo>
                <a:lnTo>
                  <a:pt x="7664842" y="2473085"/>
                </a:lnTo>
                <a:lnTo>
                  <a:pt x="7631203" y="2415333"/>
                </a:lnTo>
                <a:lnTo>
                  <a:pt x="7608017" y="2387484"/>
                </a:lnTo>
                <a:lnTo>
                  <a:pt x="7584953" y="2321497"/>
                </a:lnTo>
                <a:lnTo>
                  <a:pt x="7561131" y="2291829"/>
                </a:lnTo>
                <a:lnTo>
                  <a:pt x="7295089" y="1530650"/>
                </a:lnTo>
                <a:lnTo>
                  <a:pt x="7223098" y="1440152"/>
                </a:lnTo>
                <a:lnTo>
                  <a:pt x="7211462" y="1406860"/>
                </a:lnTo>
                <a:lnTo>
                  <a:pt x="7176061" y="1382555"/>
                </a:lnTo>
                <a:lnTo>
                  <a:pt x="7129935" y="1327567"/>
                </a:lnTo>
                <a:lnTo>
                  <a:pt x="7095264" y="1305353"/>
                </a:lnTo>
                <a:lnTo>
                  <a:pt x="7072858" y="1279736"/>
                </a:lnTo>
                <a:lnTo>
                  <a:pt x="7038753" y="1259141"/>
                </a:lnTo>
                <a:lnTo>
                  <a:pt x="7004954" y="1239423"/>
                </a:lnTo>
                <a:lnTo>
                  <a:pt x="6959489" y="1224817"/>
                </a:lnTo>
                <a:lnTo>
                  <a:pt x="6926351" y="1206987"/>
                </a:lnTo>
                <a:lnTo>
                  <a:pt x="6881577" y="1194359"/>
                </a:lnTo>
                <a:lnTo>
                  <a:pt x="6837173" y="1182788"/>
                </a:lnTo>
                <a:lnTo>
                  <a:pt x="6793153" y="1172318"/>
                </a:lnTo>
                <a:lnTo>
                  <a:pt x="6749535" y="1162995"/>
                </a:lnTo>
                <a:lnTo>
                  <a:pt x="6694343" y="1159054"/>
                </a:lnTo>
                <a:lnTo>
                  <a:pt x="6639025" y="1154747"/>
                </a:lnTo>
                <a:lnTo>
                  <a:pt x="6584185" y="1151810"/>
                </a:lnTo>
                <a:lnTo>
                  <a:pt x="6529809" y="1150202"/>
                </a:lnTo>
                <a:lnTo>
                  <a:pt x="6475884" y="1149881"/>
                </a:lnTo>
                <a:lnTo>
                  <a:pt x="6422393" y="1150806"/>
                </a:lnTo>
                <a:lnTo>
                  <a:pt x="6369324" y="1152936"/>
                </a:lnTo>
                <a:lnTo>
                  <a:pt x="6328651" y="1152040"/>
                </a:lnTo>
                <a:lnTo>
                  <a:pt x="6276381" y="1156456"/>
                </a:lnTo>
                <a:lnTo>
                  <a:pt x="6224490" y="1161955"/>
                </a:lnTo>
                <a:lnTo>
                  <a:pt x="6172961" y="1168493"/>
                </a:lnTo>
                <a:lnTo>
                  <a:pt x="6133771" y="1171841"/>
                </a:lnTo>
                <a:lnTo>
                  <a:pt x="6082928" y="1180337"/>
                </a:lnTo>
                <a:lnTo>
                  <a:pt x="6044393" y="1185560"/>
                </a:lnTo>
                <a:lnTo>
                  <a:pt x="5994176" y="1195849"/>
                </a:lnTo>
                <a:lnTo>
                  <a:pt x="5944250" y="1206973"/>
                </a:lnTo>
                <a:lnTo>
                  <a:pt x="5906591" y="1214700"/>
                </a:lnTo>
                <a:lnTo>
                  <a:pt x="5857205" y="1227370"/>
                </a:lnTo>
                <a:lnTo>
                  <a:pt x="5820057" y="1236560"/>
                </a:lnTo>
                <a:lnTo>
                  <a:pt x="5771155" y="1250611"/>
                </a:lnTo>
                <a:lnTo>
                  <a:pt x="5734461" y="1261101"/>
                </a:lnTo>
                <a:lnTo>
                  <a:pt x="5697973" y="1272178"/>
                </a:lnTo>
                <a:lnTo>
                  <a:pt x="5649687" y="1287993"/>
                </a:lnTo>
                <a:lnTo>
                  <a:pt x="5613566" y="1300123"/>
                </a:lnTo>
                <a:lnTo>
                  <a:pt x="5577608" y="1312717"/>
                </a:lnTo>
                <a:lnTo>
                  <a:pt x="5529809" y="1329924"/>
                </a:lnTo>
                <a:lnTo>
                  <a:pt x="5494132" y="1343324"/>
                </a:lnTo>
                <a:lnTo>
                  <a:pt x="5458574" y="1357064"/>
                </a:lnTo>
                <a:lnTo>
                  <a:pt x="5411132" y="1375295"/>
                </a:lnTo>
                <a:lnTo>
                  <a:pt x="5375770" y="1389593"/>
                </a:lnTo>
                <a:lnTo>
                  <a:pt x="5340483" y="1404110"/>
                </a:lnTo>
                <a:lnTo>
                  <a:pt x="5305259" y="1418802"/>
                </a:lnTo>
                <a:lnTo>
                  <a:pt x="5270081" y="1433630"/>
                </a:lnTo>
                <a:lnTo>
                  <a:pt x="5222948" y="1452742"/>
                </a:lnTo>
                <a:lnTo>
                  <a:pt x="5117567" y="1497661"/>
                </a:lnTo>
                <a:lnTo>
                  <a:pt x="5082410" y="1512547"/>
                </a:lnTo>
                <a:lnTo>
                  <a:pt x="5047214" y="1527322"/>
                </a:lnTo>
                <a:lnTo>
                  <a:pt x="5011964" y="1541944"/>
                </a:lnTo>
                <a:lnTo>
                  <a:pt x="4964658" y="1560562"/>
                </a:lnTo>
                <a:lnTo>
                  <a:pt x="4929259" y="1574755"/>
                </a:lnTo>
                <a:lnTo>
                  <a:pt x="4893763" y="1588672"/>
                </a:lnTo>
                <a:lnTo>
                  <a:pt x="4858156" y="1602271"/>
                </a:lnTo>
                <a:lnTo>
                  <a:pt x="4822423" y="1615512"/>
                </a:lnTo>
                <a:lnTo>
                  <a:pt x="4786551" y="1628353"/>
                </a:lnTo>
                <a:lnTo>
                  <a:pt x="4750525" y="1640753"/>
                </a:lnTo>
                <a:lnTo>
                  <a:pt x="4714331" y="1652671"/>
                </a:lnTo>
                <a:lnTo>
                  <a:pt x="4677953" y="1664066"/>
                </a:lnTo>
                <a:lnTo>
                  <a:pt x="4641379" y="1674897"/>
                </a:lnTo>
                <a:lnTo>
                  <a:pt x="4604592" y="1685122"/>
                </a:lnTo>
                <a:lnTo>
                  <a:pt x="4567580" y="1694701"/>
                </a:lnTo>
                <a:lnTo>
                  <a:pt x="4518339" y="1707782"/>
                </a:lnTo>
                <a:lnTo>
                  <a:pt x="4480831" y="1715944"/>
                </a:lnTo>
                <a:lnTo>
                  <a:pt x="4443055" y="1723336"/>
                </a:lnTo>
                <a:lnTo>
                  <a:pt x="4404995" y="1729917"/>
                </a:lnTo>
                <a:lnTo>
                  <a:pt x="4366637" y="1735645"/>
                </a:lnTo>
                <a:lnTo>
                  <a:pt x="4327966" y="1740480"/>
                </a:lnTo>
                <a:lnTo>
                  <a:pt x="4288970" y="1744380"/>
                </a:lnTo>
                <a:lnTo>
                  <a:pt x="4249632" y="1747305"/>
                </a:lnTo>
                <a:lnTo>
                  <a:pt x="4209938" y="1749212"/>
                </a:lnTo>
                <a:lnTo>
                  <a:pt x="4169875" y="1750062"/>
                </a:lnTo>
                <a:lnTo>
                  <a:pt x="4129428" y="1749812"/>
                </a:lnTo>
                <a:lnTo>
                  <a:pt x="4076593" y="1752612"/>
                </a:lnTo>
                <a:lnTo>
                  <a:pt x="4035334" y="1750041"/>
                </a:lnTo>
                <a:lnTo>
                  <a:pt x="3993648" y="1746247"/>
                </a:lnTo>
                <a:lnTo>
                  <a:pt x="3951520" y="1741189"/>
                </a:lnTo>
                <a:lnTo>
                  <a:pt x="3908936" y="1734826"/>
                </a:lnTo>
                <a:lnTo>
                  <a:pt x="3865881" y="1727116"/>
                </a:lnTo>
                <a:lnTo>
                  <a:pt x="3810353" y="1722210"/>
                </a:lnTo>
                <a:lnTo>
                  <a:pt x="3766315" y="1711686"/>
                </a:lnTo>
                <a:lnTo>
                  <a:pt x="3721762" y="1699691"/>
                </a:lnTo>
                <a:lnTo>
                  <a:pt x="3676682" y="1686186"/>
                </a:lnTo>
                <a:lnTo>
                  <a:pt x="3646971" y="1678163"/>
                </a:lnTo>
                <a:lnTo>
                  <a:pt x="3616758" y="1668702"/>
                </a:lnTo>
                <a:lnTo>
                  <a:pt x="3586057" y="1657848"/>
                </a:lnTo>
                <a:lnTo>
                  <a:pt x="3566874" y="1641453"/>
                </a:lnTo>
                <a:lnTo>
                  <a:pt x="3535245" y="1627942"/>
                </a:lnTo>
                <a:lnTo>
                  <a:pt x="3515163" y="1608977"/>
                </a:lnTo>
                <a:lnTo>
                  <a:pt x="3494654" y="1588791"/>
                </a:lnTo>
                <a:lnTo>
                  <a:pt x="3461745" y="1571619"/>
                </a:lnTo>
                <a:lnTo>
                  <a:pt x="3418732" y="1525535"/>
                </a:lnTo>
                <a:lnTo>
                  <a:pt x="3374255" y="1475263"/>
                </a:lnTo>
                <a:lnTo>
                  <a:pt x="3328434" y="1421149"/>
                </a:lnTo>
                <a:lnTo>
                  <a:pt x="3281392" y="1363538"/>
                </a:lnTo>
                <a:lnTo>
                  <a:pt x="3257450" y="1333530"/>
                </a:lnTo>
                <a:lnTo>
                  <a:pt x="3245237" y="1298588"/>
                </a:lnTo>
                <a:lnTo>
                  <a:pt x="3171223" y="1202299"/>
                </a:lnTo>
                <a:lnTo>
                  <a:pt x="3158121" y="1164813"/>
                </a:lnTo>
                <a:lnTo>
                  <a:pt x="3081803" y="1061932"/>
                </a:lnTo>
                <a:lnTo>
                  <a:pt x="3068054" y="1022595"/>
                </a:lnTo>
                <a:lnTo>
                  <a:pt x="2964015" y="878894"/>
                </a:lnTo>
                <a:lnTo>
                  <a:pt x="2949798" y="838217"/>
                </a:lnTo>
                <a:lnTo>
                  <a:pt x="2844643" y="691322"/>
                </a:lnTo>
                <a:lnTo>
                  <a:pt x="2806358" y="658767"/>
                </a:lnTo>
                <a:lnTo>
                  <a:pt x="2727695" y="549178"/>
                </a:lnTo>
                <a:lnTo>
                  <a:pt x="2689610" y="517197"/>
                </a:lnTo>
                <a:lnTo>
                  <a:pt x="2663603" y="481277"/>
                </a:lnTo>
                <a:lnTo>
                  <a:pt x="2625709" y="449842"/>
                </a:lnTo>
                <a:lnTo>
                  <a:pt x="2599923" y="414555"/>
                </a:lnTo>
                <a:lnTo>
                  <a:pt x="2524787" y="353550"/>
                </a:lnTo>
                <a:lnTo>
                  <a:pt x="2450305" y="294416"/>
                </a:lnTo>
                <a:lnTo>
                  <a:pt x="2413348" y="265659"/>
                </a:lnTo>
                <a:lnTo>
                  <a:pt x="2376599" y="237500"/>
                </a:lnTo>
                <a:lnTo>
                  <a:pt x="2328086" y="214173"/>
                </a:lnTo>
                <a:lnTo>
                  <a:pt x="2291801" y="187339"/>
                </a:lnTo>
                <a:lnTo>
                  <a:pt x="2243781" y="165424"/>
                </a:lnTo>
                <a:lnTo>
                  <a:pt x="2208019" y="140089"/>
                </a:lnTo>
                <a:lnTo>
                  <a:pt x="2160554" y="119759"/>
                </a:lnTo>
                <a:lnTo>
                  <a:pt x="2113388" y="100287"/>
                </a:lnTo>
                <a:lnTo>
                  <a:pt x="2066536" y="81715"/>
                </a:lnTo>
                <a:lnTo>
                  <a:pt x="2008026" y="68278"/>
                </a:lnTo>
                <a:lnTo>
                  <a:pt x="1961850" y="51638"/>
                </a:lnTo>
                <a:lnTo>
                  <a:pt x="1904046" y="40219"/>
                </a:lnTo>
                <a:lnTo>
                  <a:pt x="1846617" y="29874"/>
                </a:lnTo>
                <a:lnTo>
                  <a:pt x="1802790" y="19957"/>
                </a:lnTo>
                <a:lnTo>
                  <a:pt x="1759429" y="11369"/>
                </a:lnTo>
                <a:lnTo>
                  <a:pt x="1704534" y="8275"/>
                </a:lnTo>
                <a:lnTo>
                  <a:pt x="1662074" y="2267"/>
                </a:lnTo>
                <a:lnTo>
                  <a:pt x="1608061" y="1696"/>
                </a:lnTo>
                <a:lnTo>
                  <a:pt x="1554475" y="2346"/>
                </a:lnTo>
                <a:lnTo>
                  <a:pt x="1513294" y="0"/>
                </a:lnTo>
                <a:lnTo>
                  <a:pt x="1460533" y="3009"/>
                </a:lnTo>
                <a:lnTo>
                  <a:pt x="1420158" y="2967"/>
                </a:lnTo>
                <a:lnTo>
                  <a:pt x="1368183" y="8226"/>
                </a:lnTo>
                <a:lnTo>
                  <a:pt x="1316586" y="14570"/>
                </a:lnTo>
                <a:lnTo>
                  <a:pt x="1265359" y="21969"/>
                </a:lnTo>
                <a:lnTo>
                  <a:pt x="1226481" y="26208"/>
                </a:lnTo>
                <a:lnTo>
                  <a:pt x="1175963" y="35639"/>
                </a:lnTo>
                <a:lnTo>
                  <a:pt x="1125787" y="46044"/>
                </a:lnTo>
                <a:lnTo>
                  <a:pt x="1075941" y="57396"/>
                </a:lnTo>
                <a:lnTo>
                  <a:pt x="1026417" y="69668"/>
                </a:lnTo>
                <a:lnTo>
                  <a:pt x="977204" y="82832"/>
                </a:lnTo>
                <a:lnTo>
                  <a:pt x="928294" y="96861"/>
                </a:lnTo>
                <a:lnTo>
                  <a:pt x="879677" y="111727"/>
                </a:lnTo>
                <a:lnTo>
                  <a:pt x="831342" y="127404"/>
                </a:lnTo>
                <a:lnTo>
                  <a:pt x="783282" y="143864"/>
                </a:lnTo>
                <a:lnTo>
                  <a:pt x="735485" y="161079"/>
                </a:lnTo>
                <a:lnTo>
                  <a:pt x="699932" y="174832"/>
                </a:lnTo>
                <a:lnTo>
                  <a:pt x="652635" y="193475"/>
                </a:lnTo>
                <a:lnTo>
                  <a:pt x="605573" y="212793"/>
                </a:lnTo>
                <a:lnTo>
                  <a:pt x="558737" y="232756"/>
                </a:lnTo>
                <a:lnTo>
                  <a:pt x="512117" y="253337"/>
                </a:lnTo>
                <a:lnTo>
                  <a:pt x="465703" y="274510"/>
                </a:lnTo>
                <a:lnTo>
                  <a:pt x="419487" y="296247"/>
                </a:lnTo>
                <a:lnTo>
                  <a:pt x="373459" y="318521"/>
                </a:lnTo>
                <a:lnTo>
                  <a:pt x="327608" y="341303"/>
                </a:lnTo>
                <a:lnTo>
                  <a:pt x="281926" y="364567"/>
                </a:lnTo>
                <a:lnTo>
                  <a:pt x="236402" y="388286"/>
                </a:lnTo>
                <a:lnTo>
                  <a:pt x="191028" y="412432"/>
                </a:lnTo>
                <a:lnTo>
                  <a:pt x="145793" y="436977"/>
                </a:lnTo>
                <a:lnTo>
                  <a:pt x="100689" y="461895"/>
                </a:lnTo>
                <a:lnTo>
                  <a:pt x="55705" y="487157"/>
                </a:lnTo>
                <a:lnTo>
                  <a:pt x="10832" y="512737"/>
                </a:lnTo>
                <a:lnTo>
                  <a:pt x="54" y="520390"/>
                </a:lnTo>
                <a:lnTo>
                  <a:pt x="0" y="6370984"/>
                </a:lnTo>
                <a:close/>
              </a:path>
              <a:path w="10840720" h="6371590">
                <a:moveTo>
                  <a:pt x="7319878" y="1601574"/>
                </a:moveTo>
                <a:lnTo>
                  <a:pt x="7486883" y="2079398"/>
                </a:lnTo>
                <a:lnTo>
                  <a:pt x="7486104" y="2038676"/>
                </a:lnTo>
                <a:lnTo>
                  <a:pt x="7344445" y="1633374"/>
                </a:lnTo>
                <a:lnTo>
                  <a:pt x="7319878" y="16015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56376" y="3425744"/>
            <a:ext cx="2484896" cy="214307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28597" y="3411268"/>
            <a:ext cx="1613788" cy="210258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39552" y="3431717"/>
            <a:ext cx="2586694" cy="205740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872024" y="3464509"/>
            <a:ext cx="2550451" cy="2143262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1303553" y="5859690"/>
            <a:ext cx="3723004" cy="3340735"/>
          </a:xfrm>
          <a:custGeom>
            <a:avLst/>
            <a:gdLst/>
            <a:ahLst/>
            <a:cxnLst/>
            <a:rect l="l" t="t" r="r" b="b"/>
            <a:pathLst>
              <a:path w="3723004" h="3340734">
                <a:moveTo>
                  <a:pt x="3722941" y="1663700"/>
                </a:moveTo>
                <a:lnTo>
                  <a:pt x="3722357" y="1587500"/>
                </a:lnTo>
                <a:lnTo>
                  <a:pt x="3720642" y="1511300"/>
                </a:lnTo>
                <a:lnTo>
                  <a:pt x="3717785" y="1435100"/>
                </a:lnTo>
                <a:lnTo>
                  <a:pt x="3713835" y="1358900"/>
                </a:lnTo>
                <a:lnTo>
                  <a:pt x="3708793" y="1295400"/>
                </a:lnTo>
                <a:lnTo>
                  <a:pt x="3702685" y="1219200"/>
                </a:lnTo>
                <a:lnTo>
                  <a:pt x="3695535" y="1155700"/>
                </a:lnTo>
                <a:lnTo>
                  <a:pt x="3687343" y="1092200"/>
                </a:lnTo>
                <a:lnTo>
                  <a:pt x="3678148" y="1028700"/>
                </a:lnTo>
                <a:lnTo>
                  <a:pt x="3667950" y="977900"/>
                </a:lnTo>
                <a:lnTo>
                  <a:pt x="3656787" y="914400"/>
                </a:lnTo>
                <a:lnTo>
                  <a:pt x="3644671" y="863600"/>
                </a:lnTo>
                <a:lnTo>
                  <a:pt x="3631628" y="800100"/>
                </a:lnTo>
                <a:lnTo>
                  <a:pt x="3617658" y="749300"/>
                </a:lnTo>
                <a:lnTo>
                  <a:pt x="3602799" y="698500"/>
                </a:lnTo>
                <a:lnTo>
                  <a:pt x="3587051" y="660400"/>
                </a:lnTo>
                <a:lnTo>
                  <a:pt x="3570452" y="609600"/>
                </a:lnTo>
                <a:lnTo>
                  <a:pt x="3553015" y="571500"/>
                </a:lnTo>
                <a:lnTo>
                  <a:pt x="3534765" y="520700"/>
                </a:lnTo>
                <a:lnTo>
                  <a:pt x="3515703" y="482600"/>
                </a:lnTo>
                <a:lnTo>
                  <a:pt x="3495865" y="444500"/>
                </a:lnTo>
                <a:lnTo>
                  <a:pt x="3475266" y="406400"/>
                </a:lnTo>
                <a:lnTo>
                  <a:pt x="3453917" y="368300"/>
                </a:lnTo>
                <a:lnTo>
                  <a:pt x="3431844" y="342900"/>
                </a:lnTo>
                <a:lnTo>
                  <a:pt x="3409073" y="304800"/>
                </a:lnTo>
                <a:lnTo>
                  <a:pt x="3385616" y="279400"/>
                </a:lnTo>
                <a:lnTo>
                  <a:pt x="3361486" y="241300"/>
                </a:lnTo>
                <a:lnTo>
                  <a:pt x="3336709" y="215900"/>
                </a:lnTo>
                <a:lnTo>
                  <a:pt x="3311296" y="190500"/>
                </a:lnTo>
                <a:lnTo>
                  <a:pt x="3285286" y="165100"/>
                </a:lnTo>
                <a:lnTo>
                  <a:pt x="3258680" y="152400"/>
                </a:lnTo>
                <a:lnTo>
                  <a:pt x="3231502" y="127000"/>
                </a:lnTo>
                <a:lnTo>
                  <a:pt x="3203765" y="114300"/>
                </a:lnTo>
                <a:lnTo>
                  <a:pt x="3175495" y="88900"/>
                </a:lnTo>
                <a:lnTo>
                  <a:pt x="3117443" y="63500"/>
                </a:lnTo>
                <a:lnTo>
                  <a:pt x="3026829" y="25400"/>
                </a:lnTo>
                <a:lnTo>
                  <a:pt x="2995765" y="12700"/>
                </a:lnTo>
                <a:lnTo>
                  <a:pt x="2964294" y="0"/>
                </a:lnTo>
                <a:lnTo>
                  <a:pt x="758634" y="0"/>
                </a:lnTo>
                <a:lnTo>
                  <a:pt x="696099" y="25400"/>
                </a:lnTo>
                <a:lnTo>
                  <a:pt x="605497" y="63500"/>
                </a:lnTo>
                <a:lnTo>
                  <a:pt x="547433" y="88900"/>
                </a:lnTo>
                <a:lnTo>
                  <a:pt x="519176" y="114300"/>
                </a:lnTo>
                <a:lnTo>
                  <a:pt x="491439" y="127000"/>
                </a:lnTo>
                <a:lnTo>
                  <a:pt x="464261" y="152400"/>
                </a:lnTo>
                <a:lnTo>
                  <a:pt x="437654" y="165100"/>
                </a:lnTo>
                <a:lnTo>
                  <a:pt x="411632" y="190500"/>
                </a:lnTo>
                <a:lnTo>
                  <a:pt x="386232" y="215900"/>
                </a:lnTo>
                <a:lnTo>
                  <a:pt x="361454" y="241300"/>
                </a:lnTo>
                <a:lnTo>
                  <a:pt x="337324" y="279400"/>
                </a:lnTo>
                <a:lnTo>
                  <a:pt x="313855" y="304800"/>
                </a:lnTo>
                <a:lnTo>
                  <a:pt x="291084" y="342900"/>
                </a:lnTo>
                <a:lnTo>
                  <a:pt x="269011" y="368300"/>
                </a:lnTo>
                <a:lnTo>
                  <a:pt x="247675" y="406400"/>
                </a:lnTo>
                <a:lnTo>
                  <a:pt x="227063" y="444500"/>
                </a:lnTo>
                <a:lnTo>
                  <a:pt x="207225" y="482600"/>
                </a:lnTo>
                <a:lnTo>
                  <a:pt x="188175" y="520700"/>
                </a:lnTo>
                <a:lnTo>
                  <a:pt x="169913" y="571500"/>
                </a:lnTo>
                <a:lnTo>
                  <a:pt x="152476" y="609600"/>
                </a:lnTo>
                <a:lnTo>
                  <a:pt x="135877" y="660400"/>
                </a:lnTo>
                <a:lnTo>
                  <a:pt x="120142" y="698500"/>
                </a:lnTo>
                <a:lnTo>
                  <a:pt x="105283" y="749300"/>
                </a:lnTo>
                <a:lnTo>
                  <a:pt x="91313" y="800100"/>
                </a:lnTo>
                <a:lnTo>
                  <a:pt x="78257" y="863600"/>
                </a:lnTo>
                <a:lnTo>
                  <a:pt x="66141" y="914400"/>
                </a:lnTo>
                <a:lnTo>
                  <a:pt x="54978" y="977900"/>
                </a:lnTo>
                <a:lnTo>
                  <a:pt x="44792" y="1028700"/>
                </a:lnTo>
                <a:lnTo>
                  <a:pt x="35598" y="1092200"/>
                </a:lnTo>
                <a:lnTo>
                  <a:pt x="27406" y="1155700"/>
                </a:lnTo>
                <a:lnTo>
                  <a:pt x="20243" y="1219200"/>
                </a:lnTo>
                <a:lnTo>
                  <a:pt x="14135" y="1295400"/>
                </a:lnTo>
                <a:lnTo>
                  <a:pt x="9093" y="1358900"/>
                </a:lnTo>
                <a:lnTo>
                  <a:pt x="5143" y="1435100"/>
                </a:lnTo>
                <a:lnTo>
                  <a:pt x="2298" y="1511300"/>
                </a:lnTo>
                <a:lnTo>
                  <a:pt x="571" y="1587500"/>
                </a:lnTo>
                <a:lnTo>
                  <a:pt x="0" y="1663700"/>
                </a:lnTo>
                <a:lnTo>
                  <a:pt x="571" y="1739900"/>
                </a:lnTo>
                <a:lnTo>
                  <a:pt x="2298" y="1816100"/>
                </a:lnTo>
                <a:lnTo>
                  <a:pt x="5143" y="1892300"/>
                </a:lnTo>
                <a:lnTo>
                  <a:pt x="9093" y="1968500"/>
                </a:lnTo>
                <a:lnTo>
                  <a:pt x="14135" y="2032000"/>
                </a:lnTo>
                <a:lnTo>
                  <a:pt x="20243" y="2108200"/>
                </a:lnTo>
                <a:lnTo>
                  <a:pt x="27406" y="2171700"/>
                </a:lnTo>
                <a:lnTo>
                  <a:pt x="35598" y="2235200"/>
                </a:lnTo>
                <a:lnTo>
                  <a:pt x="44792" y="2298700"/>
                </a:lnTo>
                <a:lnTo>
                  <a:pt x="54978" y="2362200"/>
                </a:lnTo>
                <a:lnTo>
                  <a:pt x="66141" y="2413000"/>
                </a:lnTo>
                <a:lnTo>
                  <a:pt x="78257" y="2476500"/>
                </a:lnTo>
                <a:lnTo>
                  <a:pt x="91313" y="2527300"/>
                </a:lnTo>
                <a:lnTo>
                  <a:pt x="105283" y="2578100"/>
                </a:lnTo>
                <a:lnTo>
                  <a:pt x="120142" y="2628900"/>
                </a:lnTo>
                <a:lnTo>
                  <a:pt x="135877" y="2679700"/>
                </a:lnTo>
                <a:lnTo>
                  <a:pt x="152476" y="2717800"/>
                </a:lnTo>
                <a:lnTo>
                  <a:pt x="169913" y="2768600"/>
                </a:lnTo>
                <a:lnTo>
                  <a:pt x="188175" y="2806700"/>
                </a:lnTo>
                <a:lnTo>
                  <a:pt x="207225" y="2844800"/>
                </a:lnTo>
                <a:lnTo>
                  <a:pt x="227063" y="2882900"/>
                </a:lnTo>
                <a:lnTo>
                  <a:pt x="247675" y="2921000"/>
                </a:lnTo>
                <a:lnTo>
                  <a:pt x="269011" y="2959100"/>
                </a:lnTo>
                <a:lnTo>
                  <a:pt x="291084" y="2997200"/>
                </a:lnTo>
                <a:lnTo>
                  <a:pt x="313855" y="3022600"/>
                </a:lnTo>
                <a:lnTo>
                  <a:pt x="337324" y="3060700"/>
                </a:lnTo>
                <a:lnTo>
                  <a:pt x="386232" y="3111500"/>
                </a:lnTo>
                <a:lnTo>
                  <a:pt x="437654" y="3162300"/>
                </a:lnTo>
                <a:lnTo>
                  <a:pt x="491439" y="3200400"/>
                </a:lnTo>
                <a:lnTo>
                  <a:pt x="519176" y="3225800"/>
                </a:lnTo>
                <a:lnTo>
                  <a:pt x="576211" y="3251200"/>
                </a:lnTo>
                <a:lnTo>
                  <a:pt x="605497" y="3276600"/>
                </a:lnTo>
                <a:lnTo>
                  <a:pt x="665454" y="3302000"/>
                </a:lnTo>
                <a:lnTo>
                  <a:pt x="696099" y="3302000"/>
                </a:lnTo>
                <a:lnTo>
                  <a:pt x="758634" y="3327400"/>
                </a:lnTo>
                <a:lnTo>
                  <a:pt x="790486" y="3327400"/>
                </a:lnTo>
                <a:lnTo>
                  <a:pt x="822706" y="3340100"/>
                </a:lnTo>
                <a:lnTo>
                  <a:pt x="943991" y="3340100"/>
                </a:lnTo>
                <a:lnTo>
                  <a:pt x="954786" y="3340290"/>
                </a:lnTo>
                <a:lnTo>
                  <a:pt x="2768155" y="3340290"/>
                </a:lnTo>
                <a:lnTo>
                  <a:pt x="2778937" y="3340100"/>
                </a:lnTo>
                <a:lnTo>
                  <a:pt x="2900235" y="3340100"/>
                </a:lnTo>
                <a:lnTo>
                  <a:pt x="2932442" y="3327400"/>
                </a:lnTo>
                <a:lnTo>
                  <a:pt x="2964294" y="3327400"/>
                </a:lnTo>
                <a:lnTo>
                  <a:pt x="3026829" y="3302000"/>
                </a:lnTo>
                <a:lnTo>
                  <a:pt x="3057474" y="3302000"/>
                </a:lnTo>
                <a:lnTo>
                  <a:pt x="3117443" y="3276600"/>
                </a:lnTo>
                <a:lnTo>
                  <a:pt x="3146717" y="3251200"/>
                </a:lnTo>
                <a:lnTo>
                  <a:pt x="3203765" y="3225800"/>
                </a:lnTo>
                <a:lnTo>
                  <a:pt x="3231502" y="3200400"/>
                </a:lnTo>
                <a:lnTo>
                  <a:pt x="3258680" y="3187700"/>
                </a:lnTo>
                <a:lnTo>
                  <a:pt x="3285286" y="3162300"/>
                </a:lnTo>
                <a:lnTo>
                  <a:pt x="3336709" y="3111500"/>
                </a:lnTo>
                <a:lnTo>
                  <a:pt x="3385616" y="3060700"/>
                </a:lnTo>
                <a:lnTo>
                  <a:pt x="3409073" y="3022600"/>
                </a:lnTo>
                <a:lnTo>
                  <a:pt x="3431844" y="2997200"/>
                </a:lnTo>
                <a:lnTo>
                  <a:pt x="3453917" y="2959100"/>
                </a:lnTo>
                <a:lnTo>
                  <a:pt x="3475266" y="2921000"/>
                </a:lnTo>
                <a:lnTo>
                  <a:pt x="3495865" y="2882900"/>
                </a:lnTo>
                <a:lnTo>
                  <a:pt x="3515703" y="2844800"/>
                </a:lnTo>
                <a:lnTo>
                  <a:pt x="3534765" y="2806700"/>
                </a:lnTo>
                <a:lnTo>
                  <a:pt x="3553015" y="2768600"/>
                </a:lnTo>
                <a:lnTo>
                  <a:pt x="3570452" y="2717800"/>
                </a:lnTo>
                <a:lnTo>
                  <a:pt x="3587051" y="2679700"/>
                </a:lnTo>
                <a:lnTo>
                  <a:pt x="3602799" y="2628900"/>
                </a:lnTo>
                <a:lnTo>
                  <a:pt x="3617658" y="2578100"/>
                </a:lnTo>
                <a:lnTo>
                  <a:pt x="3631628" y="2527300"/>
                </a:lnTo>
                <a:lnTo>
                  <a:pt x="3644671" y="2476500"/>
                </a:lnTo>
                <a:lnTo>
                  <a:pt x="3656787" y="2413000"/>
                </a:lnTo>
                <a:lnTo>
                  <a:pt x="3667950" y="2362200"/>
                </a:lnTo>
                <a:lnTo>
                  <a:pt x="3678148" y="2298700"/>
                </a:lnTo>
                <a:lnTo>
                  <a:pt x="3687343" y="2235200"/>
                </a:lnTo>
                <a:lnTo>
                  <a:pt x="3695535" y="2171700"/>
                </a:lnTo>
                <a:lnTo>
                  <a:pt x="3702685" y="2108200"/>
                </a:lnTo>
                <a:lnTo>
                  <a:pt x="3708793" y="2032000"/>
                </a:lnTo>
                <a:lnTo>
                  <a:pt x="3713835" y="1968500"/>
                </a:lnTo>
                <a:lnTo>
                  <a:pt x="3717785" y="1892300"/>
                </a:lnTo>
                <a:lnTo>
                  <a:pt x="3720642" y="1816100"/>
                </a:lnTo>
                <a:lnTo>
                  <a:pt x="3722357" y="1739900"/>
                </a:lnTo>
                <a:lnTo>
                  <a:pt x="3722941" y="1663700"/>
                </a:lnTo>
                <a:close/>
              </a:path>
            </a:pathLst>
          </a:custGeom>
          <a:solidFill>
            <a:srgbClr val="AFD0E1">
              <a:alpha val="697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82971" y="5859690"/>
            <a:ext cx="3723004" cy="3340735"/>
          </a:xfrm>
          <a:custGeom>
            <a:avLst/>
            <a:gdLst/>
            <a:ahLst/>
            <a:cxnLst/>
            <a:rect l="l" t="t" r="r" b="b"/>
            <a:pathLst>
              <a:path w="3723004" h="3340734">
                <a:moveTo>
                  <a:pt x="3722941" y="1663700"/>
                </a:moveTo>
                <a:lnTo>
                  <a:pt x="3722370" y="1587500"/>
                </a:lnTo>
                <a:lnTo>
                  <a:pt x="3720642" y="1511300"/>
                </a:lnTo>
                <a:lnTo>
                  <a:pt x="3717798" y="1435100"/>
                </a:lnTo>
                <a:lnTo>
                  <a:pt x="3713848" y="1358900"/>
                </a:lnTo>
                <a:lnTo>
                  <a:pt x="3708806" y="1295400"/>
                </a:lnTo>
                <a:lnTo>
                  <a:pt x="3702697" y="1219200"/>
                </a:lnTo>
                <a:lnTo>
                  <a:pt x="3695535" y="1155700"/>
                </a:lnTo>
                <a:lnTo>
                  <a:pt x="3687343" y="1092200"/>
                </a:lnTo>
                <a:lnTo>
                  <a:pt x="3678148" y="1028700"/>
                </a:lnTo>
                <a:lnTo>
                  <a:pt x="3667963" y="977900"/>
                </a:lnTo>
                <a:lnTo>
                  <a:pt x="3656800" y="914400"/>
                </a:lnTo>
                <a:lnTo>
                  <a:pt x="3644684" y="863600"/>
                </a:lnTo>
                <a:lnTo>
                  <a:pt x="3631628" y="800100"/>
                </a:lnTo>
                <a:lnTo>
                  <a:pt x="3617658" y="749300"/>
                </a:lnTo>
                <a:lnTo>
                  <a:pt x="3602799" y="698500"/>
                </a:lnTo>
                <a:lnTo>
                  <a:pt x="3587064" y="660400"/>
                </a:lnTo>
                <a:lnTo>
                  <a:pt x="3570465" y="609600"/>
                </a:lnTo>
                <a:lnTo>
                  <a:pt x="3553028" y="571500"/>
                </a:lnTo>
                <a:lnTo>
                  <a:pt x="3534765" y="520700"/>
                </a:lnTo>
                <a:lnTo>
                  <a:pt x="3515715" y="482600"/>
                </a:lnTo>
                <a:lnTo>
                  <a:pt x="3495878" y="444500"/>
                </a:lnTo>
                <a:lnTo>
                  <a:pt x="3475278" y="406400"/>
                </a:lnTo>
                <a:lnTo>
                  <a:pt x="3453930" y="368300"/>
                </a:lnTo>
                <a:lnTo>
                  <a:pt x="3431857" y="342900"/>
                </a:lnTo>
                <a:lnTo>
                  <a:pt x="3409086" y="304800"/>
                </a:lnTo>
                <a:lnTo>
                  <a:pt x="3385616" y="279400"/>
                </a:lnTo>
                <a:lnTo>
                  <a:pt x="3361486" y="241300"/>
                </a:lnTo>
                <a:lnTo>
                  <a:pt x="3336709" y="215900"/>
                </a:lnTo>
                <a:lnTo>
                  <a:pt x="3311309" y="190500"/>
                </a:lnTo>
                <a:lnTo>
                  <a:pt x="3285286" y="165100"/>
                </a:lnTo>
                <a:lnTo>
                  <a:pt x="3258680" y="152400"/>
                </a:lnTo>
                <a:lnTo>
                  <a:pt x="3231502" y="127000"/>
                </a:lnTo>
                <a:lnTo>
                  <a:pt x="3203765" y="114300"/>
                </a:lnTo>
                <a:lnTo>
                  <a:pt x="3175508" y="88900"/>
                </a:lnTo>
                <a:lnTo>
                  <a:pt x="3117443" y="63500"/>
                </a:lnTo>
                <a:lnTo>
                  <a:pt x="3026841" y="25400"/>
                </a:lnTo>
                <a:lnTo>
                  <a:pt x="2995765" y="12700"/>
                </a:lnTo>
                <a:lnTo>
                  <a:pt x="2964307" y="0"/>
                </a:lnTo>
                <a:lnTo>
                  <a:pt x="758647" y="0"/>
                </a:lnTo>
                <a:lnTo>
                  <a:pt x="696112" y="25400"/>
                </a:lnTo>
                <a:lnTo>
                  <a:pt x="605497" y="63500"/>
                </a:lnTo>
                <a:lnTo>
                  <a:pt x="547446" y="88900"/>
                </a:lnTo>
                <a:lnTo>
                  <a:pt x="519176" y="114300"/>
                </a:lnTo>
                <a:lnTo>
                  <a:pt x="491439" y="127000"/>
                </a:lnTo>
                <a:lnTo>
                  <a:pt x="464261" y="152400"/>
                </a:lnTo>
                <a:lnTo>
                  <a:pt x="437654" y="165100"/>
                </a:lnTo>
                <a:lnTo>
                  <a:pt x="411645" y="190500"/>
                </a:lnTo>
                <a:lnTo>
                  <a:pt x="386232" y="215900"/>
                </a:lnTo>
                <a:lnTo>
                  <a:pt x="361454" y="241300"/>
                </a:lnTo>
                <a:lnTo>
                  <a:pt x="337324" y="279400"/>
                </a:lnTo>
                <a:lnTo>
                  <a:pt x="313867" y="304800"/>
                </a:lnTo>
                <a:lnTo>
                  <a:pt x="291096" y="342900"/>
                </a:lnTo>
                <a:lnTo>
                  <a:pt x="269024" y="368300"/>
                </a:lnTo>
                <a:lnTo>
                  <a:pt x="247675" y="406400"/>
                </a:lnTo>
                <a:lnTo>
                  <a:pt x="227076" y="444500"/>
                </a:lnTo>
                <a:lnTo>
                  <a:pt x="207238" y="482600"/>
                </a:lnTo>
                <a:lnTo>
                  <a:pt x="188175" y="520700"/>
                </a:lnTo>
                <a:lnTo>
                  <a:pt x="169926" y="571500"/>
                </a:lnTo>
                <a:lnTo>
                  <a:pt x="152488" y="609600"/>
                </a:lnTo>
                <a:lnTo>
                  <a:pt x="135890" y="660400"/>
                </a:lnTo>
                <a:lnTo>
                  <a:pt x="120142" y="698500"/>
                </a:lnTo>
                <a:lnTo>
                  <a:pt x="105283" y="749300"/>
                </a:lnTo>
                <a:lnTo>
                  <a:pt x="91325" y="800100"/>
                </a:lnTo>
                <a:lnTo>
                  <a:pt x="78270" y="863600"/>
                </a:lnTo>
                <a:lnTo>
                  <a:pt x="66154" y="914400"/>
                </a:lnTo>
                <a:lnTo>
                  <a:pt x="54991" y="977900"/>
                </a:lnTo>
                <a:lnTo>
                  <a:pt x="44805" y="1028700"/>
                </a:lnTo>
                <a:lnTo>
                  <a:pt x="35598" y="1092200"/>
                </a:lnTo>
                <a:lnTo>
                  <a:pt x="27419" y="1155700"/>
                </a:lnTo>
                <a:lnTo>
                  <a:pt x="20256" y="1219200"/>
                </a:lnTo>
                <a:lnTo>
                  <a:pt x="14147" y="1295400"/>
                </a:lnTo>
                <a:lnTo>
                  <a:pt x="9105" y="1358900"/>
                </a:lnTo>
                <a:lnTo>
                  <a:pt x="5156" y="1435100"/>
                </a:lnTo>
                <a:lnTo>
                  <a:pt x="2298" y="1511300"/>
                </a:lnTo>
                <a:lnTo>
                  <a:pt x="584" y="1587500"/>
                </a:lnTo>
                <a:lnTo>
                  <a:pt x="0" y="1663700"/>
                </a:lnTo>
                <a:lnTo>
                  <a:pt x="584" y="1739900"/>
                </a:lnTo>
                <a:lnTo>
                  <a:pt x="2298" y="1816100"/>
                </a:lnTo>
                <a:lnTo>
                  <a:pt x="5156" y="1892300"/>
                </a:lnTo>
                <a:lnTo>
                  <a:pt x="9105" y="1968500"/>
                </a:lnTo>
                <a:lnTo>
                  <a:pt x="14147" y="2032000"/>
                </a:lnTo>
                <a:lnTo>
                  <a:pt x="20256" y="2108200"/>
                </a:lnTo>
                <a:lnTo>
                  <a:pt x="27419" y="2171700"/>
                </a:lnTo>
                <a:lnTo>
                  <a:pt x="35598" y="2235200"/>
                </a:lnTo>
                <a:lnTo>
                  <a:pt x="44805" y="2298700"/>
                </a:lnTo>
                <a:lnTo>
                  <a:pt x="54991" y="2362200"/>
                </a:lnTo>
                <a:lnTo>
                  <a:pt x="66154" y="2413000"/>
                </a:lnTo>
                <a:lnTo>
                  <a:pt x="78270" y="2463800"/>
                </a:lnTo>
                <a:lnTo>
                  <a:pt x="91325" y="2527300"/>
                </a:lnTo>
                <a:lnTo>
                  <a:pt x="105283" y="2578100"/>
                </a:lnTo>
                <a:lnTo>
                  <a:pt x="120142" y="2628900"/>
                </a:lnTo>
                <a:lnTo>
                  <a:pt x="135890" y="2679700"/>
                </a:lnTo>
                <a:lnTo>
                  <a:pt x="152488" y="2717800"/>
                </a:lnTo>
                <a:lnTo>
                  <a:pt x="169926" y="2768600"/>
                </a:lnTo>
                <a:lnTo>
                  <a:pt x="188175" y="2806700"/>
                </a:lnTo>
                <a:lnTo>
                  <a:pt x="207238" y="2844800"/>
                </a:lnTo>
                <a:lnTo>
                  <a:pt x="227076" y="2882900"/>
                </a:lnTo>
                <a:lnTo>
                  <a:pt x="247675" y="2921000"/>
                </a:lnTo>
                <a:lnTo>
                  <a:pt x="269024" y="2959100"/>
                </a:lnTo>
                <a:lnTo>
                  <a:pt x="291096" y="2997200"/>
                </a:lnTo>
                <a:lnTo>
                  <a:pt x="313867" y="3022600"/>
                </a:lnTo>
                <a:lnTo>
                  <a:pt x="337324" y="3060700"/>
                </a:lnTo>
                <a:lnTo>
                  <a:pt x="386232" y="3111500"/>
                </a:lnTo>
                <a:lnTo>
                  <a:pt x="437654" y="3162300"/>
                </a:lnTo>
                <a:lnTo>
                  <a:pt x="491439" y="3200400"/>
                </a:lnTo>
                <a:lnTo>
                  <a:pt x="519176" y="3225800"/>
                </a:lnTo>
                <a:lnTo>
                  <a:pt x="576224" y="3251200"/>
                </a:lnTo>
                <a:lnTo>
                  <a:pt x="605497" y="3276600"/>
                </a:lnTo>
                <a:lnTo>
                  <a:pt x="665467" y="3302000"/>
                </a:lnTo>
                <a:lnTo>
                  <a:pt x="696112" y="3302000"/>
                </a:lnTo>
                <a:lnTo>
                  <a:pt x="758647" y="3327400"/>
                </a:lnTo>
                <a:lnTo>
                  <a:pt x="790498" y="3327400"/>
                </a:lnTo>
                <a:lnTo>
                  <a:pt x="822706" y="3340100"/>
                </a:lnTo>
                <a:lnTo>
                  <a:pt x="943991" y="3340100"/>
                </a:lnTo>
                <a:lnTo>
                  <a:pt x="954786" y="3340290"/>
                </a:lnTo>
                <a:lnTo>
                  <a:pt x="2768155" y="3340290"/>
                </a:lnTo>
                <a:lnTo>
                  <a:pt x="2778937" y="3340100"/>
                </a:lnTo>
                <a:lnTo>
                  <a:pt x="2900235" y="3340100"/>
                </a:lnTo>
                <a:lnTo>
                  <a:pt x="2932455" y="3327400"/>
                </a:lnTo>
                <a:lnTo>
                  <a:pt x="2964307" y="3327400"/>
                </a:lnTo>
                <a:lnTo>
                  <a:pt x="3026841" y="3302000"/>
                </a:lnTo>
                <a:lnTo>
                  <a:pt x="3057487" y="3302000"/>
                </a:lnTo>
                <a:lnTo>
                  <a:pt x="3117443" y="3276600"/>
                </a:lnTo>
                <a:lnTo>
                  <a:pt x="3146729" y="3251200"/>
                </a:lnTo>
                <a:lnTo>
                  <a:pt x="3203765" y="3225800"/>
                </a:lnTo>
                <a:lnTo>
                  <a:pt x="3231502" y="3200400"/>
                </a:lnTo>
                <a:lnTo>
                  <a:pt x="3258680" y="3187700"/>
                </a:lnTo>
                <a:lnTo>
                  <a:pt x="3285286" y="3162300"/>
                </a:lnTo>
                <a:lnTo>
                  <a:pt x="3336709" y="3111500"/>
                </a:lnTo>
                <a:lnTo>
                  <a:pt x="3385616" y="3060700"/>
                </a:lnTo>
                <a:lnTo>
                  <a:pt x="3409086" y="3022600"/>
                </a:lnTo>
                <a:lnTo>
                  <a:pt x="3431857" y="2997200"/>
                </a:lnTo>
                <a:lnTo>
                  <a:pt x="3453930" y="2959100"/>
                </a:lnTo>
                <a:lnTo>
                  <a:pt x="3475278" y="2921000"/>
                </a:lnTo>
                <a:lnTo>
                  <a:pt x="3495878" y="2882900"/>
                </a:lnTo>
                <a:lnTo>
                  <a:pt x="3515715" y="2844800"/>
                </a:lnTo>
                <a:lnTo>
                  <a:pt x="3534765" y="2806700"/>
                </a:lnTo>
                <a:lnTo>
                  <a:pt x="3553028" y="2768600"/>
                </a:lnTo>
                <a:lnTo>
                  <a:pt x="3570465" y="2717800"/>
                </a:lnTo>
                <a:lnTo>
                  <a:pt x="3587064" y="2679700"/>
                </a:lnTo>
                <a:lnTo>
                  <a:pt x="3602799" y="2628900"/>
                </a:lnTo>
                <a:lnTo>
                  <a:pt x="3617658" y="2578100"/>
                </a:lnTo>
                <a:lnTo>
                  <a:pt x="3631628" y="2527300"/>
                </a:lnTo>
                <a:lnTo>
                  <a:pt x="3644684" y="2463800"/>
                </a:lnTo>
                <a:lnTo>
                  <a:pt x="3656800" y="2413000"/>
                </a:lnTo>
                <a:lnTo>
                  <a:pt x="3667963" y="2362200"/>
                </a:lnTo>
                <a:lnTo>
                  <a:pt x="3678148" y="2298700"/>
                </a:lnTo>
                <a:lnTo>
                  <a:pt x="3687343" y="2235200"/>
                </a:lnTo>
                <a:lnTo>
                  <a:pt x="3695535" y="2171700"/>
                </a:lnTo>
                <a:lnTo>
                  <a:pt x="3702697" y="2108200"/>
                </a:lnTo>
                <a:lnTo>
                  <a:pt x="3708806" y="2032000"/>
                </a:lnTo>
                <a:lnTo>
                  <a:pt x="3713848" y="1968500"/>
                </a:lnTo>
                <a:lnTo>
                  <a:pt x="3717798" y="1892300"/>
                </a:lnTo>
                <a:lnTo>
                  <a:pt x="3720642" y="1816100"/>
                </a:lnTo>
                <a:lnTo>
                  <a:pt x="3722370" y="1739900"/>
                </a:lnTo>
                <a:lnTo>
                  <a:pt x="3722941" y="1663700"/>
                </a:lnTo>
                <a:close/>
              </a:path>
            </a:pathLst>
          </a:custGeom>
          <a:solidFill>
            <a:srgbClr val="AFD0E1">
              <a:alpha val="697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262821" y="5859690"/>
            <a:ext cx="3723004" cy="3340735"/>
          </a:xfrm>
          <a:custGeom>
            <a:avLst/>
            <a:gdLst/>
            <a:ahLst/>
            <a:cxnLst/>
            <a:rect l="l" t="t" r="r" b="b"/>
            <a:pathLst>
              <a:path w="3723004" h="3340734">
                <a:moveTo>
                  <a:pt x="3722941" y="1663700"/>
                </a:moveTo>
                <a:lnTo>
                  <a:pt x="3722370" y="1587500"/>
                </a:lnTo>
                <a:lnTo>
                  <a:pt x="3720642" y="1511300"/>
                </a:lnTo>
                <a:lnTo>
                  <a:pt x="3717798" y="1435100"/>
                </a:lnTo>
                <a:lnTo>
                  <a:pt x="3713848" y="1358900"/>
                </a:lnTo>
                <a:lnTo>
                  <a:pt x="3708806" y="1295400"/>
                </a:lnTo>
                <a:lnTo>
                  <a:pt x="3702697" y="1219200"/>
                </a:lnTo>
                <a:lnTo>
                  <a:pt x="3695535" y="1155700"/>
                </a:lnTo>
                <a:lnTo>
                  <a:pt x="3687343" y="1092200"/>
                </a:lnTo>
                <a:lnTo>
                  <a:pt x="3678148" y="1028700"/>
                </a:lnTo>
                <a:lnTo>
                  <a:pt x="3667963" y="977900"/>
                </a:lnTo>
                <a:lnTo>
                  <a:pt x="3656800" y="914400"/>
                </a:lnTo>
                <a:lnTo>
                  <a:pt x="3644684" y="863600"/>
                </a:lnTo>
                <a:lnTo>
                  <a:pt x="3631628" y="800100"/>
                </a:lnTo>
                <a:lnTo>
                  <a:pt x="3617658" y="749300"/>
                </a:lnTo>
                <a:lnTo>
                  <a:pt x="3602799" y="698500"/>
                </a:lnTo>
                <a:lnTo>
                  <a:pt x="3587064" y="660400"/>
                </a:lnTo>
                <a:lnTo>
                  <a:pt x="3570465" y="609600"/>
                </a:lnTo>
                <a:lnTo>
                  <a:pt x="3553028" y="571500"/>
                </a:lnTo>
                <a:lnTo>
                  <a:pt x="3534765" y="520700"/>
                </a:lnTo>
                <a:lnTo>
                  <a:pt x="3515715" y="482600"/>
                </a:lnTo>
                <a:lnTo>
                  <a:pt x="3495878" y="444500"/>
                </a:lnTo>
                <a:lnTo>
                  <a:pt x="3475278" y="406400"/>
                </a:lnTo>
                <a:lnTo>
                  <a:pt x="3453930" y="368300"/>
                </a:lnTo>
                <a:lnTo>
                  <a:pt x="3431857" y="342900"/>
                </a:lnTo>
                <a:lnTo>
                  <a:pt x="3409086" y="304800"/>
                </a:lnTo>
                <a:lnTo>
                  <a:pt x="3385616" y="279400"/>
                </a:lnTo>
                <a:lnTo>
                  <a:pt x="3361486" y="241300"/>
                </a:lnTo>
                <a:lnTo>
                  <a:pt x="3336709" y="215900"/>
                </a:lnTo>
                <a:lnTo>
                  <a:pt x="3311309" y="190500"/>
                </a:lnTo>
                <a:lnTo>
                  <a:pt x="3285286" y="165100"/>
                </a:lnTo>
                <a:lnTo>
                  <a:pt x="3258680" y="152400"/>
                </a:lnTo>
                <a:lnTo>
                  <a:pt x="3231502" y="127000"/>
                </a:lnTo>
                <a:lnTo>
                  <a:pt x="3203778" y="114300"/>
                </a:lnTo>
                <a:lnTo>
                  <a:pt x="3175508" y="88900"/>
                </a:lnTo>
                <a:lnTo>
                  <a:pt x="3117443" y="63500"/>
                </a:lnTo>
                <a:lnTo>
                  <a:pt x="3026841" y="25400"/>
                </a:lnTo>
                <a:lnTo>
                  <a:pt x="2995765" y="12700"/>
                </a:lnTo>
                <a:lnTo>
                  <a:pt x="2964307" y="0"/>
                </a:lnTo>
                <a:lnTo>
                  <a:pt x="758647" y="0"/>
                </a:lnTo>
                <a:lnTo>
                  <a:pt x="696112" y="25400"/>
                </a:lnTo>
                <a:lnTo>
                  <a:pt x="605497" y="63500"/>
                </a:lnTo>
                <a:lnTo>
                  <a:pt x="547446" y="88900"/>
                </a:lnTo>
                <a:lnTo>
                  <a:pt x="519176" y="114300"/>
                </a:lnTo>
                <a:lnTo>
                  <a:pt x="491439" y="127000"/>
                </a:lnTo>
                <a:lnTo>
                  <a:pt x="464261" y="152400"/>
                </a:lnTo>
                <a:lnTo>
                  <a:pt x="437654" y="165100"/>
                </a:lnTo>
                <a:lnTo>
                  <a:pt x="411645" y="190500"/>
                </a:lnTo>
                <a:lnTo>
                  <a:pt x="386232" y="215900"/>
                </a:lnTo>
                <a:lnTo>
                  <a:pt x="361454" y="241300"/>
                </a:lnTo>
                <a:lnTo>
                  <a:pt x="337324" y="279400"/>
                </a:lnTo>
                <a:lnTo>
                  <a:pt x="313867" y="304800"/>
                </a:lnTo>
                <a:lnTo>
                  <a:pt x="291096" y="342900"/>
                </a:lnTo>
                <a:lnTo>
                  <a:pt x="269024" y="368300"/>
                </a:lnTo>
                <a:lnTo>
                  <a:pt x="247675" y="406400"/>
                </a:lnTo>
                <a:lnTo>
                  <a:pt x="227076" y="444500"/>
                </a:lnTo>
                <a:lnTo>
                  <a:pt x="207238" y="482600"/>
                </a:lnTo>
                <a:lnTo>
                  <a:pt x="188175" y="520700"/>
                </a:lnTo>
                <a:lnTo>
                  <a:pt x="169926" y="571500"/>
                </a:lnTo>
                <a:lnTo>
                  <a:pt x="152488" y="609600"/>
                </a:lnTo>
                <a:lnTo>
                  <a:pt x="135890" y="660400"/>
                </a:lnTo>
                <a:lnTo>
                  <a:pt x="120154" y="698500"/>
                </a:lnTo>
                <a:lnTo>
                  <a:pt x="105283" y="749300"/>
                </a:lnTo>
                <a:lnTo>
                  <a:pt x="91325" y="800100"/>
                </a:lnTo>
                <a:lnTo>
                  <a:pt x="78270" y="863600"/>
                </a:lnTo>
                <a:lnTo>
                  <a:pt x="66154" y="914400"/>
                </a:lnTo>
                <a:lnTo>
                  <a:pt x="54991" y="977900"/>
                </a:lnTo>
                <a:lnTo>
                  <a:pt x="44805" y="1028700"/>
                </a:lnTo>
                <a:lnTo>
                  <a:pt x="35598" y="1092200"/>
                </a:lnTo>
                <a:lnTo>
                  <a:pt x="27419" y="1155700"/>
                </a:lnTo>
                <a:lnTo>
                  <a:pt x="20256" y="1219200"/>
                </a:lnTo>
                <a:lnTo>
                  <a:pt x="14147" y="1295400"/>
                </a:lnTo>
                <a:lnTo>
                  <a:pt x="9105" y="1358900"/>
                </a:lnTo>
                <a:lnTo>
                  <a:pt x="5156" y="1435100"/>
                </a:lnTo>
                <a:lnTo>
                  <a:pt x="2298" y="1511300"/>
                </a:lnTo>
                <a:lnTo>
                  <a:pt x="584" y="1587500"/>
                </a:lnTo>
                <a:lnTo>
                  <a:pt x="0" y="1676400"/>
                </a:lnTo>
                <a:lnTo>
                  <a:pt x="584" y="1739900"/>
                </a:lnTo>
                <a:lnTo>
                  <a:pt x="2298" y="1816100"/>
                </a:lnTo>
                <a:lnTo>
                  <a:pt x="5156" y="1892300"/>
                </a:lnTo>
                <a:lnTo>
                  <a:pt x="9105" y="1968500"/>
                </a:lnTo>
                <a:lnTo>
                  <a:pt x="14147" y="2032000"/>
                </a:lnTo>
                <a:lnTo>
                  <a:pt x="20256" y="2108200"/>
                </a:lnTo>
                <a:lnTo>
                  <a:pt x="27419" y="2171700"/>
                </a:lnTo>
                <a:lnTo>
                  <a:pt x="35598" y="2235200"/>
                </a:lnTo>
                <a:lnTo>
                  <a:pt x="44805" y="2298700"/>
                </a:lnTo>
                <a:lnTo>
                  <a:pt x="54991" y="2362200"/>
                </a:lnTo>
                <a:lnTo>
                  <a:pt x="66154" y="2413000"/>
                </a:lnTo>
                <a:lnTo>
                  <a:pt x="78270" y="2463800"/>
                </a:lnTo>
                <a:lnTo>
                  <a:pt x="91325" y="2527300"/>
                </a:lnTo>
                <a:lnTo>
                  <a:pt x="105283" y="2578100"/>
                </a:lnTo>
                <a:lnTo>
                  <a:pt x="120154" y="2628900"/>
                </a:lnTo>
                <a:lnTo>
                  <a:pt x="135890" y="2679700"/>
                </a:lnTo>
                <a:lnTo>
                  <a:pt x="152488" y="2717800"/>
                </a:lnTo>
                <a:lnTo>
                  <a:pt x="169926" y="2768600"/>
                </a:lnTo>
                <a:lnTo>
                  <a:pt x="188175" y="2806700"/>
                </a:lnTo>
                <a:lnTo>
                  <a:pt x="207238" y="2844800"/>
                </a:lnTo>
                <a:lnTo>
                  <a:pt x="227076" y="2882900"/>
                </a:lnTo>
                <a:lnTo>
                  <a:pt x="247675" y="2921000"/>
                </a:lnTo>
                <a:lnTo>
                  <a:pt x="269024" y="2959100"/>
                </a:lnTo>
                <a:lnTo>
                  <a:pt x="291096" y="2997200"/>
                </a:lnTo>
                <a:lnTo>
                  <a:pt x="313867" y="3022600"/>
                </a:lnTo>
                <a:lnTo>
                  <a:pt x="337324" y="3060700"/>
                </a:lnTo>
                <a:lnTo>
                  <a:pt x="386232" y="3111500"/>
                </a:lnTo>
                <a:lnTo>
                  <a:pt x="437654" y="3162300"/>
                </a:lnTo>
                <a:lnTo>
                  <a:pt x="491439" y="3200400"/>
                </a:lnTo>
                <a:lnTo>
                  <a:pt x="519176" y="3225800"/>
                </a:lnTo>
                <a:lnTo>
                  <a:pt x="576224" y="3251200"/>
                </a:lnTo>
                <a:lnTo>
                  <a:pt x="605497" y="3276600"/>
                </a:lnTo>
                <a:lnTo>
                  <a:pt x="665467" y="3302000"/>
                </a:lnTo>
                <a:lnTo>
                  <a:pt x="696112" y="3302000"/>
                </a:lnTo>
                <a:lnTo>
                  <a:pt x="758647" y="3327400"/>
                </a:lnTo>
                <a:lnTo>
                  <a:pt x="790498" y="3327400"/>
                </a:lnTo>
                <a:lnTo>
                  <a:pt x="822706" y="3340100"/>
                </a:lnTo>
                <a:lnTo>
                  <a:pt x="943991" y="3340100"/>
                </a:lnTo>
                <a:lnTo>
                  <a:pt x="954786" y="3340290"/>
                </a:lnTo>
                <a:lnTo>
                  <a:pt x="2768155" y="3340290"/>
                </a:lnTo>
                <a:lnTo>
                  <a:pt x="2778937" y="3340100"/>
                </a:lnTo>
                <a:lnTo>
                  <a:pt x="2900248" y="3340100"/>
                </a:lnTo>
                <a:lnTo>
                  <a:pt x="2932455" y="3327400"/>
                </a:lnTo>
                <a:lnTo>
                  <a:pt x="2964307" y="3327400"/>
                </a:lnTo>
                <a:lnTo>
                  <a:pt x="3026841" y="3302000"/>
                </a:lnTo>
                <a:lnTo>
                  <a:pt x="3057487" y="3302000"/>
                </a:lnTo>
                <a:lnTo>
                  <a:pt x="3117443" y="3276600"/>
                </a:lnTo>
                <a:lnTo>
                  <a:pt x="3146729" y="3251200"/>
                </a:lnTo>
                <a:lnTo>
                  <a:pt x="3203778" y="3225800"/>
                </a:lnTo>
                <a:lnTo>
                  <a:pt x="3231502" y="3200400"/>
                </a:lnTo>
                <a:lnTo>
                  <a:pt x="3258680" y="3187700"/>
                </a:lnTo>
                <a:lnTo>
                  <a:pt x="3285286" y="3162300"/>
                </a:lnTo>
                <a:lnTo>
                  <a:pt x="3336709" y="3111500"/>
                </a:lnTo>
                <a:lnTo>
                  <a:pt x="3385616" y="3060700"/>
                </a:lnTo>
                <a:lnTo>
                  <a:pt x="3409086" y="3022600"/>
                </a:lnTo>
                <a:lnTo>
                  <a:pt x="3431857" y="2997200"/>
                </a:lnTo>
                <a:lnTo>
                  <a:pt x="3453930" y="2959100"/>
                </a:lnTo>
                <a:lnTo>
                  <a:pt x="3475278" y="2921000"/>
                </a:lnTo>
                <a:lnTo>
                  <a:pt x="3495878" y="2882900"/>
                </a:lnTo>
                <a:lnTo>
                  <a:pt x="3515715" y="2844800"/>
                </a:lnTo>
                <a:lnTo>
                  <a:pt x="3534765" y="2806700"/>
                </a:lnTo>
                <a:lnTo>
                  <a:pt x="3553028" y="2768600"/>
                </a:lnTo>
                <a:lnTo>
                  <a:pt x="3570465" y="2717800"/>
                </a:lnTo>
                <a:lnTo>
                  <a:pt x="3587064" y="2679700"/>
                </a:lnTo>
                <a:lnTo>
                  <a:pt x="3602799" y="2628900"/>
                </a:lnTo>
                <a:lnTo>
                  <a:pt x="3617658" y="2578100"/>
                </a:lnTo>
                <a:lnTo>
                  <a:pt x="3631628" y="2527300"/>
                </a:lnTo>
                <a:lnTo>
                  <a:pt x="3644684" y="2463800"/>
                </a:lnTo>
                <a:lnTo>
                  <a:pt x="3656800" y="2413000"/>
                </a:lnTo>
                <a:lnTo>
                  <a:pt x="3667963" y="2362200"/>
                </a:lnTo>
                <a:lnTo>
                  <a:pt x="3678148" y="2298700"/>
                </a:lnTo>
                <a:lnTo>
                  <a:pt x="3687343" y="2235200"/>
                </a:lnTo>
                <a:lnTo>
                  <a:pt x="3695535" y="2171700"/>
                </a:lnTo>
                <a:lnTo>
                  <a:pt x="3702697" y="2108200"/>
                </a:lnTo>
                <a:lnTo>
                  <a:pt x="3708806" y="2032000"/>
                </a:lnTo>
                <a:lnTo>
                  <a:pt x="3713848" y="1968500"/>
                </a:lnTo>
                <a:lnTo>
                  <a:pt x="3717798" y="1892300"/>
                </a:lnTo>
                <a:lnTo>
                  <a:pt x="3720642" y="1816100"/>
                </a:lnTo>
                <a:lnTo>
                  <a:pt x="3722370" y="1739900"/>
                </a:lnTo>
                <a:lnTo>
                  <a:pt x="3722941" y="1663700"/>
                </a:lnTo>
                <a:close/>
              </a:path>
            </a:pathLst>
          </a:custGeom>
          <a:solidFill>
            <a:srgbClr val="AFD0E1">
              <a:alpha val="697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239877" y="5872390"/>
            <a:ext cx="3723004" cy="3328035"/>
          </a:xfrm>
          <a:custGeom>
            <a:avLst/>
            <a:gdLst/>
            <a:ahLst/>
            <a:cxnLst/>
            <a:rect l="l" t="t" r="r" b="b"/>
            <a:pathLst>
              <a:path w="3723005" h="3328034">
                <a:moveTo>
                  <a:pt x="3722941" y="1663700"/>
                </a:moveTo>
                <a:lnTo>
                  <a:pt x="3722357" y="1574800"/>
                </a:lnTo>
                <a:lnTo>
                  <a:pt x="3720642" y="1498600"/>
                </a:lnTo>
                <a:lnTo>
                  <a:pt x="3717785" y="1435100"/>
                </a:lnTo>
                <a:lnTo>
                  <a:pt x="3713835" y="1358900"/>
                </a:lnTo>
                <a:lnTo>
                  <a:pt x="3708793" y="1282700"/>
                </a:lnTo>
                <a:lnTo>
                  <a:pt x="3702685" y="1219200"/>
                </a:lnTo>
                <a:lnTo>
                  <a:pt x="3695535" y="1155700"/>
                </a:lnTo>
                <a:lnTo>
                  <a:pt x="3687343" y="1092200"/>
                </a:lnTo>
                <a:lnTo>
                  <a:pt x="3678148" y="1028700"/>
                </a:lnTo>
                <a:lnTo>
                  <a:pt x="3667950" y="965200"/>
                </a:lnTo>
                <a:lnTo>
                  <a:pt x="3656787" y="914400"/>
                </a:lnTo>
                <a:lnTo>
                  <a:pt x="3644671" y="863600"/>
                </a:lnTo>
                <a:lnTo>
                  <a:pt x="3631628" y="800100"/>
                </a:lnTo>
                <a:lnTo>
                  <a:pt x="3617658" y="749300"/>
                </a:lnTo>
                <a:lnTo>
                  <a:pt x="3602799" y="698500"/>
                </a:lnTo>
                <a:lnTo>
                  <a:pt x="3587051" y="660400"/>
                </a:lnTo>
                <a:lnTo>
                  <a:pt x="3570452" y="609600"/>
                </a:lnTo>
                <a:lnTo>
                  <a:pt x="3553015" y="571500"/>
                </a:lnTo>
                <a:lnTo>
                  <a:pt x="3534765" y="520700"/>
                </a:lnTo>
                <a:lnTo>
                  <a:pt x="3515703" y="482600"/>
                </a:lnTo>
                <a:lnTo>
                  <a:pt x="3495865" y="444500"/>
                </a:lnTo>
                <a:lnTo>
                  <a:pt x="3475266" y="406400"/>
                </a:lnTo>
                <a:lnTo>
                  <a:pt x="3453917" y="368300"/>
                </a:lnTo>
                <a:lnTo>
                  <a:pt x="3431857" y="342900"/>
                </a:lnTo>
                <a:lnTo>
                  <a:pt x="3409073" y="304800"/>
                </a:lnTo>
                <a:lnTo>
                  <a:pt x="3385616" y="279400"/>
                </a:lnTo>
                <a:lnTo>
                  <a:pt x="3361486" y="241300"/>
                </a:lnTo>
                <a:lnTo>
                  <a:pt x="3336709" y="215900"/>
                </a:lnTo>
                <a:lnTo>
                  <a:pt x="3311296" y="190500"/>
                </a:lnTo>
                <a:lnTo>
                  <a:pt x="3285286" y="165100"/>
                </a:lnTo>
                <a:lnTo>
                  <a:pt x="3258680" y="152400"/>
                </a:lnTo>
                <a:lnTo>
                  <a:pt x="3231502" y="127000"/>
                </a:lnTo>
                <a:lnTo>
                  <a:pt x="3203765" y="114300"/>
                </a:lnTo>
                <a:lnTo>
                  <a:pt x="3175495" y="88900"/>
                </a:lnTo>
                <a:lnTo>
                  <a:pt x="3117443" y="63500"/>
                </a:lnTo>
                <a:lnTo>
                  <a:pt x="3026829" y="25400"/>
                </a:lnTo>
                <a:lnTo>
                  <a:pt x="2995765" y="12700"/>
                </a:lnTo>
                <a:lnTo>
                  <a:pt x="2964294" y="0"/>
                </a:lnTo>
                <a:lnTo>
                  <a:pt x="758634" y="0"/>
                </a:lnTo>
                <a:lnTo>
                  <a:pt x="696099" y="25400"/>
                </a:lnTo>
                <a:lnTo>
                  <a:pt x="605497" y="63500"/>
                </a:lnTo>
                <a:lnTo>
                  <a:pt x="547433" y="88900"/>
                </a:lnTo>
                <a:lnTo>
                  <a:pt x="519176" y="114300"/>
                </a:lnTo>
                <a:lnTo>
                  <a:pt x="491439" y="127000"/>
                </a:lnTo>
                <a:lnTo>
                  <a:pt x="464261" y="152400"/>
                </a:lnTo>
                <a:lnTo>
                  <a:pt x="437654" y="165100"/>
                </a:lnTo>
                <a:lnTo>
                  <a:pt x="411632" y="190500"/>
                </a:lnTo>
                <a:lnTo>
                  <a:pt x="386232" y="215900"/>
                </a:lnTo>
                <a:lnTo>
                  <a:pt x="361454" y="241300"/>
                </a:lnTo>
                <a:lnTo>
                  <a:pt x="337324" y="279400"/>
                </a:lnTo>
                <a:lnTo>
                  <a:pt x="313855" y="304800"/>
                </a:lnTo>
                <a:lnTo>
                  <a:pt x="291084" y="342900"/>
                </a:lnTo>
                <a:lnTo>
                  <a:pt x="269011" y="368300"/>
                </a:lnTo>
                <a:lnTo>
                  <a:pt x="247675" y="406400"/>
                </a:lnTo>
                <a:lnTo>
                  <a:pt x="227063" y="444500"/>
                </a:lnTo>
                <a:lnTo>
                  <a:pt x="207225" y="482600"/>
                </a:lnTo>
                <a:lnTo>
                  <a:pt x="188175" y="520700"/>
                </a:lnTo>
                <a:lnTo>
                  <a:pt x="169913" y="571500"/>
                </a:lnTo>
                <a:lnTo>
                  <a:pt x="152476" y="609600"/>
                </a:lnTo>
                <a:lnTo>
                  <a:pt x="135877" y="660400"/>
                </a:lnTo>
                <a:lnTo>
                  <a:pt x="120142" y="698500"/>
                </a:lnTo>
                <a:lnTo>
                  <a:pt x="105283" y="749300"/>
                </a:lnTo>
                <a:lnTo>
                  <a:pt x="91313" y="800100"/>
                </a:lnTo>
                <a:lnTo>
                  <a:pt x="78257" y="863600"/>
                </a:lnTo>
                <a:lnTo>
                  <a:pt x="66141" y="914400"/>
                </a:lnTo>
                <a:lnTo>
                  <a:pt x="54978" y="965200"/>
                </a:lnTo>
                <a:lnTo>
                  <a:pt x="44792" y="1028700"/>
                </a:lnTo>
                <a:lnTo>
                  <a:pt x="35598" y="1092200"/>
                </a:lnTo>
                <a:lnTo>
                  <a:pt x="27406" y="1155700"/>
                </a:lnTo>
                <a:lnTo>
                  <a:pt x="20243" y="1219200"/>
                </a:lnTo>
                <a:lnTo>
                  <a:pt x="14135" y="1282700"/>
                </a:lnTo>
                <a:lnTo>
                  <a:pt x="9093" y="1358900"/>
                </a:lnTo>
                <a:lnTo>
                  <a:pt x="5143" y="1435100"/>
                </a:lnTo>
                <a:lnTo>
                  <a:pt x="2298" y="1498600"/>
                </a:lnTo>
                <a:lnTo>
                  <a:pt x="571" y="1574800"/>
                </a:lnTo>
                <a:lnTo>
                  <a:pt x="0" y="1663700"/>
                </a:lnTo>
                <a:lnTo>
                  <a:pt x="571" y="1739900"/>
                </a:lnTo>
                <a:lnTo>
                  <a:pt x="2298" y="1816100"/>
                </a:lnTo>
                <a:lnTo>
                  <a:pt x="5143" y="1892300"/>
                </a:lnTo>
                <a:lnTo>
                  <a:pt x="9093" y="1955800"/>
                </a:lnTo>
                <a:lnTo>
                  <a:pt x="14135" y="2032000"/>
                </a:lnTo>
                <a:lnTo>
                  <a:pt x="20243" y="2095500"/>
                </a:lnTo>
                <a:lnTo>
                  <a:pt x="27406" y="2159000"/>
                </a:lnTo>
                <a:lnTo>
                  <a:pt x="35598" y="2222500"/>
                </a:lnTo>
                <a:lnTo>
                  <a:pt x="44792" y="2286000"/>
                </a:lnTo>
                <a:lnTo>
                  <a:pt x="54978" y="2349500"/>
                </a:lnTo>
                <a:lnTo>
                  <a:pt x="66141" y="2400300"/>
                </a:lnTo>
                <a:lnTo>
                  <a:pt x="78257" y="2463800"/>
                </a:lnTo>
                <a:lnTo>
                  <a:pt x="91313" y="2514600"/>
                </a:lnTo>
                <a:lnTo>
                  <a:pt x="105283" y="2565400"/>
                </a:lnTo>
                <a:lnTo>
                  <a:pt x="120142" y="2616200"/>
                </a:lnTo>
                <a:lnTo>
                  <a:pt x="135877" y="2667000"/>
                </a:lnTo>
                <a:lnTo>
                  <a:pt x="152476" y="2705100"/>
                </a:lnTo>
                <a:lnTo>
                  <a:pt x="169913" y="2755900"/>
                </a:lnTo>
                <a:lnTo>
                  <a:pt x="188175" y="2794000"/>
                </a:lnTo>
                <a:lnTo>
                  <a:pt x="207225" y="2832100"/>
                </a:lnTo>
                <a:lnTo>
                  <a:pt x="227063" y="2870200"/>
                </a:lnTo>
                <a:lnTo>
                  <a:pt x="247675" y="2908300"/>
                </a:lnTo>
                <a:lnTo>
                  <a:pt x="269011" y="2946400"/>
                </a:lnTo>
                <a:lnTo>
                  <a:pt x="291084" y="2984500"/>
                </a:lnTo>
                <a:lnTo>
                  <a:pt x="313855" y="3009900"/>
                </a:lnTo>
                <a:lnTo>
                  <a:pt x="337324" y="3048000"/>
                </a:lnTo>
                <a:lnTo>
                  <a:pt x="386232" y="3098800"/>
                </a:lnTo>
                <a:lnTo>
                  <a:pt x="437654" y="3149600"/>
                </a:lnTo>
                <a:lnTo>
                  <a:pt x="491439" y="3187700"/>
                </a:lnTo>
                <a:lnTo>
                  <a:pt x="519176" y="3213100"/>
                </a:lnTo>
                <a:lnTo>
                  <a:pt x="576211" y="3238500"/>
                </a:lnTo>
                <a:lnTo>
                  <a:pt x="605497" y="3263900"/>
                </a:lnTo>
                <a:lnTo>
                  <a:pt x="665454" y="3289300"/>
                </a:lnTo>
                <a:lnTo>
                  <a:pt x="696099" y="3289300"/>
                </a:lnTo>
                <a:lnTo>
                  <a:pt x="758634" y="3314700"/>
                </a:lnTo>
                <a:lnTo>
                  <a:pt x="790486" y="3314700"/>
                </a:lnTo>
                <a:lnTo>
                  <a:pt x="822706" y="3327400"/>
                </a:lnTo>
                <a:lnTo>
                  <a:pt x="943991" y="3327400"/>
                </a:lnTo>
                <a:lnTo>
                  <a:pt x="954786" y="3327590"/>
                </a:lnTo>
                <a:lnTo>
                  <a:pt x="2768155" y="3327590"/>
                </a:lnTo>
                <a:lnTo>
                  <a:pt x="2778937" y="3327400"/>
                </a:lnTo>
                <a:lnTo>
                  <a:pt x="2900235" y="3327400"/>
                </a:lnTo>
                <a:lnTo>
                  <a:pt x="2932442" y="3314700"/>
                </a:lnTo>
                <a:lnTo>
                  <a:pt x="2964294" y="3314700"/>
                </a:lnTo>
                <a:lnTo>
                  <a:pt x="3026829" y="3289300"/>
                </a:lnTo>
                <a:lnTo>
                  <a:pt x="3057474" y="3289300"/>
                </a:lnTo>
                <a:lnTo>
                  <a:pt x="3117443" y="3263900"/>
                </a:lnTo>
                <a:lnTo>
                  <a:pt x="3146717" y="3238500"/>
                </a:lnTo>
                <a:lnTo>
                  <a:pt x="3203765" y="3213100"/>
                </a:lnTo>
                <a:lnTo>
                  <a:pt x="3231502" y="3187700"/>
                </a:lnTo>
                <a:lnTo>
                  <a:pt x="3258680" y="3175000"/>
                </a:lnTo>
                <a:lnTo>
                  <a:pt x="3285286" y="3149600"/>
                </a:lnTo>
                <a:lnTo>
                  <a:pt x="3336709" y="3098800"/>
                </a:lnTo>
                <a:lnTo>
                  <a:pt x="3385616" y="3048000"/>
                </a:lnTo>
                <a:lnTo>
                  <a:pt x="3409073" y="3009900"/>
                </a:lnTo>
                <a:lnTo>
                  <a:pt x="3431857" y="2984500"/>
                </a:lnTo>
                <a:lnTo>
                  <a:pt x="3453917" y="2946400"/>
                </a:lnTo>
                <a:lnTo>
                  <a:pt x="3475266" y="2908300"/>
                </a:lnTo>
                <a:lnTo>
                  <a:pt x="3495865" y="2870200"/>
                </a:lnTo>
                <a:lnTo>
                  <a:pt x="3515703" y="2832100"/>
                </a:lnTo>
                <a:lnTo>
                  <a:pt x="3534765" y="2794000"/>
                </a:lnTo>
                <a:lnTo>
                  <a:pt x="3553015" y="2755900"/>
                </a:lnTo>
                <a:lnTo>
                  <a:pt x="3570452" y="2705100"/>
                </a:lnTo>
                <a:lnTo>
                  <a:pt x="3587051" y="2667000"/>
                </a:lnTo>
                <a:lnTo>
                  <a:pt x="3602799" y="2616200"/>
                </a:lnTo>
                <a:lnTo>
                  <a:pt x="3617658" y="2565400"/>
                </a:lnTo>
                <a:lnTo>
                  <a:pt x="3631628" y="2514600"/>
                </a:lnTo>
                <a:lnTo>
                  <a:pt x="3644671" y="2463800"/>
                </a:lnTo>
                <a:lnTo>
                  <a:pt x="3656787" y="2400300"/>
                </a:lnTo>
                <a:lnTo>
                  <a:pt x="3667950" y="2349500"/>
                </a:lnTo>
                <a:lnTo>
                  <a:pt x="3678148" y="2286000"/>
                </a:lnTo>
                <a:lnTo>
                  <a:pt x="3687343" y="2222500"/>
                </a:lnTo>
                <a:lnTo>
                  <a:pt x="3695535" y="2159000"/>
                </a:lnTo>
                <a:lnTo>
                  <a:pt x="3702685" y="2095500"/>
                </a:lnTo>
                <a:lnTo>
                  <a:pt x="3708793" y="2032000"/>
                </a:lnTo>
                <a:lnTo>
                  <a:pt x="3713835" y="1955800"/>
                </a:lnTo>
                <a:lnTo>
                  <a:pt x="3717785" y="1892300"/>
                </a:lnTo>
                <a:lnTo>
                  <a:pt x="3720642" y="1816100"/>
                </a:lnTo>
                <a:lnTo>
                  <a:pt x="3722357" y="1739900"/>
                </a:lnTo>
                <a:lnTo>
                  <a:pt x="3722941" y="1663700"/>
                </a:lnTo>
                <a:close/>
              </a:path>
            </a:pathLst>
          </a:custGeom>
          <a:solidFill>
            <a:srgbClr val="AFD0E1">
              <a:alpha val="697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578570" y="6017191"/>
            <a:ext cx="3206750" cy="2553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6144">
              <a:lnSpc>
                <a:spcPct val="100000"/>
              </a:lnSpc>
              <a:spcBef>
                <a:spcPts val="100"/>
              </a:spcBef>
            </a:pPr>
            <a:r>
              <a:rPr sz="2300" b="1" spc="-145" dirty="0">
                <a:latin typeface="Tahoma"/>
                <a:cs typeface="Tahoma"/>
              </a:rPr>
              <a:t>Thoughts:</a:t>
            </a:r>
            <a:endParaRPr sz="2300" dirty="0">
              <a:latin typeface="Tahoma"/>
              <a:cs typeface="Tahoma"/>
            </a:endParaRPr>
          </a:p>
          <a:p>
            <a:pPr marL="12700" marR="5080" indent="-635" algn="ctr">
              <a:lnSpc>
                <a:spcPts val="1880"/>
              </a:lnSpc>
              <a:spcBef>
                <a:spcPts val="2130"/>
              </a:spcBef>
            </a:pPr>
            <a:r>
              <a:rPr sz="1900" spc="90" dirty="0">
                <a:latin typeface="Tahoma"/>
                <a:cs typeface="Tahoma"/>
              </a:rPr>
              <a:t>W</a:t>
            </a:r>
            <a:r>
              <a:rPr sz="1900" spc="60" dirty="0">
                <a:latin typeface="Tahoma"/>
                <a:cs typeface="Tahoma"/>
              </a:rPr>
              <a:t>h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120" dirty="0">
                <a:latin typeface="Tahoma"/>
                <a:cs typeface="Tahoma"/>
              </a:rPr>
              <a:t>c</a:t>
            </a:r>
            <a:r>
              <a:rPr sz="1900" spc="60" dirty="0">
                <a:latin typeface="Tahoma"/>
                <a:cs typeface="Tahoma"/>
              </a:rPr>
              <a:t>h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35" dirty="0">
                <a:latin typeface="Tahoma"/>
                <a:cs typeface="Tahoma"/>
              </a:rPr>
              <a:t>l</a:t>
            </a:r>
            <a:r>
              <a:rPr sz="1900" spc="110" dirty="0">
                <a:latin typeface="Tahoma"/>
                <a:cs typeface="Tahoma"/>
              </a:rPr>
              <a:t>d</a:t>
            </a:r>
            <a:r>
              <a:rPr sz="1900" spc="-60" dirty="0">
                <a:latin typeface="Tahoma"/>
                <a:cs typeface="Tahoma"/>
              </a:rPr>
              <a:t>r</a:t>
            </a:r>
            <a:r>
              <a:rPr sz="1900" spc="35" dirty="0">
                <a:latin typeface="Tahoma"/>
                <a:cs typeface="Tahoma"/>
              </a:rPr>
              <a:t>e</a:t>
            </a:r>
            <a:r>
              <a:rPr sz="1900" spc="65" dirty="0">
                <a:latin typeface="Tahoma"/>
                <a:cs typeface="Tahoma"/>
              </a:rPr>
              <a:t>n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60" dirty="0">
                <a:latin typeface="Tahoma"/>
                <a:cs typeface="Tahoma"/>
              </a:rPr>
              <a:t>h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60" dirty="0">
                <a:latin typeface="Tahoma"/>
                <a:cs typeface="Tahoma"/>
              </a:rPr>
              <a:t>n</a:t>
            </a:r>
            <a:r>
              <a:rPr sz="1900" spc="45" dirty="0">
                <a:latin typeface="Tahoma"/>
                <a:cs typeface="Tahoma"/>
              </a:rPr>
              <a:t>k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105" dirty="0">
                <a:latin typeface="Tahoma"/>
                <a:cs typeface="Tahoma"/>
              </a:rPr>
              <a:t>b</a:t>
            </a:r>
            <a:r>
              <a:rPr sz="1900" spc="75" dirty="0">
                <a:latin typeface="Tahoma"/>
                <a:cs typeface="Tahoma"/>
              </a:rPr>
              <a:t>o</a:t>
            </a:r>
            <a:r>
              <a:rPr sz="1900" spc="60" dirty="0">
                <a:latin typeface="Tahoma"/>
                <a:cs typeface="Tahoma"/>
              </a:rPr>
              <a:t>u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5" dirty="0">
                <a:latin typeface="Tahoma"/>
                <a:cs typeface="Tahoma"/>
              </a:rPr>
              <a:t>a  </a:t>
            </a:r>
            <a:r>
              <a:rPr sz="1900" spc="15" dirty="0">
                <a:latin typeface="Tahoma"/>
                <a:cs typeface="Tahoma"/>
              </a:rPr>
              <a:t>si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60" dirty="0">
                <a:latin typeface="Tahoma"/>
                <a:cs typeface="Tahoma"/>
              </a:rPr>
              <a:t>u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75" dirty="0">
                <a:latin typeface="Tahoma"/>
                <a:cs typeface="Tahoma"/>
              </a:rPr>
              <a:t>o</a:t>
            </a:r>
            <a:r>
              <a:rPr sz="1900" spc="65" dirty="0">
                <a:latin typeface="Tahoma"/>
                <a:cs typeface="Tahoma"/>
              </a:rPr>
              <a:t>n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75" dirty="0">
                <a:latin typeface="Tahoma"/>
                <a:cs typeface="Tahoma"/>
              </a:rPr>
              <a:t>o</a:t>
            </a:r>
            <a:r>
              <a:rPr sz="1900" spc="-60" dirty="0">
                <a:latin typeface="Tahoma"/>
                <a:cs typeface="Tahoma"/>
              </a:rPr>
              <a:t>r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75" dirty="0">
                <a:latin typeface="Tahoma"/>
                <a:cs typeface="Tahoma"/>
              </a:rPr>
              <a:t>w</a:t>
            </a:r>
            <a:r>
              <a:rPr sz="1900" spc="60" dirty="0">
                <a:latin typeface="Tahoma"/>
                <a:cs typeface="Tahoma"/>
              </a:rPr>
              <a:t>h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60" dirty="0">
                <a:latin typeface="Tahoma"/>
                <a:cs typeface="Tahoma"/>
              </a:rPr>
              <a:t>h</a:t>
            </a:r>
            <a:r>
              <a:rPr sz="1900" spc="35" dirty="0">
                <a:latin typeface="Tahoma"/>
                <a:cs typeface="Tahoma"/>
              </a:rPr>
              <a:t>e</a:t>
            </a:r>
            <a:r>
              <a:rPr sz="1900" spc="25" dirty="0">
                <a:latin typeface="Tahoma"/>
                <a:cs typeface="Tahoma"/>
              </a:rPr>
              <a:t>y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60" dirty="0">
                <a:latin typeface="Tahoma"/>
                <a:cs typeface="Tahoma"/>
              </a:rPr>
              <a:t>h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60" dirty="0">
                <a:latin typeface="Tahoma"/>
                <a:cs typeface="Tahoma"/>
              </a:rPr>
              <a:t>n</a:t>
            </a:r>
            <a:r>
              <a:rPr sz="1900" spc="45" dirty="0">
                <a:latin typeface="Tahoma"/>
                <a:cs typeface="Tahoma"/>
              </a:rPr>
              <a:t>k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15" dirty="0">
                <a:latin typeface="Tahoma"/>
                <a:cs typeface="Tahoma"/>
              </a:rPr>
              <a:t>is  </a:t>
            </a:r>
            <a:r>
              <a:rPr sz="1900" spc="110" dirty="0">
                <a:latin typeface="Tahoma"/>
                <a:cs typeface="Tahoma"/>
              </a:rPr>
              <a:t>g</a:t>
            </a:r>
            <a:r>
              <a:rPr sz="1900" spc="75" dirty="0">
                <a:latin typeface="Tahoma"/>
                <a:cs typeface="Tahoma"/>
              </a:rPr>
              <a:t>o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60" dirty="0">
                <a:latin typeface="Tahoma"/>
                <a:cs typeface="Tahoma"/>
              </a:rPr>
              <a:t>n</a:t>
            </a:r>
            <a:r>
              <a:rPr sz="1900" spc="114" dirty="0">
                <a:latin typeface="Tahoma"/>
                <a:cs typeface="Tahoma"/>
              </a:rPr>
              <a:t>g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80" dirty="0">
                <a:latin typeface="Tahoma"/>
                <a:cs typeface="Tahoma"/>
              </a:rPr>
              <a:t>o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60" dirty="0">
                <a:latin typeface="Tahoma"/>
                <a:cs typeface="Tahoma"/>
              </a:rPr>
              <a:t>h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105" dirty="0">
                <a:latin typeface="Tahoma"/>
                <a:cs typeface="Tahoma"/>
              </a:rPr>
              <a:t>pp</a:t>
            </a:r>
            <a:r>
              <a:rPr sz="1900" spc="35" dirty="0">
                <a:latin typeface="Tahoma"/>
                <a:cs typeface="Tahoma"/>
              </a:rPr>
              <a:t>e</a:t>
            </a:r>
            <a:r>
              <a:rPr sz="1900" spc="65" dirty="0">
                <a:latin typeface="Tahoma"/>
                <a:cs typeface="Tahoma"/>
              </a:rPr>
              <a:t>n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20" dirty="0">
                <a:latin typeface="Tahoma"/>
                <a:cs typeface="Tahoma"/>
              </a:rPr>
              <a:t>m</a:t>
            </a:r>
            <a:r>
              <a:rPr sz="1900" spc="105" dirty="0">
                <a:latin typeface="Tahoma"/>
                <a:cs typeface="Tahoma"/>
              </a:rPr>
              <a:t>p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120" dirty="0">
                <a:latin typeface="Tahoma"/>
                <a:cs typeface="Tahoma"/>
              </a:rPr>
              <a:t>c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20" dirty="0">
                <a:latin typeface="Tahoma"/>
                <a:cs typeface="Tahoma"/>
              </a:rPr>
              <a:t>s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75" dirty="0">
                <a:latin typeface="Tahoma"/>
                <a:cs typeface="Tahoma"/>
              </a:rPr>
              <a:t>o</a:t>
            </a:r>
            <a:r>
              <a:rPr sz="1900" spc="45" dirty="0">
                <a:latin typeface="Tahoma"/>
                <a:cs typeface="Tahoma"/>
              </a:rPr>
              <a:t>n  </a:t>
            </a:r>
            <a:r>
              <a:rPr sz="1900" spc="60" dirty="0">
                <a:latin typeface="Tahoma"/>
                <a:cs typeface="Tahoma"/>
              </a:rPr>
              <a:t>h</a:t>
            </a:r>
            <a:r>
              <a:rPr sz="1900" spc="75" dirty="0">
                <a:latin typeface="Tahoma"/>
                <a:cs typeface="Tahoma"/>
              </a:rPr>
              <a:t>o</a:t>
            </a:r>
            <a:r>
              <a:rPr sz="1900" spc="80" dirty="0">
                <a:latin typeface="Tahoma"/>
                <a:cs typeface="Tahoma"/>
              </a:rPr>
              <a:t>w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60" dirty="0">
                <a:latin typeface="Tahoma"/>
                <a:cs typeface="Tahoma"/>
              </a:rPr>
              <a:t>h</a:t>
            </a:r>
            <a:r>
              <a:rPr sz="1900" spc="35" dirty="0">
                <a:latin typeface="Tahoma"/>
                <a:cs typeface="Tahoma"/>
              </a:rPr>
              <a:t>e</a:t>
            </a:r>
            <a:r>
              <a:rPr sz="1900" spc="25" dirty="0">
                <a:latin typeface="Tahoma"/>
                <a:cs typeface="Tahoma"/>
              </a:rPr>
              <a:t>y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-55" dirty="0">
                <a:latin typeface="Tahoma"/>
                <a:cs typeface="Tahoma"/>
              </a:rPr>
              <a:t>f</a:t>
            </a:r>
            <a:r>
              <a:rPr sz="1900" spc="35" dirty="0">
                <a:latin typeface="Tahoma"/>
                <a:cs typeface="Tahoma"/>
              </a:rPr>
              <a:t>eel</a:t>
            </a:r>
            <a:r>
              <a:rPr sz="1900" spc="-160" dirty="0">
                <a:latin typeface="Tahoma"/>
                <a:cs typeface="Tahoma"/>
              </a:rPr>
              <a:t>.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45" dirty="0">
                <a:latin typeface="Tahoma"/>
                <a:cs typeface="Tahoma"/>
              </a:rPr>
              <a:t>T</a:t>
            </a:r>
            <a:r>
              <a:rPr sz="1900" spc="60" dirty="0">
                <a:latin typeface="Tahoma"/>
                <a:cs typeface="Tahoma"/>
              </a:rPr>
              <a:t>h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60" dirty="0">
                <a:latin typeface="Tahoma"/>
                <a:cs typeface="Tahoma"/>
              </a:rPr>
              <a:t>n</a:t>
            </a:r>
            <a:r>
              <a:rPr sz="1900" spc="40" dirty="0">
                <a:latin typeface="Tahoma"/>
                <a:cs typeface="Tahoma"/>
              </a:rPr>
              <a:t>k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60" dirty="0">
                <a:latin typeface="Tahoma"/>
                <a:cs typeface="Tahoma"/>
              </a:rPr>
              <a:t>n</a:t>
            </a:r>
            <a:r>
              <a:rPr sz="1900" spc="114" dirty="0">
                <a:latin typeface="Tahoma"/>
                <a:cs typeface="Tahoma"/>
              </a:rPr>
              <a:t>g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65" dirty="0">
                <a:latin typeface="Tahoma"/>
                <a:cs typeface="Tahoma"/>
              </a:rPr>
              <a:t>n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45" dirty="0">
                <a:latin typeface="Tahoma"/>
                <a:cs typeface="Tahoma"/>
              </a:rPr>
              <a:t>n  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60" dirty="0">
                <a:latin typeface="Tahoma"/>
                <a:cs typeface="Tahoma"/>
              </a:rPr>
              <a:t>n</a:t>
            </a:r>
            <a:r>
              <a:rPr sz="1900" spc="-30" dirty="0">
                <a:latin typeface="Tahoma"/>
                <a:cs typeface="Tahoma"/>
              </a:rPr>
              <a:t>x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75" dirty="0">
                <a:latin typeface="Tahoma"/>
                <a:cs typeface="Tahoma"/>
              </a:rPr>
              <a:t>o</a:t>
            </a:r>
            <a:r>
              <a:rPr sz="1900" spc="60" dirty="0">
                <a:latin typeface="Tahoma"/>
                <a:cs typeface="Tahoma"/>
              </a:rPr>
              <a:t>u</a:t>
            </a:r>
            <a:r>
              <a:rPr sz="1900" spc="20" dirty="0">
                <a:latin typeface="Tahoma"/>
                <a:cs typeface="Tahoma"/>
              </a:rPr>
              <a:t>s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75" dirty="0">
                <a:latin typeface="Tahoma"/>
                <a:cs typeface="Tahoma"/>
              </a:rPr>
              <a:t>w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20" dirty="0">
                <a:latin typeface="Tahoma"/>
                <a:cs typeface="Tahoma"/>
              </a:rPr>
              <a:t>y</a:t>
            </a:r>
            <a:r>
              <a:rPr sz="1900" spc="-160" dirty="0">
                <a:latin typeface="Tahoma"/>
                <a:cs typeface="Tahoma"/>
              </a:rPr>
              <a:t>,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60" dirty="0">
                <a:latin typeface="Tahoma"/>
                <a:cs typeface="Tahoma"/>
              </a:rPr>
              <a:t>h</a:t>
            </a:r>
            <a:r>
              <a:rPr sz="1900" spc="35" dirty="0">
                <a:latin typeface="Tahoma"/>
                <a:cs typeface="Tahoma"/>
              </a:rPr>
              <a:t>e</a:t>
            </a:r>
            <a:r>
              <a:rPr sz="1900" spc="25" dirty="0">
                <a:latin typeface="Tahoma"/>
                <a:cs typeface="Tahoma"/>
              </a:rPr>
              <a:t>y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35" dirty="0">
                <a:latin typeface="Tahoma"/>
                <a:cs typeface="Tahoma"/>
              </a:rPr>
              <a:t>e</a:t>
            </a:r>
            <a:r>
              <a:rPr sz="1900" spc="60" dirty="0">
                <a:latin typeface="Tahoma"/>
                <a:cs typeface="Tahoma"/>
              </a:rPr>
              <a:t>n</a:t>
            </a:r>
            <a:r>
              <a:rPr sz="1900" spc="114" dirty="0">
                <a:latin typeface="Tahoma"/>
                <a:cs typeface="Tahoma"/>
              </a:rPr>
              <a:t>d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55" dirty="0">
                <a:latin typeface="Tahoma"/>
                <a:cs typeface="Tahoma"/>
              </a:rPr>
              <a:t>o  </a:t>
            </a:r>
            <a:r>
              <a:rPr sz="1900" spc="75" dirty="0">
                <a:latin typeface="Tahoma"/>
                <a:cs typeface="Tahoma"/>
              </a:rPr>
              <a:t>o</a:t>
            </a:r>
            <a:r>
              <a:rPr sz="1900" spc="25" dirty="0">
                <a:latin typeface="Tahoma"/>
                <a:cs typeface="Tahoma"/>
              </a:rPr>
              <a:t>v</a:t>
            </a:r>
            <a:r>
              <a:rPr sz="1900" spc="35" dirty="0">
                <a:latin typeface="Tahoma"/>
                <a:cs typeface="Tahoma"/>
              </a:rPr>
              <a:t>e</a:t>
            </a:r>
            <a:r>
              <a:rPr sz="1900" spc="-60" dirty="0">
                <a:latin typeface="Tahoma"/>
                <a:cs typeface="Tahoma"/>
              </a:rPr>
              <a:t>r</a:t>
            </a:r>
            <a:r>
              <a:rPr sz="1900" spc="35" dirty="0">
                <a:latin typeface="Tahoma"/>
                <a:cs typeface="Tahoma"/>
              </a:rPr>
              <a:t>e</a:t>
            </a:r>
            <a:r>
              <a:rPr sz="1900" spc="15" dirty="0">
                <a:latin typeface="Tahoma"/>
                <a:cs typeface="Tahoma"/>
              </a:rPr>
              <a:t>s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20" dirty="0">
                <a:latin typeface="Tahoma"/>
                <a:cs typeface="Tahoma"/>
              </a:rPr>
              <a:t>m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40" dirty="0">
                <a:latin typeface="Tahoma"/>
                <a:cs typeface="Tahoma"/>
              </a:rPr>
              <a:t>e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60" dirty="0">
                <a:latin typeface="Tahoma"/>
                <a:cs typeface="Tahoma"/>
              </a:rPr>
              <a:t>h</a:t>
            </a:r>
            <a:r>
              <a:rPr sz="1900" spc="40" dirty="0">
                <a:latin typeface="Tahoma"/>
                <a:cs typeface="Tahoma"/>
              </a:rPr>
              <a:t>e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35" dirty="0">
                <a:latin typeface="Tahoma"/>
                <a:cs typeface="Tahoma"/>
              </a:rPr>
              <a:t>l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40" dirty="0">
                <a:latin typeface="Tahoma"/>
                <a:cs typeface="Tahoma"/>
              </a:rPr>
              <a:t>k</a:t>
            </a:r>
            <a:r>
              <a:rPr sz="1900" spc="35" dirty="0">
                <a:latin typeface="Tahoma"/>
                <a:cs typeface="Tahoma"/>
              </a:rPr>
              <a:t>el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60" dirty="0">
                <a:latin typeface="Tahoma"/>
                <a:cs typeface="Tahoma"/>
              </a:rPr>
              <a:t>h</a:t>
            </a:r>
            <a:r>
              <a:rPr sz="1900" spc="75" dirty="0">
                <a:latin typeface="Tahoma"/>
                <a:cs typeface="Tahoma"/>
              </a:rPr>
              <a:t>oo</a:t>
            </a:r>
            <a:r>
              <a:rPr sz="1900" spc="114" dirty="0">
                <a:latin typeface="Tahoma"/>
                <a:cs typeface="Tahoma"/>
              </a:rPr>
              <a:t>d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75" dirty="0">
                <a:latin typeface="Tahoma"/>
                <a:cs typeface="Tahoma"/>
              </a:rPr>
              <a:t>o</a:t>
            </a:r>
            <a:r>
              <a:rPr sz="1900" spc="-55" dirty="0">
                <a:latin typeface="Tahoma"/>
                <a:cs typeface="Tahoma"/>
              </a:rPr>
              <a:t>f  </a:t>
            </a:r>
            <a:r>
              <a:rPr sz="1900" spc="110" dirty="0">
                <a:latin typeface="Tahoma"/>
                <a:cs typeface="Tahoma"/>
              </a:rPr>
              <a:t>d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60" dirty="0">
                <a:latin typeface="Tahoma"/>
                <a:cs typeface="Tahoma"/>
              </a:rPr>
              <a:t>n</a:t>
            </a:r>
            <a:r>
              <a:rPr sz="1900" spc="110" dirty="0">
                <a:latin typeface="Tahoma"/>
                <a:cs typeface="Tahoma"/>
              </a:rPr>
              <a:t>g</a:t>
            </a:r>
            <a:r>
              <a:rPr sz="1900" spc="35" dirty="0">
                <a:latin typeface="Tahoma"/>
                <a:cs typeface="Tahoma"/>
              </a:rPr>
              <a:t>e</a:t>
            </a:r>
            <a:r>
              <a:rPr sz="1900" spc="-60" dirty="0">
                <a:latin typeface="Tahoma"/>
                <a:cs typeface="Tahoma"/>
              </a:rPr>
              <a:t>r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60" dirty="0">
                <a:latin typeface="Tahoma"/>
                <a:cs typeface="Tahoma"/>
              </a:rPr>
              <a:t>n</a:t>
            </a:r>
            <a:r>
              <a:rPr sz="1900" spc="114" dirty="0">
                <a:latin typeface="Tahoma"/>
                <a:cs typeface="Tahoma"/>
              </a:rPr>
              <a:t>d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60" dirty="0">
                <a:latin typeface="Tahoma"/>
                <a:cs typeface="Tahoma"/>
              </a:rPr>
              <a:t>un</a:t>
            </a:r>
            <a:r>
              <a:rPr sz="1900" spc="110" dirty="0">
                <a:latin typeface="Tahoma"/>
                <a:cs typeface="Tahoma"/>
              </a:rPr>
              <a:t>d</a:t>
            </a:r>
            <a:r>
              <a:rPr sz="1900" spc="35" dirty="0">
                <a:latin typeface="Tahoma"/>
                <a:cs typeface="Tahoma"/>
              </a:rPr>
              <a:t>e</a:t>
            </a:r>
            <a:r>
              <a:rPr sz="1900" spc="-60" dirty="0">
                <a:latin typeface="Tahoma"/>
                <a:cs typeface="Tahoma"/>
              </a:rPr>
              <a:t>r</a:t>
            </a:r>
            <a:r>
              <a:rPr sz="1900" spc="35" dirty="0">
                <a:latin typeface="Tahoma"/>
                <a:cs typeface="Tahoma"/>
              </a:rPr>
              <a:t>e</a:t>
            </a:r>
            <a:r>
              <a:rPr sz="1900" spc="15" dirty="0">
                <a:latin typeface="Tahoma"/>
                <a:cs typeface="Tahoma"/>
              </a:rPr>
              <a:t>s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20" dirty="0">
                <a:latin typeface="Tahoma"/>
                <a:cs typeface="Tahoma"/>
              </a:rPr>
              <a:t>m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30" dirty="0">
                <a:latin typeface="Tahoma"/>
                <a:cs typeface="Tahoma"/>
              </a:rPr>
              <a:t>e  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60" dirty="0">
                <a:latin typeface="Tahoma"/>
                <a:cs typeface="Tahoma"/>
              </a:rPr>
              <a:t>h</a:t>
            </a:r>
            <a:r>
              <a:rPr sz="1900" spc="35" dirty="0">
                <a:latin typeface="Tahoma"/>
                <a:cs typeface="Tahoma"/>
              </a:rPr>
              <a:t>e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-60" dirty="0">
                <a:latin typeface="Tahoma"/>
                <a:cs typeface="Tahoma"/>
              </a:rPr>
              <a:t>r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105" dirty="0">
                <a:latin typeface="Tahoma"/>
                <a:cs typeface="Tahoma"/>
              </a:rPr>
              <a:t>b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35" dirty="0">
                <a:latin typeface="Tahoma"/>
                <a:cs typeface="Tahoma"/>
              </a:rPr>
              <a:t>l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25" dirty="0">
                <a:latin typeface="Tahoma"/>
                <a:cs typeface="Tahoma"/>
              </a:rPr>
              <a:t>y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80" dirty="0">
                <a:latin typeface="Tahoma"/>
                <a:cs typeface="Tahoma"/>
              </a:rPr>
              <a:t>o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120" dirty="0">
                <a:latin typeface="Tahoma"/>
                <a:cs typeface="Tahoma"/>
              </a:rPr>
              <a:t>c</a:t>
            </a:r>
            <a:r>
              <a:rPr sz="1900" spc="75" dirty="0">
                <a:latin typeface="Tahoma"/>
                <a:cs typeface="Tahoma"/>
              </a:rPr>
              <a:t>o</a:t>
            </a:r>
            <a:r>
              <a:rPr sz="1900" spc="105" dirty="0">
                <a:latin typeface="Tahoma"/>
                <a:cs typeface="Tahoma"/>
              </a:rPr>
              <a:t>p</a:t>
            </a:r>
            <a:r>
              <a:rPr sz="1900" spc="40" dirty="0">
                <a:latin typeface="Tahoma"/>
                <a:cs typeface="Tahoma"/>
              </a:rPr>
              <a:t>e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75" dirty="0">
                <a:latin typeface="Tahoma"/>
                <a:cs typeface="Tahoma"/>
              </a:rPr>
              <a:t>w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65" dirty="0">
                <a:latin typeface="Tahoma"/>
                <a:cs typeface="Tahoma"/>
              </a:rPr>
              <a:t>h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-160" dirty="0">
                <a:latin typeface="Tahoma"/>
                <a:cs typeface="Tahoma"/>
              </a:rPr>
              <a:t>.</a:t>
            </a:r>
            <a:endParaRPr sz="1900" dirty="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541060" y="6034720"/>
            <a:ext cx="3209290" cy="2518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1590" algn="ctr">
              <a:lnSpc>
                <a:spcPct val="100000"/>
              </a:lnSpc>
              <a:spcBef>
                <a:spcPts val="100"/>
              </a:spcBef>
            </a:pPr>
            <a:r>
              <a:rPr sz="2300" b="1" spc="-165" dirty="0">
                <a:latin typeface="Tahoma"/>
                <a:cs typeface="Tahoma"/>
              </a:rPr>
              <a:t>Environment:</a:t>
            </a:r>
            <a:endParaRPr sz="2300" dirty="0">
              <a:latin typeface="Tahoma"/>
              <a:cs typeface="Tahoma"/>
            </a:endParaRPr>
          </a:p>
          <a:p>
            <a:pPr marL="12065" marR="5080" algn="ctr">
              <a:lnSpc>
                <a:spcPts val="1880"/>
              </a:lnSpc>
              <a:spcBef>
                <a:spcPts val="1855"/>
              </a:spcBef>
            </a:pPr>
            <a:r>
              <a:rPr sz="1900" spc="45" dirty="0">
                <a:latin typeface="Tahoma"/>
                <a:cs typeface="Tahoma"/>
              </a:rPr>
              <a:t>T</a:t>
            </a:r>
            <a:r>
              <a:rPr sz="1900" spc="60" dirty="0">
                <a:latin typeface="Tahoma"/>
                <a:cs typeface="Tahoma"/>
              </a:rPr>
              <a:t>h</a:t>
            </a:r>
            <a:r>
              <a:rPr sz="1900" spc="40" dirty="0">
                <a:latin typeface="Tahoma"/>
                <a:cs typeface="Tahoma"/>
              </a:rPr>
              <a:t>e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15" dirty="0">
                <a:latin typeface="Tahoma"/>
                <a:cs typeface="Tahoma"/>
              </a:rPr>
              <a:t>s</a:t>
            </a:r>
            <a:r>
              <a:rPr sz="1900" spc="60" dirty="0">
                <a:latin typeface="Tahoma"/>
                <a:cs typeface="Tahoma"/>
              </a:rPr>
              <a:t>u</a:t>
            </a:r>
            <a:r>
              <a:rPr sz="1900" spc="-60" dirty="0">
                <a:latin typeface="Tahoma"/>
                <a:cs typeface="Tahoma"/>
              </a:rPr>
              <a:t>rr</a:t>
            </a:r>
            <a:r>
              <a:rPr sz="1900" spc="75" dirty="0">
                <a:latin typeface="Tahoma"/>
                <a:cs typeface="Tahoma"/>
              </a:rPr>
              <a:t>o</a:t>
            </a:r>
            <a:r>
              <a:rPr sz="1900" spc="60" dirty="0">
                <a:latin typeface="Tahoma"/>
                <a:cs typeface="Tahoma"/>
              </a:rPr>
              <a:t>un</a:t>
            </a:r>
            <a:r>
              <a:rPr sz="1900" spc="110" dirty="0">
                <a:latin typeface="Tahoma"/>
                <a:cs typeface="Tahoma"/>
              </a:rPr>
              <a:t>d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60" dirty="0">
                <a:latin typeface="Tahoma"/>
                <a:cs typeface="Tahoma"/>
              </a:rPr>
              <a:t>n</a:t>
            </a:r>
            <a:r>
              <a:rPr sz="1900" spc="110" dirty="0">
                <a:latin typeface="Tahoma"/>
                <a:cs typeface="Tahoma"/>
              </a:rPr>
              <a:t>g</a:t>
            </a:r>
            <a:r>
              <a:rPr sz="1900" spc="20" dirty="0">
                <a:latin typeface="Tahoma"/>
                <a:cs typeface="Tahoma"/>
              </a:rPr>
              <a:t>s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75" dirty="0">
                <a:latin typeface="Tahoma"/>
                <a:cs typeface="Tahoma"/>
              </a:rPr>
              <a:t>o</a:t>
            </a:r>
            <a:r>
              <a:rPr sz="1900" spc="-55" dirty="0">
                <a:latin typeface="Tahoma"/>
                <a:cs typeface="Tahoma"/>
              </a:rPr>
              <a:t>r  </a:t>
            </a:r>
            <a:r>
              <a:rPr sz="1900" spc="120" dirty="0">
                <a:latin typeface="Tahoma"/>
                <a:cs typeface="Tahoma"/>
              </a:rPr>
              <a:t>c</a:t>
            </a:r>
            <a:r>
              <a:rPr sz="1900" spc="75" dirty="0">
                <a:latin typeface="Tahoma"/>
                <a:cs typeface="Tahoma"/>
              </a:rPr>
              <a:t>o</a:t>
            </a:r>
            <a:r>
              <a:rPr sz="1900" spc="60" dirty="0">
                <a:latin typeface="Tahoma"/>
                <a:cs typeface="Tahoma"/>
              </a:rPr>
              <a:t>n</a:t>
            </a:r>
            <a:r>
              <a:rPr sz="1900" spc="110" dirty="0">
                <a:latin typeface="Tahoma"/>
                <a:cs typeface="Tahoma"/>
              </a:rPr>
              <a:t>d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75" dirty="0">
                <a:latin typeface="Tahoma"/>
                <a:cs typeface="Tahoma"/>
              </a:rPr>
              <a:t>o</a:t>
            </a:r>
            <a:r>
              <a:rPr sz="1900" spc="60" dirty="0">
                <a:latin typeface="Tahoma"/>
                <a:cs typeface="Tahoma"/>
              </a:rPr>
              <a:t>n</a:t>
            </a:r>
            <a:r>
              <a:rPr sz="1900" spc="20" dirty="0">
                <a:latin typeface="Tahoma"/>
                <a:cs typeface="Tahoma"/>
              </a:rPr>
              <a:t>s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65" dirty="0">
                <a:latin typeface="Tahoma"/>
                <a:cs typeface="Tahoma"/>
              </a:rPr>
              <a:t>n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75" dirty="0">
                <a:latin typeface="Tahoma"/>
                <a:cs typeface="Tahoma"/>
              </a:rPr>
              <a:t>w</a:t>
            </a:r>
            <a:r>
              <a:rPr sz="1900" spc="60" dirty="0">
                <a:latin typeface="Tahoma"/>
                <a:cs typeface="Tahoma"/>
              </a:rPr>
              <a:t>h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120" dirty="0">
                <a:latin typeface="Tahoma"/>
                <a:cs typeface="Tahoma"/>
              </a:rPr>
              <a:t>c</a:t>
            </a:r>
            <a:r>
              <a:rPr sz="1900" spc="65" dirty="0">
                <a:latin typeface="Tahoma"/>
                <a:cs typeface="Tahoma"/>
              </a:rPr>
              <a:t>h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120" dirty="0">
                <a:latin typeface="Tahoma"/>
                <a:cs typeface="Tahoma"/>
              </a:rPr>
              <a:t>c</a:t>
            </a:r>
            <a:r>
              <a:rPr sz="1900" spc="60" dirty="0">
                <a:latin typeface="Tahoma"/>
                <a:cs typeface="Tahoma"/>
              </a:rPr>
              <a:t>h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35" dirty="0">
                <a:latin typeface="Tahoma"/>
                <a:cs typeface="Tahoma"/>
              </a:rPr>
              <a:t>l</a:t>
            </a:r>
            <a:r>
              <a:rPr sz="1900" spc="110" dirty="0">
                <a:latin typeface="Tahoma"/>
                <a:cs typeface="Tahoma"/>
              </a:rPr>
              <a:t>d</a:t>
            </a:r>
            <a:r>
              <a:rPr sz="1900" spc="-60" dirty="0">
                <a:latin typeface="Tahoma"/>
                <a:cs typeface="Tahoma"/>
              </a:rPr>
              <a:t>r</a:t>
            </a:r>
            <a:r>
              <a:rPr sz="1900" spc="35" dirty="0">
                <a:latin typeface="Tahoma"/>
                <a:cs typeface="Tahoma"/>
              </a:rPr>
              <a:t>e</a:t>
            </a:r>
            <a:r>
              <a:rPr sz="1900" spc="45" dirty="0">
                <a:latin typeface="Tahoma"/>
                <a:cs typeface="Tahoma"/>
              </a:rPr>
              <a:t>n  </a:t>
            </a:r>
            <a:r>
              <a:rPr sz="1900" spc="35" dirty="0">
                <a:latin typeface="Tahoma"/>
                <a:cs typeface="Tahoma"/>
              </a:rPr>
              <a:t>l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25" dirty="0">
                <a:latin typeface="Tahoma"/>
                <a:cs typeface="Tahoma"/>
              </a:rPr>
              <a:t>v</a:t>
            </a:r>
            <a:r>
              <a:rPr sz="1900" spc="40" dirty="0">
                <a:latin typeface="Tahoma"/>
                <a:cs typeface="Tahoma"/>
              </a:rPr>
              <a:t>e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120" dirty="0">
                <a:latin typeface="Tahoma"/>
                <a:cs typeface="Tahoma"/>
              </a:rPr>
              <a:t>c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65" dirty="0">
                <a:latin typeface="Tahoma"/>
                <a:cs typeface="Tahoma"/>
              </a:rPr>
              <a:t>n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60" dirty="0">
                <a:latin typeface="Tahoma"/>
                <a:cs typeface="Tahoma"/>
              </a:rPr>
              <a:t>h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25" dirty="0">
                <a:latin typeface="Tahoma"/>
                <a:cs typeface="Tahoma"/>
              </a:rPr>
              <a:t>v</a:t>
            </a:r>
            <a:r>
              <a:rPr sz="1900" spc="40" dirty="0">
                <a:latin typeface="Tahoma"/>
                <a:cs typeface="Tahoma"/>
              </a:rPr>
              <a:t>e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65" dirty="0">
                <a:latin typeface="Tahoma"/>
                <a:cs typeface="Tahoma"/>
              </a:rPr>
              <a:t>n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20" dirty="0">
                <a:latin typeface="Tahoma"/>
                <a:cs typeface="Tahoma"/>
              </a:rPr>
              <a:t>m</a:t>
            </a:r>
            <a:r>
              <a:rPr sz="1900" spc="105" dirty="0">
                <a:latin typeface="Tahoma"/>
                <a:cs typeface="Tahoma"/>
              </a:rPr>
              <a:t>p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120" dirty="0">
                <a:latin typeface="Tahoma"/>
                <a:cs typeface="Tahoma"/>
              </a:rPr>
              <a:t>c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75" dirty="0">
                <a:latin typeface="Tahoma"/>
                <a:cs typeface="Tahoma"/>
              </a:rPr>
              <a:t>o</a:t>
            </a:r>
            <a:r>
              <a:rPr sz="1900" spc="45" dirty="0">
                <a:latin typeface="Tahoma"/>
                <a:cs typeface="Tahoma"/>
              </a:rPr>
              <a:t>n  </a:t>
            </a:r>
            <a:r>
              <a:rPr sz="1900" spc="60" dirty="0">
                <a:latin typeface="Tahoma"/>
                <a:cs typeface="Tahoma"/>
              </a:rPr>
              <a:t>h</a:t>
            </a:r>
            <a:r>
              <a:rPr sz="1900" spc="75" dirty="0">
                <a:latin typeface="Tahoma"/>
                <a:cs typeface="Tahoma"/>
              </a:rPr>
              <a:t>o</a:t>
            </a:r>
            <a:r>
              <a:rPr sz="1900" spc="80" dirty="0">
                <a:latin typeface="Tahoma"/>
                <a:cs typeface="Tahoma"/>
              </a:rPr>
              <a:t>w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60" dirty="0">
                <a:latin typeface="Tahoma"/>
                <a:cs typeface="Tahoma"/>
              </a:rPr>
              <a:t>h</a:t>
            </a:r>
            <a:r>
              <a:rPr sz="1900" spc="35" dirty="0">
                <a:latin typeface="Tahoma"/>
                <a:cs typeface="Tahoma"/>
              </a:rPr>
              <a:t>e</a:t>
            </a:r>
            <a:r>
              <a:rPr sz="1900" spc="25" dirty="0">
                <a:latin typeface="Tahoma"/>
                <a:cs typeface="Tahoma"/>
              </a:rPr>
              <a:t>y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-55" dirty="0">
                <a:latin typeface="Tahoma"/>
                <a:cs typeface="Tahoma"/>
              </a:rPr>
              <a:t>f</a:t>
            </a:r>
            <a:r>
              <a:rPr sz="1900" spc="35" dirty="0">
                <a:latin typeface="Tahoma"/>
                <a:cs typeface="Tahoma"/>
              </a:rPr>
              <a:t>eel</a:t>
            </a:r>
            <a:r>
              <a:rPr sz="1900" spc="-160" dirty="0">
                <a:latin typeface="Tahoma"/>
                <a:cs typeface="Tahoma"/>
              </a:rPr>
              <a:t>.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50" dirty="0">
                <a:latin typeface="Tahoma"/>
                <a:cs typeface="Tahoma"/>
              </a:rPr>
              <a:t>O</a:t>
            </a:r>
            <a:r>
              <a:rPr sz="1900" spc="60" dirty="0">
                <a:latin typeface="Tahoma"/>
                <a:cs typeface="Tahoma"/>
              </a:rPr>
              <a:t>n</a:t>
            </a:r>
            <a:r>
              <a:rPr sz="1900" spc="110" dirty="0">
                <a:latin typeface="Tahoma"/>
                <a:cs typeface="Tahoma"/>
              </a:rPr>
              <a:t>g</a:t>
            </a:r>
            <a:r>
              <a:rPr sz="1900" spc="75" dirty="0">
                <a:latin typeface="Tahoma"/>
                <a:cs typeface="Tahoma"/>
              </a:rPr>
              <a:t>o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60" dirty="0">
                <a:latin typeface="Tahoma"/>
                <a:cs typeface="Tahoma"/>
              </a:rPr>
              <a:t>n</a:t>
            </a:r>
            <a:r>
              <a:rPr sz="1900" spc="114" dirty="0">
                <a:latin typeface="Tahoma"/>
                <a:cs typeface="Tahoma"/>
              </a:rPr>
              <a:t>g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15" dirty="0">
                <a:latin typeface="Tahoma"/>
                <a:cs typeface="Tahoma"/>
              </a:rPr>
              <a:t>s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-60" dirty="0">
                <a:latin typeface="Tahoma"/>
                <a:cs typeface="Tahoma"/>
              </a:rPr>
              <a:t>r</a:t>
            </a:r>
            <a:r>
              <a:rPr sz="1900" spc="35" dirty="0">
                <a:latin typeface="Tahoma"/>
                <a:cs typeface="Tahoma"/>
              </a:rPr>
              <a:t>e</a:t>
            </a:r>
            <a:r>
              <a:rPr sz="1900" spc="15" dirty="0">
                <a:latin typeface="Tahoma"/>
                <a:cs typeface="Tahoma"/>
              </a:rPr>
              <a:t>ss  </a:t>
            </a:r>
            <a:r>
              <a:rPr sz="1900" spc="75" dirty="0">
                <a:latin typeface="Tahoma"/>
                <a:cs typeface="Tahoma"/>
              </a:rPr>
              <a:t>o</a:t>
            </a:r>
            <a:r>
              <a:rPr sz="1900" spc="-60" dirty="0">
                <a:latin typeface="Tahoma"/>
                <a:cs typeface="Tahoma"/>
              </a:rPr>
              <a:t>r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105" dirty="0">
                <a:latin typeface="Tahoma"/>
                <a:cs typeface="Tahoma"/>
              </a:rPr>
              <a:t>p</a:t>
            </a:r>
            <a:r>
              <a:rPr sz="1900" spc="-60" dirty="0">
                <a:latin typeface="Tahoma"/>
                <a:cs typeface="Tahoma"/>
              </a:rPr>
              <a:t>r</a:t>
            </a:r>
            <a:r>
              <a:rPr sz="1900" spc="75" dirty="0">
                <a:latin typeface="Tahoma"/>
                <a:cs typeface="Tahoma"/>
              </a:rPr>
              <a:t>o</a:t>
            </a:r>
            <a:r>
              <a:rPr sz="1900" spc="105" dirty="0">
                <a:latin typeface="Tahoma"/>
                <a:cs typeface="Tahoma"/>
              </a:rPr>
              <a:t>b</a:t>
            </a:r>
            <a:r>
              <a:rPr sz="1900" spc="35" dirty="0">
                <a:latin typeface="Tahoma"/>
                <a:cs typeface="Tahoma"/>
              </a:rPr>
              <a:t>le</a:t>
            </a:r>
            <a:r>
              <a:rPr sz="1900" spc="20" dirty="0">
                <a:latin typeface="Tahoma"/>
                <a:cs typeface="Tahoma"/>
              </a:rPr>
              <a:t>ms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65" dirty="0">
                <a:latin typeface="Tahoma"/>
                <a:cs typeface="Tahoma"/>
              </a:rPr>
              <a:t>n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60" dirty="0">
                <a:latin typeface="Tahoma"/>
                <a:cs typeface="Tahoma"/>
              </a:rPr>
              <a:t>h</a:t>
            </a:r>
            <a:r>
              <a:rPr sz="1900" spc="35" dirty="0">
                <a:latin typeface="Tahoma"/>
                <a:cs typeface="Tahoma"/>
              </a:rPr>
              <a:t>e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-60" dirty="0">
                <a:latin typeface="Tahoma"/>
                <a:cs typeface="Tahoma"/>
              </a:rPr>
              <a:t>r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35" dirty="0">
                <a:latin typeface="Tahoma"/>
                <a:cs typeface="Tahoma"/>
              </a:rPr>
              <a:t>ll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25" dirty="0">
                <a:latin typeface="Tahoma"/>
                <a:cs typeface="Tahoma"/>
              </a:rPr>
              <a:t>v</a:t>
            </a:r>
            <a:r>
              <a:rPr sz="1900" spc="35" dirty="0">
                <a:latin typeface="Tahoma"/>
                <a:cs typeface="Tahoma"/>
              </a:rPr>
              <a:t>e</a:t>
            </a:r>
            <a:r>
              <a:rPr sz="1900" spc="20" dirty="0">
                <a:latin typeface="Tahoma"/>
                <a:cs typeface="Tahoma"/>
              </a:rPr>
              <a:t>s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120" dirty="0">
                <a:latin typeface="Tahoma"/>
                <a:cs typeface="Tahoma"/>
              </a:rPr>
              <a:t>c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45" dirty="0">
                <a:latin typeface="Tahoma"/>
                <a:cs typeface="Tahoma"/>
              </a:rPr>
              <a:t>n  </a:t>
            </a:r>
            <a:r>
              <a:rPr sz="1900" spc="40" dirty="0">
                <a:latin typeface="Tahoma"/>
                <a:cs typeface="Tahoma"/>
              </a:rPr>
              <a:t>k</a:t>
            </a:r>
            <a:r>
              <a:rPr sz="1900" spc="35" dirty="0">
                <a:latin typeface="Tahoma"/>
                <a:cs typeface="Tahoma"/>
              </a:rPr>
              <a:t>ee</a:t>
            </a:r>
            <a:r>
              <a:rPr sz="1900" spc="110" dirty="0">
                <a:latin typeface="Tahoma"/>
                <a:cs typeface="Tahoma"/>
              </a:rPr>
              <a:t>p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105" dirty="0">
                <a:latin typeface="Tahoma"/>
                <a:cs typeface="Tahoma"/>
              </a:rPr>
              <a:t>p</a:t>
            </a:r>
            <a:r>
              <a:rPr sz="1900" spc="-60" dirty="0">
                <a:latin typeface="Tahoma"/>
                <a:cs typeface="Tahoma"/>
              </a:rPr>
              <a:t>r</a:t>
            </a:r>
            <a:r>
              <a:rPr sz="1900" spc="75" dirty="0">
                <a:latin typeface="Tahoma"/>
                <a:cs typeface="Tahoma"/>
              </a:rPr>
              <a:t>o</a:t>
            </a:r>
            <a:r>
              <a:rPr sz="1900" spc="105" dirty="0">
                <a:latin typeface="Tahoma"/>
                <a:cs typeface="Tahoma"/>
              </a:rPr>
              <a:t>b</a:t>
            </a:r>
            <a:r>
              <a:rPr sz="1900" spc="35" dirty="0">
                <a:latin typeface="Tahoma"/>
                <a:cs typeface="Tahoma"/>
              </a:rPr>
              <a:t>le</a:t>
            </a:r>
            <a:r>
              <a:rPr sz="1900" spc="20" dirty="0">
                <a:latin typeface="Tahoma"/>
                <a:cs typeface="Tahoma"/>
              </a:rPr>
              <a:t>m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125" dirty="0">
                <a:latin typeface="Tahoma"/>
                <a:cs typeface="Tahoma"/>
              </a:rPr>
              <a:t>c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60" dirty="0">
                <a:latin typeface="Tahoma"/>
                <a:cs typeface="Tahoma"/>
              </a:rPr>
              <a:t>n</a:t>
            </a:r>
            <a:r>
              <a:rPr sz="1900" spc="-30" dirty="0">
                <a:latin typeface="Tahoma"/>
                <a:cs typeface="Tahoma"/>
              </a:rPr>
              <a:t>x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35" dirty="0">
                <a:latin typeface="Tahoma"/>
                <a:cs typeface="Tahoma"/>
              </a:rPr>
              <a:t>e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20" dirty="0">
                <a:latin typeface="Tahoma"/>
                <a:cs typeface="Tahoma"/>
              </a:rPr>
              <a:t>y  </a:t>
            </a:r>
            <a:r>
              <a:rPr sz="1900" spc="110" dirty="0">
                <a:latin typeface="Tahoma"/>
                <a:cs typeface="Tahoma"/>
              </a:rPr>
              <a:t>g</a:t>
            </a:r>
            <a:r>
              <a:rPr sz="1900" spc="75" dirty="0">
                <a:latin typeface="Tahoma"/>
                <a:cs typeface="Tahoma"/>
              </a:rPr>
              <a:t>o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60" dirty="0">
                <a:latin typeface="Tahoma"/>
                <a:cs typeface="Tahoma"/>
              </a:rPr>
              <a:t>n</a:t>
            </a:r>
            <a:r>
              <a:rPr sz="1900" spc="114" dirty="0">
                <a:latin typeface="Tahoma"/>
                <a:cs typeface="Tahoma"/>
              </a:rPr>
              <a:t>g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-55" dirty="0">
                <a:latin typeface="Tahoma"/>
                <a:cs typeface="Tahoma"/>
              </a:rPr>
              <a:t>f</a:t>
            </a:r>
            <a:r>
              <a:rPr sz="1900" spc="75" dirty="0">
                <a:latin typeface="Tahoma"/>
                <a:cs typeface="Tahoma"/>
              </a:rPr>
              <a:t>o</a:t>
            </a:r>
            <a:r>
              <a:rPr sz="1900" spc="-60" dirty="0">
                <a:latin typeface="Tahoma"/>
                <a:cs typeface="Tahoma"/>
              </a:rPr>
              <a:t>r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35" dirty="0">
                <a:latin typeface="Tahoma"/>
                <a:cs typeface="Tahoma"/>
              </a:rPr>
              <a:t>e</a:t>
            </a:r>
            <a:r>
              <a:rPr sz="1900" spc="-30" dirty="0">
                <a:latin typeface="Tahoma"/>
                <a:cs typeface="Tahoma"/>
              </a:rPr>
              <a:t>x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20" dirty="0">
                <a:latin typeface="Tahoma"/>
                <a:cs typeface="Tahoma"/>
              </a:rPr>
              <a:t>m</a:t>
            </a:r>
            <a:r>
              <a:rPr sz="1900" spc="105" dirty="0">
                <a:latin typeface="Tahoma"/>
                <a:cs typeface="Tahoma"/>
              </a:rPr>
              <a:t>p</a:t>
            </a:r>
            <a:r>
              <a:rPr sz="1900" spc="35" dirty="0">
                <a:latin typeface="Tahoma"/>
                <a:cs typeface="Tahoma"/>
              </a:rPr>
              <a:t>le</a:t>
            </a:r>
            <a:r>
              <a:rPr sz="1900" spc="-160" dirty="0">
                <a:latin typeface="Tahoma"/>
                <a:cs typeface="Tahoma"/>
              </a:rPr>
              <a:t>,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105" dirty="0">
                <a:latin typeface="Tahoma"/>
                <a:cs typeface="Tahoma"/>
              </a:rPr>
              <a:t>p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-60" dirty="0">
                <a:latin typeface="Tahoma"/>
                <a:cs typeface="Tahoma"/>
              </a:rPr>
              <a:t>r</a:t>
            </a:r>
            <a:r>
              <a:rPr sz="1900" spc="35" dirty="0">
                <a:latin typeface="Tahoma"/>
                <a:cs typeface="Tahoma"/>
              </a:rPr>
              <a:t>e</a:t>
            </a:r>
            <a:r>
              <a:rPr sz="1900" spc="60" dirty="0">
                <a:latin typeface="Tahoma"/>
                <a:cs typeface="Tahoma"/>
              </a:rPr>
              <a:t>n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40" dirty="0">
                <a:latin typeface="Tahoma"/>
                <a:cs typeface="Tahoma"/>
              </a:rPr>
              <a:t>l  </a:t>
            </a:r>
            <a:r>
              <a:rPr sz="1900" spc="120" dirty="0">
                <a:latin typeface="Tahoma"/>
                <a:cs typeface="Tahoma"/>
              </a:rPr>
              <a:t>c</a:t>
            </a:r>
            <a:r>
              <a:rPr sz="1900" spc="75" dirty="0">
                <a:latin typeface="Tahoma"/>
                <a:cs typeface="Tahoma"/>
              </a:rPr>
              <a:t>o</a:t>
            </a:r>
            <a:r>
              <a:rPr sz="1900" spc="60" dirty="0">
                <a:latin typeface="Tahoma"/>
                <a:cs typeface="Tahoma"/>
              </a:rPr>
              <a:t>n</a:t>
            </a:r>
            <a:r>
              <a:rPr sz="1900" spc="-55" dirty="0">
                <a:latin typeface="Tahoma"/>
                <a:cs typeface="Tahoma"/>
              </a:rPr>
              <a:t>f</a:t>
            </a:r>
            <a:r>
              <a:rPr sz="1900" spc="35" dirty="0">
                <a:latin typeface="Tahoma"/>
                <a:cs typeface="Tahoma"/>
              </a:rPr>
              <a:t>l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120" dirty="0">
                <a:latin typeface="Tahoma"/>
                <a:cs typeface="Tahoma"/>
              </a:rPr>
              <a:t>c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75" dirty="0">
                <a:latin typeface="Tahoma"/>
                <a:cs typeface="Tahoma"/>
              </a:rPr>
              <a:t>o</a:t>
            </a:r>
            <a:r>
              <a:rPr sz="1900" spc="-60" dirty="0">
                <a:latin typeface="Tahoma"/>
                <a:cs typeface="Tahoma"/>
              </a:rPr>
              <a:t>r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105" dirty="0">
                <a:latin typeface="Tahoma"/>
                <a:cs typeface="Tahoma"/>
              </a:rPr>
              <a:t>b</a:t>
            </a:r>
            <a:r>
              <a:rPr sz="1900" spc="60" dirty="0">
                <a:latin typeface="Tahoma"/>
                <a:cs typeface="Tahoma"/>
              </a:rPr>
              <a:t>u</a:t>
            </a:r>
            <a:r>
              <a:rPr sz="1900" spc="35" dirty="0">
                <a:latin typeface="Tahoma"/>
                <a:cs typeface="Tahoma"/>
              </a:rPr>
              <a:t>ll</a:t>
            </a:r>
            <a:r>
              <a:rPr sz="1900" spc="20" dirty="0">
                <a:latin typeface="Tahoma"/>
                <a:cs typeface="Tahoma"/>
              </a:rPr>
              <a:t>y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60" dirty="0">
                <a:latin typeface="Tahoma"/>
                <a:cs typeface="Tahoma"/>
              </a:rPr>
              <a:t>n</a:t>
            </a:r>
            <a:r>
              <a:rPr sz="1900" spc="110" dirty="0">
                <a:latin typeface="Tahoma"/>
                <a:cs typeface="Tahoma"/>
              </a:rPr>
              <a:t>g</a:t>
            </a:r>
            <a:r>
              <a:rPr sz="1900" spc="-160" dirty="0">
                <a:latin typeface="Tahoma"/>
                <a:cs typeface="Tahoma"/>
              </a:rPr>
              <a:t>.</a:t>
            </a:r>
            <a:endParaRPr sz="1900" dirty="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554732" y="6048671"/>
            <a:ext cx="3189605" cy="274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5085" algn="ctr">
              <a:lnSpc>
                <a:spcPct val="100000"/>
              </a:lnSpc>
              <a:spcBef>
                <a:spcPts val="100"/>
              </a:spcBef>
            </a:pPr>
            <a:r>
              <a:rPr sz="2300" b="1" spc="-165" dirty="0">
                <a:latin typeface="Tahoma"/>
                <a:cs typeface="Tahoma"/>
              </a:rPr>
              <a:t>B</a:t>
            </a:r>
            <a:r>
              <a:rPr sz="2300" b="1" spc="-135" dirty="0">
                <a:latin typeface="Tahoma"/>
                <a:cs typeface="Tahoma"/>
              </a:rPr>
              <a:t>e</a:t>
            </a:r>
            <a:r>
              <a:rPr sz="2300" b="1" spc="-140" dirty="0">
                <a:latin typeface="Tahoma"/>
                <a:cs typeface="Tahoma"/>
              </a:rPr>
              <a:t>h</a:t>
            </a:r>
            <a:r>
              <a:rPr sz="2300" b="1" spc="-180" dirty="0">
                <a:latin typeface="Tahoma"/>
                <a:cs typeface="Tahoma"/>
              </a:rPr>
              <a:t>a</a:t>
            </a:r>
            <a:r>
              <a:rPr sz="2300" b="1" spc="-125" dirty="0">
                <a:latin typeface="Tahoma"/>
                <a:cs typeface="Tahoma"/>
              </a:rPr>
              <a:t>v</a:t>
            </a:r>
            <a:r>
              <a:rPr sz="2300" b="1" spc="-180" dirty="0">
                <a:latin typeface="Tahoma"/>
                <a:cs typeface="Tahoma"/>
              </a:rPr>
              <a:t>i</a:t>
            </a:r>
            <a:r>
              <a:rPr sz="2300" b="1" spc="-125" dirty="0">
                <a:latin typeface="Tahoma"/>
                <a:cs typeface="Tahoma"/>
              </a:rPr>
              <a:t>o</a:t>
            </a:r>
            <a:r>
              <a:rPr sz="2300" b="1" spc="-150" dirty="0">
                <a:latin typeface="Tahoma"/>
                <a:cs typeface="Tahoma"/>
              </a:rPr>
              <a:t>u</a:t>
            </a:r>
            <a:r>
              <a:rPr sz="2300" b="1" spc="-125" dirty="0">
                <a:latin typeface="Tahoma"/>
                <a:cs typeface="Tahoma"/>
              </a:rPr>
              <a:t>r</a:t>
            </a:r>
            <a:r>
              <a:rPr sz="2300" b="1" spc="-415" dirty="0">
                <a:latin typeface="Tahoma"/>
                <a:cs typeface="Tahoma"/>
              </a:rPr>
              <a:t> </a:t>
            </a:r>
            <a:r>
              <a:rPr sz="2300" b="1" spc="-125" dirty="0">
                <a:latin typeface="Tahoma"/>
                <a:cs typeface="Tahoma"/>
              </a:rPr>
              <a:t>o</a:t>
            </a:r>
            <a:r>
              <a:rPr sz="2300" b="1" spc="-105" dirty="0">
                <a:latin typeface="Tahoma"/>
                <a:cs typeface="Tahoma"/>
              </a:rPr>
              <a:t>f</a:t>
            </a:r>
            <a:r>
              <a:rPr sz="2300" b="1" spc="-415" dirty="0">
                <a:latin typeface="Tahoma"/>
                <a:cs typeface="Tahoma"/>
              </a:rPr>
              <a:t> </a:t>
            </a:r>
            <a:r>
              <a:rPr sz="2300" b="1" spc="-125" dirty="0">
                <a:latin typeface="Tahoma"/>
                <a:cs typeface="Tahoma"/>
              </a:rPr>
              <a:t>o</a:t>
            </a:r>
            <a:r>
              <a:rPr sz="2300" b="1" spc="-225" dirty="0">
                <a:latin typeface="Tahoma"/>
                <a:cs typeface="Tahoma"/>
              </a:rPr>
              <a:t>t</a:t>
            </a:r>
            <a:r>
              <a:rPr sz="2300" b="1" spc="-140" dirty="0">
                <a:latin typeface="Tahoma"/>
                <a:cs typeface="Tahoma"/>
              </a:rPr>
              <a:t>h</a:t>
            </a:r>
            <a:r>
              <a:rPr sz="2300" b="1" spc="-135" dirty="0">
                <a:latin typeface="Tahoma"/>
                <a:cs typeface="Tahoma"/>
              </a:rPr>
              <a:t>e</a:t>
            </a:r>
            <a:r>
              <a:rPr sz="2300" b="1" spc="-220" dirty="0">
                <a:latin typeface="Tahoma"/>
                <a:cs typeface="Tahoma"/>
              </a:rPr>
              <a:t>r</a:t>
            </a:r>
            <a:r>
              <a:rPr sz="2300" b="1" spc="-140" dirty="0">
                <a:latin typeface="Tahoma"/>
                <a:cs typeface="Tahoma"/>
              </a:rPr>
              <a:t>s</a:t>
            </a:r>
            <a:r>
              <a:rPr sz="2300" b="1" spc="-275" dirty="0">
                <a:latin typeface="Tahoma"/>
                <a:cs typeface="Tahoma"/>
              </a:rPr>
              <a:t>:</a:t>
            </a:r>
            <a:endParaRPr sz="2300" dirty="0">
              <a:latin typeface="Tahoma"/>
              <a:cs typeface="Tahoma"/>
            </a:endParaRPr>
          </a:p>
          <a:p>
            <a:pPr marL="12065" marR="5080" indent="-635" algn="ctr">
              <a:lnSpc>
                <a:spcPts val="1870"/>
              </a:lnSpc>
              <a:spcBef>
                <a:spcPts val="1805"/>
              </a:spcBef>
            </a:pPr>
            <a:r>
              <a:rPr sz="1900" spc="-210" dirty="0">
                <a:latin typeface="Tahoma"/>
                <a:cs typeface="Tahoma"/>
              </a:rPr>
              <a:t>I</a:t>
            </a:r>
            <a:r>
              <a:rPr sz="1900" spc="-55" dirty="0">
                <a:latin typeface="Tahoma"/>
                <a:cs typeface="Tahoma"/>
              </a:rPr>
              <a:t>f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60" dirty="0">
                <a:latin typeface="Tahoma"/>
                <a:cs typeface="Tahoma"/>
              </a:rPr>
              <a:t>h</a:t>
            </a:r>
            <a:r>
              <a:rPr sz="1900" spc="75" dirty="0">
                <a:latin typeface="Tahoma"/>
                <a:cs typeface="Tahoma"/>
              </a:rPr>
              <a:t>o</a:t>
            </a:r>
            <a:r>
              <a:rPr sz="1900" spc="15" dirty="0">
                <a:latin typeface="Tahoma"/>
                <a:cs typeface="Tahoma"/>
              </a:rPr>
              <a:t>s</a:t>
            </a:r>
            <a:r>
              <a:rPr sz="1900" spc="40" dirty="0">
                <a:latin typeface="Tahoma"/>
                <a:cs typeface="Tahoma"/>
              </a:rPr>
              <a:t>e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120" dirty="0">
                <a:latin typeface="Tahoma"/>
                <a:cs typeface="Tahoma"/>
              </a:rPr>
              <a:t>c</a:t>
            </a:r>
            <a:r>
              <a:rPr sz="1900" spc="35" dirty="0">
                <a:latin typeface="Tahoma"/>
                <a:cs typeface="Tahoma"/>
              </a:rPr>
              <a:t>l</a:t>
            </a:r>
            <a:r>
              <a:rPr sz="1900" spc="75" dirty="0">
                <a:latin typeface="Tahoma"/>
                <a:cs typeface="Tahoma"/>
              </a:rPr>
              <a:t>o</a:t>
            </a:r>
            <a:r>
              <a:rPr sz="1900" spc="15" dirty="0">
                <a:latin typeface="Tahoma"/>
                <a:cs typeface="Tahoma"/>
              </a:rPr>
              <a:t>s</a:t>
            </a:r>
            <a:r>
              <a:rPr sz="1900" spc="35" dirty="0">
                <a:latin typeface="Tahoma"/>
                <a:cs typeface="Tahoma"/>
              </a:rPr>
              <a:t>e</a:t>
            </a:r>
            <a:r>
              <a:rPr sz="1900" spc="15" dirty="0">
                <a:latin typeface="Tahoma"/>
                <a:cs typeface="Tahoma"/>
              </a:rPr>
              <a:t>s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80" dirty="0">
                <a:latin typeface="Tahoma"/>
                <a:cs typeface="Tahoma"/>
              </a:rPr>
              <a:t>o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10" dirty="0">
                <a:latin typeface="Tahoma"/>
                <a:cs typeface="Tahoma"/>
              </a:rPr>
              <a:t>a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120" dirty="0">
                <a:latin typeface="Tahoma"/>
                <a:cs typeface="Tahoma"/>
              </a:rPr>
              <a:t>c</a:t>
            </a:r>
            <a:r>
              <a:rPr sz="1900" spc="60" dirty="0">
                <a:latin typeface="Tahoma"/>
                <a:cs typeface="Tahoma"/>
              </a:rPr>
              <a:t>h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35" dirty="0">
                <a:latin typeface="Tahoma"/>
                <a:cs typeface="Tahoma"/>
              </a:rPr>
              <a:t>l</a:t>
            </a:r>
            <a:r>
              <a:rPr sz="1900" spc="114" dirty="0">
                <a:latin typeface="Tahoma"/>
                <a:cs typeface="Tahoma"/>
              </a:rPr>
              <a:t>d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110" dirty="0">
                <a:latin typeface="Tahoma"/>
                <a:cs typeface="Tahoma"/>
              </a:rPr>
              <a:t>g</a:t>
            </a:r>
            <a:r>
              <a:rPr sz="1900" spc="35" dirty="0">
                <a:latin typeface="Tahoma"/>
                <a:cs typeface="Tahoma"/>
              </a:rPr>
              <a:t>e</a:t>
            </a:r>
            <a:r>
              <a:rPr sz="1900" spc="-40" dirty="0">
                <a:latin typeface="Tahoma"/>
                <a:cs typeface="Tahoma"/>
              </a:rPr>
              <a:t>t  </a:t>
            </a:r>
            <a:r>
              <a:rPr sz="1900" spc="-55" dirty="0">
                <a:latin typeface="Tahoma"/>
                <a:cs typeface="Tahoma"/>
              </a:rPr>
              <a:t>f</a:t>
            </a:r>
            <a:r>
              <a:rPr sz="1900" spc="-60" dirty="0">
                <a:latin typeface="Tahoma"/>
                <a:cs typeface="Tahoma"/>
              </a:rPr>
              <a:t>r</a:t>
            </a:r>
            <a:r>
              <a:rPr sz="1900" spc="60" dirty="0">
                <a:latin typeface="Tahoma"/>
                <a:cs typeface="Tahoma"/>
              </a:rPr>
              <a:t>u</a:t>
            </a:r>
            <a:r>
              <a:rPr sz="1900" spc="15" dirty="0">
                <a:latin typeface="Tahoma"/>
                <a:cs typeface="Tahoma"/>
              </a:rPr>
              <a:t>s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-60" dirty="0">
                <a:latin typeface="Tahoma"/>
                <a:cs typeface="Tahoma"/>
              </a:rPr>
              <a:t>r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35" dirty="0">
                <a:latin typeface="Tahoma"/>
                <a:cs typeface="Tahoma"/>
              </a:rPr>
              <a:t>e</a:t>
            </a:r>
            <a:r>
              <a:rPr sz="1900" spc="114" dirty="0">
                <a:latin typeface="Tahoma"/>
                <a:cs typeface="Tahoma"/>
              </a:rPr>
              <a:t>d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75" dirty="0">
                <a:latin typeface="Tahoma"/>
                <a:cs typeface="Tahoma"/>
              </a:rPr>
              <a:t>o</a:t>
            </a:r>
            <a:r>
              <a:rPr sz="1900" spc="-60" dirty="0">
                <a:latin typeface="Tahoma"/>
                <a:cs typeface="Tahoma"/>
              </a:rPr>
              <a:t>r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60" dirty="0">
                <a:latin typeface="Tahoma"/>
                <a:cs typeface="Tahoma"/>
              </a:rPr>
              <a:t>u</a:t>
            </a:r>
            <a:r>
              <a:rPr sz="1900" spc="105" dirty="0">
                <a:latin typeface="Tahoma"/>
                <a:cs typeface="Tahoma"/>
              </a:rPr>
              <a:t>p</a:t>
            </a:r>
            <a:r>
              <a:rPr sz="1900" spc="15" dirty="0">
                <a:latin typeface="Tahoma"/>
                <a:cs typeface="Tahoma"/>
              </a:rPr>
              <a:t>s</a:t>
            </a:r>
            <a:r>
              <a:rPr sz="1900" spc="35" dirty="0">
                <a:latin typeface="Tahoma"/>
                <a:cs typeface="Tahoma"/>
              </a:rPr>
              <a:t>e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75" dirty="0">
                <a:latin typeface="Tahoma"/>
                <a:cs typeface="Tahoma"/>
              </a:rPr>
              <a:t>w</a:t>
            </a:r>
            <a:r>
              <a:rPr sz="1900" spc="60" dirty="0">
                <a:latin typeface="Tahoma"/>
                <a:cs typeface="Tahoma"/>
              </a:rPr>
              <a:t>h</a:t>
            </a:r>
            <a:r>
              <a:rPr sz="1900" spc="35" dirty="0">
                <a:latin typeface="Tahoma"/>
                <a:cs typeface="Tahoma"/>
              </a:rPr>
              <a:t>e</a:t>
            </a:r>
            <a:r>
              <a:rPr sz="1900" spc="65" dirty="0">
                <a:latin typeface="Tahoma"/>
                <a:cs typeface="Tahoma"/>
              </a:rPr>
              <a:t>n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60" dirty="0">
                <a:latin typeface="Tahoma"/>
                <a:cs typeface="Tahoma"/>
              </a:rPr>
              <a:t>h</a:t>
            </a:r>
            <a:r>
              <a:rPr sz="1900" spc="35" dirty="0">
                <a:latin typeface="Tahoma"/>
                <a:cs typeface="Tahoma"/>
              </a:rPr>
              <a:t>e</a:t>
            </a:r>
            <a:r>
              <a:rPr sz="1900" spc="20" dirty="0">
                <a:latin typeface="Tahoma"/>
                <a:cs typeface="Tahoma"/>
              </a:rPr>
              <a:t>y  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-60" dirty="0">
                <a:latin typeface="Tahoma"/>
                <a:cs typeface="Tahoma"/>
              </a:rPr>
              <a:t>r</a:t>
            </a:r>
            <a:r>
              <a:rPr sz="1900" spc="40" dirty="0">
                <a:latin typeface="Tahoma"/>
                <a:cs typeface="Tahoma"/>
              </a:rPr>
              <a:t>e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60" dirty="0">
                <a:latin typeface="Tahoma"/>
                <a:cs typeface="Tahoma"/>
              </a:rPr>
              <a:t>n</a:t>
            </a:r>
            <a:r>
              <a:rPr sz="1900" spc="-30" dirty="0">
                <a:latin typeface="Tahoma"/>
                <a:cs typeface="Tahoma"/>
              </a:rPr>
              <a:t>x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75" dirty="0">
                <a:latin typeface="Tahoma"/>
                <a:cs typeface="Tahoma"/>
              </a:rPr>
              <a:t>o</a:t>
            </a:r>
            <a:r>
              <a:rPr sz="1900" spc="60" dirty="0">
                <a:latin typeface="Tahoma"/>
                <a:cs typeface="Tahoma"/>
              </a:rPr>
              <a:t>u</a:t>
            </a:r>
            <a:r>
              <a:rPr sz="1900" spc="15" dirty="0">
                <a:latin typeface="Tahoma"/>
                <a:cs typeface="Tahoma"/>
              </a:rPr>
              <a:t>s</a:t>
            </a:r>
            <a:r>
              <a:rPr sz="1900" spc="-160" dirty="0">
                <a:latin typeface="Tahoma"/>
                <a:cs typeface="Tahoma"/>
              </a:rPr>
              <a:t>,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60" dirty="0">
                <a:latin typeface="Tahoma"/>
                <a:cs typeface="Tahoma"/>
              </a:rPr>
              <a:t>h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20" dirty="0">
                <a:latin typeface="Tahoma"/>
                <a:cs typeface="Tahoma"/>
              </a:rPr>
              <a:t>s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120" dirty="0">
                <a:latin typeface="Tahoma"/>
                <a:cs typeface="Tahoma"/>
              </a:rPr>
              <a:t>c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65" dirty="0">
                <a:latin typeface="Tahoma"/>
                <a:cs typeface="Tahoma"/>
              </a:rPr>
              <a:t>n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20" dirty="0">
                <a:latin typeface="Tahoma"/>
                <a:cs typeface="Tahoma"/>
              </a:rPr>
              <a:t>m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40" dirty="0">
                <a:latin typeface="Tahoma"/>
                <a:cs typeface="Tahoma"/>
              </a:rPr>
              <a:t>ke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5" dirty="0">
                <a:latin typeface="Tahoma"/>
                <a:cs typeface="Tahoma"/>
              </a:rPr>
              <a:t>a  </a:t>
            </a:r>
            <a:r>
              <a:rPr sz="1900" spc="120" dirty="0">
                <a:latin typeface="Tahoma"/>
                <a:cs typeface="Tahoma"/>
              </a:rPr>
              <a:t>c</a:t>
            </a:r>
            <a:r>
              <a:rPr sz="1900" spc="60" dirty="0">
                <a:latin typeface="Tahoma"/>
                <a:cs typeface="Tahoma"/>
              </a:rPr>
              <a:t>h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35" dirty="0">
                <a:latin typeface="Tahoma"/>
                <a:cs typeface="Tahoma"/>
              </a:rPr>
              <a:t>l</a:t>
            </a:r>
            <a:r>
              <a:rPr sz="1900" spc="114" dirty="0">
                <a:latin typeface="Tahoma"/>
                <a:cs typeface="Tahoma"/>
              </a:rPr>
              <a:t>d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-55" dirty="0">
                <a:latin typeface="Tahoma"/>
                <a:cs typeface="Tahoma"/>
              </a:rPr>
              <a:t>f</a:t>
            </a:r>
            <a:r>
              <a:rPr sz="1900" spc="35" dirty="0">
                <a:latin typeface="Tahoma"/>
                <a:cs typeface="Tahoma"/>
              </a:rPr>
              <a:t>eel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20" dirty="0">
                <a:latin typeface="Tahoma"/>
                <a:cs typeface="Tahoma"/>
              </a:rPr>
              <a:t>m</a:t>
            </a:r>
            <a:r>
              <a:rPr sz="1900" spc="75" dirty="0">
                <a:latin typeface="Tahoma"/>
                <a:cs typeface="Tahoma"/>
              </a:rPr>
              <a:t>o</a:t>
            </a:r>
            <a:r>
              <a:rPr sz="1900" spc="-60" dirty="0">
                <a:latin typeface="Tahoma"/>
                <a:cs typeface="Tahoma"/>
              </a:rPr>
              <a:t>r</a:t>
            </a:r>
            <a:r>
              <a:rPr sz="1900" spc="40" dirty="0">
                <a:latin typeface="Tahoma"/>
                <a:cs typeface="Tahoma"/>
              </a:rPr>
              <a:t>e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60" dirty="0">
                <a:latin typeface="Tahoma"/>
                <a:cs typeface="Tahoma"/>
              </a:rPr>
              <a:t>n</a:t>
            </a:r>
            <a:r>
              <a:rPr sz="1900" spc="-30" dirty="0">
                <a:latin typeface="Tahoma"/>
                <a:cs typeface="Tahoma"/>
              </a:rPr>
              <a:t>x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75" dirty="0">
                <a:latin typeface="Tahoma"/>
                <a:cs typeface="Tahoma"/>
              </a:rPr>
              <a:t>o</a:t>
            </a:r>
            <a:r>
              <a:rPr sz="1900" spc="60" dirty="0">
                <a:latin typeface="Tahoma"/>
                <a:cs typeface="Tahoma"/>
              </a:rPr>
              <a:t>u</a:t>
            </a:r>
            <a:r>
              <a:rPr sz="1900" spc="15" dirty="0">
                <a:latin typeface="Tahoma"/>
                <a:cs typeface="Tahoma"/>
              </a:rPr>
              <a:t>s</a:t>
            </a:r>
            <a:r>
              <a:rPr sz="1900" spc="-160" dirty="0">
                <a:latin typeface="Tahoma"/>
                <a:cs typeface="Tahoma"/>
              </a:rPr>
              <a:t>.</a:t>
            </a:r>
            <a:endParaRPr sz="1900" dirty="0">
              <a:latin typeface="Tahoma"/>
              <a:cs typeface="Tahoma"/>
            </a:endParaRPr>
          </a:p>
          <a:p>
            <a:pPr marL="14604" marR="7620" algn="ctr">
              <a:lnSpc>
                <a:spcPts val="1880"/>
              </a:lnSpc>
              <a:spcBef>
                <a:spcPts val="10"/>
              </a:spcBef>
            </a:pPr>
            <a:r>
              <a:rPr sz="1900" spc="80" dirty="0">
                <a:latin typeface="Tahoma"/>
                <a:cs typeface="Tahoma"/>
              </a:rPr>
              <a:t>P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-60" dirty="0">
                <a:latin typeface="Tahoma"/>
                <a:cs typeface="Tahoma"/>
              </a:rPr>
              <a:t>r</a:t>
            </a:r>
            <a:r>
              <a:rPr sz="1900" spc="35" dirty="0">
                <a:latin typeface="Tahoma"/>
                <a:cs typeface="Tahoma"/>
              </a:rPr>
              <a:t>e</a:t>
            </a:r>
            <a:r>
              <a:rPr sz="1900" spc="60" dirty="0">
                <a:latin typeface="Tahoma"/>
                <a:cs typeface="Tahoma"/>
              </a:rPr>
              <a:t>n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20" dirty="0">
                <a:latin typeface="Tahoma"/>
                <a:cs typeface="Tahoma"/>
              </a:rPr>
              <a:t>s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35" dirty="0">
                <a:latin typeface="Tahoma"/>
                <a:cs typeface="Tahoma"/>
              </a:rPr>
              <a:t>l</a:t>
            </a:r>
            <a:r>
              <a:rPr sz="1900" spc="15" dirty="0">
                <a:latin typeface="Tahoma"/>
                <a:cs typeface="Tahoma"/>
              </a:rPr>
              <a:t>s</a:t>
            </a:r>
            <a:r>
              <a:rPr sz="1900" spc="80" dirty="0">
                <a:latin typeface="Tahoma"/>
                <a:cs typeface="Tahoma"/>
              </a:rPr>
              <a:t>o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60" dirty="0">
                <a:latin typeface="Tahoma"/>
                <a:cs typeface="Tahoma"/>
              </a:rPr>
              <a:t>n</a:t>
            </a:r>
            <a:r>
              <a:rPr sz="1900" spc="35" dirty="0">
                <a:latin typeface="Tahoma"/>
                <a:cs typeface="Tahoma"/>
              </a:rPr>
              <a:t>ee</a:t>
            </a:r>
            <a:r>
              <a:rPr sz="1900" spc="114" dirty="0">
                <a:latin typeface="Tahoma"/>
                <a:cs typeface="Tahoma"/>
              </a:rPr>
              <a:t>d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80" dirty="0">
                <a:latin typeface="Tahoma"/>
                <a:cs typeface="Tahoma"/>
              </a:rPr>
              <a:t>o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105" dirty="0">
                <a:latin typeface="Tahoma"/>
                <a:cs typeface="Tahoma"/>
              </a:rPr>
              <a:t>b</a:t>
            </a:r>
            <a:r>
              <a:rPr sz="1900" spc="30" dirty="0">
                <a:latin typeface="Tahoma"/>
                <a:cs typeface="Tahoma"/>
              </a:rPr>
              <a:t>e  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75" dirty="0">
                <a:latin typeface="Tahoma"/>
                <a:cs typeface="Tahoma"/>
              </a:rPr>
              <a:t>w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-60" dirty="0">
                <a:latin typeface="Tahoma"/>
                <a:cs typeface="Tahoma"/>
              </a:rPr>
              <a:t>r</a:t>
            </a:r>
            <a:r>
              <a:rPr sz="1900" spc="40" dirty="0">
                <a:latin typeface="Tahoma"/>
                <a:cs typeface="Tahoma"/>
              </a:rPr>
              <a:t>e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60" dirty="0">
                <a:latin typeface="Tahoma"/>
                <a:cs typeface="Tahoma"/>
              </a:rPr>
              <a:t>n</a:t>
            </a:r>
            <a:r>
              <a:rPr sz="1900" spc="75" dirty="0">
                <a:latin typeface="Tahoma"/>
                <a:cs typeface="Tahoma"/>
              </a:rPr>
              <a:t>o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80" dirty="0">
                <a:latin typeface="Tahoma"/>
                <a:cs typeface="Tahoma"/>
              </a:rPr>
              <a:t>o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20" dirty="0">
                <a:latin typeface="Tahoma"/>
                <a:cs typeface="Tahoma"/>
              </a:rPr>
              <a:t>m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60" dirty="0">
                <a:latin typeface="Tahoma"/>
                <a:cs typeface="Tahoma"/>
              </a:rPr>
              <a:t>n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65" dirty="0">
                <a:latin typeface="Tahoma"/>
                <a:cs typeface="Tahoma"/>
              </a:rPr>
              <a:t>n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60" dirty="0">
                <a:latin typeface="Tahoma"/>
                <a:cs typeface="Tahoma"/>
              </a:rPr>
              <a:t>n</a:t>
            </a:r>
            <a:r>
              <a:rPr sz="1900" spc="-30" dirty="0">
                <a:latin typeface="Tahoma"/>
                <a:cs typeface="Tahoma"/>
              </a:rPr>
              <a:t>x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35" dirty="0">
                <a:latin typeface="Tahoma"/>
                <a:cs typeface="Tahoma"/>
              </a:rPr>
              <a:t>e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20" dirty="0">
                <a:latin typeface="Tahoma"/>
                <a:cs typeface="Tahoma"/>
              </a:rPr>
              <a:t>y  </a:t>
            </a:r>
            <a:r>
              <a:rPr sz="1900" spc="105" dirty="0">
                <a:latin typeface="Tahoma"/>
                <a:cs typeface="Tahoma"/>
              </a:rPr>
              <a:t>b</a:t>
            </a:r>
            <a:r>
              <a:rPr sz="1900" spc="25" dirty="0">
                <a:latin typeface="Tahoma"/>
                <a:cs typeface="Tahoma"/>
              </a:rPr>
              <a:t>y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15" dirty="0">
                <a:latin typeface="Tahoma"/>
                <a:cs typeface="Tahoma"/>
              </a:rPr>
              <a:t>s</a:t>
            </a:r>
            <a:r>
              <a:rPr sz="1900" spc="60" dirty="0">
                <a:latin typeface="Tahoma"/>
                <a:cs typeface="Tahoma"/>
              </a:rPr>
              <a:t>u</a:t>
            </a:r>
            <a:r>
              <a:rPr sz="1900" spc="105" dirty="0">
                <a:latin typeface="Tahoma"/>
                <a:cs typeface="Tahoma"/>
              </a:rPr>
              <a:t>pp</a:t>
            </a:r>
            <a:r>
              <a:rPr sz="1900" spc="75" dirty="0">
                <a:latin typeface="Tahoma"/>
                <a:cs typeface="Tahoma"/>
              </a:rPr>
              <a:t>o</a:t>
            </a:r>
            <a:r>
              <a:rPr sz="1900" spc="-60" dirty="0">
                <a:latin typeface="Tahoma"/>
                <a:cs typeface="Tahoma"/>
              </a:rPr>
              <a:t>r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60" dirty="0">
                <a:latin typeface="Tahoma"/>
                <a:cs typeface="Tahoma"/>
              </a:rPr>
              <a:t>n</a:t>
            </a:r>
            <a:r>
              <a:rPr sz="1900" spc="114" dirty="0">
                <a:latin typeface="Tahoma"/>
                <a:cs typeface="Tahoma"/>
              </a:rPr>
              <a:t>g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10" dirty="0">
                <a:latin typeface="Tahoma"/>
                <a:cs typeface="Tahoma"/>
              </a:rPr>
              <a:t>a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120" dirty="0">
                <a:latin typeface="Tahoma"/>
                <a:cs typeface="Tahoma"/>
              </a:rPr>
              <a:t>c</a:t>
            </a:r>
            <a:r>
              <a:rPr sz="1900" spc="60" dirty="0">
                <a:latin typeface="Tahoma"/>
                <a:cs typeface="Tahoma"/>
              </a:rPr>
              <a:t>h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35" dirty="0">
                <a:latin typeface="Tahoma"/>
                <a:cs typeface="Tahoma"/>
              </a:rPr>
              <a:t>l</a:t>
            </a:r>
            <a:r>
              <a:rPr sz="1900" spc="114" dirty="0">
                <a:latin typeface="Tahoma"/>
                <a:cs typeface="Tahoma"/>
              </a:rPr>
              <a:t>d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55" dirty="0">
                <a:latin typeface="Tahoma"/>
                <a:cs typeface="Tahoma"/>
              </a:rPr>
              <a:t>o  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25" dirty="0">
                <a:latin typeface="Tahoma"/>
                <a:cs typeface="Tahoma"/>
              </a:rPr>
              <a:t>v</a:t>
            </a:r>
            <a:r>
              <a:rPr sz="1900" spc="75" dirty="0">
                <a:latin typeface="Tahoma"/>
                <a:cs typeface="Tahoma"/>
              </a:rPr>
              <a:t>o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114" dirty="0">
                <a:latin typeface="Tahoma"/>
                <a:cs typeface="Tahoma"/>
              </a:rPr>
              <a:t>d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15" dirty="0">
                <a:latin typeface="Tahoma"/>
                <a:cs typeface="Tahoma"/>
              </a:rPr>
              <a:t>si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60" dirty="0">
                <a:latin typeface="Tahoma"/>
                <a:cs typeface="Tahoma"/>
              </a:rPr>
              <a:t>u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75" dirty="0">
                <a:latin typeface="Tahoma"/>
                <a:cs typeface="Tahoma"/>
              </a:rPr>
              <a:t>o</a:t>
            </a:r>
            <a:r>
              <a:rPr sz="1900" spc="60" dirty="0">
                <a:latin typeface="Tahoma"/>
                <a:cs typeface="Tahoma"/>
              </a:rPr>
              <a:t>n</a:t>
            </a:r>
            <a:r>
              <a:rPr sz="1900" spc="20" dirty="0">
                <a:latin typeface="Tahoma"/>
                <a:cs typeface="Tahoma"/>
              </a:rPr>
              <a:t>s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20" dirty="0">
                <a:latin typeface="Tahoma"/>
                <a:cs typeface="Tahoma"/>
              </a:rPr>
              <a:t>s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60" dirty="0">
                <a:latin typeface="Tahoma"/>
                <a:cs typeface="Tahoma"/>
              </a:rPr>
              <a:t>h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20" dirty="0">
                <a:latin typeface="Tahoma"/>
                <a:cs typeface="Tahoma"/>
              </a:rPr>
              <a:t>s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75" dirty="0">
                <a:latin typeface="Tahoma"/>
                <a:cs typeface="Tahoma"/>
              </a:rPr>
              <a:t>w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40" dirty="0">
                <a:latin typeface="Tahoma"/>
                <a:cs typeface="Tahoma"/>
              </a:rPr>
              <a:t>ll  </a:t>
            </a:r>
            <a:r>
              <a:rPr sz="1900" spc="75" dirty="0">
                <a:latin typeface="Tahoma"/>
                <a:cs typeface="Tahoma"/>
              </a:rPr>
              <a:t>o</a:t>
            </a:r>
            <a:r>
              <a:rPr sz="1900" spc="60" dirty="0">
                <a:latin typeface="Tahoma"/>
                <a:cs typeface="Tahoma"/>
              </a:rPr>
              <a:t>n</a:t>
            </a:r>
            <a:r>
              <a:rPr sz="1900" spc="35" dirty="0">
                <a:latin typeface="Tahoma"/>
                <a:cs typeface="Tahoma"/>
              </a:rPr>
              <a:t>l</a:t>
            </a:r>
            <a:r>
              <a:rPr sz="1900" spc="25" dirty="0">
                <a:latin typeface="Tahoma"/>
                <a:cs typeface="Tahoma"/>
              </a:rPr>
              <a:t>y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40" dirty="0">
                <a:latin typeface="Tahoma"/>
                <a:cs typeface="Tahoma"/>
              </a:rPr>
              <a:t>k</a:t>
            </a:r>
            <a:r>
              <a:rPr sz="1900" spc="35" dirty="0">
                <a:latin typeface="Tahoma"/>
                <a:cs typeface="Tahoma"/>
              </a:rPr>
              <a:t>ee</a:t>
            </a:r>
            <a:r>
              <a:rPr sz="1900" spc="110" dirty="0">
                <a:latin typeface="Tahoma"/>
                <a:cs typeface="Tahoma"/>
              </a:rPr>
              <a:t>p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60" dirty="0">
                <a:latin typeface="Tahoma"/>
                <a:cs typeface="Tahoma"/>
              </a:rPr>
              <a:t>n</a:t>
            </a:r>
            <a:r>
              <a:rPr sz="1900" spc="-30" dirty="0">
                <a:latin typeface="Tahoma"/>
                <a:cs typeface="Tahoma"/>
              </a:rPr>
              <a:t>x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35" dirty="0">
                <a:latin typeface="Tahoma"/>
                <a:cs typeface="Tahoma"/>
              </a:rPr>
              <a:t>e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25" dirty="0">
                <a:latin typeface="Tahoma"/>
                <a:cs typeface="Tahoma"/>
              </a:rPr>
              <a:t>y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110" dirty="0">
                <a:latin typeface="Tahoma"/>
                <a:cs typeface="Tahoma"/>
              </a:rPr>
              <a:t>g</a:t>
            </a:r>
            <a:r>
              <a:rPr sz="1900" spc="75" dirty="0">
                <a:latin typeface="Tahoma"/>
                <a:cs typeface="Tahoma"/>
              </a:rPr>
              <a:t>o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60" dirty="0">
                <a:latin typeface="Tahoma"/>
                <a:cs typeface="Tahoma"/>
              </a:rPr>
              <a:t>n</a:t>
            </a:r>
            <a:r>
              <a:rPr sz="1900" spc="110" dirty="0">
                <a:latin typeface="Tahoma"/>
                <a:cs typeface="Tahoma"/>
              </a:rPr>
              <a:t>g</a:t>
            </a:r>
            <a:r>
              <a:rPr sz="1900" spc="-160" dirty="0">
                <a:latin typeface="Tahoma"/>
                <a:cs typeface="Tahoma"/>
              </a:rPr>
              <a:t>.</a:t>
            </a:r>
            <a:endParaRPr sz="1900" dirty="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83447" y="6017191"/>
            <a:ext cx="3291204" cy="2544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755" algn="ctr">
              <a:lnSpc>
                <a:spcPct val="100000"/>
              </a:lnSpc>
              <a:spcBef>
                <a:spcPts val="100"/>
              </a:spcBef>
            </a:pPr>
            <a:r>
              <a:rPr sz="2300" b="1" spc="-170" dirty="0">
                <a:latin typeface="Tahoma"/>
                <a:cs typeface="Tahoma"/>
              </a:rPr>
              <a:t>Behaviour:</a:t>
            </a:r>
            <a:endParaRPr sz="2300">
              <a:latin typeface="Tahoma"/>
              <a:cs typeface="Tahoma"/>
            </a:endParaRPr>
          </a:p>
          <a:p>
            <a:pPr marL="12065" marR="5080" algn="ctr">
              <a:lnSpc>
                <a:spcPts val="1880"/>
              </a:lnSpc>
              <a:spcBef>
                <a:spcPts val="2060"/>
              </a:spcBef>
            </a:pPr>
            <a:r>
              <a:rPr sz="1900" spc="90" dirty="0">
                <a:latin typeface="Tahoma"/>
                <a:cs typeface="Tahoma"/>
              </a:rPr>
              <a:t>W</a:t>
            </a:r>
            <a:r>
              <a:rPr sz="1900" spc="60" dirty="0">
                <a:latin typeface="Tahoma"/>
                <a:cs typeface="Tahoma"/>
              </a:rPr>
              <a:t>h</a:t>
            </a:r>
            <a:r>
              <a:rPr sz="1900" spc="35" dirty="0">
                <a:latin typeface="Tahoma"/>
                <a:cs typeface="Tahoma"/>
              </a:rPr>
              <a:t>e</a:t>
            </a:r>
            <a:r>
              <a:rPr sz="1900" spc="65" dirty="0">
                <a:latin typeface="Tahoma"/>
                <a:cs typeface="Tahoma"/>
              </a:rPr>
              <a:t>n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10" dirty="0">
                <a:latin typeface="Tahoma"/>
                <a:cs typeface="Tahoma"/>
              </a:rPr>
              <a:t>a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120" dirty="0">
                <a:latin typeface="Tahoma"/>
                <a:cs typeface="Tahoma"/>
              </a:rPr>
              <a:t>c</a:t>
            </a:r>
            <a:r>
              <a:rPr sz="1900" spc="60" dirty="0">
                <a:latin typeface="Tahoma"/>
                <a:cs typeface="Tahoma"/>
              </a:rPr>
              <a:t>h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35" dirty="0">
                <a:latin typeface="Tahoma"/>
                <a:cs typeface="Tahoma"/>
              </a:rPr>
              <a:t>l</a:t>
            </a:r>
            <a:r>
              <a:rPr sz="1900" spc="114" dirty="0">
                <a:latin typeface="Tahoma"/>
                <a:cs typeface="Tahoma"/>
              </a:rPr>
              <a:t>d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-55" dirty="0">
                <a:latin typeface="Tahoma"/>
                <a:cs typeface="Tahoma"/>
              </a:rPr>
              <a:t>f</a:t>
            </a:r>
            <a:r>
              <a:rPr sz="1900" spc="35" dirty="0">
                <a:latin typeface="Tahoma"/>
                <a:cs typeface="Tahoma"/>
              </a:rPr>
              <a:t>eel</a:t>
            </a:r>
            <a:r>
              <a:rPr sz="1900" spc="20" dirty="0">
                <a:latin typeface="Tahoma"/>
                <a:cs typeface="Tahoma"/>
              </a:rPr>
              <a:t>s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60" dirty="0">
                <a:latin typeface="Tahoma"/>
                <a:cs typeface="Tahoma"/>
              </a:rPr>
              <a:t>n</a:t>
            </a:r>
            <a:r>
              <a:rPr sz="1900" spc="-30" dirty="0">
                <a:latin typeface="Tahoma"/>
                <a:cs typeface="Tahoma"/>
              </a:rPr>
              <a:t>x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75" dirty="0">
                <a:latin typeface="Tahoma"/>
                <a:cs typeface="Tahoma"/>
              </a:rPr>
              <a:t>o</a:t>
            </a:r>
            <a:r>
              <a:rPr sz="1900" spc="60" dirty="0">
                <a:latin typeface="Tahoma"/>
                <a:cs typeface="Tahoma"/>
              </a:rPr>
              <a:t>u</a:t>
            </a:r>
            <a:r>
              <a:rPr sz="1900" spc="15" dirty="0">
                <a:latin typeface="Tahoma"/>
                <a:cs typeface="Tahoma"/>
              </a:rPr>
              <a:t>s</a:t>
            </a:r>
            <a:r>
              <a:rPr sz="1900" spc="-165" dirty="0">
                <a:latin typeface="Tahoma"/>
                <a:cs typeface="Tahoma"/>
              </a:rPr>
              <a:t>,  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60" dirty="0">
                <a:latin typeface="Tahoma"/>
                <a:cs typeface="Tahoma"/>
              </a:rPr>
              <a:t>h</a:t>
            </a:r>
            <a:r>
              <a:rPr sz="1900" spc="35" dirty="0">
                <a:latin typeface="Tahoma"/>
                <a:cs typeface="Tahoma"/>
              </a:rPr>
              <a:t>e</a:t>
            </a:r>
            <a:r>
              <a:rPr sz="1900" spc="25" dirty="0">
                <a:latin typeface="Tahoma"/>
                <a:cs typeface="Tahoma"/>
              </a:rPr>
              <a:t>y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120" dirty="0">
                <a:latin typeface="Tahoma"/>
                <a:cs typeface="Tahoma"/>
              </a:rPr>
              <a:t>c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65" dirty="0">
                <a:latin typeface="Tahoma"/>
                <a:cs typeface="Tahoma"/>
              </a:rPr>
              <a:t>n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25" dirty="0">
                <a:latin typeface="Tahoma"/>
                <a:cs typeface="Tahoma"/>
              </a:rPr>
              <a:t>v</a:t>
            </a:r>
            <a:r>
              <a:rPr sz="1900" spc="75" dirty="0">
                <a:latin typeface="Tahoma"/>
                <a:cs typeface="Tahoma"/>
              </a:rPr>
              <a:t>o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114" dirty="0">
                <a:latin typeface="Tahoma"/>
                <a:cs typeface="Tahoma"/>
              </a:rPr>
              <a:t>d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120" dirty="0">
                <a:latin typeface="Tahoma"/>
                <a:cs typeface="Tahoma"/>
              </a:rPr>
              <a:t>c</a:t>
            </a:r>
            <a:r>
              <a:rPr sz="1900" spc="35" dirty="0">
                <a:latin typeface="Tahoma"/>
                <a:cs typeface="Tahoma"/>
              </a:rPr>
              <a:t>e</a:t>
            </a:r>
            <a:r>
              <a:rPr sz="1900" spc="-60" dirty="0">
                <a:latin typeface="Tahoma"/>
                <a:cs typeface="Tahoma"/>
              </a:rPr>
              <a:t>r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45" dirty="0">
                <a:latin typeface="Tahoma"/>
                <a:cs typeface="Tahoma"/>
              </a:rPr>
              <a:t>n  </a:t>
            </a:r>
            <a:r>
              <a:rPr sz="1900" spc="15" dirty="0">
                <a:latin typeface="Tahoma"/>
                <a:cs typeface="Tahoma"/>
              </a:rPr>
              <a:t>si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60" dirty="0">
                <a:latin typeface="Tahoma"/>
                <a:cs typeface="Tahoma"/>
              </a:rPr>
              <a:t>u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75" dirty="0">
                <a:latin typeface="Tahoma"/>
                <a:cs typeface="Tahoma"/>
              </a:rPr>
              <a:t>o</a:t>
            </a:r>
            <a:r>
              <a:rPr sz="1900" spc="60" dirty="0">
                <a:latin typeface="Tahoma"/>
                <a:cs typeface="Tahoma"/>
              </a:rPr>
              <a:t>n</a:t>
            </a:r>
            <a:r>
              <a:rPr sz="1900" spc="15" dirty="0">
                <a:latin typeface="Tahoma"/>
                <a:cs typeface="Tahoma"/>
              </a:rPr>
              <a:t>s</a:t>
            </a:r>
            <a:r>
              <a:rPr sz="1900" spc="-155" dirty="0">
                <a:latin typeface="Tahoma"/>
                <a:cs typeface="Tahoma"/>
              </a:rPr>
              <a:t>/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105" dirty="0">
                <a:latin typeface="Tahoma"/>
                <a:cs typeface="Tahoma"/>
              </a:rPr>
              <a:t>p</a:t>
            </a:r>
            <a:r>
              <a:rPr sz="1900" spc="35" dirty="0">
                <a:latin typeface="Tahoma"/>
                <a:cs typeface="Tahoma"/>
              </a:rPr>
              <a:t>l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120" dirty="0">
                <a:latin typeface="Tahoma"/>
                <a:cs typeface="Tahoma"/>
              </a:rPr>
              <a:t>c</a:t>
            </a:r>
            <a:r>
              <a:rPr sz="1900" spc="35" dirty="0">
                <a:latin typeface="Tahoma"/>
                <a:cs typeface="Tahoma"/>
              </a:rPr>
              <a:t>e</a:t>
            </a:r>
            <a:r>
              <a:rPr sz="1900" spc="20" dirty="0">
                <a:latin typeface="Tahoma"/>
                <a:cs typeface="Tahoma"/>
              </a:rPr>
              <a:t>s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75" dirty="0">
                <a:latin typeface="Tahoma"/>
                <a:cs typeface="Tahoma"/>
              </a:rPr>
              <a:t>o</a:t>
            </a:r>
            <a:r>
              <a:rPr sz="1900" spc="-60" dirty="0">
                <a:latin typeface="Tahoma"/>
                <a:cs typeface="Tahoma"/>
              </a:rPr>
              <a:t>r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15" dirty="0">
                <a:latin typeface="Tahoma"/>
                <a:cs typeface="Tahoma"/>
              </a:rPr>
              <a:t>s</a:t>
            </a:r>
            <a:r>
              <a:rPr sz="1900" spc="45" dirty="0">
                <a:latin typeface="Tahoma"/>
                <a:cs typeface="Tahoma"/>
              </a:rPr>
              <a:t>k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-55" dirty="0">
                <a:latin typeface="Tahoma"/>
                <a:cs typeface="Tahoma"/>
              </a:rPr>
              <a:t>f</a:t>
            </a:r>
            <a:r>
              <a:rPr sz="1900" spc="75" dirty="0">
                <a:latin typeface="Tahoma"/>
                <a:cs typeface="Tahoma"/>
              </a:rPr>
              <a:t>o</a:t>
            </a:r>
            <a:r>
              <a:rPr sz="1900" spc="-55" dirty="0">
                <a:latin typeface="Tahoma"/>
                <a:cs typeface="Tahoma"/>
              </a:rPr>
              <a:t>r  r</a:t>
            </a:r>
            <a:r>
              <a:rPr sz="1900" spc="35" dirty="0">
                <a:latin typeface="Tahoma"/>
                <a:cs typeface="Tahoma"/>
              </a:rPr>
              <a:t>e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15" dirty="0">
                <a:latin typeface="Tahoma"/>
                <a:cs typeface="Tahoma"/>
              </a:rPr>
              <a:t>ss</a:t>
            </a:r>
            <a:r>
              <a:rPr sz="1900" spc="60" dirty="0">
                <a:latin typeface="Tahoma"/>
                <a:cs typeface="Tahoma"/>
              </a:rPr>
              <a:t>u</a:t>
            </a:r>
            <a:r>
              <a:rPr sz="1900" spc="-60" dirty="0">
                <a:latin typeface="Tahoma"/>
                <a:cs typeface="Tahoma"/>
              </a:rPr>
              <a:t>r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60" dirty="0">
                <a:latin typeface="Tahoma"/>
                <a:cs typeface="Tahoma"/>
              </a:rPr>
              <a:t>n</a:t>
            </a:r>
            <a:r>
              <a:rPr sz="1900" spc="120" dirty="0">
                <a:latin typeface="Tahoma"/>
                <a:cs typeface="Tahoma"/>
              </a:rPr>
              <a:t>c</a:t>
            </a:r>
            <a:r>
              <a:rPr sz="1900" spc="35" dirty="0">
                <a:latin typeface="Tahoma"/>
                <a:cs typeface="Tahoma"/>
              </a:rPr>
              <a:t>e</a:t>
            </a:r>
            <a:r>
              <a:rPr sz="1900" spc="-160" dirty="0">
                <a:latin typeface="Tahoma"/>
                <a:cs typeface="Tahoma"/>
              </a:rPr>
              <a:t>.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45" dirty="0">
                <a:latin typeface="Tahoma"/>
                <a:cs typeface="Tahoma"/>
              </a:rPr>
              <a:t>T</a:t>
            </a:r>
            <a:r>
              <a:rPr sz="1900" spc="60" dirty="0">
                <a:latin typeface="Tahoma"/>
                <a:cs typeface="Tahoma"/>
              </a:rPr>
              <a:t>h</a:t>
            </a:r>
            <a:r>
              <a:rPr sz="1900" spc="35" dirty="0">
                <a:latin typeface="Tahoma"/>
                <a:cs typeface="Tahoma"/>
              </a:rPr>
              <a:t>e</a:t>
            </a:r>
            <a:r>
              <a:rPr sz="1900" spc="15" dirty="0">
                <a:latin typeface="Tahoma"/>
                <a:cs typeface="Tahoma"/>
              </a:rPr>
              <a:t>s</a:t>
            </a:r>
            <a:r>
              <a:rPr sz="1900" spc="40" dirty="0">
                <a:latin typeface="Tahoma"/>
                <a:cs typeface="Tahoma"/>
              </a:rPr>
              <a:t>e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-60" dirty="0">
                <a:latin typeface="Tahoma"/>
                <a:cs typeface="Tahoma"/>
              </a:rPr>
              <a:t>r</a:t>
            </a:r>
            <a:r>
              <a:rPr sz="1900" spc="40" dirty="0">
                <a:latin typeface="Tahoma"/>
                <a:cs typeface="Tahoma"/>
              </a:rPr>
              <a:t>e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120" dirty="0">
                <a:latin typeface="Tahoma"/>
                <a:cs typeface="Tahoma"/>
              </a:rPr>
              <a:t>c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35" dirty="0">
                <a:latin typeface="Tahoma"/>
                <a:cs typeface="Tahoma"/>
              </a:rPr>
              <a:t>lle</a:t>
            </a:r>
            <a:r>
              <a:rPr sz="1900" spc="80" dirty="0">
                <a:latin typeface="Tahoma"/>
                <a:cs typeface="Tahoma"/>
              </a:rPr>
              <a:t>d  </a:t>
            </a:r>
            <a:r>
              <a:rPr sz="1900" spc="15" dirty="0">
                <a:latin typeface="Tahoma"/>
                <a:cs typeface="Tahoma"/>
              </a:rPr>
              <a:t>s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-55" dirty="0">
                <a:latin typeface="Tahoma"/>
                <a:cs typeface="Tahoma"/>
              </a:rPr>
              <a:t>f</a:t>
            </a:r>
            <a:r>
              <a:rPr sz="1900" spc="35" dirty="0">
                <a:latin typeface="Tahoma"/>
                <a:cs typeface="Tahoma"/>
              </a:rPr>
              <a:t>e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25" dirty="0">
                <a:latin typeface="Tahoma"/>
                <a:cs typeface="Tahoma"/>
              </a:rPr>
              <a:t>y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105" dirty="0">
                <a:latin typeface="Tahoma"/>
                <a:cs typeface="Tahoma"/>
              </a:rPr>
              <a:t>b</a:t>
            </a:r>
            <a:r>
              <a:rPr sz="1900" spc="35" dirty="0">
                <a:latin typeface="Tahoma"/>
                <a:cs typeface="Tahoma"/>
              </a:rPr>
              <a:t>e</a:t>
            </a:r>
            <a:r>
              <a:rPr sz="1900" spc="60" dirty="0">
                <a:latin typeface="Tahoma"/>
                <a:cs typeface="Tahoma"/>
              </a:rPr>
              <a:t>h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25" dirty="0">
                <a:latin typeface="Tahoma"/>
                <a:cs typeface="Tahoma"/>
              </a:rPr>
              <a:t>v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75" dirty="0">
                <a:latin typeface="Tahoma"/>
                <a:cs typeface="Tahoma"/>
              </a:rPr>
              <a:t>o</a:t>
            </a:r>
            <a:r>
              <a:rPr sz="1900" spc="60" dirty="0">
                <a:latin typeface="Tahoma"/>
                <a:cs typeface="Tahoma"/>
              </a:rPr>
              <a:t>u</a:t>
            </a:r>
            <a:r>
              <a:rPr sz="1900" spc="-60" dirty="0">
                <a:latin typeface="Tahoma"/>
                <a:cs typeface="Tahoma"/>
              </a:rPr>
              <a:t>r</a:t>
            </a:r>
            <a:r>
              <a:rPr sz="1900" spc="20" dirty="0">
                <a:latin typeface="Tahoma"/>
                <a:cs typeface="Tahoma"/>
              </a:rPr>
              <a:t>s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75" dirty="0">
                <a:latin typeface="Tahoma"/>
                <a:cs typeface="Tahoma"/>
              </a:rPr>
              <a:t>o</a:t>
            </a:r>
            <a:r>
              <a:rPr sz="1900" spc="-60" dirty="0">
                <a:latin typeface="Tahoma"/>
                <a:cs typeface="Tahoma"/>
              </a:rPr>
              <a:t>r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60" dirty="0">
                <a:latin typeface="Tahoma"/>
                <a:cs typeface="Tahoma"/>
              </a:rPr>
              <a:t>unh</a:t>
            </a:r>
            <a:r>
              <a:rPr sz="1900" spc="35" dirty="0">
                <a:latin typeface="Tahoma"/>
                <a:cs typeface="Tahoma"/>
              </a:rPr>
              <a:t>el</a:t>
            </a:r>
            <a:r>
              <a:rPr sz="1900" spc="105" dirty="0">
                <a:latin typeface="Tahoma"/>
                <a:cs typeface="Tahoma"/>
              </a:rPr>
              <a:t>p</a:t>
            </a:r>
            <a:r>
              <a:rPr sz="1900" spc="-55" dirty="0">
                <a:latin typeface="Tahoma"/>
                <a:cs typeface="Tahoma"/>
              </a:rPr>
              <a:t>f</a:t>
            </a:r>
            <a:r>
              <a:rPr sz="1900" spc="60" dirty="0">
                <a:latin typeface="Tahoma"/>
                <a:cs typeface="Tahoma"/>
              </a:rPr>
              <a:t>u</a:t>
            </a:r>
            <a:r>
              <a:rPr sz="1900" spc="40" dirty="0">
                <a:latin typeface="Tahoma"/>
                <a:cs typeface="Tahoma"/>
              </a:rPr>
              <a:t>l  </a:t>
            </a:r>
            <a:r>
              <a:rPr sz="1900" spc="60" dirty="0">
                <a:latin typeface="Tahoma"/>
                <a:cs typeface="Tahoma"/>
              </a:rPr>
              <a:t>h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105" dirty="0">
                <a:latin typeface="Tahoma"/>
                <a:cs typeface="Tahoma"/>
              </a:rPr>
              <a:t>b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20" dirty="0">
                <a:latin typeface="Tahoma"/>
                <a:cs typeface="Tahoma"/>
              </a:rPr>
              <a:t>s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60" dirty="0">
                <a:latin typeface="Tahoma"/>
                <a:cs typeface="Tahoma"/>
              </a:rPr>
              <a:t>n</a:t>
            </a:r>
            <a:r>
              <a:rPr sz="1900" spc="114" dirty="0">
                <a:latin typeface="Tahoma"/>
                <a:cs typeface="Tahoma"/>
              </a:rPr>
              <a:t>d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75" dirty="0">
                <a:latin typeface="Tahoma"/>
                <a:cs typeface="Tahoma"/>
              </a:rPr>
              <a:t>w</a:t>
            </a:r>
            <a:r>
              <a:rPr sz="1900" spc="60" dirty="0">
                <a:latin typeface="Tahoma"/>
                <a:cs typeface="Tahoma"/>
              </a:rPr>
              <a:t>h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35" dirty="0">
                <a:latin typeface="Tahoma"/>
                <a:cs typeface="Tahoma"/>
              </a:rPr>
              <a:t>l</a:t>
            </a:r>
            <a:r>
              <a:rPr sz="1900" spc="15" dirty="0">
                <a:latin typeface="Tahoma"/>
                <a:cs typeface="Tahoma"/>
              </a:rPr>
              <a:t>s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60" dirty="0">
                <a:latin typeface="Tahoma"/>
                <a:cs typeface="Tahoma"/>
              </a:rPr>
              <a:t>h</a:t>
            </a:r>
            <a:r>
              <a:rPr sz="1900" spc="35" dirty="0">
                <a:latin typeface="Tahoma"/>
                <a:cs typeface="Tahoma"/>
              </a:rPr>
              <a:t>e</a:t>
            </a:r>
            <a:r>
              <a:rPr sz="1900" spc="25" dirty="0">
                <a:latin typeface="Tahoma"/>
                <a:cs typeface="Tahoma"/>
              </a:rPr>
              <a:t>y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120" dirty="0">
                <a:latin typeface="Tahoma"/>
                <a:cs typeface="Tahoma"/>
              </a:rPr>
              <a:t>c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45" dirty="0">
                <a:latin typeface="Tahoma"/>
                <a:cs typeface="Tahoma"/>
              </a:rPr>
              <a:t>n  </a:t>
            </a:r>
            <a:r>
              <a:rPr sz="1900" spc="20" dirty="0">
                <a:latin typeface="Tahoma"/>
                <a:cs typeface="Tahoma"/>
              </a:rPr>
              <a:t>m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40" dirty="0">
                <a:latin typeface="Tahoma"/>
                <a:cs typeface="Tahoma"/>
              </a:rPr>
              <a:t>ke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60" dirty="0">
                <a:latin typeface="Tahoma"/>
                <a:cs typeface="Tahoma"/>
              </a:rPr>
              <a:t>h</a:t>
            </a:r>
            <a:r>
              <a:rPr sz="1900" spc="35" dirty="0">
                <a:latin typeface="Tahoma"/>
                <a:cs typeface="Tahoma"/>
              </a:rPr>
              <a:t>e</a:t>
            </a:r>
            <a:r>
              <a:rPr sz="1900" spc="25" dirty="0">
                <a:latin typeface="Tahoma"/>
                <a:cs typeface="Tahoma"/>
              </a:rPr>
              <a:t>m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-55" dirty="0">
                <a:latin typeface="Tahoma"/>
                <a:cs typeface="Tahoma"/>
              </a:rPr>
              <a:t>f</a:t>
            </a:r>
            <a:r>
              <a:rPr sz="1900" spc="35" dirty="0">
                <a:latin typeface="Tahoma"/>
                <a:cs typeface="Tahoma"/>
              </a:rPr>
              <a:t>eel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105" dirty="0">
                <a:latin typeface="Tahoma"/>
                <a:cs typeface="Tahoma"/>
              </a:rPr>
              <a:t>b</a:t>
            </a:r>
            <a:r>
              <a:rPr sz="1900" spc="35" dirty="0">
                <a:latin typeface="Tahoma"/>
                <a:cs typeface="Tahoma"/>
              </a:rPr>
              <a:t>e</a:t>
            </a:r>
            <a:r>
              <a:rPr sz="1900" spc="-45" dirty="0">
                <a:latin typeface="Tahoma"/>
                <a:cs typeface="Tahoma"/>
              </a:rPr>
              <a:t>tt</a:t>
            </a:r>
            <a:r>
              <a:rPr sz="1900" spc="35" dirty="0">
                <a:latin typeface="Tahoma"/>
                <a:cs typeface="Tahoma"/>
              </a:rPr>
              <a:t>e</a:t>
            </a:r>
            <a:r>
              <a:rPr sz="1900" spc="-60" dirty="0">
                <a:latin typeface="Tahoma"/>
                <a:cs typeface="Tahoma"/>
              </a:rPr>
              <a:t>r</a:t>
            </a:r>
            <a:r>
              <a:rPr sz="1900" spc="-160" dirty="0">
                <a:latin typeface="Tahoma"/>
                <a:cs typeface="Tahoma"/>
              </a:rPr>
              <a:t>,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60" dirty="0">
                <a:latin typeface="Tahoma"/>
                <a:cs typeface="Tahoma"/>
              </a:rPr>
              <a:t>h</a:t>
            </a:r>
            <a:r>
              <a:rPr sz="1900" spc="35" dirty="0">
                <a:latin typeface="Tahoma"/>
                <a:cs typeface="Tahoma"/>
              </a:rPr>
              <a:t>e</a:t>
            </a:r>
            <a:r>
              <a:rPr sz="1900" spc="20" dirty="0">
                <a:latin typeface="Tahoma"/>
                <a:cs typeface="Tahoma"/>
              </a:rPr>
              <a:t>y  </a:t>
            </a:r>
            <a:r>
              <a:rPr sz="1900" spc="120" dirty="0">
                <a:latin typeface="Tahoma"/>
                <a:cs typeface="Tahoma"/>
              </a:rPr>
              <a:t>c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65" dirty="0">
                <a:latin typeface="Tahoma"/>
                <a:cs typeface="Tahoma"/>
              </a:rPr>
              <a:t>n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40" dirty="0">
                <a:latin typeface="Tahoma"/>
                <a:cs typeface="Tahoma"/>
              </a:rPr>
              <a:t>k</a:t>
            </a:r>
            <a:r>
              <a:rPr sz="1900" spc="35" dirty="0">
                <a:latin typeface="Tahoma"/>
                <a:cs typeface="Tahoma"/>
              </a:rPr>
              <a:t>ee</a:t>
            </a:r>
            <a:r>
              <a:rPr sz="1900" spc="110" dirty="0">
                <a:latin typeface="Tahoma"/>
                <a:cs typeface="Tahoma"/>
              </a:rPr>
              <a:t>p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60" dirty="0">
                <a:latin typeface="Tahoma"/>
                <a:cs typeface="Tahoma"/>
              </a:rPr>
              <a:t>n</a:t>
            </a:r>
            <a:r>
              <a:rPr sz="1900" spc="-30" dirty="0">
                <a:latin typeface="Tahoma"/>
                <a:cs typeface="Tahoma"/>
              </a:rPr>
              <a:t>x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35" dirty="0">
                <a:latin typeface="Tahoma"/>
                <a:cs typeface="Tahoma"/>
              </a:rPr>
              <a:t>e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25" dirty="0">
                <a:latin typeface="Tahoma"/>
                <a:cs typeface="Tahoma"/>
              </a:rPr>
              <a:t>y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110" dirty="0">
                <a:latin typeface="Tahoma"/>
                <a:cs typeface="Tahoma"/>
              </a:rPr>
              <a:t>g</a:t>
            </a:r>
            <a:r>
              <a:rPr sz="1900" spc="75" dirty="0">
                <a:latin typeface="Tahoma"/>
                <a:cs typeface="Tahoma"/>
              </a:rPr>
              <a:t>o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60" dirty="0">
                <a:latin typeface="Tahoma"/>
                <a:cs typeface="Tahoma"/>
              </a:rPr>
              <a:t>n</a:t>
            </a:r>
            <a:r>
              <a:rPr sz="1900" spc="110" dirty="0">
                <a:latin typeface="Tahoma"/>
                <a:cs typeface="Tahoma"/>
              </a:rPr>
              <a:t>g</a:t>
            </a:r>
            <a:r>
              <a:rPr sz="1900" spc="-160" dirty="0">
                <a:latin typeface="Tahoma"/>
                <a:cs typeface="Tahoma"/>
              </a:rPr>
              <a:t>.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3566536" y="1261427"/>
            <a:ext cx="1113790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745" dirty="0"/>
              <a:t>What</a:t>
            </a:r>
            <a:r>
              <a:rPr spc="-10" dirty="0"/>
              <a:t> </a:t>
            </a:r>
            <a:r>
              <a:rPr spc="450" dirty="0"/>
              <a:t>keeps</a:t>
            </a:r>
            <a:r>
              <a:rPr spc="-5" dirty="0"/>
              <a:t> </a:t>
            </a:r>
            <a:r>
              <a:rPr spc="465" dirty="0"/>
              <a:t>anxiety</a:t>
            </a:r>
            <a:r>
              <a:rPr spc="-5" dirty="0"/>
              <a:t> </a:t>
            </a:r>
            <a:r>
              <a:rPr spc="760" dirty="0"/>
              <a:t>going?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74417" y="3036686"/>
            <a:ext cx="7714615" cy="7261859"/>
          </a:xfrm>
          <a:custGeom>
            <a:avLst/>
            <a:gdLst/>
            <a:ahLst/>
            <a:cxnLst/>
            <a:rect l="l" t="t" r="r" b="b"/>
            <a:pathLst>
              <a:path w="7714615" h="7261859">
                <a:moveTo>
                  <a:pt x="7697534" y="931"/>
                </a:moveTo>
                <a:lnTo>
                  <a:pt x="7714211" y="0"/>
                </a:lnTo>
                <a:lnTo>
                  <a:pt x="7713583" y="7250313"/>
                </a:lnTo>
                <a:lnTo>
                  <a:pt x="0" y="7261304"/>
                </a:lnTo>
                <a:lnTo>
                  <a:pt x="7570" y="7222722"/>
                </a:lnTo>
                <a:lnTo>
                  <a:pt x="18187" y="7171250"/>
                </a:lnTo>
                <a:lnTo>
                  <a:pt x="29289" y="7119751"/>
                </a:lnTo>
                <a:lnTo>
                  <a:pt x="41594" y="7080904"/>
                </a:lnTo>
                <a:lnTo>
                  <a:pt x="53697" y="7029349"/>
                </a:lnTo>
                <a:lnTo>
                  <a:pt x="66314" y="6977766"/>
                </a:lnTo>
                <a:lnTo>
                  <a:pt x="80163" y="6938833"/>
                </a:lnTo>
                <a:lnTo>
                  <a:pt x="93839" y="6887190"/>
                </a:lnTo>
                <a:lnTo>
                  <a:pt x="108058" y="6835517"/>
                </a:lnTo>
                <a:lnTo>
                  <a:pt x="123538" y="6796493"/>
                </a:lnTo>
                <a:lnTo>
                  <a:pt x="138874" y="6744757"/>
                </a:lnTo>
                <a:lnTo>
                  <a:pt x="154783" y="6692990"/>
                </a:lnTo>
                <a:lnTo>
                  <a:pt x="171982" y="6653870"/>
                </a:lnTo>
                <a:lnTo>
                  <a:pt x="189065" y="6602037"/>
                </a:lnTo>
                <a:lnTo>
                  <a:pt x="207458" y="6562851"/>
                </a:lnTo>
                <a:lnTo>
                  <a:pt x="225755" y="6510950"/>
                </a:lnTo>
                <a:lnTo>
                  <a:pt x="244673" y="6459014"/>
                </a:lnTo>
                <a:lnTo>
                  <a:pt x="264930" y="6419724"/>
                </a:lnTo>
                <a:lnTo>
                  <a:pt x="285120" y="6367717"/>
                </a:lnTo>
                <a:lnTo>
                  <a:pt x="306668" y="6328354"/>
                </a:lnTo>
                <a:lnTo>
                  <a:pt x="328168" y="6276275"/>
                </a:lnTo>
                <a:lnTo>
                  <a:pt x="351046" y="6236838"/>
                </a:lnTo>
                <a:lnTo>
                  <a:pt x="373896" y="6184683"/>
                </a:lnTo>
                <a:lnTo>
                  <a:pt x="398143" y="6145169"/>
                </a:lnTo>
                <a:lnTo>
                  <a:pt x="423088" y="6105617"/>
                </a:lnTo>
                <a:lnTo>
                  <a:pt x="448035" y="6053345"/>
                </a:lnTo>
                <a:lnTo>
                  <a:pt x="474407" y="6013713"/>
                </a:lnTo>
                <a:lnTo>
                  <a:pt x="501508" y="5974040"/>
                </a:lnTo>
                <a:lnTo>
                  <a:pt x="529346" y="5934326"/>
                </a:lnTo>
                <a:lnTo>
                  <a:pt x="557223" y="5881890"/>
                </a:lnTo>
                <a:lnTo>
                  <a:pt x="586566" y="5842092"/>
                </a:lnTo>
                <a:lnTo>
                  <a:pt x="616675" y="5802251"/>
                </a:lnTo>
                <a:lnTo>
                  <a:pt x="647561" y="5762367"/>
                </a:lnTo>
                <a:lnTo>
                  <a:pt x="679233" y="5722439"/>
                </a:lnTo>
                <a:lnTo>
                  <a:pt x="711701" y="5682467"/>
                </a:lnTo>
                <a:lnTo>
                  <a:pt x="744974" y="5642449"/>
                </a:lnTo>
                <a:lnTo>
                  <a:pt x="779063" y="5602386"/>
                </a:lnTo>
                <a:lnTo>
                  <a:pt x="813977" y="5562277"/>
                </a:lnTo>
                <a:lnTo>
                  <a:pt x="849725" y="5522122"/>
                </a:lnTo>
                <a:lnTo>
                  <a:pt x="886317" y="5481919"/>
                </a:lnTo>
                <a:lnTo>
                  <a:pt x="923764" y="5441669"/>
                </a:lnTo>
                <a:lnTo>
                  <a:pt x="962782" y="5414050"/>
                </a:lnTo>
                <a:lnTo>
                  <a:pt x="1001966" y="5373703"/>
                </a:lnTo>
                <a:lnTo>
                  <a:pt x="1042033" y="5333306"/>
                </a:lnTo>
                <a:lnTo>
                  <a:pt x="1083701" y="5305539"/>
                </a:lnTo>
                <a:lnTo>
                  <a:pt x="1125563" y="5265042"/>
                </a:lnTo>
                <a:lnTo>
                  <a:pt x="1169045" y="5237175"/>
                </a:lnTo>
                <a:lnTo>
                  <a:pt x="1202820" y="5209849"/>
                </a:lnTo>
                <a:lnTo>
                  <a:pt x="1237226" y="5182488"/>
                </a:lnTo>
                <a:lnTo>
                  <a:pt x="1272249" y="5155093"/>
                </a:lnTo>
                <a:lnTo>
                  <a:pt x="1308581" y="5140344"/>
                </a:lnTo>
                <a:lnTo>
                  <a:pt x="1344788" y="5112883"/>
                </a:lnTo>
                <a:lnTo>
                  <a:pt x="1382272" y="5098070"/>
                </a:lnTo>
                <a:lnTo>
                  <a:pt x="1419599" y="5070546"/>
                </a:lnTo>
                <a:lnTo>
                  <a:pt x="1617498" y="4995896"/>
                </a:lnTo>
                <a:lnTo>
                  <a:pt x="1741837" y="4950793"/>
                </a:lnTo>
                <a:lnTo>
                  <a:pt x="1784828" y="4948392"/>
                </a:lnTo>
                <a:lnTo>
                  <a:pt x="1870553" y="4918166"/>
                </a:lnTo>
                <a:lnTo>
                  <a:pt x="1914671" y="4915702"/>
                </a:lnTo>
                <a:lnTo>
                  <a:pt x="1958425" y="4900539"/>
                </a:lnTo>
                <a:lnTo>
                  <a:pt x="2003214" y="4898038"/>
                </a:lnTo>
                <a:lnTo>
                  <a:pt x="2047607" y="4882839"/>
                </a:lnTo>
                <a:lnTo>
                  <a:pt x="2138679" y="4877753"/>
                </a:lnTo>
                <a:lnTo>
                  <a:pt x="2183910" y="4862508"/>
                </a:lnTo>
                <a:lnTo>
                  <a:pt x="2276515" y="4857336"/>
                </a:lnTo>
                <a:lnTo>
                  <a:pt x="2322440" y="4842052"/>
                </a:lnTo>
                <a:lnTo>
                  <a:pt x="2463471" y="4834177"/>
                </a:lnTo>
                <a:lnTo>
                  <a:pt x="2510097" y="4818853"/>
                </a:lnTo>
                <a:lnTo>
                  <a:pt x="2652845" y="4810882"/>
                </a:lnTo>
                <a:lnTo>
                  <a:pt x="2699915" y="4795533"/>
                </a:lnTo>
                <a:lnTo>
                  <a:pt x="2843611" y="4787509"/>
                </a:lnTo>
                <a:lnTo>
                  <a:pt x="2890869" y="4772150"/>
                </a:lnTo>
                <a:lnTo>
                  <a:pt x="3034742" y="4764116"/>
                </a:lnTo>
                <a:lnTo>
                  <a:pt x="3081931" y="4748761"/>
                </a:lnTo>
                <a:lnTo>
                  <a:pt x="3129770" y="4746090"/>
                </a:lnTo>
                <a:lnTo>
                  <a:pt x="3176827" y="4730742"/>
                </a:lnTo>
                <a:lnTo>
                  <a:pt x="3272074" y="4725423"/>
                </a:lnTo>
                <a:lnTo>
                  <a:pt x="3365419" y="4694771"/>
                </a:lnTo>
                <a:lnTo>
                  <a:pt x="3412577" y="4692138"/>
                </a:lnTo>
                <a:lnTo>
                  <a:pt x="3504952" y="4661540"/>
                </a:lnTo>
                <a:lnTo>
                  <a:pt x="3551553" y="4658938"/>
                </a:lnTo>
                <a:lnTo>
                  <a:pt x="3865807" y="4552350"/>
                </a:lnTo>
                <a:lnTo>
                  <a:pt x="3908800" y="4524510"/>
                </a:lnTo>
                <a:lnTo>
                  <a:pt x="3952155" y="4509369"/>
                </a:lnTo>
                <a:lnTo>
                  <a:pt x="3994441" y="4481568"/>
                </a:lnTo>
                <a:lnTo>
                  <a:pt x="4037056" y="4466469"/>
                </a:lnTo>
                <a:lnTo>
                  <a:pt x="4119671" y="4410976"/>
                </a:lnTo>
                <a:lnTo>
                  <a:pt x="4161055" y="4395945"/>
                </a:lnTo>
                <a:lnTo>
                  <a:pt x="4241065" y="4340598"/>
                </a:lnTo>
                <a:lnTo>
                  <a:pt x="4276182" y="4313198"/>
                </a:lnTo>
                <a:lnTo>
                  <a:pt x="4310758" y="4285827"/>
                </a:lnTo>
                <a:lnTo>
                  <a:pt x="4344799" y="4258487"/>
                </a:lnTo>
                <a:lnTo>
                  <a:pt x="4378313" y="4231176"/>
                </a:lnTo>
                <a:lnTo>
                  <a:pt x="4411306" y="4203894"/>
                </a:lnTo>
                <a:lnTo>
                  <a:pt x="4443785" y="4176641"/>
                </a:lnTo>
                <a:lnTo>
                  <a:pt x="4475757" y="4149416"/>
                </a:lnTo>
                <a:lnTo>
                  <a:pt x="4507230" y="4122218"/>
                </a:lnTo>
                <a:lnTo>
                  <a:pt x="4538209" y="4095049"/>
                </a:lnTo>
                <a:lnTo>
                  <a:pt x="4568702" y="4067907"/>
                </a:lnTo>
                <a:lnTo>
                  <a:pt x="4598715" y="4040791"/>
                </a:lnTo>
                <a:lnTo>
                  <a:pt x="4628256" y="4013702"/>
                </a:lnTo>
                <a:lnTo>
                  <a:pt x="4657332" y="3986639"/>
                </a:lnTo>
                <a:lnTo>
                  <a:pt x="4685949" y="3959601"/>
                </a:lnTo>
                <a:lnTo>
                  <a:pt x="4714114" y="3932589"/>
                </a:lnTo>
                <a:lnTo>
                  <a:pt x="4741834" y="3905601"/>
                </a:lnTo>
                <a:lnTo>
                  <a:pt x="4769116" y="3878638"/>
                </a:lnTo>
                <a:lnTo>
                  <a:pt x="4821686" y="3812103"/>
                </a:lnTo>
                <a:lnTo>
                  <a:pt x="4847695" y="3785211"/>
                </a:lnTo>
                <a:lnTo>
                  <a:pt x="4898489" y="3731496"/>
                </a:lnTo>
                <a:lnTo>
                  <a:pt x="4947696" y="3677869"/>
                </a:lnTo>
                <a:lnTo>
                  <a:pt x="4971014" y="3638407"/>
                </a:lnTo>
                <a:lnTo>
                  <a:pt x="4994664" y="3611647"/>
                </a:lnTo>
                <a:lnTo>
                  <a:pt x="5017944" y="3584908"/>
                </a:lnTo>
                <a:lnTo>
                  <a:pt x="5040863" y="3558188"/>
                </a:lnTo>
                <a:lnTo>
                  <a:pt x="5063425" y="3531489"/>
                </a:lnTo>
                <a:lnTo>
                  <a:pt x="5084932" y="3492128"/>
                </a:lnTo>
                <a:lnTo>
                  <a:pt x="5106804" y="3465467"/>
                </a:lnTo>
                <a:lnTo>
                  <a:pt x="5128343" y="3438825"/>
                </a:lnTo>
                <a:lnTo>
                  <a:pt x="5149553" y="3412201"/>
                </a:lnTo>
                <a:lnTo>
                  <a:pt x="5169734" y="3372915"/>
                </a:lnTo>
                <a:lnTo>
                  <a:pt x="5190309" y="3346326"/>
                </a:lnTo>
                <a:lnTo>
                  <a:pt x="5210577" y="3319755"/>
                </a:lnTo>
                <a:lnTo>
                  <a:pt x="5230545" y="3293200"/>
                </a:lnTo>
                <a:lnTo>
                  <a:pt x="5249511" y="3253982"/>
                </a:lnTo>
                <a:lnTo>
                  <a:pt x="5268898" y="3227459"/>
                </a:lnTo>
                <a:lnTo>
                  <a:pt x="5288007" y="3200953"/>
                </a:lnTo>
                <a:lnTo>
                  <a:pt x="5306842" y="3174461"/>
                </a:lnTo>
                <a:lnTo>
                  <a:pt x="5324703" y="3135305"/>
                </a:lnTo>
                <a:lnTo>
                  <a:pt x="5343014" y="3108843"/>
                </a:lnTo>
                <a:lnTo>
                  <a:pt x="5361072" y="3082395"/>
                </a:lnTo>
                <a:lnTo>
                  <a:pt x="5378177" y="3043280"/>
                </a:lnTo>
                <a:lnTo>
                  <a:pt x="5395752" y="3016859"/>
                </a:lnTo>
                <a:lnTo>
                  <a:pt x="5413095" y="2990451"/>
                </a:lnTo>
                <a:lnTo>
                  <a:pt x="5429506" y="2951375"/>
                </a:lnTo>
                <a:lnTo>
                  <a:pt x="5446407" y="2924992"/>
                </a:lnTo>
                <a:lnTo>
                  <a:pt x="5463098" y="2898620"/>
                </a:lnTo>
                <a:lnTo>
                  <a:pt x="5478876" y="2859580"/>
                </a:lnTo>
                <a:lnTo>
                  <a:pt x="5495166" y="2833231"/>
                </a:lnTo>
                <a:lnTo>
                  <a:pt x="5511265" y="2806892"/>
                </a:lnTo>
                <a:lnTo>
                  <a:pt x="5526474" y="2767883"/>
                </a:lnTo>
                <a:lnTo>
                  <a:pt x="5542213" y="2741565"/>
                </a:lnTo>
                <a:lnTo>
                  <a:pt x="5557784" y="2715256"/>
                </a:lnTo>
                <a:lnTo>
                  <a:pt x="5572484" y="2676276"/>
                </a:lnTo>
                <a:lnTo>
                  <a:pt x="5587736" y="2649984"/>
                </a:lnTo>
                <a:lnTo>
                  <a:pt x="5602839" y="2623701"/>
                </a:lnTo>
                <a:lnTo>
                  <a:pt x="5617093" y="2584746"/>
                </a:lnTo>
                <a:lnTo>
                  <a:pt x="5631919" y="2558478"/>
                </a:lnTo>
                <a:lnTo>
                  <a:pt x="5646617" y="2532218"/>
                </a:lnTo>
                <a:lnTo>
                  <a:pt x="5660486" y="2493284"/>
                </a:lnTo>
                <a:lnTo>
                  <a:pt x="5674949" y="2467037"/>
                </a:lnTo>
                <a:lnTo>
                  <a:pt x="5689304" y="2440796"/>
                </a:lnTo>
                <a:lnTo>
                  <a:pt x="5702851" y="2401880"/>
                </a:lnTo>
                <a:lnTo>
                  <a:pt x="5731086" y="2349424"/>
                </a:lnTo>
                <a:lnTo>
                  <a:pt x="5744372" y="2310523"/>
                </a:lnTo>
                <a:lnTo>
                  <a:pt x="5772148" y="2258093"/>
                </a:lnTo>
                <a:lnTo>
                  <a:pt x="5785236" y="2219202"/>
                </a:lnTo>
                <a:lnTo>
                  <a:pt x="5798979" y="2192995"/>
                </a:lnTo>
                <a:lnTo>
                  <a:pt x="5865735" y="2036630"/>
                </a:lnTo>
                <a:lnTo>
                  <a:pt x="5906451" y="1958038"/>
                </a:lnTo>
                <a:lnTo>
                  <a:pt x="5919324" y="1919160"/>
                </a:lnTo>
                <a:lnTo>
                  <a:pt x="5946544" y="1866760"/>
                </a:lnTo>
                <a:lnTo>
                  <a:pt x="5959488" y="1827878"/>
                </a:lnTo>
                <a:lnTo>
                  <a:pt x="6000695" y="1749258"/>
                </a:lnTo>
                <a:lnTo>
                  <a:pt x="6013828" y="1710366"/>
                </a:lnTo>
                <a:lnTo>
                  <a:pt x="6041713" y="1657929"/>
                </a:lnTo>
                <a:lnTo>
                  <a:pt x="6069912" y="1605476"/>
                </a:lnTo>
                <a:lnTo>
                  <a:pt x="6083438" y="1566561"/>
                </a:lnTo>
                <a:lnTo>
                  <a:pt x="6097771" y="1540321"/>
                </a:lnTo>
                <a:lnTo>
                  <a:pt x="6112210" y="1514075"/>
                </a:lnTo>
                <a:lnTo>
                  <a:pt x="6126762" y="1487823"/>
                </a:lnTo>
                <a:lnTo>
                  <a:pt x="6141434" y="1461564"/>
                </a:lnTo>
                <a:lnTo>
                  <a:pt x="6156233" y="1435298"/>
                </a:lnTo>
                <a:lnTo>
                  <a:pt x="6170457" y="1396344"/>
                </a:lnTo>
                <a:lnTo>
                  <a:pt x="6200750" y="1343774"/>
                </a:lnTo>
                <a:lnTo>
                  <a:pt x="6231659" y="1291168"/>
                </a:lnTo>
                <a:lnTo>
                  <a:pt x="6263241" y="1238526"/>
                </a:lnTo>
                <a:lnTo>
                  <a:pt x="6295550" y="1185842"/>
                </a:lnTo>
                <a:lnTo>
                  <a:pt x="6328640" y="1133115"/>
                </a:lnTo>
                <a:lnTo>
                  <a:pt x="6362568" y="1080341"/>
                </a:lnTo>
                <a:lnTo>
                  <a:pt x="6397389" y="1027518"/>
                </a:lnTo>
                <a:lnTo>
                  <a:pt x="6433156" y="974641"/>
                </a:lnTo>
                <a:lnTo>
                  <a:pt x="6469926" y="921709"/>
                </a:lnTo>
                <a:lnTo>
                  <a:pt x="6507754" y="868717"/>
                </a:lnTo>
                <a:lnTo>
                  <a:pt x="6546695" y="815664"/>
                </a:lnTo>
                <a:lnTo>
                  <a:pt x="6587511" y="775225"/>
                </a:lnTo>
                <a:lnTo>
                  <a:pt x="6608021" y="748640"/>
                </a:lnTo>
                <a:lnTo>
                  <a:pt x="6628843" y="722038"/>
                </a:lnTo>
                <a:lnTo>
                  <a:pt x="6649984" y="695418"/>
                </a:lnTo>
                <a:lnTo>
                  <a:pt x="6672160" y="681460"/>
                </a:lnTo>
                <a:lnTo>
                  <a:pt x="6693961" y="654803"/>
                </a:lnTo>
                <a:lnTo>
                  <a:pt x="6716102" y="628127"/>
                </a:lnTo>
                <a:lnTo>
                  <a:pt x="6738591" y="601431"/>
                </a:lnTo>
                <a:lnTo>
                  <a:pt x="6762141" y="587396"/>
                </a:lnTo>
                <a:lnTo>
                  <a:pt x="6785344" y="560661"/>
                </a:lnTo>
                <a:lnTo>
                  <a:pt x="6808915" y="533905"/>
                </a:lnTo>
                <a:lnTo>
                  <a:pt x="6833568" y="519809"/>
                </a:lnTo>
                <a:lnTo>
                  <a:pt x="6857895" y="493011"/>
                </a:lnTo>
                <a:lnTo>
                  <a:pt x="6883318" y="478871"/>
                </a:lnTo>
                <a:lnTo>
                  <a:pt x="6908429" y="452029"/>
                </a:lnTo>
                <a:lnTo>
                  <a:pt x="6933941" y="425165"/>
                </a:lnTo>
                <a:lnTo>
                  <a:pt x="6960571" y="410958"/>
                </a:lnTo>
                <a:lnTo>
                  <a:pt x="6986908" y="384048"/>
                </a:lnTo>
                <a:lnTo>
                  <a:pt x="7014377" y="369794"/>
                </a:lnTo>
                <a:lnTo>
                  <a:pt x="7041567" y="342836"/>
                </a:lnTo>
                <a:lnTo>
                  <a:pt x="7098679" y="314208"/>
                </a:lnTo>
                <a:lnTo>
                  <a:pt x="7127200" y="287175"/>
                </a:lnTo>
                <a:lnTo>
                  <a:pt x="7156885" y="272798"/>
                </a:lnTo>
                <a:lnTo>
                  <a:pt x="7186327" y="245714"/>
                </a:lnTo>
                <a:lnTo>
                  <a:pt x="7279630" y="202345"/>
                </a:lnTo>
                <a:lnTo>
                  <a:pt x="7310997" y="175153"/>
                </a:lnTo>
                <a:lnTo>
                  <a:pt x="7410241" y="131452"/>
                </a:lnTo>
                <a:lnTo>
                  <a:pt x="7443644" y="104147"/>
                </a:lnTo>
                <a:lnTo>
                  <a:pt x="7549160" y="60096"/>
                </a:lnTo>
                <a:lnTo>
                  <a:pt x="7697534" y="9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-227" y="1421929"/>
            <a:ext cx="5685790" cy="8865235"/>
            <a:chOff x="-227" y="1421929"/>
            <a:chExt cx="5685790" cy="886523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443" y="4788870"/>
              <a:ext cx="2526987" cy="252536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227" y="1421929"/>
              <a:ext cx="5685188" cy="8865070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22264" y="3869614"/>
            <a:ext cx="133350" cy="13334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22264" y="4917364"/>
            <a:ext cx="133350" cy="13334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22264" y="5965114"/>
            <a:ext cx="133350" cy="13334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22264" y="7012864"/>
            <a:ext cx="133350" cy="13334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22264" y="8060614"/>
            <a:ext cx="133350" cy="133349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7028950" y="3641078"/>
            <a:ext cx="8362315" cy="4704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80" dirty="0">
                <a:latin typeface="Tahoma"/>
                <a:cs typeface="Tahoma"/>
              </a:rPr>
              <a:t>T</a:t>
            </a:r>
            <a:r>
              <a:rPr sz="3200" spc="10" dirty="0">
                <a:latin typeface="Tahoma"/>
                <a:cs typeface="Tahoma"/>
              </a:rPr>
              <a:t>a</a:t>
            </a:r>
            <a:r>
              <a:rPr sz="3200" spc="50" dirty="0">
                <a:latin typeface="Tahoma"/>
                <a:cs typeface="Tahoma"/>
              </a:rPr>
              <a:t>l</a:t>
            </a:r>
            <a:r>
              <a:rPr sz="3200" spc="75" dirty="0">
                <a:latin typeface="Tahoma"/>
                <a:cs typeface="Tahoma"/>
              </a:rPr>
              <a:t>k</a:t>
            </a:r>
            <a:r>
              <a:rPr sz="3200" spc="-310" dirty="0">
                <a:latin typeface="Tahoma"/>
                <a:cs typeface="Tahoma"/>
              </a:rPr>
              <a:t> </a:t>
            </a:r>
            <a:r>
              <a:rPr sz="3200" spc="-75" dirty="0">
                <a:latin typeface="Tahoma"/>
                <a:cs typeface="Tahoma"/>
              </a:rPr>
              <a:t>t</a:t>
            </a:r>
            <a:r>
              <a:rPr sz="3200" spc="135" dirty="0">
                <a:latin typeface="Tahoma"/>
                <a:cs typeface="Tahoma"/>
              </a:rPr>
              <a:t>o</a:t>
            </a:r>
            <a:r>
              <a:rPr sz="3200" spc="-310" dirty="0">
                <a:latin typeface="Tahoma"/>
                <a:cs typeface="Tahoma"/>
              </a:rPr>
              <a:t> </a:t>
            </a:r>
            <a:r>
              <a:rPr sz="3200" spc="-75" dirty="0">
                <a:latin typeface="Tahoma"/>
                <a:cs typeface="Tahoma"/>
              </a:rPr>
              <a:t>t</a:t>
            </a:r>
            <a:r>
              <a:rPr sz="3200" spc="105" dirty="0">
                <a:latin typeface="Tahoma"/>
                <a:cs typeface="Tahoma"/>
              </a:rPr>
              <a:t>h</a:t>
            </a:r>
            <a:r>
              <a:rPr sz="3200" spc="65" dirty="0">
                <a:latin typeface="Tahoma"/>
                <a:cs typeface="Tahoma"/>
              </a:rPr>
              <a:t>e</a:t>
            </a:r>
            <a:r>
              <a:rPr sz="3200" spc="40" dirty="0">
                <a:latin typeface="Tahoma"/>
                <a:cs typeface="Tahoma"/>
              </a:rPr>
              <a:t>m</a:t>
            </a:r>
            <a:r>
              <a:rPr sz="3200" spc="-265" dirty="0">
                <a:latin typeface="Tahoma"/>
                <a:cs typeface="Tahoma"/>
              </a:rPr>
              <a:t>.</a:t>
            </a:r>
            <a:endParaRPr sz="32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365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3200" spc="120" dirty="0">
                <a:latin typeface="Tahoma"/>
                <a:cs typeface="Tahoma"/>
              </a:rPr>
              <a:t>A</a:t>
            </a:r>
            <a:r>
              <a:rPr sz="3200" spc="210" dirty="0">
                <a:latin typeface="Tahoma"/>
                <a:cs typeface="Tahoma"/>
              </a:rPr>
              <a:t>c</a:t>
            </a:r>
            <a:r>
              <a:rPr sz="3200" spc="-75" dirty="0">
                <a:latin typeface="Tahoma"/>
                <a:cs typeface="Tahoma"/>
              </a:rPr>
              <a:t>t</a:t>
            </a:r>
            <a:r>
              <a:rPr sz="3200" spc="25" dirty="0">
                <a:latin typeface="Tahoma"/>
                <a:cs typeface="Tahoma"/>
              </a:rPr>
              <a:t>i</a:t>
            </a:r>
            <a:r>
              <a:rPr sz="3200" spc="45" dirty="0">
                <a:latin typeface="Tahoma"/>
                <a:cs typeface="Tahoma"/>
              </a:rPr>
              <a:t>v</a:t>
            </a:r>
            <a:r>
              <a:rPr sz="3200" spc="65" dirty="0">
                <a:latin typeface="Tahoma"/>
                <a:cs typeface="Tahoma"/>
              </a:rPr>
              <a:t>e</a:t>
            </a:r>
            <a:r>
              <a:rPr sz="3200" spc="50" dirty="0">
                <a:latin typeface="Tahoma"/>
                <a:cs typeface="Tahoma"/>
              </a:rPr>
              <a:t>l</a:t>
            </a:r>
            <a:r>
              <a:rPr sz="3200" spc="45" dirty="0">
                <a:latin typeface="Tahoma"/>
                <a:cs typeface="Tahoma"/>
              </a:rPr>
              <a:t>y</a:t>
            </a:r>
            <a:r>
              <a:rPr sz="3200" spc="-310" dirty="0">
                <a:latin typeface="Tahoma"/>
                <a:cs typeface="Tahoma"/>
              </a:rPr>
              <a:t> </a:t>
            </a:r>
            <a:r>
              <a:rPr sz="3200" spc="50" dirty="0">
                <a:latin typeface="Tahoma"/>
                <a:cs typeface="Tahoma"/>
              </a:rPr>
              <a:t>l</a:t>
            </a:r>
            <a:r>
              <a:rPr sz="3200" spc="25" dirty="0">
                <a:latin typeface="Tahoma"/>
                <a:cs typeface="Tahoma"/>
              </a:rPr>
              <a:t>i</a:t>
            </a:r>
            <a:r>
              <a:rPr sz="3200" spc="35" dirty="0">
                <a:latin typeface="Tahoma"/>
                <a:cs typeface="Tahoma"/>
              </a:rPr>
              <a:t>s</a:t>
            </a:r>
            <a:r>
              <a:rPr sz="3200" spc="-75" dirty="0">
                <a:latin typeface="Tahoma"/>
                <a:cs typeface="Tahoma"/>
              </a:rPr>
              <a:t>t</a:t>
            </a:r>
            <a:r>
              <a:rPr sz="3200" spc="65" dirty="0">
                <a:latin typeface="Tahoma"/>
                <a:cs typeface="Tahoma"/>
              </a:rPr>
              <a:t>e</a:t>
            </a:r>
            <a:r>
              <a:rPr sz="3200" spc="105" dirty="0">
                <a:latin typeface="Tahoma"/>
                <a:cs typeface="Tahoma"/>
              </a:rPr>
              <a:t>n</a:t>
            </a:r>
            <a:r>
              <a:rPr sz="3200" spc="-265" dirty="0">
                <a:latin typeface="Tahoma"/>
                <a:cs typeface="Tahoma"/>
              </a:rPr>
              <a:t>.</a:t>
            </a:r>
            <a:endParaRPr sz="3200" dirty="0">
              <a:latin typeface="Tahoma"/>
              <a:cs typeface="Tahoma"/>
            </a:endParaRPr>
          </a:p>
          <a:p>
            <a:pPr marL="12700" marR="5080">
              <a:lnSpc>
                <a:spcPct val="214800"/>
              </a:lnSpc>
              <a:spcBef>
                <a:spcPts val="5"/>
              </a:spcBef>
            </a:pPr>
            <a:r>
              <a:rPr sz="3200" spc="75" dirty="0">
                <a:latin typeface="Tahoma"/>
                <a:cs typeface="Tahoma"/>
              </a:rPr>
              <a:t>E</a:t>
            </a:r>
            <a:r>
              <a:rPr sz="3200" spc="105" dirty="0">
                <a:latin typeface="Tahoma"/>
                <a:cs typeface="Tahoma"/>
              </a:rPr>
              <a:t>n</a:t>
            </a:r>
            <a:r>
              <a:rPr sz="3200" spc="210" dirty="0">
                <a:latin typeface="Tahoma"/>
                <a:cs typeface="Tahoma"/>
              </a:rPr>
              <a:t>c</a:t>
            </a:r>
            <a:r>
              <a:rPr sz="3200" spc="130" dirty="0">
                <a:latin typeface="Tahoma"/>
                <a:cs typeface="Tahoma"/>
              </a:rPr>
              <a:t>o</a:t>
            </a:r>
            <a:r>
              <a:rPr sz="3200" spc="105" dirty="0">
                <a:latin typeface="Tahoma"/>
                <a:cs typeface="Tahoma"/>
              </a:rPr>
              <a:t>u</a:t>
            </a:r>
            <a:r>
              <a:rPr sz="3200" spc="-105" dirty="0">
                <a:latin typeface="Tahoma"/>
                <a:cs typeface="Tahoma"/>
              </a:rPr>
              <a:t>r</a:t>
            </a:r>
            <a:r>
              <a:rPr sz="3200" spc="10" dirty="0">
                <a:latin typeface="Tahoma"/>
                <a:cs typeface="Tahoma"/>
              </a:rPr>
              <a:t>a</a:t>
            </a:r>
            <a:r>
              <a:rPr sz="3200" spc="190" dirty="0">
                <a:latin typeface="Tahoma"/>
                <a:cs typeface="Tahoma"/>
              </a:rPr>
              <a:t>g</a:t>
            </a:r>
            <a:r>
              <a:rPr sz="3200" spc="70" dirty="0">
                <a:latin typeface="Tahoma"/>
                <a:cs typeface="Tahoma"/>
              </a:rPr>
              <a:t>e</a:t>
            </a:r>
            <a:r>
              <a:rPr sz="3200" spc="-310" dirty="0">
                <a:latin typeface="Tahoma"/>
                <a:cs typeface="Tahoma"/>
              </a:rPr>
              <a:t> </a:t>
            </a:r>
            <a:r>
              <a:rPr sz="3200" spc="-75" dirty="0">
                <a:latin typeface="Tahoma"/>
                <a:cs typeface="Tahoma"/>
              </a:rPr>
              <a:t>t</a:t>
            </a:r>
            <a:r>
              <a:rPr sz="3200" spc="105" dirty="0">
                <a:latin typeface="Tahoma"/>
                <a:cs typeface="Tahoma"/>
              </a:rPr>
              <a:t>h</a:t>
            </a:r>
            <a:r>
              <a:rPr sz="3200" spc="65" dirty="0">
                <a:latin typeface="Tahoma"/>
                <a:cs typeface="Tahoma"/>
              </a:rPr>
              <a:t>e</a:t>
            </a:r>
            <a:r>
              <a:rPr sz="3200" spc="45" dirty="0">
                <a:latin typeface="Tahoma"/>
                <a:cs typeface="Tahoma"/>
              </a:rPr>
              <a:t>m</a:t>
            </a:r>
            <a:r>
              <a:rPr sz="3200" spc="-310" dirty="0">
                <a:latin typeface="Tahoma"/>
                <a:cs typeface="Tahoma"/>
              </a:rPr>
              <a:t> </a:t>
            </a:r>
            <a:r>
              <a:rPr sz="3200" spc="-75" dirty="0">
                <a:latin typeface="Tahoma"/>
                <a:cs typeface="Tahoma"/>
              </a:rPr>
              <a:t>t</a:t>
            </a:r>
            <a:r>
              <a:rPr sz="3200" spc="135" dirty="0">
                <a:latin typeface="Tahoma"/>
                <a:cs typeface="Tahoma"/>
              </a:rPr>
              <a:t>o</a:t>
            </a:r>
            <a:r>
              <a:rPr sz="3200" spc="-310" dirty="0">
                <a:latin typeface="Tahoma"/>
                <a:cs typeface="Tahoma"/>
              </a:rPr>
              <a:t> </a:t>
            </a:r>
            <a:r>
              <a:rPr sz="3200" spc="130" dirty="0">
                <a:latin typeface="Tahoma"/>
                <a:cs typeface="Tahoma"/>
              </a:rPr>
              <a:t>w</a:t>
            </a:r>
            <a:r>
              <a:rPr sz="3200" spc="-105" dirty="0">
                <a:latin typeface="Tahoma"/>
                <a:cs typeface="Tahoma"/>
              </a:rPr>
              <a:t>r</a:t>
            </a:r>
            <a:r>
              <a:rPr sz="3200" spc="25" dirty="0">
                <a:latin typeface="Tahoma"/>
                <a:cs typeface="Tahoma"/>
              </a:rPr>
              <a:t>i</a:t>
            </a:r>
            <a:r>
              <a:rPr sz="3200" spc="-75" dirty="0">
                <a:latin typeface="Tahoma"/>
                <a:cs typeface="Tahoma"/>
              </a:rPr>
              <a:t>t</a:t>
            </a:r>
            <a:r>
              <a:rPr sz="3200" spc="70" dirty="0">
                <a:latin typeface="Tahoma"/>
                <a:cs typeface="Tahoma"/>
              </a:rPr>
              <a:t>e</a:t>
            </a:r>
            <a:r>
              <a:rPr sz="3200" spc="-310" dirty="0">
                <a:latin typeface="Tahoma"/>
                <a:cs typeface="Tahoma"/>
              </a:rPr>
              <a:t> </a:t>
            </a:r>
            <a:r>
              <a:rPr sz="3200" spc="-75" dirty="0">
                <a:latin typeface="Tahoma"/>
                <a:cs typeface="Tahoma"/>
              </a:rPr>
              <a:t>t</a:t>
            </a:r>
            <a:r>
              <a:rPr sz="3200" spc="105" dirty="0">
                <a:latin typeface="Tahoma"/>
                <a:cs typeface="Tahoma"/>
              </a:rPr>
              <a:t>h</a:t>
            </a:r>
            <a:r>
              <a:rPr sz="3200" spc="65" dirty="0">
                <a:latin typeface="Tahoma"/>
                <a:cs typeface="Tahoma"/>
              </a:rPr>
              <a:t>e</a:t>
            </a:r>
            <a:r>
              <a:rPr sz="3200" spc="25" dirty="0">
                <a:latin typeface="Tahoma"/>
                <a:cs typeface="Tahoma"/>
              </a:rPr>
              <a:t>i</a:t>
            </a:r>
            <a:r>
              <a:rPr sz="3200" spc="-100" dirty="0">
                <a:latin typeface="Tahoma"/>
                <a:cs typeface="Tahoma"/>
              </a:rPr>
              <a:t>r</a:t>
            </a:r>
            <a:r>
              <a:rPr sz="3200" spc="-310" dirty="0">
                <a:latin typeface="Tahoma"/>
                <a:cs typeface="Tahoma"/>
              </a:rPr>
              <a:t> </a:t>
            </a:r>
            <a:r>
              <a:rPr sz="3200" spc="-75" dirty="0">
                <a:latin typeface="Tahoma"/>
                <a:cs typeface="Tahoma"/>
              </a:rPr>
              <a:t>t</a:t>
            </a:r>
            <a:r>
              <a:rPr sz="3200" spc="105" dirty="0">
                <a:latin typeface="Tahoma"/>
                <a:cs typeface="Tahoma"/>
              </a:rPr>
              <a:t>h</a:t>
            </a:r>
            <a:r>
              <a:rPr sz="3200" spc="130" dirty="0">
                <a:latin typeface="Tahoma"/>
                <a:cs typeface="Tahoma"/>
              </a:rPr>
              <a:t>o</a:t>
            </a:r>
            <a:r>
              <a:rPr sz="3200" spc="105" dirty="0">
                <a:latin typeface="Tahoma"/>
                <a:cs typeface="Tahoma"/>
              </a:rPr>
              <a:t>u</a:t>
            </a:r>
            <a:r>
              <a:rPr sz="3200" spc="190" dirty="0">
                <a:latin typeface="Tahoma"/>
                <a:cs typeface="Tahoma"/>
              </a:rPr>
              <a:t>g</a:t>
            </a:r>
            <a:r>
              <a:rPr sz="3200" spc="105" dirty="0">
                <a:latin typeface="Tahoma"/>
                <a:cs typeface="Tahoma"/>
              </a:rPr>
              <a:t>h</a:t>
            </a:r>
            <a:r>
              <a:rPr sz="3200" spc="-75" dirty="0">
                <a:latin typeface="Tahoma"/>
                <a:cs typeface="Tahoma"/>
              </a:rPr>
              <a:t>t</a:t>
            </a:r>
            <a:r>
              <a:rPr sz="3200" spc="40" dirty="0">
                <a:latin typeface="Tahoma"/>
                <a:cs typeface="Tahoma"/>
              </a:rPr>
              <a:t>s</a:t>
            </a:r>
            <a:r>
              <a:rPr sz="3200" spc="-310" dirty="0">
                <a:latin typeface="Tahoma"/>
                <a:cs typeface="Tahoma"/>
              </a:rPr>
              <a:t> </a:t>
            </a:r>
            <a:r>
              <a:rPr sz="3200" spc="190" dirty="0">
                <a:latin typeface="Tahoma"/>
                <a:cs typeface="Tahoma"/>
              </a:rPr>
              <a:t>d</a:t>
            </a:r>
            <a:r>
              <a:rPr sz="3200" spc="130" dirty="0">
                <a:latin typeface="Tahoma"/>
                <a:cs typeface="Tahoma"/>
              </a:rPr>
              <a:t>ow</a:t>
            </a:r>
            <a:r>
              <a:rPr sz="3200" spc="105" dirty="0">
                <a:latin typeface="Tahoma"/>
                <a:cs typeface="Tahoma"/>
              </a:rPr>
              <a:t>n</a:t>
            </a:r>
            <a:r>
              <a:rPr sz="3200" spc="-275" dirty="0">
                <a:latin typeface="Tahoma"/>
                <a:cs typeface="Tahoma"/>
              </a:rPr>
              <a:t>.  </a:t>
            </a:r>
            <a:r>
              <a:rPr sz="3200" spc="80" dirty="0">
                <a:latin typeface="Tahoma"/>
                <a:cs typeface="Tahoma"/>
              </a:rPr>
              <a:t>S</a:t>
            </a:r>
            <a:r>
              <a:rPr sz="3200" spc="105" dirty="0">
                <a:latin typeface="Tahoma"/>
                <a:cs typeface="Tahoma"/>
              </a:rPr>
              <a:t>u</a:t>
            </a:r>
            <a:r>
              <a:rPr sz="3200" spc="180" dirty="0">
                <a:latin typeface="Tahoma"/>
                <a:cs typeface="Tahoma"/>
              </a:rPr>
              <a:t>pp</a:t>
            </a:r>
            <a:r>
              <a:rPr sz="3200" spc="130" dirty="0">
                <a:latin typeface="Tahoma"/>
                <a:cs typeface="Tahoma"/>
              </a:rPr>
              <a:t>o</a:t>
            </a:r>
            <a:r>
              <a:rPr sz="3200" spc="-105" dirty="0">
                <a:latin typeface="Tahoma"/>
                <a:cs typeface="Tahoma"/>
              </a:rPr>
              <a:t>r</a:t>
            </a:r>
            <a:r>
              <a:rPr sz="3200" spc="-70" dirty="0">
                <a:latin typeface="Tahoma"/>
                <a:cs typeface="Tahoma"/>
              </a:rPr>
              <a:t>t</a:t>
            </a:r>
            <a:r>
              <a:rPr sz="3200" spc="-310" dirty="0">
                <a:latin typeface="Tahoma"/>
                <a:cs typeface="Tahoma"/>
              </a:rPr>
              <a:t> </a:t>
            </a:r>
            <a:r>
              <a:rPr sz="3200" spc="25" dirty="0">
                <a:latin typeface="Tahoma"/>
                <a:cs typeface="Tahoma"/>
              </a:rPr>
              <a:t>i</a:t>
            </a:r>
            <a:r>
              <a:rPr sz="3200" spc="110" dirty="0">
                <a:latin typeface="Tahoma"/>
                <a:cs typeface="Tahoma"/>
              </a:rPr>
              <a:t>n</a:t>
            </a:r>
            <a:r>
              <a:rPr sz="3200" spc="-310" dirty="0">
                <a:latin typeface="Tahoma"/>
                <a:cs typeface="Tahoma"/>
              </a:rPr>
              <a:t> </a:t>
            </a:r>
            <a:r>
              <a:rPr sz="3200" spc="65" dirty="0">
                <a:latin typeface="Tahoma"/>
                <a:cs typeface="Tahoma"/>
              </a:rPr>
              <a:t>e</a:t>
            </a:r>
            <a:r>
              <a:rPr sz="3200" spc="-50" dirty="0">
                <a:latin typeface="Tahoma"/>
                <a:cs typeface="Tahoma"/>
              </a:rPr>
              <a:t>x</a:t>
            </a:r>
            <a:r>
              <a:rPr sz="3200" spc="180" dirty="0">
                <a:latin typeface="Tahoma"/>
                <a:cs typeface="Tahoma"/>
              </a:rPr>
              <a:t>p</a:t>
            </a:r>
            <a:r>
              <a:rPr sz="3200" spc="130" dirty="0">
                <a:latin typeface="Tahoma"/>
                <a:cs typeface="Tahoma"/>
              </a:rPr>
              <a:t>o</a:t>
            </a:r>
            <a:r>
              <a:rPr sz="3200" spc="35" dirty="0">
                <a:latin typeface="Tahoma"/>
                <a:cs typeface="Tahoma"/>
              </a:rPr>
              <a:t>s</a:t>
            </a:r>
            <a:r>
              <a:rPr sz="3200" spc="105" dirty="0">
                <a:latin typeface="Tahoma"/>
                <a:cs typeface="Tahoma"/>
              </a:rPr>
              <a:t>u</a:t>
            </a:r>
            <a:r>
              <a:rPr sz="3200" spc="-105" dirty="0">
                <a:latin typeface="Tahoma"/>
                <a:cs typeface="Tahoma"/>
              </a:rPr>
              <a:t>r</a:t>
            </a:r>
            <a:r>
              <a:rPr sz="3200" spc="70" dirty="0">
                <a:latin typeface="Tahoma"/>
                <a:cs typeface="Tahoma"/>
              </a:rPr>
              <a:t>e</a:t>
            </a:r>
            <a:r>
              <a:rPr sz="3200" spc="-310" dirty="0">
                <a:latin typeface="Tahoma"/>
                <a:cs typeface="Tahoma"/>
              </a:rPr>
              <a:t> </a:t>
            </a:r>
            <a:r>
              <a:rPr sz="3200" spc="-75" dirty="0">
                <a:latin typeface="Tahoma"/>
                <a:cs typeface="Tahoma"/>
              </a:rPr>
              <a:t>t</a:t>
            </a:r>
            <a:r>
              <a:rPr sz="3200" spc="135" dirty="0">
                <a:latin typeface="Tahoma"/>
                <a:cs typeface="Tahoma"/>
              </a:rPr>
              <a:t>o</a:t>
            </a:r>
            <a:r>
              <a:rPr sz="3200" spc="-310" dirty="0">
                <a:latin typeface="Tahoma"/>
                <a:cs typeface="Tahoma"/>
              </a:rPr>
              <a:t> </a:t>
            </a:r>
            <a:r>
              <a:rPr sz="3200" spc="-75" dirty="0">
                <a:latin typeface="Tahoma"/>
                <a:cs typeface="Tahoma"/>
              </a:rPr>
              <a:t>t</a:t>
            </a:r>
            <a:r>
              <a:rPr sz="3200" spc="105" dirty="0">
                <a:latin typeface="Tahoma"/>
                <a:cs typeface="Tahoma"/>
              </a:rPr>
              <a:t>h</a:t>
            </a:r>
            <a:r>
              <a:rPr sz="3200" spc="70" dirty="0">
                <a:latin typeface="Tahoma"/>
                <a:cs typeface="Tahoma"/>
              </a:rPr>
              <a:t>e</a:t>
            </a:r>
            <a:r>
              <a:rPr sz="3200" spc="-310" dirty="0">
                <a:latin typeface="Tahoma"/>
                <a:cs typeface="Tahoma"/>
              </a:rPr>
              <a:t> </a:t>
            </a:r>
            <a:r>
              <a:rPr sz="3200" spc="-100" dirty="0">
                <a:latin typeface="Tahoma"/>
                <a:cs typeface="Tahoma"/>
              </a:rPr>
              <a:t>f</a:t>
            </a:r>
            <a:r>
              <a:rPr sz="3200" spc="65" dirty="0">
                <a:latin typeface="Tahoma"/>
                <a:cs typeface="Tahoma"/>
              </a:rPr>
              <a:t>e</a:t>
            </a:r>
            <a:r>
              <a:rPr sz="3200" spc="10" dirty="0">
                <a:latin typeface="Tahoma"/>
                <a:cs typeface="Tahoma"/>
              </a:rPr>
              <a:t>a</a:t>
            </a:r>
            <a:r>
              <a:rPr sz="3200" spc="-105" dirty="0">
                <a:latin typeface="Tahoma"/>
                <a:cs typeface="Tahoma"/>
              </a:rPr>
              <a:t>r</a:t>
            </a:r>
            <a:r>
              <a:rPr sz="3200" spc="65" dirty="0">
                <a:latin typeface="Tahoma"/>
                <a:cs typeface="Tahoma"/>
              </a:rPr>
              <a:t>e</a:t>
            </a:r>
            <a:r>
              <a:rPr sz="3200" spc="195" dirty="0">
                <a:latin typeface="Tahoma"/>
                <a:cs typeface="Tahoma"/>
              </a:rPr>
              <a:t>d</a:t>
            </a:r>
            <a:r>
              <a:rPr sz="3200" spc="-310" dirty="0">
                <a:latin typeface="Tahoma"/>
                <a:cs typeface="Tahoma"/>
              </a:rPr>
              <a:t> </a:t>
            </a:r>
            <a:r>
              <a:rPr sz="3200" spc="35" dirty="0">
                <a:latin typeface="Tahoma"/>
                <a:cs typeface="Tahoma"/>
              </a:rPr>
              <a:t>s</a:t>
            </a:r>
            <a:r>
              <a:rPr sz="3200" spc="25" dirty="0">
                <a:latin typeface="Tahoma"/>
                <a:cs typeface="Tahoma"/>
              </a:rPr>
              <a:t>i</a:t>
            </a:r>
            <a:r>
              <a:rPr sz="3200" spc="-75" dirty="0">
                <a:latin typeface="Tahoma"/>
                <a:cs typeface="Tahoma"/>
              </a:rPr>
              <a:t>t</a:t>
            </a:r>
            <a:r>
              <a:rPr sz="3200" spc="105" dirty="0">
                <a:latin typeface="Tahoma"/>
                <a:cs typeface="Tahoma"/>
              </a:rPr>
              <a:t>u</a:t>
            </a:r>
            <a:r>
              <a:rPr sz="3200" spc="10" dirty="0">
                <a:latin typeface="Tahoma"/>
                <a:cs typeface="Tahoma"/>
              </a:rPr>
              <a:t>a</a:t>
            </a:r>
            <a:r>
              <a:rPr sz="3200" spc="-75" dirty="0">
                <a:latin typeface="Tahoma"/>
                <a:cs typeface="Tahoma"/>
              </a:rPr>
              <a:t>t</a:t>
            </a:r>
            <a:r>
              <a:rPr sz="3200" spc="25" dirty="0">
                <a:latin typeface="Tahoma"/>
                <a:cs typeface="Tahoma"/>
              </a:rPr>
              <a:t>i</a:t>
            </a:r>
            <a:r>
              <a:rPr sz="3200" spc="130" dirty="0">
                <a:latin typeface="Tahoma"/>
                <a:cs typeface="Tahoma"/>
              </a:rPr>
              <a:t>o</a:t>
            </a:r>
            <a:r>
              <a:rPr sz="3200" spc="105" dirty="0">
                <a:latin typeface="Tahoma"/>
                <a:cs typeface="Tahoma"/>
              </a:rPr>
              <a:t>n</a:t>
            </a:r>
            <a:r>
              <a:rPr sz="3200" spc="-265" dirty="0">
                <a:latin typeface="Tahoma"/>
                <a:cs typeface="Tahoma"/>
              </a:rPr>
              <a:t>.</a:t>
            </a:r>
            <a:endParaRPr sz="32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365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200" spc="45" dirty="0">
                <a:latin typeface="Tahoma"/>
                <a:cs typeface="Tahoma"/>
              </a:rPr>
              <a:t>Relaxation/grounding</a:t>
            </a:r>
            <a:r>
              <a:rPr sz="3200" spc="-300" dirty="0">
                <a:latin typeface="Tahoma"/>
                <a:cs typeface="Tahoma"/>
              </a:rPr>
              <a:t> </a:t>
            </a:r>
            <a:r>
              <a:rPr sz="3200" spc="50" dirty="0">
                <a:latin typeface="Tahoma"/>
                <a:cs typeface="Tahoma"/>
              </a:rPr>
              <a:t>techniques.</a:t>
            </a:r>
            <a:endParaRPr sz="3200" dirty="0">
              <a:latin typeface="Tahoma"/>
              <a:cs typeface="Tahoma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6520606" y="1307265"/>
            <a:ext cx="916813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10" dirty="0"/>
              <a:t>How</a:t>
            </a:r>
            <a:r>
              <a:rPr spc="-5" dirty="0"/>
              <a:t> </a:t>
            </a:r>
            <a:r>
              <a:rPr spc="325" dirty="0"/>
              <a:t>to</a:t>
            </a:r>
            <a:r>
              <a:rPr spc="-5" dirty="0"/>
              <a:t> </a:t>
            </a:r>
            <a:r>
              <a:rPr spc="365" dirty="0"/>
              <a:t>help</a:t>
            </a:r>
            <a:r>
              <a:rPr spc="-5" dirty="0"/>
              <a:t> </a:t>
            </a:r>
            <a:r>
              <a:rPr spc="560" dirty="0"/>
              <a:t>your</a:t>
            </a:r>
            <a:r>
              <a:rPr spc="-5" dirty="0"/>
              <a:t> </a:t>
            </a:r>
            <a:r>
              <a:rPr spc="254" dirty="0"/>
              <a:t>child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5156" y="3958301"/>
            <a:ext cx="4685665" cy="4384675"/>
          </a:xfrm>
          <a:custGeom>
            <a:avLst/>
            <a:gdLst/>
            <a:ahLst/>
            <a:cxnLst/>
            <a:rect l="l" t="t" r="r" b="b"/>
            <a:pathLst>
              <a:path w="4685665" h="4384675">
                <a:moveTo>
                  <a:pt x="1584661" y="4220612"/>
                </a:moveTo>
                <a:lnTo>
                  <a:pt x="1631939" y="4235429"/>
                </a:lnTo>
                <a:lnTo>
                  <a:pt x="1679450" y="4249556"/>
                </a:lnTo>
                <a:lnTo>
                  <a:pt x="1727180" y="4262993"/>
                </a:lnTo>
                <a:lnTo>
                  <a:pt x="1775113" y="4275737"/>
                </a:lnTo>
                <a:lnTo>
                  <a:pt x="1823234" y="4287785"/>
                </a:lnTo>
                <a:lnTo>
                  <a:pt x="1871527" y="4299136"/>
                </a:lnTo>
                <a:lnTo>
                  <a:pt x="1919977" y="4309787"/>
                </a:lnTo>
                <a:lnTo>
                  <a:pt x="1968569" y="4319736"/>
                </a:lnTo>
                <a:lnTo>
                  <a:pt x="2017287" y="4328982"/>
                </a:lnTo>
                <a:lnTo>
                  <a:pt x="2066117" y="4337521"/>
                </a:lnTo>
                <a:lnTo>
                  <a:pt x="2115042" y="4345351"/>
                </a:lnTo>
                <a:lnTo>
                  <a:pt x="2164048" y="4352471"/>
                </a:lnTo>
                <a:lnTo>
                  <a:pt x="2213119" y="4358878"/>
                </a:lnTo>
                <a:lnTo>
                  <a:pt x="2262241" y="4364570"/>
                </a:lnTo>
                <a:lnTo>
                  <a:pt x="2311396" y="4369545"/>
                </a:lnTo>
                <a:lnTo>
                  <a:pt x="2360571" y="4373801"/>
                </a:lnTo>
                <a:lnTo>
                  <a:pt x="2409750" y="4377335"/>
                </a:lnTo>
                <a:lnTo>
                  <a:pt x="2458918" y="4380145"/>
                </a:lnTo>
                <a:lnTo>
                  <a:pt x="2508059" y="4382230"/>
                </a:lnTo>
                <a:lnTo>
                  <a:pt x="2557159" y="4383586"/>
                </a:lnTo>
                <a:lnTo>
                  <a:pt x="2606201" y="4384212"/>
                </a:lnTo>
                <a:lnTo>
                  <a:pt x="2655171" y="4384105"/>
                </a:lnTo>
                <a:lnTo>
                  <a:pt x="2704052" y="4383264"/>
                </a:lnTo>
                <a:lnTo>
                  <a:pt x="2752831" y="4381686"/>
                </a:lnTo>
                <a:lnTo>
                  <a:pt x="2801491" y="4379369"/>
                </a:lnTo>
                <a:lnTo>
                  <a:pt x="2850018" y="4376310"/>
                </a:lnTo>
                <a:lnTo>
                  <a:pt x="2898396" y="4372508"/>
                </a:lnTo>
                <a:lnTo>
                  <a:pt x="2946609" y="4367960"/>
                </a:lnTo>
                <a:lnTo>
                  <a:pt x="2994642" y="4362665"/>
                </a:lnTo>
                <a:lnTo>
                  <a:pt x="3042481" y="4356620"/>
                </a:lnTo>
                <a:lnTo>
                  <a:pt x="3090110" y="4349822"/>
                </a:lnTo>
                <a:lnTo>
                  <a:pt x="3137512" y="4342270"/>
                </a:lnTo>
                <a:lnTo>
                  <a:pt x="3184674" y="4333961"/>
                </a:lnTo>
                <a:lnTo>
                  <a:pt x="3233665" y="4324418"/>
                </a:lnTo>
                <a:lnTo>
                  <a:pt x="3282703" y="4313868"/>
                </a:lnTo>
                <a:lnTo>
                  <a:pt x="3331736" y="4302306"/>
                </a:lnTo>
                <a:lnTo>
                  <a:pt x="3380714" y="4289726"/>
                </a:lnTo>
                <a:lnTo>
                  <a:pt x="3429586" y="4276123"/>
                </a:lnTo>
                <a:lnTo>
                  <a:pt x="3478302" y="4261491"/>
                </a:lnTo>
                <a:lnTo>
                  <a:pt x="3526811" y="4245823"/>
                </a:lnTo>
                <a:lnTo>
                  <a:pt x="3575061" y="4229115"/>
                </a:lnTo>
                <a:lnTo>
                  <a:pt x="3623002" y="4211361"/>
                </a:lnTo>
                <a:lnTo>
                  <a:pt x="3670584" y="4192555"/>
                </a:lnTo>
                <a:lnTo>
                  <a:pt x="3717756" y="4172691"/>
                </a:lnTo>
                <a:lnTo>
                  <a:pt x="3764466" y="4151765"/>
                </a:lnTo>
                <a:lnTo>
                  <a:pt x="3810664" y="4129769"/>
                </a:lnTo>
                <a:lnTo>
                  <a:pt x="3856299" y="4106698"/>
                </a:lnTo>
                <a:lnTo>
                  <a:pt x="3901321" y="4082547"/>
                </a:lnTo>
                <a:lnTo>
                  <a:pt x="3945679" y="4057310"/>
                </a:lnTo>
                <a:lnTo>
                  <a:pt x="3989321" y="4030982"/>
                </a:lnTo>
                <a:lnTo>
                  <a:pt x="4032198" y="4003556"/>
                </a:lnTo>
                <a:lnTo>
                  <a:pt x="4074258" y="3975027"/>
                </a:lnTo>
                <a:lnTo>
                  <a:pt x="4115451" y="3945389"/>
                </a:lnTo>
                <a:lnTo>
                  <a:pt x="4155725" y="3914637"/>
                </a:lnTo>
                <a:lnTo>
                  <a:pt x="4195031" y="3882765"/>
                </a:lnTo>
                <a:lnTo>
                  <a:pt x="4233317" y="3849767"/>
                </a:lnTo>
                <a:lnTo>
                  <a:pt x="4270532" y="3815638"/>
                </a:lnTo>
                <a:lnTo>
                  <a:pt x="4306626" y="3780371"/>
                </a:lnTo>
                <a:lnTo>
                  <a:pt x="4341548" y="3743962"/>
                </a:lnTo>
                <a:lnTo>
                  <a:pt x="4375177" y="3706199"/>
                </a:lnTo>
                <a:lnTo>
                  <a:pt x="4406832" y="3667559"/>
                </a:lnTo>
                <a:lnTo>
                  <a:pt x="4436553" y="3628077"/>
                </a:lnTo>
                <a:lnTo>
                  <a:pt x="4464379" y="3587790"/>
                </a:lnTo>
                <a:lnTo>
                  <a:pt x="4490348" y="3546735"/>
                </a:lnTo>
                <a:lnTo>
                  <a:pt x="4514499" y="3504947"/>
                </a:lnTo>
                <a:lnTo>
                  <a:pt x="4536872" y="3462464"/>
                </a:lnTo>
                <a:lnTo>
                  <a:pt x="4557505" y="3419322"/>
                </a:lnTo>
                <a:lnTo>
                  <a:pt x="4576437" y="3375557"/>
                </a:lnTo>
                <a:lnTo>
                  <a:pt x="4593707" y="3331205"/>
                </a:lnTo>
                <a:lnTo>
                  <a:pt x="4609354" y="3286304"/>
                </a:lnTo>
                <a:lnTo>
                  <a:pt x="4623416" y="3240889"/>
                </a:lnTo>
                <a:lnTo>
                  <a:pt x="4635933" y="3194997"/>
                </a:lnTo>
                <a:lnTo>
                  <a:pt x="4646943" y="3148664"/>
                </a:lnTo>
                <a:lnTo>
                  <a:pt x="4656486" y="3101927"/>
                </a:lnTo>
                <a:lnTo>
                  <a:pt x="4664599" y="3054822"/>
                </a:lnTo>
                <a:lnTo>
                  <a:pt x="4671323" y="3007386"/>
                </a:lnTo>
                <a:lnTo>
                  <a:pt x="4676696" y="2959655"/>
                </a:lnTo>
                <a:lnTo>
                  <a:pt x="4680756" y="2911665"/>
                </a:lnTo>
                <a:lnTo>
                  <a:pt x="4683543" y="2863454"/>
                </a:lnTo>
                <a:lnTo>
                  <a:pt x="4685096" y="2815056"/>
                </a:lnTo>
                <a:lnTo>
                  <a:pt x="4685452" y="2766510"/>
                </a:lnTo>
                <a:lnTo>
                  <a:pt x="4684653" y="2717850"/>
                </a:lnTo>
                <a:lnTo>
                  <a:pt x="4682735" y="2669115"/>
                </a:lnTo>
                <a:lnTo>
                  <a:pt x="4679738" y="2620339"/>
                </a:lnTo>
                <a:lnTo>
                  <a:pt x="4675702" y="2571560"/>
                </a:lnTo>
                <a:lnTo>
                  <a:pt x="4670664" y="2522813"/>
                </a:lnTo>
                <a:lnTo>
                  <a:pt x="4664663" y="2474137"/>
                </a:lnTo>
                <a:lnTo>
                  <a:pt x="4657739" y="2425565"/>
                </a:lnTo>
                <a:lnTo>
                  <a:pt x="4649931" y="2377137"/>
                </a:lnTo>
                <a:lnTo>
                  <a:pt x="4640931" y="2327146"/>
                </a:lnTo>
                <a:lnTo>
                  <a:pt x="4631041" y="2277316"/>
                </a:lnTo>
                <a:lnTo>
                  <a:pt x="4620290" y="2227646"/>
                </a:lnTo>
                <a:lnTo>
                  <a:pt x="4608712" y="2178138"/>
                </a:lnTo>
                <a:lnTo>
                  <a:pt x="4596338" y="2128792"/>
                </a:lnTo>
                <a:lnTo>
                  <a:pt x="4583198" y="2079608"/>
                </a:lnTo>
                <a:lnTo>
                  <a:pt x="4569325" y="2030587"/>
                </a:lnTo>
                <a:lnTo>
                  <a:pt x="4554750" y="1981730"/>
                </a:lnTo>
                <a:lnTo>
                  <a:pt x="4539504" y="1933036"/>
                </a:lnTo>
                <a:lnTo>
                  <a:pt x="4523619" y="1884507"/>
                </a:lnTo>
                <a:lnTo>
                  <a:pt x="4507126" y="1836143"/>
                </a:lnTo>
                <a:lnTo>
                  <a:pt x="4490057" y="1787945"/>
                </a:lnTo>
                <a:lnTo>
                  <a:pt x="4472443" y="1739912"/>
                </a:lnTo>
                <a:lnTo>
                  <a:pt x="4454316" y="1692047"/>
                </a:lnTo>
                <a:lnTo>
                  <a:pt x="4435707" y="1644348"/>
                </a:lnTo>
                <a:lnTo>
                  <a:pt x="4416647" y="1596817"/>
                </a:lnTo>
                <a:lnTo>
                  <a:pt x="4397169" y="1549454"/>
                </a:lnTo>
                <a:lnTo>
                  <a:pt x="4377303" y="1502260"/>
                </a:lnTo>
                <a:lnTo>
                  <a:pt x="4357082" y="1455235"/>
                </a:lnTo>
                <a:lnTo>
                  <a:pt x="4336535" y="1408379"/>
                </a:lnTo>
                <a:lnTo>
                  <a:pt x="4315696" y="1361694"/>
                </a:lnTo>
                <a:lnTo>
                  <a:pt x="4294595" y="1315180"/>
                </a:lnTo>
                <a:lnTo>
                  <a:pt x="4273264" y="1268837"/>
                </a:lnTo>
                <a:lnTo>
                  <a:pt x="4251734" y="1222666"/>
                </a:lnTo>
                <a:lnTo>
                  <a:pt x="4230038" y="1176667"/>
                </a:lnTo>
                <a:lnTo>
                  <a:pt x="4208205" y="1130841"/>
                </a:lnTo>
                <a:lnTo>
                  <a:pt x="4186268" y="1085189"/>
                </a:lnTo>
                <a:lnTo>
                  <a:pt x="4164258" y="1039710"/>
                </a:lnTo>
                <a:lnTo>
                  <a:pt x="4142696" y="996152"/>
                </a:lnTo>
                <a:lnTo>
                  <a:pt x="4120409" y="952885"/>
                </a:lnTo>
                <a:lnTo>
                  <a:pt x="4097381" y="909960"/>
                </a:lnTo>
                <a:lnTo>
                  <a:pt x="4073595" y="867424"/>
                </a:lnTo>
                <a:lnTo>
                  <a:pt x="4049036" y="825327"/>
                </a:lnTo>
                <a:lnTo>
                  <a:pt x="4023689" y="783720"/>
                </a:lnTo>
                <a:lnTo>
                  <a:pt x="3997538" y="742650"/>
                </a:lnTo>
                <a:lnTo>
                  <a:pt x="3970566" y="702168"/>
                </a:lnTo>
                <a:lnTo>
                  <a:pt x="3942758" y="662322"/>
                </a:lnTo>
                <a:lnTo>
                  <a:pt x="3914099" y="623163"/>
                </a:lnTo>
                <a:lnTo>
                  <a:pt x="3884572" y="584738"/>
                </a:lnTo>
                <a:lnTo>
                  <a:pt x="3854161" y="547098"/>
                </a:lnTo>
                <a:lnTo>
                  <a:pt x="3822852" y="510291"/>
                </a:lnTo>
                <a:lnTo>
                  <a:pt x="3790627" y="474368"/>
                </a:lnTo>
                <a:lnTo>
                  <a:pt x="3757472" y="439377"/>
                </a:lnTo>
                <a:lnTo>
                  <a:pt x="3723371" y="405368"/>
                </a:lnTo>
                <a:lnTo>
                  <a:pt x="3688307" y="372390"/>
                </a:lnTo>
                <a:lnTo>
                  <a:pt x="3652265" y="340492"/>
                </a:lnTo>
                <a:lnTo>
                  <a:pt x="3615229" y="309724"/>
                </a:lnTo>
                <a:lnTo>
                  <a:pt x="3577184" y="280134"/>
                </a:lnTo>
                <a:lnTo>
                  <a:pt x="3538114" y="251773"/>
                </a:lnTo>
                <a:lnTo>
                  <a:pt x="3498002" y="224689"/>
                </a:lnTo>
                <a:lnTo>
                  <a:pt x="3456833" y="198931"/>
                </a:lnTo>
                <a:lnTo>
                  <a:pt x="3414592" y="174550"/>
                </a:lnTo>
                <a:lnTo>
                  <a:pt x="3371262" y="151594"/>
                </a:lnTo>
                <a:lnTo>
                  <a:pt x="3326828" y="130113"/>
                </a:lnTo>
                <a:lnTo>
                  <a:pt x="3281273" y="110156"/>
                </a:lnTo>
                <a:lnTo>
                  <a:pt x="3234583" y="91772"/>
                </a:lnTo>
                <a:lnTo>
                  <a:pt x="3186741" y="75010"/>
                </a:lnTo>
                <a:lnTo>
                  <a:pt x="3137732" y="59921"/>
                </a:lnTo>
                <a:lnTo>
                  <a:pt x="3100845" y="49953"/>
                </a:lnTo>
                <a:lnTo>
                  <a:pt x="3062938" y="40904"/>
                </a:lnTo>
                <a:lnTo>
                  <a:pt x="3024054" y="32771"/>
                </a:lnTo>
                <a:lnTo>
                  <a:pt x="2984240" y="25549"/>
                </a:lnTo>
                <a:lnTo>
                  <a:pt x="2943538" y="19232"/>
                </a:lnTo>
                <a:lnTo>
                  <a:pt x="2901992" y="13817"/>
                </a:lnTo>
                <a:lnTo>
                  <a:pt x="2859647" y="9299"/>
                </a:lnTo>
                <a:lnTo>
                  <a:pt x="2816548" y="5673"/>
                </a:lnTo>
                <a:lnTo>
                  <a:pt x="2772737" y="2935"/>
                </a:lnTo>
                <a:lnTo>
                  <a:pt x="2728260" y="1079"/>
                </a:lnTo>
                <a:lnTo>
                  <a:pt x="2683160" y="103"/>
                </a:lnTo>
                <a:lnTo>
                  <a:pt x="2637482" y="0"/>
                </a:lnTo>
                <a:lnTo>
                  <a:pt x="2591269" y="766"/>
                </a:lnTo>
                <a:lnTo>
                  <a:pt x="2544567" y="2397"/>
                </a:lnTo>
                <a:lnTo>
                  <a:pt x="2497418" y="4888"/>
                </a:lnTo>
                <a:lnTo>
                  <a:pt x="2449868" y="8234"/>
                </a:lnTo>
                <a:lnTo>
                  <a:pt x="2401960" y="12431"/>
                </a:lnTo>
                <a:lnTo>
                  <a:pt x="2353738" y="17475"/>
                </a:lnTo>
                <a:lnTo>
                  <a:pt x="2305247" y="23360"/>
                </a:lnTo>
                <a:lnTo>
                  <a:pt x="2256531" y="30083"/>
                </a:lnTo>
                <a:lnTo>
                  <a:pt x="2207633" y="37638"/>
                </a:lnTo>
                <a:lnTo>
                  <a:pt x="2158599" y="46021"/>
                </a:lnTo>
                <a:lnTo>
                  <a:pt x="2109472" y="55227"/>
                </a:lnTo>
                <a:lnTo>
                  <a:pt x="2060296" y="65252"/>
                </a:lnTo>
                <a:lnTo>
                  <a:pt x="2011116" y="76091"/>
                </a:lnTo>
                <a:lnTo>
                  <a:pt x="1961976" y="87740"/>
                </a:lnTo>
                <a:lnTo>
                  <a:pt x="1912919" y="100193"/>
                </a:lnTo>
                <a:lnTo>
                  <a:pt x="1863990" y="113447"/>
                </a:lnTo>
                <a:lnTo>
                  <a:pt x="1815233" y="127497"/>
                </a:lnTo>
                <a:lnTo>
                  <a:pt x="1766693" y="142338"/>
                </a:lnTo>
                <a:lnTo>
                  <a:pt x="1718413" y="157965"/>
                </a:lnTo>
                <a:lnTo>
                  <a:pt x="1670438" y="174375"/>
                </a:lnTo>
                <a:lnTo>
                  <a:pt x="1622811" y="191562"/>
                </a:lnTo>
                <a:lnTo>
                  <a:pt x="1575577" y="209522"/>
                </a:lnTo>
                <a:lnTo>
                  <a:pt x="1528780" y="228250"/>
                </a:lnTo>
                <a:lnTo>
                  <a:pt x="1482464" y="247741"/>
                </a:lnTo>
                <a:lnTo>
                  <a:pt x="1436674" y="267992"/>
                </a:lnTo>
                <a:lnTo>
                  <a:pt x="1391453" y="288997"/>
                </a:lnTo>
                <a:lnTo>
                  <a:pt x="1346846" y="310752"/>
                </a:lnTo>
                <a:lnTo>
                  <a:pt x="1302896" y="333252"/>
                </a:lnTo>
                <a:lnTo>
                  <a:pt x="1259648" y="356492"/>
                </a:lnTo>
                <a:lnTo>
                  <a:pt x="1217147" y="380469"/>
                </a:lnTo>
                <a:lnTo>
                  <a:pt x="1175435" y="405178"/>
                </a:lnTo>
                <a:lnTo>
                  <a:pt x="1134558" y="430613"/>
                </a:lnTo>
                <a:lnTo>
                  <a:pt x="1094559" y="456770"/>
                </a:lnTo>
                <a:lnTo>
                  <a:pt x="1055483" y="483645"/>
                </a:lnTo>
                <a:lnTo>
                  <a:pt x="1017374" y="511234"/>
                </a:lnTo>
                <a:lnTo>
                  <a:pt x="980276" y="539530"/>
                </a:lnTo>
                <a:lnTo>
                  <a:pt x="944232" y="568531"/>
                </a:lnTo>
                <a:lnTo>
                  <a:pt x="909288" y="598231"/>
                </a:lnTo>
                <a:lnTo>
                  <a:pt x="875488" y="628626"/>
                </a:lnTo>
                <a:lnTo>
                  <a:pt x="842875" y="659711"/>
                </a:lnTo>
                <a:lnTo>
                  <a:pt x="811493" y="691481"/>
                </a:lnTo>
                <a:lnTo>
                  <a:pt x="781388" y="723932"/>
                </a:lnTo>
                <a:lnTo>
                  <a:pt x="752602" y="757060"/>
                </a:lnTo>
                <a:lnTo>
                  <a:pt x="725181" y="790859"/>
                </a:lnTo>
                <a:lnTo>
                  <a:pt x="699167" y="825326"/>
                </a:lnTo>
                <a:lnTo>
                  <a:pt x="674606" y="860455"/>
                </a:lnTo>
                <a:lnTo>
                  <a:pt x="651542" y="896242"/>
                </a:lnTo>
                <a:lnTo>
                  <a:pt x="630019" y="932683"/>
                </a:lnTo>
                <a:lnTo>
                  <a:pt x="610080" y="969772"/>
                </a:lnTo>
                <a:lnTo>
                  <a:pt x="591771" y="1007506"/>
                </a:lnTo>
                <a:lnTo>
                  <a:pt x="575134" y="1045879"/>
                </a:lnTo>
                <a:lnTo>
                  <a:pt x="560215" y="1084887"/>
                </a:lnTo>
                <a:lnTo>
                  <a:pt x="547057" y="1124526"/>
                </a:lnTo>
                <a:lnTo>
                  <a:pt x="531521" y="1172461"/>
                </a:lnTo>
                <a:lnTo>
                  <a:pt x="514599" y="1219867"/>
                </a:lnTo>
                <a:lnTo>
                  <a:pt x="496422" y="1266787"/>
                </a:lnTo>
                <a:lnTo>
                  <a:pt x="477119" y="1313269"/>
                </a:lnTo>
                <a:lnTo>
                  <a:pt x="456818" y="1359358"/>
                </a:lnTo>
                <a:lnTo>
                  <a:pt x="435649" y="1405099"/>
                </a:lnTo>
                <a:lnTo>
                  <a:pt x="413741" y="1450538"/>
                </a:lnTo>
                <a:lnTo>
                  <a:pt x="391224" y="1495722"/>
                </a:lnTo>
                <a:lnTo>
                  <a:pt x="368226" y="1540695"/>
                </a:lnTo>
                <a:lnTo>
                  <a:pt x="344876" y="1585504"/>
                </a:lnTo>
                <a:lnTo>
                  <a:pt x="321304" y="1630193"/>
                </a:lnTo>
                <a:lnTo>
                  <a:pt x="274009" y="1719399"/>
                </a:lnTo>
                <a:lnTo>
                  <a:pt x="250544" y="1764006"/>
                </a:lnTo>
                <a:lnTo>
                  <a:pt x="227374" y="1808677"/>
                </a:lnTo>
                <a:lnTo>
                  <a:pt x="204628" y="1853458"/>
                </a:lnTo>
                <a:lnTo>
                  <a:pt x="182434" y="1898394"/>
                </a:lnTo>
                <a:lnTo>
                  <a:pt x="160921" y="1943531"/>
                </a:lnTo>
                <a:lnTo>
                  <a:pt x="140220" y="1988914"/>
                </a:lnTo>
                <a:lnTo>
                  <a:pt x="120458" y="2034591"/>
                </a:lnTo>
                <a:lnTo>
                  <a:pt x="101766" y="2080605"/>
                </a:lnTo>
                <a:lnTo>
                  <a:pt x="84272" y="2127003"/>
                </a:lnTo>
                <a:lnTo>
                  <a:pt x="68105" y="2173831"/>
                </a:lnTo>
                <a:lnTo>
                  <a:pt x="53395" y="2221134"/>
                </a:lnTo>
                <a:lnTo>
                  <a:pt x="40271" y="2268958"/>
                </a:lnTo>
                <a:lnTo>
                  <a:pt x="28862" y="2317348"/>
                </a:lnTo>
                <a:lnTo>
                  <a:pt x="19297" y="2366351"/>
                </a:lnTo>
                <a:lnTo>
                  <a:pt x="11705" y="2416012"/>
                </a:lnTo>
                <a:lnTo>
                  <a:pt x="5748" y="2468932"/>
                </a:lnTo>
                <a:lnTo>
                  <a:pt x="1857" y="2521087"/>
                </a:lnTo>
                <a:lnTo>
                  <a:pt x="0" y="2572487"/>
                </a:lnTo>
                <a:lnTo>
                  <a:pt x="145" y="2623137"/>
                </a:lnTo>
                <a:lnTo>
                  <a:pt x="2262" y="2673045"/>
                </a:lnTo>
                <a:lnTo>
                  <a:pt x="6319" y="2722219"/>
                </a:lnTo>
                <a:lnTo>
                  <a:pt x="12285" y="2770665"/>
                </a:lnTo>
                <a:lnTo>
                  <a:pt x="20130" y="2818391"/>
                </a:lnTo>
                <a:lnTo>
                  <a:pt x="29821" y="2865403"/>
                </a:lnTo>
                <a:lnTo>
                  <a:pt x="41328" y="2911710"/>
                </a:lnTo>
                <a:lnTo>
                  <a:pt x="54620" y="2957319"/>
                </a:lnTo>
                <a:lnTo>
                  <a:pt x="69665" y="3002236"/>
                </a:lnTo>
                <a:lnTo>
                  <a:pt x="86432" y="3046469"/>
                </a:lnTo>
                <a:lnTo>
                  <a:pt x="104890" y="3090024"/>
                </a:lnTo>
                <a:lnTo>
                  <a:pt x="125007" y="3132911"/>
                </a:lnTo>
                <a:lnTo>
                  <a:pt x="146754" y="3175134"/>
                </a:lnTo>
                <a:lnTo>
                  <a:pt x="170098" y="3216703"/>
                </a:lnTo>
                <a:lnTo>
                  <a:pt x="195008" y="3257623"/>
                </a:lnTo>
                <a:lnTo>
                  <a:pt x="221453" y="3297902"/>
                </a:lnTo>
                <a:lnTo>
                  <a:pt x="249402" y="3337548"/>
                </a:lnTo>
                <a:lnTo>
                  <a:pt x="278823" y="3376567"/>
                </a:lnTo>
                <a:lnTo>
                  <a:pt x="309687" y="3414967"/>
                </a:lnTo>
                <a:lnTo>
                  <a:pt x="341960" y="3452756"/>
                </a:lnTo>
                <a:lnTo>
                  <a:pt x="375613" y="3489939"/>
                </a:lnTo>
                <a:lnTo>
                  <a:pt x="410614" y="3526525"/>
                </a:lnTo>
                <a:lnTo>
                  <a:pt x="446932" y="3562520"/>
                </a:lnTo>
                <a:lnTo>
                  <a:pt x="484535" y="3597933"/>
                </a:lnTo>
                <a:lnTo>
                  <a:pt x="523393" y="3632769"/>
                </a:lnTo>
                <a:lnTo>
                  <a:pt x="559857" y="3664092"/>
                </a:lnTo>
                <a:lnTo>
                  <a:pt x="596937" y="3694781"/>
                </a:lnTo>
                <a:lnTo>
                  <a:pt x="634619" y="3724834"/>
                </a:lnTo>
                <a:lnTo>
                  <a:pt x="672886" y="3754249"/>
                </a:lnTo>
                <a:lnTo>
                  <a:pt x="711723" y="3783023"/>
                </a:lnTo>
                <a:lnTo>
                  <a:pt x="751115" y="3811154"/>
                </a:lnTo>
                <a:lnTo>
                  <a:pt x="791047" y="3838640"/>
                </a:lnTo>
                <a:lnTo>
                  <a:pt x="831503" y="3865480"/>
                </a:lnTo>
                <a:lnTo>
                  <a:pt x="872469" y="3891669"/>
                </a:lnTo>
                <a:lnTo>
                  <a:pt x="913928" y="3917208"/>
                </a:lnTo>
                <a:lnTo>
                  <a:pt x="955865" y="3942092"/>
                </a:lnTo>
                <a:lnTo>
                  <a:pt x="998266" y="3966321"/>
                </a:lnTo>
                <a:lnTo>
                  <a:pt x="1041115" y="3989892"/>
                </a:lnTo>
                <a:lnTo>
                  <a:pt x="1084396" y="4012802"/>
                </a:lnTo>
                <a:lnTo>
                  <a:pt x="1128094" y="4035050"/>
                </a:lnTo>
                <a:lnTo>
                  <a:pt x="1172195" y="4056633"/>
                </a:lnTo>
                <a:lnTo>
                  <a:pt x="1216682" y="4077550"/>
                </a:lnTo>
                <a:lnTo>
                  <a:pt x="1261540" y="4097797"/>
                </a:lnTo>
                <a:lnTo>
                  <a:pt x="1306755" y="4117373"/>
                </a:lnTo>
                <a:lnTo>
                  <a:pt x="1352310" y="4136276"/>
                </a:lnTo>
                <a:lnTo>
                  <a:pt x="1398190" y="4154503"/>
                </a:lnTo>
                <a:lnTo>
                  <a:pt x="1444381" y="4172053"/>
                </a:lnTo>
                <a:lnTo>
                  <a:pt x="1490866" y="4188922"/>
                </a:lnTo>
                <a:lnTo>
                  <a:pt x="1537631" y="4205109"/>
                </a:lnTo>
                <a:lnTo>
                  <a:pt x="1584661" y="4220612"/>
                </a:lnTo>
                <a:close/>
              </a:path>
            </a:pathLst>
          </a:custGeom>
          <a:solidFill>
            <a:srgbClr val="D0E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099342" y="7193329"/>
            <a:ext cx="2188845" cy="3093720"/>
          </a:xfrm>
          <a:custGeom>
            <a:avLst/>
            <a:gdLst/>
            <a:ahLst/>
            <a:cxnLst/>
            <a:rect l="l" t="t" r="r" b="b"/>
            <a:pathLst>
              <a:path w="2188844" h="3093720">
                <a:moveTo>
                  <a:pt x="2188655" y="3093670"/>
                </a:moveTo>
                <a:lnTo>
                  <a:pt x="2188655" y="0"/>
                </a:lnTo>
                <a:lnTo>
                  <a:pt x="2154248" y="22443"/>
                </a:lnTo>
                <a:lnTo>
                  <a:pt x="2115229" y="53202"/>
                </a:lnTo>
                <a:lnTo>
                  <a:pt x="2081235" y="85544"/>
                </a:lnTo>
                <a:lnTo>
                  <a:pt x="2051805" y="119323"/>
                </a:lnTo>
                <a:lnTo>
                  <a:pt x="2026477" y="154393"/>
                </a:lnTo>
                <a:lnTo>
                  <a:pt x="2004789" y="190609"/>
                </a:lnTo>
                <a:lnTo>
                  <a:pt x="1986281" y="227825"/>
                </a:lnTo>
                <a:lnTo>
                  <a:pt x="1970490" y="265894"/>
                </a:lnTo>
                <a:lnTo>
                  <a:pt x="1956956" y="304671"/>
                </a:lnTo>
                <a:lnTo>
                  <a:pt x="1945217" y="344010"/>
                </a:lnTo>
                <a:lnTo>
                  <a:pt x="1934812" y="383766"/>
                </a:lnTo>
                <a:lnTo>
                  <a:pt x="1925279" y="423792"/>
                </a:lnTo>
                <a:lnTo>
                  <a:pt x="1916157" y="463943"/>
                </a:lnTo>
                <a:lnTo>
                  <a:pt x="1906984" y="504073"/>
                </a:lnTo>
                <a:lnTo>
                  <a:pt x="1897299" y="544036"/>
                </a:lnTo>
                <a:lnTo>
                  <a:pt x="1886642" y="583686"/>
                </a:lnTo>
                <a:lnTo>
                  <a:pt x="1874549" y="622878"/>
                </a:lnTo>
                <a:lnTo>
                  <a:pt x="1860560" y="661465"/>
                </a:lnTo>
                <a:lnTo>
                  <a:pt x="1844214" y="699302"/>
                </a:lnTo>
                <a:lnTo>
                  <a:pt x="1825049" y="736243"/>
                </a:lnTo>
                <a:lnTo>
                  <a:pt x="1802604" y="772142"/>
                </a:lnTo>
                <a:lnTo>
                  <a:pt x="1776417" y="806853"/>
                </a:lnTo>
                <a:lnTo>
                  <a:pt x="1746027" y="840231"/>
                </a:lnTo>
                <a:lnTo>
                  <a:pt x="1692782" y="877276"/>
                </a:lnTo>
                <a:lnTo>
                  <a:pt x="1629489" y="897803"/>
                </a:lnTo>
                <a:lnTo>
                  <a:pt x="1558736" y="906828"/>
                </a:lnTo>
                <a:lnTo>
                  <a:pt x="1285301" y="921175"/>
                </a:lnTo>
                <a:lnTo>
                  <a:pt x="1252932" y="928171"/>
                </a:lnTo>
                <a:lnTo>
                  <a:pt x="1183733" y="954888"/>
                </a:lnTo>
                <a:lnTo>
                  <a:pt x="1122614" y="1000187"/>
                </a:lnTo>
                <a:lnTo>
                  <a:pt x="1095894" y="1031370"/>
                </a:lnTo>
                <a:lnTo>
                  <a:pt x="1072165" y="1069079"/>
                </a:lnTo>
                <a:lnTo>
                  <a:pt x="1051751" y="1113941"/>
                </a:lnTo>
                <a:lnTo>
                  <a:pt x="1033227" y="1165324"/>
                </a:lnTo>
                <a:lnTo>
                  <a:pt x="1018070" y="1215376"/>
                </a:lnTo>
                <a:lnTo>
                  <a:pt x="1006017" y="1264170"/>
                </a:lnTo>
                <a:lnTo>
                  <a:pt x="996802" y="1311782"/>
                </a:lnTo>
                <a:lnTo>
                  <a:pt x="990161" y="1358286"/>
                </a:lnTo>
                <a:lnTo>
                  <a:pt x="985830" y="1403758"/>
                </a:lnTo>
                <a:lnTo>
                  <a:pt x="983545" y="1448273"/>
                </a:lnTo>
                <a:lnTo>
                  <a:pt x="983040" y="1491905"/>
                </a:lnTo>
                <a:lnTo>
                  <a:pt x="984053" y="1534730"/>
                </a:lnTo>
                <a:lnTo>
                  <a:pt x="986317" y="1576822"/>
                </a:lnTo>
                <a:lnTo>
                  <a:pt x="989569" y="1618257"/>
                </a:lnTo>
                <a:lnTo>
                  <a:pt x="993544" y="1659110"/>
                </a:lnTo>
                <a:lnTo>
                  <a:pt x="997979" y="1699455"/>
                </a:lnTo>
                <a:lnTo>
                  <a:pt x="1002608" y="1739367"/>
                </a:lnTo>
                <a:lnTo>
                  <a:pt x="1007167" y="1778922"/>
                </a:lnTo>
                <a:lnTo>
                  <a:pt x="1011392" y="1818195"/>
                </a:lnTo>
                <a:lnTo>
                  <a:pt x="1015018" y="1857259"/>
                </a:lnTo>
                <a:lnTo>
                  <a:pt x="1017781" y="1896192"/>
                </a:lnTo>
                <a:lnTo>
                  <a:pt x="1019416" y="1935066"/>
                </a:lnTo>
                <a:lnTo>
                  <a:pt x="1019660" y="1973958"/>
                </a:lnTo>
                <a:lnTo>
                  <a:pt x="1018247" y="2012943"/>
                </a:lnTo>
                <a:lnTo>
                  <a:pt x="1014914" y="2052095"/>
                </a:lnTo>
                <a:lnTo>
                  <a:pt x="1009395" y="2091489"/>
                </a:lnTo>
                <a:lnTo>
                  <a:pt x="1001427" y="2131201"/>
                </a:lnTo>
                <a:lnTo>
                  <a:pt x="990744" y="2171304"/>
                </a:lnTo>
                <a:lnTo>
                  <a:pt x="977084" y="2211876"/>
                </a:lnTo>
                <a:lnTo>
                  <a:pt x="960180" y="2252989"/>
                </a:lnTo>
                <a:lnTo>
                  <a:pt x="939769" y="2294720"/>
                </a:lnTo>
                <a:lnTo>
                  <a:pt x="915587" y="2337143"/>
                </a:lnTo>
                <a:lnTo>
                  <a:pt x="877016" y="2381354"/>
                </a:lnTo>
                <a:lnTo>
                  <a:pt x="824491" y="2416193"/>
                </a:lnTo>
                <a:lnTo>
                  <a:pt x="760461" y="2444400"/>
                </a:lnTo>
                <a:lnTo>
                  <a:pt x="687378" y="2468718"/>
                </a:lnTo>
                <a:lnTo>
                  <a:pt x="566134" y="2503903"/>
                </a:lnTo>
                <a:lnTo>
                  <a:pt x="523847" y="2516657"/>
                </a:lnTo>
                <a:lnTo>
                  <a:pt x="481133" y="2530496"/>
                </a:lnTo>
                <a:lnTo>
                  <a:pt x="438299" y="2545761"/>
                </a:lnTo>
                <a:lnTo>
                  <a:pt x="395652" y="2562797"/>
                </a:lnTo>
                <a:lnTo>
                  <a:pt x="353497" y="2581946"/>
                </a:lnTo>
                <a:lnTo>
                  <a:pt x="312141" y="2603550"/>
                </a:lnTo>
                <a:lnTo>
                  <a:pt x="271889" y="2627952"/>
                </a:lnTo>
                <a:lnTo>
                  <a:pt x="233049" y="2655496"/>
                </a:lnTo>
                <a:lnTo>
                  <a:pt x="195927" y="2686523"/>
                </a:lnTo>
                <a:lnTo>
                  <a:pt x="160828" y="2721377"/>
                </a:lnTo>
                <a:lnTo>
                  <a:pt x="128059" y="2760400"/>
                </a:lnTo>
                <a:lnTo>
                  <a:pt x="97926" y="2803935"/>
                </a:lnTo>
                <a:lnTo>
                  <a:pt x="70735" y="2852325"/>
                </a:lnTo>
                <a:lnTo>
                  <a:pt x="49983" y="2897073"/>
                </a:lnTo>
                <a:lnTo>
                  <a:pt x="32794" y="2943053"/>
                </a:lnTo>
                <a:lnTo>
                  <a:pt x="18971" y="2990132"/>
                </a:lnTo>
                <a:lnTo>
                  <a:pt x="8322" y="3038176"/>
                </a:lnTo>
                <a:lnTo>
                  <a:pt x="652" y="3087051"/>
                </a:lnTo>
                <a:lnTo>
                  <a:pt x="0" y="3093670"/>
                </a:lnTo>
                <a:lnTo>
                  <a:pt x="2188655" y="3093670"/>
                </a:lnTo>
                <a:close/>
              </a:path>
              <a:path w="2188844" h="3093720">
                <a:moveTo>
                  <a:pt x="1285301" y="921175"/>
                </a:moveTo>
                <a:lnTo>
                  <a:pt x="1558736" y="906828"/>
                </a:lnTo>
                <a:lnTo>
                  <a:pt x="1521372" y="908593"/>
                </a:lnTo>
                <a:lnTo>
                  <a:pt x="1405213" y="910422"/>
                </a:lnTo>
                <a:lnTo>
                  <a:pt x="1366217" y="911965"/>
                </a:lnTo>
                <a:lnTo>
                  <a:pt x="1327622" y="915020"/>
                </a:lnTo>
                <a:lnTo>
                  <a:pt x="1289753" y="920213"/>
                </a:lnTo>
                <a:lnTo>
                  <a:pt x="1285301" y="9211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108450" cy="1813560"/>
          </a:xfrm>
          <a:custGeom>
            <a:avLst/>
            <a:gdLst/>
            <a:ahLst/>
            <a:cxnLst/>
            <a:rect l="l" t="t" r="r" b="b"/>
            <a:pathLst>
              <a:path w="4108450" h="1813560">
                <a:moveTo>
                  <a:pt x="0" y="1694457"/>
                </a:moveTo>
                <a:lnTo>
                  <a:pt x="44803" y="1710790"/>
                </a:lnTo>
                <a:lnTo>
                  <a:pt x="84993" y="1724193"/>
                </a:lnTo>
                <a:lnTo>
                  <a:pt x="125883" y="1736722"/>
                </a:lnTo>
                <a:lnTo>
                  <a:pt x="167473" y="1748363"/>
                </a:lnTo>
                <a:lnTo>
                  <a:pt x="209765" y="1759103"/>
                </a:lnTo>
                <a:lnTo>
                  <a:pt x="252760" y="1768929"/>
                </a:lnTo>
                <a:lnTo>
                  <a:pt x="296459" y="1777826"/>
                </a:lnTo>
                <a:lnTo>
                  <a:pt x="340863" y="1785781"/>
                </a:lnTo>
                <a:lnTo>
                  <a:pt x="385974" y="1792780"/>
                </a:lnTo>
                <a:lnTo>
                  <a:pt x="431793" y="1798811"/>
                </a:lnTo>
                <a:lnTo>
                  <a:pt x="478321" y="1803859"/>
                </a:lnTo>
                <a:lnTo>
                  <a:pt x="525559" y="1807911"/>
                </a:lnTo>
                <a:lnTo>
                  <a:pt x="573508" y="1810953"/>
                </a:lnTo>
                <a:lnTo>
                  <a:pt x="622170" y="1812972"/>
                </a:lnTo>
                <a:lnTo>
                  <a:pt x="671031" y="1813434"/>
                </a:lnTo>
                <a:lnTo>
                  <a:pt x="718715" y="1811704"/>
                </a:lnTo>
                <a:lnTo>
                  <a:pt x="765268" y="1807862"/>
                </a:lnTo>
                <a:lnTo>
                  <a:pt x="810732" y="1801986"/>
                </a:lnTo>
                <a:lnTo>
                  <a:pt x="855154" y="1794158"/>
                </a:lnTo>
                <a:lnTo>
                  <a:pt x="898579" y="1784457"/>
                </a:lnTo>
                <a:lnTo>
                  <a:pt x="941049" y="1772963"/>
                </a:lnTo>
                <a:lnTo>
                  <a:pt x="982612" y="1759756"/>
                </a:lnTo>
                <a:lnTo>
                  <a:pt x="1023310" y="1744916"/>
                </a:lnTo>
                <a:lnTo>
                  <a:pt x="1063189" y="1728523"/>
                </a:lnTo>
                <a:lnTo>
                  <a:pt x="1102294" y="1710657"/>
                </a:lnTo>
                <a:lnTo>
                  <a:pt x="1140668" y="1691398"/>
                </a:lnTo>
                <a:lnTo>
                  <a:pt x="1178358" y="1670825"/>
                </a:lnTo>
                <a:lnTo>
                  <a:pt x="1215407" y="1649019"/>
                </a:lnTo>
                <a:lnTo>
                  <a:pt x="1251860" y="1626059"/>
                </a:lnTo>
                <a:lnTo>
                  <a:pt x="1287763" y="1602026"/>
                </a:lnTo>
                <a:lnTo>
                  <a:pt x="1323159" y="1577000"/>
                </a:lnTo>
                <a:lnTo>
                  <a:pt x="1358093" y="1551059"/>
                </a:lnTo>
                <a:lnTo>
                  <a:pt x="1392610" y="1524285"/>
                </a:lnTo>
                <a:lnTo>
                  <a:pt x="1426755" y="1496757"/>
                </a:lnTo>
                <a:lnTo>
                  <a:pt x="1460572" y="1468556"/>
                </a:lnTo>
                <a:lnTo>
                  <a:pt x="1494106" y="1439760"/>
                </a:lnTo>
                <a:lnTo>
                  <a:pt x="1527402" y="1410451"/>
                </a:lnTo>
                <a:lnTo>
                  <a:pt x="1560504" y="1380707"/>
                </a:lnTo>
                <a:lnTo>
                  <a:pt x="1593458" y="1350609"/>
                </a:lnTo>
                <a:lnTo>
                  <a:pt x="1626307" y="1320237"/>
                </a:lnTo>
                <a:lnTo>
                  <a:pt x="1659097" y="1289671"/>
                </a:lnTo>
                <a:lnTo>
                  <a:pt x="1724677" y="1228275"/>
                </a:lnTo>
                <a:lnTo>
                  <a:pt x="1757557" y="1197605"/>
                </a:lnTo>
                <a:lnTo>
                  <a:pt x="1790555" y="1167061"/>
                </a:lnTo>
                <a:lnTo>
                  <a:pt x="1823718" y="1136723"/>
                </a:lnTo>
                <a:lnTo>
                  <a:pt x="1857089" y="1106669"/>
                </a:lnTo>
                <a:lnTo>
                  <a:pt x="1890714" y="1076981"/>
                </a:lnTo>
                <a:lnTo>
                  <a:pt x="1924637" y="1047738"/>
                </a:lnTo>
                <a:lnTo>
                  <a:pt x="1958902" y="1019020"/>
                </a:lnTo>
                <a:lnTo>
                  <a:pt x="1993555" y="990907"/>
                </a:lnTo>
                <a:lnTo>
                  <a:pt x="2028640" y="963479"/>
                </a:lnTo>
                <a:lnTo>
                  <a:pt x="2064201" y="936816"/>
                </a:lnTo>
                <a:lnTo>
                  <a:pt x="2100284" y="910998"/>
                </a:lnTo>
                <a:lnTo>
                  <a:pt x="2136934" y="886104"/>
                </a:lnTo>
                <a:lnTo>
                  <a:pt x="2174194" y="862216"/>
                </a:lnTo>
                <a:lnTo>
                  <a:pt x="2212110" y="839411"/>
                </a:lnTo>
                <a:lnTo>
                  <a:pt x="2250726" y="817772"/>
                </a:lnTo>
                <a:lnTo>
                  <a:pt x="2290086" y="797377"/>
                </a:lnTo>
                <a:lnTo>
                  <a:pt x="2330237" y="778306"/>
                </a:lnTo>
                <a:lnTo>
                  <a:pt x="2371222" y="760639"/>
                </a:lnTo>
                <a:lnTo>
                  <a:pt x="2413085" y="744457"/>
                </a:lnTo>
                <a:lnTo>
                  <a:pt x="2455873" y="729839"/>
                </a:lnTo>
                <a:lnTo>
                  <a:pt x="2499700" y="716517"/>
                </a:lnTo>
                <a:lnTo>
                  <a:pt x="2543056" y="705058"/>
                </a:lnTo>
                <a:lnTo>
                  <a:pt x="2585944" y="695339"/>
                </a:lnTo>
                <a:lnTo>
                  <a:pt x="2628365" y="687238"/>
                </a:lnTo>
                <a:lnTo>
                  <a:pt x="2670324" y="680630"/>
                </a:lnTo>
                <a:lnTo>
                  <a:pt x="2711823" y="675394"/>
                </a:lnTo>
                <a:lnTo>
                  <a:pt x="2752866" y="671407"/>
                </a:lnTo>
                <a:lnTo>
                  <a:pt x="2793454" y="668544"/>
                </a:lnTo>
                <a:lnTo>
                  <a:pt x="2833592" y="666684"/>
                </a:lnTo>
                <a:lnTo>
                  <a:pt x="2873282" y="665703"/>
                </a:lnTo>
                <a:lnTo>
                  <a:pt x="2912527" y="665479"/>
                </a:lnTo>
                <a:lnTo>
                  <a:pt x="2951330" y="665887"/>
                </a:lnTo>
                <a:lnTo>
                  <a:pt x="2989694" y="666806"/>
                </a:lnTo>
                <a:lnTo>
                  <a:pt x="3027622" y="668112"/>
                </a:lnTo>
                <a:lnTo>
                  <a:pt x="3065117" y="669682"/>
                </a:lnTo>
                <a:lnTo>
                  <a:pt x="3175036" y="674747"/>
                </a:lnTo>
                <a:lnTo>
                  <a:pt x="3210829" y="676143"/>
                </a:lnTo>
                <a:lnTo>
                  <a:pt x="3246205" y="677189"/>
                </a:lnTo>
                <a:lnTo>
                  <a:pt x="3281165" y="677761"/>
                </a:lnTo>
                <a:lnTo>
                  <a:pt x="3315713" y="677736"/>
                </a:lnTo>
                <a:lnTo>
                  <a:pt x="3383586" y="675402"/>
                </a:lnTo>
                <a:lnTo>
                  <a:pt x="3449846" y="669205"/>
                </a:lnTo>
                <a:lnTo>
                  <a:pt x="3514517" y="658160"/>
                </a:lnTo>
                <a:lnTo>
                  <a:pt x="3577624" y="641283"/>
                </a:lnTo>
                <a:lnTo>
                  <a:pt x="3639190" y="617590"/>
                </a:lnTo>
                <a:lnTo>
                  <a:pt x="3699239" y="586096"/>
                </a:lnTo>
                <a:lnTo>
                  <a:pt x="3757794" y="545818"/>
                </a:lnTo>
                <a:lnTo>
                  <a:pt x="3814880" y="495772"/>
                </a:lnTo>
                <a:lnTo>
                  <a:pt x="3842880" y="466778"/>
                </a:lnTo>
                <a:lnTo>
                  <a:pt x="3870521" y="434973"/>
                </a:lnTo>
                <a:lnTo>
                  <a:pt x="3897807" y="400233"/>
                </a:lnTo>
                <a:lnTo>
                  <a:pt x="3924741" y="362437"/>
                </a:lnTo>
                <a:lnTo>
                  <a:pt x="3951325" y="321460"/>
                </a:lnTo>
                <a:lnTo>
                  <a:pt x="3977562" y="277180"/>
                </a:lnTo>
                <a:lnTo>
                  <a:pt x="4003456" y="229474"/>
                </a:lnTo>
                <a:lnTo>
                  <a:pt x="4029010" y="178219"/>
                </a:lnTo>
                <a:lnTo>
                  <a:pt x="4045433" y="143527"/>
                </a:lnTo>
                <a:lnTo>
                  <a:pt x="4061824" y="107715"/>
                </a:lnTo>
                <a:lnTo>
                  <a:pt x="4078143" y="70832"/>
                </a:lnTo>
                <a:lnTo>
                  <a:pt x="4094349" y="32933"/>
                </a:lnTo>
                <a:lnTo>
                  <a:pt x="4107952" y="0"/>
                </a:lnTo>
                <a:lnTo>
                  <a:pt x="0" y="0"/>
                </a:lnTo>
                <a:lnTo>
                  <a:pt x="0" y="16944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65664" y="2742112"/>
            <a:ext cx="22334" cy="533399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5545671" y="3277831"/>
            <a:ext cx="2569845" cy="684530"/>
          </a:xfrm>
          <a:custGeom>
            <a:avLst/>
            <a:gdLst/>
            <a:ahLst/>
            <a:cxnLst/>
            <a:rect l="l" t="t" r="r" b="b"/>
            <a:pathLst>
              <a:path w="2569845" h="684529">
                <a:moveTo>
                  <a:pt x="2569540" y="342773"/>
                </a:moveTo>
                <a:lnTo>
                  <a:pt x="2556230" y="272161"/>
                </a:lnTo>
                <a:lnTo>
                  <a:pt x="2540203" y="235978"/>
                </a:lnTo>
                <a:lnTo>
                  <a:pt x="2518486" y="200101"/>
                </a:lnTo>
                <a:lnTo>
                  <a:pt x="2491473" y="165176"/>
                </a:lnTo>
                <a:lnTo>
                  <a:pt x="2459583" y="131876"/>
                </a:lnTo>
                <a:lnTo>
                  <a:pt x="2423236" y="100863"/>
                </a:lnTo>
                <a:lnTo>
                  <a:pt x="2382837" y="72809"/>
                </a:lnTo>
                <a:lnTo>
                  <a:pt x="2338781" y="48361"/>
                </a:lnTo>
                <a:lnTo>
                  <a:pt x="2291511" y="28194"/>
                </a:lnTo>
                <a:lnTo>
                  <a:pt x="2241410" y="12966"/>
                </a:lnTo>
                <a:lnTo>
                  <a:pt x="2232799" y="11391"/>
                </a:lnTo>
                <a:lnTo>
                  <a:pt x="2188895" y="3352"/>
                </a:lnTo>
                <a:lnTo>
                  <a:pt x="2134387" y="0"/>
                </a:lnTo>
                <a:lnTo>
                  <a:pt x="435165" y="0"/>
                </a:lnTo>
                <a:lnTo>
                  <a:pt x="380657" y="3352"/>
                </a:lnTo>
                <a:lnTo>
                  <a:pt x="328142" y="12966"/>
                </a:lnTo>
                <a:lnTo>
                  <a:pt x="278041" y="28194"/>
                </a:lnTo>
                <a:lnTo>
                  <a:pt x="230759" y="48361"/>
                </a:lnTo>
                <a:lnTo>
                  <a:pt x="186715" y="72809"/>
                </a:lnTo>
                <a:lnTo>
                  <a:pt x="146304" y="100863"/>
                </a:lnTo>
                <a:lnTo>
                  <a:pt x="109956" y="131876"/>
                </a:lnTo>
                <a:lnTo>
                  <a:pt x="78066" y="165176"/>
                </a:lnTo>
                <a:lnTo>
                  <a:pt x="51066" y="200101"/>
                </a:lnTo>
                <a:lnTo>
                  <a:pt x="29337" y="235978"/>
                </a:lnTo>
                <a:lnTo>
                  <a:pt x="13309" y="272161"/>
                </a:lnTo>
                <a:lnTo>
                  <a:pt x="0" y="342773"/>
                </a:lnTo>
                <a:lnTo>
                  <a:pt x="3403" y="377558"/>
                </a:lnTo>
                <a:lnTo>
                  <a:pt x="29337" y="449554"/>
                </a:lnTo>
                <a:lnTo>
                  <a:pt x="51066" y="485444"/>
                </a:lnTo>
                <a:lnTo>
                  <a:pt x="78066" y="520357"/>
                </a:lnTo>
                <a:lnTo>
                  <a:pt x="109956" y="553656"/>
                </a:lnTo>
                <a:lnTo>
                  <a:pt x="146304" y="584669"/>
                </a:lnTo>
                <a:lnTo>
                  <a:pt x="186715" y="612724"/>
                </a:lnTo>
                <a:lnTo>
                  <a:pt x="230759" y="637171"/>
                </a:lnTo>
                <a:lnTo>
                  <a:pt x="278041" y="657339"/>
                </a:lnTo>
                <a:lnTo>
                  <a:pt x="328142" y="672566"/>
                </a:lnTo>
                <a:lnTo>
                  <a:pt x="380657" y="682180"/>
                </a:lnTo>
                <a:lnTo>
                  <a:pt x="409143" y="683945"/>
                </a:lnTo>
                <a:lnTo>
                  <a:pt x="2160409" y="683945"/>
                </a:lnTo>
                <a:lnTo>
                  <a:pt x="2188895" y="682180"/>
                </a:lnTo>
                <a:lnTo>
                  <a:pt x="2232799" y="674141"/>
                </a:lnTo>
                <a:lnTo>
                  <a:pt x="2241410" y="672566"/>
                </a:lnTo>
                <a:lnTo>
                  <a:pt x="2291511" y="657339"/>
                </a:lnTo>
                <a:lnTo>
                  <a:pt x="2338781" y="637171"/>
                </a:lnTo>
                <a:lnTo>
                  <a:pt x="2382837" y="612724"/>
                </a:lnTo>
                <a:lnTo>
                  <a:pt x="2423236" y="584669"/>
                </a:lnTo>
                <a:lnTo>
                  <a:pt x="2459583" y="553656"/>
                </a:lnTo>
                <a:lnTo>
                  <a:pt x="2491473" y="520357"/>
                </a:lnTo>
                <a:lnTo>
                  <a:pt x="2518486" y="485444"/>
                </a:lnTo>
                <a:lnTo>
                  <a:pt x="2540203" y="449554"/>
                </a:lnTo>
                <a:lnTo>
                  <a:pt x="2556230" y="413372"/>
                </a:lnTo>
                <a:lnTo>
                  <a:pt x="2566149" y="377558"/>
                </a:lnTo>
                <a:lnTo>
                  <a:pt x="2569540" y="342773"/>
                </a:lnTo>
                <a:close/>
              </a:path>
            </a:pathLst>
          </a:custGeom>
          <a:solidFill>
            <a:srgbClr val="AFD0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45671" y="6781812"/>
            <a:ext cx="3578225" cy="684530"/>
          </a:xfrm>
          <a:custGeom>
            <a:avLst/>
            <a:gdLst/>
            <a:ahLst/>
            <a:cxnLst/>
            <a:rect l="l" t="t" r="r" b="b"/>
            <a:pathLst>
              <a:path w="3578225" h="684529">
                <a:moveTo>
                  <a:pt x="3577729" y="342773"/>
                </a:moveTo>
                <a:lnTo>
                  <a:pt x="3564407" y="272161"/>
                </a:lnTo>
                <a:lnTo>
                  <a:pt x="3548392" y="235978"/>
                </a:lnTo>
                <a:lnTo>
                  <a:pt x="3526663" y="200101"/>
                </a:lnTo>
                <a:lnTo>
                  <a:pt x="3499650" y="165176"/>
                </a:lnTo>
                <a:lnTo>
                  <a:pt x="3467773" y="131876"/>
                </a:lnTo>
                <a:lnTo>
                  <a:pt x="3431413" y="100863"/>
                </a:lnTo>
                <a:lnTo>
                  <a:pt x="3391014" y="72809"/>
                </a:lnTo>
                <a:lnTo>
                  <a:pt x="3346970" y="48361"/>
                </a:lnTo>
                <a:lnTo>
                  <a:pt x="3299688" y="28194"/>
                </a:lnTo>
                <a:lnTo>
                  <a:pt x="3249587" y="12979"/>
                </a:lnTo>
                <a:lnTo>
                  <a:pt x="3197072" y="3352"/>
                </a:lnTo>
                <a:lnTo>
                  <a:pt x="3142564" y="0"/>
                </a:lnTo>
                <a:lnTo>
                  <a:pt x="435165" y="0"/>
                </a:lnTo>
                <a:lnTo>
                  <a:pt x="380657" y="3352"/>
                </a:lnTo>
                <a:lnTo>
                  <a:pt x="328142" y="12979"/>
                </a:lnTo>
                <a:lnTo>
                  <a:pt x="278041" y="28194"/>
                </a:lnTo>
                <a:lnTo>
                  <a:pt x="230759" y="48361"/>
                </a:lnTo>
                <a:lnTo>
                  <a:pt x="186715" y="72809"/>
                </a:lnTo>
                <a:lnTo>
                  <a:pt x="146304" y="100863"/>
                </a:lnTo>
                <a:lnTo>
                  <a:pt x="109956" y="131876"/>
                </a:lnTo>
                <a:lnTo>
                  <a:pt x="78066" y="165176"/>
                </a:lnTo>
                <a:lnTo>
                  <a:pt x="51066" y="200101"/>
                </a:lnTo>
                <a:lnTo>
                  <a:pt x="29337" y="235978"/>
                </a:lnTo>
                <a:lnTo>
                  <a:pt x="13309" y="272161"/>
                </a:lnTo>
                <a:lnTo>
                  <a:pt x="0" y="342773"/>
                </a:lnTo>
                <a:lnTo>
                  <a:pt x="3403" y="377558"/>
                </a:lnTo>
                <a:lnTo>
                  <a:pt x="29337" y="449554"/>
                </a:lnTo>
                <a:lnTo>
                  <a:pt x="51066" y="485444"/>
                </a:lnTo>
                <a:lnTo>
                  <a:pt x="78066" y="520357"/>
                </a:lnTo>
                <a:lnTo>
                  <a:pt x="109956" y="553656"/>
                </a:lnTo>
                <a:lnTo>
                  <a:pt x="146304" y="584669"/>
                </a:lnTo>
                <a:lnTo>
                  <a:pt x="186715" y="612724"/>
                </a:lnTo>
                <a:lnTo>
                  <a:pt x="230759" y="637171"/>
                </a:lnTo>
                <a:lnTo>
                  <a:pt x="278041" y="657339"/>
                </a:lnTo>
                <a:lnTo>
                  <a:pt x="328142" y="672566"/>
                </a:lnTo>
                <a:lnTo>
                  <a:pt x="380657" y="682193"/>
                </a:lnTo>
                <a:lnTo>
                  <a:pt x="409143" y="683945"/>
                </a:lnTo>
                <a:lnTo>
                  <a:pt x="3168573" y="683945"/>
                </a:lnTo>
                <a:lnTo>
                  <a:pt x="3197072" y="682193"/>
                </a:lnTo>
                <a:lnTo>
                  <a:pt x="3240976" y="674141"/>
                </a:lnTo>
                <a:lnTo>
                  <a:pt x="3249587" y="672566"/>
                </a:lnTo>
                <a:lnTo>
                  <a:pt x="3299688" y="657339"/>
                </a:lnTo>
                <a:lnTo>
                  <a:pt x="3346970" y="637171"/>
                </a:lnTo>
                <a:lnTo>
                  <a:pt x="3391014" y="612724"/>
                </a:lnTo>
                <a:lnTo>
                  <a:pt x="3431413" y="584669"/>
                </a:lnTo>
                <a:lnTo>
                  <a:pt x="3467773" y="553656"/>
                </a:lnTo>
                <a:lnTo>
                  <a:pt x="3499650" y="520357"/>
                </a:lnTo>
                <a:lnTo>
                  <a:pt x="3526663" y="485444"/>
                </a:lnTo>
                <a:lnTo>
                  <a:pt x="3548392" y="449554"/>
                </a:lnTo>
                <a:lnTo>
                  <a:pt x="3564407" y="413372"/>
                </a:lnTo>
                <a:lnTo>
                  <a:pt x="3574326" y="377558"/>
                </a:lnTo>
                <a:lnTo>
                  <a:pt x="3577729" y="342773"/>
                </a:lnTo>
                <a:close/>
              </a:path>
            </a:pathLst>
          </a:custGeom>
          <a:solidFill>
            <a:srgbClr val="AFD0E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33693" y="4429060"/>
            <a:ext cx="104775" cy="10477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33693" y="5305360"/>
            <a:ext cx="104775" cy="10477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33693" y="5743510"/>
            <a:ext cx="104775" cy="10477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33693" y="7934259"/>
            <a:ext cx="104775" cy="10477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33693" y="9248710"/>
            <a:ext cx="104775" cy="104774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5825718" y="3364229"/>
            <a:ext cx="11301730" cy="61271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650" spc="100" dirty="0">
                <a:latin typeface="Tahoma"/>
                <a:cs typeface="Tahoma"/>
              </a:rPr>
              <a:t>B</a:t>
            </a:r>
            <a:r>
              <a:rPr sz="2650" spc="65" dirty="0">
                <a:latin typeface="Tahoma"/>
                <a:cs typeface="Tahoma"/>
              </a:rPr>
              <a:t>e</a:t>
            </a:r>
            <a:r>
              <a:rPr sz="2650" spc="-254" dirty="0">
                <a:latin typeface="Tahoma"/>
                <a:cs typeface="Tahoma"/>
              </a:rPr>
              <a:t> </a:t>
            </a:r>
            <a:r>
              <a:rPr sz="2650" spc="-85" dirty="0">
                <a:latin typeface="Tahoma"/>
                <a:cs typeface="Tahoma"/>
              </a:rPr>
              <a:t>r</a:t>
            </a:r>
            <a:r>
              <a:rPr sz="2650" spc="60" dirty="0">
                <a:latin typeface="Tahoma"/>
                <a:cs typeface="Tahoma"/>
              </a:rPr>
              <a:t>e</a:t>
            </a:r>
            <a:r>
              <a:rPr sz="2650" spc="175" dirty="0">
                <a:latin typeface="Tahoma"/>
                <a:cs typeface="Tahoma"/>
              </a:rPr>
              <a:t>c</a:t>
            </a:r>
            <a:r>
              <a:rPr sz="2650" spc="60" dirty="0">
                <a:latin typeface="Tahoma"/>
                <a:cs typeface="Tahoma"/>
              </a:rPr>
              <a:t>e</a:t>
            </a:r>
            <a:r>
              <a:rPr sz="2650" spc="155" dirty="0">
                <a:latin typeface="Tahoma"/>
                <a:cs typeface="Tahoma"/>
              </a:rPr>
              <a:t>p</a:t>
            </a:r>
            <a:r>
              <a:rPr sz="2650" spc="-60" dirty="0">
                <a:latin typeface="Tahoma"/>
                <a:cs typeface="Tahoma"/>
              </a:rPr>
              <a:t>t</a:t>
            </a:r>
            <a:r>
              <a:rPr sz="2650" spc="20" dirty="0">
                <a:latin typeface="Tahoma"/>
                <a:cs typeface="Tahoma"/>
              </a:rPr>
              <a:t>i</a:t>
            </a:r>
            <a:r>
              <a:rPr sz="2650" spc="40" dirty="0">
                <a:latin typeface="Tahoma"/>
                <a:cs typeface="Tahoma"/>
              </a:rPr>
              <a:t>v</a:t>
            </a:r>
            <a:r>
              <a:rPr sz="2650" spc="65" dirty="0">
                <a:latin typeface="Tahoma"/>
                <a:cs typeface="Tahoma"/>
              </a:rPr>
              <a:t>e</a:t>
            </a:r>
            <a:endParaRPr sz="265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850" dirty="0">
              <a:latin typeface="Tahoma"/>
              <a:cs typeface="Tahoma"/>
            </a:endParaRPr>
          </a:p>
          <a:p>
            <a:pPr marL="586740" marR="5080">
              <a:lnSpc>
                <a:spcPct val="108500"/>
              </a:lnSpc>
              <a:spcBef>
                <a:spcPts val="5"/>
              </a:spcBef>
            </a:pPr>
            <a:r>
              <a:rPr sz="2650" spc="70" dirty="0">
                <a:latin typeface="Tahoma"/>
                <a:cs typeface="Tahoma"/>
              </a:rPr>
              <a:t>You</a:t>
            </a:r>
            <a:r>
              <a:rPr sz="2650" spc="-254" dirty="0">
                <a:latin typeface="Tahoma"/>
                <a:cs typeface="Tahoma"/>
              </a:rPr>
              <a:t> </a:t>
            </a:r>
            <a:r>
              <a:rPr sz="2650" spc="85" dirty="0">
                <a:latin typeface="Tahoma"/>
                <a:cs typeface="Tahoma"/>
              </a:rPr>
              <a:t>look</a:t>
            </a:r>
            <a:r>
              <a:rPr sz="2650" spc="-250" dirty="0">
                <a:latin typeface="Tahoma"/>
                <a:cs typeface="Tahoma"/>
              </a:rPr>
              <a:t> </a:t>
            </a:r>
            <a:r>
              <a:rPr sz="2650" spc="30" dirty="0">
                <a:latin typeface="Tahoma"/>
                <a:cs typeface="Tahoma"/>
              </a:rPr>
              <a:t>sad/upset</a:t>
            </a:r>
            <a:r>
              <a:rPr sz="2650" spc="-250" dirty="0">
                <a:latin typeface="Tahoma"/>
                <a:cs typeface="Tahoma"/>
              </a:rPr>
              <a:t> </a:t>
            </a:r>
            <a:r>
              <a:rPr sz="2650" spc="10" dirty="0">
                <a:latin typeface="Tahoma"/>
                <a:cs typeface="Tahoma"/>
              </a:rPr>
              <a:t>today,</a:t>
            </a:r>
            <a:r>
              <a:rPr sz="2650" spc="-254" dirty="0">
                <a:latin typeface="Tahoma"/>
                <a:cs typeface="Tahoma"/>
              </a:rPr>
              <a:t> </a:t>
            </a:r>
            <a:r>
              <a:rPr sz="2650" spc="140" dirty="0">
                <a:latin typeface="Tahoma"/>
                <a:cs typeface="Tahoma"/>
              </a:rPr>
              <a:t>do</a:t>
            </a:r>
            <a:r>
              <a:rPr sz="2650" spc="-250" dirty="0">
                <a:latin typeface="Tahoma"/>
                <a:cs typeface="Tahoma"/>
              </a:rPr>
              <a:t> </a:t>
            </a:r>
            <a:r>
              <a:rPr sz="2650" spc="80" dirty="0">
                <a:latin typeface="Tahoma"/>
                <a:cs typeface="Tahoma"/>
              </a:rPr>
              <a:t>you</a:t>
            </a:r>
            <a:r>
              <a:rPr sz="2650" spc="-250" dirty="0">
                <a:latin typeface="Tahoma"/>
                <a:cs typeface="Tahoma"/>
              </a:rPr>
              <a:t> </a:t>
            </a:r>
            <a:r>
              <a:rPr sz="2650" spc="40" dirty="0">
                <a:latin typeface="Tahoma"/>
                <a:cs typeface="Tahoma"/>
              </a:rPr>
              <a:t>want</a:t>
            </a:r>
            <a:r>
              <a:rPr sz="2650" spc="-250" dirty="0">
                <a:latin typeface="Tahoma"/>
                <a:cs typeface="Tahoma"/>
              </a:rPr>
              <a:t> </a:t>
            </a:r>
            <a:r>
              <a:rPr sz="2650" spc="30" dirty="0">
                <a:latin typeface="Tahoma"/>
                <a:cs typeface="Tahoma"/>
              </a:rPr>
              <a:t>to</a:t>
            </a:r>
            <a:r>
              <a:rPr sz="2650" spc="-254" dirty="0">
                <a:latin typeface="Tahoma"/>
                <a:cs typeface="Tahoma"/>
              </a:rPr>
              <a:t> </a:t>
            </a:r>
            <a:r>
              <a:rPr sz="2650" spc="50" dirty="0">
                <a:latin typeface="Tahoma"/>
                <a:cs typeface="Tahoma"/>
              </a:rPr>
              <a:t>have</a:t>
            </a:r>
            <a:r>
              <a:rPr sz="2650" spc="-250" dirty="0">
                <a:latin typeface="Tahoma"/>
                <a:cs typeface="Tahoma"/>
              </a:rPr>
              <a:t> </a:t>
            </a:r>
            <a:r>
              <a:rPr sz="2650" spc="20" dirty="0">
                <a:latin typeface="Tahoma"/>
                <a:cs typeface="Tahoma"/>
              </a:rPr>
              <a:t>a</a:t>
            </a:r>
            <a:r>
              <a:rPr sz="2650" spc="-250" dirty="0">
                <a:latin typeface="Tahoma"/>
                <a:cs typeface="Tahoma"/>
              </a:rPr>
              <a:t> </a:t>
            </a:r>
            <a:r>
              <a:rPr sz="2650" spc="10" dirty="0">
                <a:latin typeface="Tahoma"/>
                <a:cs typeface="Tahoma"/>
              </a:rPr>
              <a:t>chat/is</a:t>
            </a:r>
            <a:r>
              <a:rPr sz="2650" spc="-254" dirty="0">
                <a:latin typeface="Tahoma"/>
                <a:cs typeface="Tahoma"/>
              </a:rPr>
              <a:t> </a:t>
            </a:r>
            <a:r>
              <a:rPr lang="en-GB" sz="2650" spc="5">
                <a:latin typeface="Tahoma"/>
                <a:cs typeface="Tahoma"/>
              </a:rPr>
              <a:t>there</a:t>
            </a:r>
            <a:r>
              <a:rPr sz="2650" spc="-250">
                <a:latin typeface="Tahoma"/>
                <a:cs typeface="Tahoma"/>
              </a:rPr>
              <a:t> </a:t>
            </a:r>
            <a:r>
              <a:rPr sz="2650" spc="55" dirty="0">
                <a:latin typeface="Tahoma"/>
                <a:cs typeface="Tahoma"/>
              </a:rPr>
              <a:t>anything</a:t>
            </a:r>
            <a:r>
              <a:rPr sz="2650" spc="-250" dirty="0">
                <a:latin typeface="Tahoma"/>
                <a:cs typeface="Tahoma"/>
              </a:rPr>
              <a:t> </a:t>
            </a:r>
            <a:r>
              <a:rPr sz="2650" spc="-290" dirty="0">
                <a:latin typeface="Tahoma"/>
                <a:cs typeface="Tahoma"/>
              </a:rPr>
              <a:t>I </a:t>
            </a:r>
            <a:r>
              <a:rPr sz="2650" spc="-815" dirty="0">
                <a:latin typeface="Tahoma"/>
                <a:cs typeface="Tahoma"/>
              </a:rPr>
              <a:t> </a:t>
            </a:r>
            <a:r>
              <a:rPr sz="2650" spc="95" dirty="0">
                <a:latin typeface="Tahoma"/>
                <a:cs typeface="Tahoma"/>
              </a:rPr>
              <a:t>can</a:t>
            </a:r>
            <a:r>
              <a:rPr sz="2650" spc="-260" dirty="0">
                <a:latin typeface="Tahoma"/>
                <a:cs typeface="Tahoma"/>
              </a:rPr>
              <a:t> </a:t>
            </a:r>
            <a:r>
              <a:rPr sz="2650" spc="114" dirty="0">
                <a:latin typeface="Tahoma"/>
                <a:cs typeface="Tahoma"/>
              </a:rPr>
              <a:t>do?</a:t>
            </a:r>
            <a:endParaRPr sz="2650" dirty="0">
              <a:latin typeface="Tahoma"/>
              <a:cs typeface="Tahoma"/>
            </a:endParaRPr>
          </a:p>
          <a:p>
            <a:pPr marL="586740">
              <a:lnSpc>
                <a:spcPct val="100000"/>
              </a:lnSpc>
              <a:spcBef>
                <a:spcPts val="270"/>
              </a:spcBef>
            </a:pPr>
            <a:r>
              <a:rPr sz="2650" spc="-295" dirty="0">
                <a:latin typeface="Tahoma"/>
                <a:cs typeface="Tahoma"/>
              </a:rPr>
              <a:t>I</a:t>
            </a:r>
            <a:r>
              <a:rPr sz="2650" spc="-100" dirty="0">
                <a:latin typeface="Tahoma"/>
                <a:cs typeface="Tahoma"/>
              </a:rPr>
              <a:t>'</a:t>
            </a:r>
            <a:r>
              <a:rPr sz="2650" spc="40" dirty="0">
                <a:latin typeface="Tahoma"/>
                <a:cs typeface="Tahoma"/>
              </a:rPr>
              <a:t>v</a:t>
            </a:r>
            <a:r>
              <a:rPr sz="2650" spc="65" dirty="0">
                <a:latin typeface="Tahoma"/>
                <a:cs typeface="Tahoma"/>
              </a:rPr>
              <a:t>e</a:t>
            </a:r>
            <a:r>
              <a:rPr sz="2650" spc="-254" dirty="0">
                <a:latin typeface="Tahoma"/>
                <a:cs typeface="Tahoma"/>
              </a:rPr>
              <a:t> </a:t>
            </a:r>
            <a:r>
              <a:rPr sz="2650" spc="165" dirty="0">
                <a:latin typeface="Tahoma"/>
                <a:cs typeface="Tahoma"/>
              </a:rPr>
              <a:t>g</a:t>
            </a:r>
            <a:r>
              <a:rPr sz="2650" spc="110" dirty="0">
                <a:latin typeface="Tahoma"/>
                <a:cs typeface="Tahoma"/>
              </a:rPr>
              <a:t>o</a:t>
            </a:r>
            <a:r>
              <a:rPr sz="2650" spc="-55" dirty="0">
                <a:latin typeface="Tahoma"/>
                <a:cs typeface="Tahoma"/>
              </a:rPr>
              <a:t>t</a:t>
            </a:r>
            <a:r>
              <a:rPr sz="2650" spc="-254" dirty="0">
                <a:latin typeface="Tahoma"/>
                <a:cs typeface="Tahoma"/>
              </a:rPr>
              <a:t> </a:t>
            </a:r>
            <a:r>
              <a:rPr sz="2650" spc="-60" dirty="0">
                <a:latin typeface="Tahoma"/>
                <a:cs typeface="Tahoma"/>
              </a:rPr>
              <a:t>t</a:t>
            </a:r>
            <a:r>
              <a:rPr sz="2650" spc="20" dirty="0">
                <a:latin typeface="Tahoma"/>
                <a:cs typeface="Tahoma"/>
              </a:rPr>
              <a:t>i</a:t>
            </a:r>
            <a:r>
              <a:rPr sz="2650" spc="40" dirty="0">
                <a:latin typeface="Tahoma"/>
                <a:cs typeface="Tahoma"/>
              </a:rPr>
              <a:t>m</a:t>
            </a:r>
            <a:r>
              <a:rPr sz="2650" spc="65" dirty="0">
                <a:latin typeface="Tahoma"/>
                <a:cs typeface="Tahoma"/>
              </a:rPr>
              <a:t>e</a:t>
            </a:r>
            <a:r>
              <a:rPr sz="2650" spc="-254" dirty="0">
                <a:latin typeface="Tahoma"/>
                <a:cs typeface="Tahoma"/>
              </a:rPr>
              <a:t> </a:t>
            </a:r>
            <a:r>
              <a:rPr sz="2650" spc="-60" dirty="0">
                <a:latin typeface="Tahoma"/>
                <a:cs typeface="Tahoma"/>
              </a:rPr>
              <a:t>t</a:t>
            </a:r>
            <a:r>
              <a:rPr sz="2650" spc="114" dirty="0">
                <a:latin typeface="Tahoma"/>
                <a:cs typeface="Tahoma"/>
              </a:rPr>
              <a:t>o</a:t>
            </a:r>
            <a:r>
              <a:rPr sz="2650" spc="-254" dirty="0">
                <a:latin typeface="Tahoma"/>
                <a:cs typeface="Tahoma"/>
              </a:rPr>
              <a:t> </a:t>
            </a:r>
            <a:r>
              <a:rPr sz="2650" spc="-60" dirty="0">
                <a:latin typeface="Tahoma"/>
                <a:cs typeface="Tahoma"/>
              </a:rPr>
              <a:t>t</a:t>
            </a:r>
            <a:r>
              <a:rPr sz="2650" spc="15" dirty="0">
                <a:latin typeface="Tahoma"/>
                <a:cs typeface="Tahoma"/>
              </a:rPr>
              <a:t>a</a:t>
            </a:r>
            <a:r>
              <a:rPr sz="2650" spc="45" dirty="0">
                <a:latin typeface="Tahoma"/>
                <a:cs typeface="Tahoma"/>
              </a:rPr>
              <a:t>l</a:t>
            </a:r>
            <a:r>
              <a:rPr sz="2650" spc="65" dirty="0">
                <a:latin typeface="Tahoma"/>
                <a:cs typeface="Tahoma"/>
              </a:rPr>
              <a:t>k</a:t>
            </a:r>
            <a:r>
              <a:rPr sz="2650" spc="-254" dirty="0">
                <a:latin typeface="Tahoma"/>
                <a:cs typeface="Tahoma"/>
              </a:rPr>
              <a:t> </a:t>
            </a:r>
            <a:r>
              <a:rPr sz="2650" spc="-210" dirty="0">
                <a:latin typeface="Tahoma"/>
                <a:cs typeface="Tahoma"/>
              </a:rPr>
              <a:t>/</a:t>
            </a:r>
            <a:r>
              <a:rPr sz="2650" spc="-254" dirty="0">
                <a:latin typeface="Tahoma"/>
                <a:cs typeface="Tahoma"/>
              </a:rPr>
              <a:t> </a:t>
            </a:r>
            <a:r>
              <a:rPr sz="2650" spc="114" dirty="0">
                <a:latin typeface="Tahoma"/>
                <a:cs typeface="Tahoma"/>
              </a:rPr>
              <a:t>w</a:t>
            </a:r>
            <a:r>
              <a:rPr sz="2650" spc="110" dirty="0">
                <a:latin typeface="Tahoma"/>
                <a:cs typeface="Tahoma"/>
              </a:rPr>
              <a:t>o</a:t>
            </a:r>
            <a:r>
              <a:rPr sz="2650" spc="90" dirty="0">
                <a:latin typeface="Tahoma"/>
                <a:cs typeface="Tahoma"/>
              </a:rPr>
              <a:t>u</a:t>
            </a:r>
            <a:r>
              <a:rPr sz="2650" spc="45" dirty="0">
                <a:latin typeface="Tahoma"/>
                <a:cs typeface="Tahoma"/>
              </a:rPr>
              <a:t>l</a:t>
            </a:r>
            <a:r>
              <a:rPr sz="2650" spc="170" dirty="0">
                <a:latin typeface="Tahoma"/>
                <a:cs typeface="Tahoma"/>
              </a:rPr>
              <a:t>d</a:t>
            </a:r>
            <a:r>
              <a:rPr sz="2650" spc="-254" dirty="0">
                <a:latin typeface="Tahoma"/>
                <a:cs typeface="Tahoma"/>
              </a:rPr>
              <a:t> </a:t>
            </a:r>
            <a:r>
              <a:rPr sz="2650" spc="35" dirty="0">
                <a:latin typeface="Tahoma"/>
                <a:cs typeface="Tahoma"/>
              </a:rPr>
              <a:t>y</a:t>
            </a:r>
            <a:r>
              <a:rPr sz="2650" spc="110" dirty="0">
                <a:latin typeface="Tahoma"/>
                <a:cs typeface="Tahoma"/>
              </a:rPr>
              <a:t>o</a:t>
            </a:r>
            <a:r>
              <a:rPr sz="2650" spc="95" dirty="0">
                <a:latin typeface="Tahoma"/>
                <a:cs typeface="Tahoma"/>
              </a:rPr>
              <a:t>u</a:t>
            </a:r>
            <a:r>
              <a:rPr sz="2650" spc="-254" dirty="0">
                <a:latin typeface="Tahoma"/>
                <a:cs typeface="Tahoma"/>
              </a:rPr>
              <a:t> </a:t>
            </a:r>
            <a:r>
              <a:rPr sz="2650" spc="45" dirty="0">
                <a:latin typeface="Tahoma"/>
                <a:cs typeface="Tahoma"/>
              </a:rPr>
              <a:t>l</a:t>
            </a:r>
            <a:r>
              <a:rPr sz="2650" spc="20" dirty="0">
                <a:latin typeface="Tahoma"/>
                <a:cs typeface="Tahoma"/>
              </a:rPr>
              <a:t>i</a:t>
            </a:r>
            <a:r>
              <a:rPr sz="2650" spc="60" dirty="0">
                <a:latin typeface="Tahoma"/>
                <a:cs typeface="Tahoma"/>
              </a:rPr>
              <a:t>k</a:t>
            </a:r>
            <a:r>
              <a:rPr sz="2650" spc="65" dirty="0">
                <a:latin typeface="Tahoma"/>
                <a:cs typeface="Tahoma"/>
              </a:rPr>
              <a:t>e</a:t>
            </a:r>
            <a:r>
              <a:rPr sz="2650" spc="-254" dirty="0">
                <a:latin typeface="Tahoma"/>
                <a:cs typeface="Tahoma"/>
              </a:rPr>
              <a:t> </a:t>
            </a:r>
            <a:r>
              <a:rPr sz="2650" spc="-60" dirty="0">
                <a:latin typeface="Tahoma"/>
                <a:cs typeface="Tahoma"/>
              </a:rPr>
              <a:t>t</a:t>
            </a:r>
            <a:r>
              <a:rPr sz="2650" spc="114" dirty="0">
                <a:latin typeface="Tahoma"/>
                <a:cs typeface="Tahoma"/>
              </a:rPr>
              <a:t>o</a:t>
            </a:r>
            <a:r>
              <a:rPr sz="2650" spc="-254" dirty="0">
                <a:latin typeface="Tahoma"/>
                <a:cs typeface="Tahoma"/>
              </a:rPr>
              <a:t> </a:t>
            </a:r>
            <a:r>
              <a:rPr sz="2650" spc="165" dirty="0">
                <a:latin typeface="Tahoma"/>
                <a:cs typeface="Tahoma"/>
              </a:rPr>
              <a:t>g</a:t>
            </a:r>
            <a:r>
              <a:rPr sz="2650" spc="114" dirty="0">
                <a:latin typeface="Tahoma"/>
                <a:cs typeface="Tahoma"/>
              </a:rPr>
              <a:t>o</a:t>
            </a:r>
            <a:r>
              <a:rPr sz="2650" spc="-254" dirty="0">
                <a:latin typeface="Tahoma"/>
                <a:cs typeface="Tahoma"/>
              </a:rPr>
              <a:t> </a:t>
            </a:r>
            <a:r>
              <a:rPr sz="2650" spc="-80" dirty="0">
                <a:latin typeface="Tahoma"/>
                <a:cs typeface="Tahoma"/>
              </a:rPr>
              <a:t>f</a:t>
            </a:r>
            <a:r>
              <a:rPr sz="2650" spc="110" dirty="0">
                <a:latin typeface="Tahoma"/>
                <a:cs typeface="Tahoma"/>
              </a:rPr>
              <a:t>o</a:t>
            </a:r>
            <a:r>
              <a:rPr sz="2650" spc="-80" dirty="0">
                <a:latin typeface="Tahoma"/>
                <a:cs typeface="Tahoma"/>
              </a:rPr>
              <a:t>r</a:t>
            </a:r>
            <a:r>
              <a:rPr sz="2650" spc="-254" dirty="0">
                <a:latin typeface="Tahoma"/>
                <a:cs typeface="Tahoma"/>
              </a:rPr>
              <a:t> </a:t>
            </a:r>
            <a:r>
              <a:rPr sz="2650" spc="20" dirty="0">
                <a:latin typeface="Tahoma"/>
                <a:cs typeface="Tahoma"/>
              </a:rPr>
              <a:t>a</a:t>
            </a:r>
            <a:r>
              <a:rPr sz="2650" spc="-254" dirty="0">
                <a:latin typeface="Tahoma"/>
                <a:cs typeface="Tahoma"/>
              </a:rPr>
              <a:t> </a:t>
            </a:r>
            <a:r>
              <a:rPr sz="2650" spc="114" dirty="0">
                <a:latin typeface="Tahoma"/>
                <a:cs typeface="Tahoma"/>
              </a:rPr>
              <a:t>w</a:t>
            </a:r>
            <a:r>
              <a:rPr sz="2650" spc="15" dirty="0">
                <a:latin typeface="Tahoma"/>
                <a:cs typeface="Tahoma"/>
              </a:rPr>
              <a:t>a</a:t>
            </a:r>
            <a:r>
              <a:rPr sz="2650" spc="45" dirty="0">
                <a:latin typeface="Tahoma"/>
                <a:cs typeface="Tahoma"/>
              </a:rPr>
              <a:t>l</a:t>
            </a:r>
            <a:r>
              <a:rPr sz="2650" spc="60" dirty="0">
                <a:latin typeface="Tahoma"/>
                <a:cs typeface="Tahoma"/>
              </a:rPr>
              <a:t>k</a:t>
            </a:r>
            <a:r>
              <a:rPr sz="2650" spc="70" dirty="0">
                <a:latin typeface="Tahoma"/>
                <a:cs typeface="Tahoma"/>
              </a:rPr>
              <a:t>?</a:t>
            </a:r>
            <a:endParaRPr sz="2650" dirty="0">
              <a:latin typeface="Tahoma"/>
              <a:cs typeface="Tahoma"/>
            </a:endParaRPr>
          </a:p>
          <a:p>
            <a:pPr marL="586740" marR="74930">
              <a:lnSpc>
                <a:spcPct val="108500"/>
              </a:lnSpc>
            </a:pPr>
            <a:r>
              <a:rPr sz="2650" spc="-290" dirty="0">
                <a:latin typeface="Tahoma"/>
                <a:cs typeface="Tahoma"/>
              </a:rPr>
              <a:t>I</a:t>
            </a:r>
            <a:r>
              <a:rPr sz="2650" spc="-254" dirty="0">
                <a:latin typeface="Tahoma"/>
                <a:cs typeface="Tahoma"/>
              </a:rPr>
              <a:t> </a:t>
            </a:r>
            <a:r>
              <a:rPr sz="2650" spc="80" dirty="0">
                <a:latin typeface="Tahoma"/>
                <a:cs typeface="Tahoma"/>
              </a:rPr>
              <a:t>noticed</a:t>
            </a:r>
            <a:r>
              <a:rPr sz="2650" spc="-254" dirty="0">
                <a:latin typeface="Tahoma"/>
                <a:cs typeface="Tahoma"/>
              </a:rPr>
              <a:t> </a:t>
            </a:r>
            <a:r>
              <a:rPr sz="2650" spc="80" dirty="0">
                <a:latin typeface="Tahoma"/>
                <a:cs typeface="Tahoma"/>
              </a:rPr>
              <a:t>you</a:t>
            </a:r>
            <a:r>
              <a:rPr sz="2650" spc="-254" dirty="0">
                <a:latin typeface="Tahoma"/>
                <a:cs typeface="Tahoma"/>
              </a:rPr>
              <a:t> </a:t>
            </a:r>
            <a:r>
              <a:rPr sz="2650" spc="70" dirty="0">
                <a:latin typeface="Tahoma"/>
                <a:cs typeface="Tahoma"/>
              </a:rPr>
              <a:t>seemed</a:t>
            </a:r>
            <a:r>
              <a:rPr sz="2650" spc="-254" dirty="0">
                <a:latin typeface="Tahoma"/>
                <a:cs typeface="Tahoma"/>
              </a:rPr>
              <a:t> </a:t>
            </a:r>
            <a:r>
              <a:rPr sz="2650" spc="55" dirty="0">
                <a:latin typeface="Tahoma"/>
                <a:cs typeface="Tahoma"/>
              </a:rPr>
              <a:t>upset</a:t>
            </a:r>
            <a:r>
              <a:rPr sz="2650" spc="-254" dirty="0">
                <a:latin typeface="Tahoma"/>
                <a:cs typeface="Tahoma"/>
              </a:rPr>
              <a:t> </a:t>
            </a:r>
            <a:r>
              <a:rPr sz="2650" spc="5" dirty="0">
                <a:latin typeface="Tahoma"/>
                <a:cs typeface="Tahoma"/>
              </a:rPr>
              <a:t>yesterday.</a:t>
            </a:r>
            <a:r>
              <a:rPr sz="2650" spc="-254" dirty="0">
                <a:latin typeface="Tahoma"/>
                <a:cs typeface="Tahoma"/>
              </a:rPr>
              <a:t> </a:t>
            </a:r>
            <a:r>
              <a:rPr sz="2650" spc="-290" dirty="0">
                <a:latin typeface="Tahoma"/>
                <a:cs typeface="Tahoma"/>
              </a:rPr>
              <a:t>I</a:t>
            </a:r>
            <a:r>
              <a:rPr sz="2650" spc="-250" dirty="0">
                <a:latin typeface="Tahoma"/>
                <a:cs typeface="Tahoma"/>
              </a:rPr>
              <a:t> </a:t>
            </a:r>
            <a:r>
              <a:rPr sz="2650" spc="65" dirty="0">
                <a:latin typeface="Tahoma"/>
                <a:cs typeface="Tahoma"/>
              </a:rPr>
              <a:t>wanted</a:t>
            </a:r>
            <a:r>
              <a:rPr sz="2650" spc="-254" dirty="0">
                <a:latin typeface="Tahoma"/>
                <a:cs typeface="Tahoma"/>
              </a:rPr>
              <a:t> </a:t>
            </a:r>
            <a:r>
              <a:rPr sz="2650" spc="30" dirty="0">
                <a:latin typeface="Tahoma"/>
                <a:cs typeface="Tahoma"/>
              </a:rPr>
              <a:t>to</a:t>
            </a:r>
            <a:r>
              <a:rPr sz="2650" spc="-254" dirty="0">
                <a:latin typeface="Tahoma"/>
                <a:cs typeface="Tahoma"/>
              </a:rPr>
              <a:t> </a:t>
            </a:r>
            <a:r>
              <a:rPr sz="2650" spc="15" dirty="0">
                <a:latin typeface="Tahoma"/>
                <a:cs typeface="Tahoma"/>
              </a:rPr>
              <a:t>talk</a:t>
            </a:r>
            <a:r>
              <a:rPr sz="2650" spc="-254" dirty="0">
                <a:latin typeface="Tahoma"/>
                <a:cs typeface="Tahoma"/>
              </a:rPr>
              <a:t> </a:t>
            </a:r>
            <a:r>
              <a:rPr sz="2650" spc="30" dirty="0">
                <a:latin typeface="Tahoma"/>
                <a:cs typeface="Tahoma"/>
              </a:rPr>
              <a:t>to</a:t>
            </a:r>
            <a:r>
              <a:rPr sz="2650" spc="-254" dirty="0">
                <a:latin typeface="Tahoma"/>
                <a:cs typeface="Tahoma"/>
              </a:rPr>
              <a:t> </a:t>
            </a:r>
            <a:r>
              <a:rPr sz="2650" spc="80" dirty="0">
                <a:latin typeface="Tahoma"/>
                <a:cs typeface="Tahoma"/>
              </a:rPr>
              <a:t>you</a:t>
            </a:r>
            <a:r>
              <a:rPr sz="2650" spc="-254" dirty="0">
                <a:latin typeface="Tahoma"/>
                <a:cs typeface="Tahoma"/>
              </a:rPr>
              <a:t> </a:t>
            </a:r>
            <a:r>
              <a:rPr sz="2650" spc="90" dirty="0">
                <a:latin typeface="Tahoma"/>
                <a:cs typeface="Tahoma"/>
              </a:rPr>
              <a:t>when</a:t>
            </a:r>
            <a:r>
              <a:rPr sz="2650" spc="-254" dirty="0">
                <a:latin typeface="Tahoma"/>
                <a:cs typeface="Tahoma"/>
              </a:rPr>
              <a:t> </a:t>
            </a:r>
            <a:r>
              <a:rPr sz="2650" spc="90" dirty="0">
                <a:latin typeface="Tahoma"/>
                <a:cs typeface="Tahoma"/>
              </a:rPr>
              <a:t>we </a:t>
            </a:r>
            <a:r>
              <a:rPr sz="2650" spc="-810" dirty="0">
                <a:latin typeface="Tahoma"/>
                <a:cs typeface="Tahoma"/>
              </a:rPr>
              <a:t> </a:t>
            </a:r>
            <a:r>
              <a:rPr sz="2650" spc="35" dirty="0">
                <a:latin typeface="Tahoma"/>
                <a:cs typeface="Tahoma"/>
              </a:rPr>
              <a:t>were</a:t>
            </a:r>
            <a:r>
              <a:rPr sz="2650" spc="-254" dirty="0">
                <a:latin typeface="Tahoma"/>
                <a:cs typeface="Tahoma"/>
              </a:rPr>
              <a:t> </a:t>
            </a:r>
            <a:r>
              <a:rPr sz="2650" spc="15" dirty="0">
                <a:latin typeface="Tahoma"/>
                <a:cs typeface="Tahoma"/>
              </a:rPr>
              <a:t>alone.</a:t>
            </a:r>
            <a:r>
              <a:rPr sz="2650" spc="-254" dirty="0">
                <a:latin typeface="Tahoma"/>
                <a:cs typeface="Tahoma"/>
              </a:rPr>
              <a:t> </a:t>
            </a:r>
            <a:r>
              <a:rPr sz="2650" spc="-114" dirty="0">
                <a:latin typeface="Tahoma"/>
                <a:cs typeface="Tahoma"/>
              </a:rPr>
              <a:t>I'm</a:t>
            </a:r>
            <a:r>
              <a:rPr sz="2650" spc="-254" dirty="0">
                <a:latin typeface="Tahoma"/>
                <a:cs typeface="Tahoma"/>
              </a:rPr>
              <a:t> </a:t>
            </a:r>
            <a:r>
              <a:rPr sz="2650" spc="20" dirty="0">
                <a:latin typeface="Tahoma"/>
                <a:cs typeface="Tahoma"/>
              </a:rPr>
              <a:t>really</a:t>
            </a:r>
            <a:r>
              <a:rPr sz="2650" spc="-254" dirty="0">
                <a:latin typeface="Tahoma"/>
                <a:cs typeface="Tahoma"/>
              </a:rPr>
              <a:t> </a:t>
            </a:r>
            <a:r>
              <a:rPr sz="2650" spc="95" dirty="0">
                <a:latin typeface="Tahoma"/>
                <a:cs typeface="Tahoma"/>
              </a:rPr>
              <a:t>concerned</a:t>
            </a:r>
            <a:r>
              <a:rPr sz="2650" spc="-254" dirty="0">
                <a:latin typeface="Tahoma"/>
                <a:cs typeface="Tahoma"/>
              </a:rPr>
              <a:t> </a:t>
            </a:r>
            <a:r>
              <a:rPr sz="2650" spc="60" dirty="0">
                <a:latin typeface="Tahoma"/>
                <a:cs typeface="Tahoma"/>
              </a:rPr>
              <a:t>about</a:t>
            </a:r>
            <a:r>
              <a:rPr sz="2650" spc="-254" dirty="0">
                <a:latin typeface="Tahoma"/>
                <a:cs typeface="Tahoma"/>
              </a:rPr>
              <a:t> </a:t>
            </a:r>
            <a:r>
              <a:rPr sz="2650" spc="110" dirty="0">
                <a:latin typeface="Tahoma"/>
                <a:cs typeface="Tahoma"/>
              </a:rPr>
              <a:t>how</a:t>
            </a:r>
            <a:r>
              <a:rPr sz="2650" spc="-250" dirty="0">
                <a:latin typeface="Tahoma"/>
                <a:cs typeface="Tahoma"/>
              </a:rPr>
              <a:t> </a:t>
            </a:r>
            <a:r>
              <a:rPr sz="2650" spc="20" dirty="0">
                <a:latin typeface="Tahoma"/>
                <a:cs typeface="Tahoma"/>
              </a:rPr>
              <a:t>you're</a:t>
            </a:r>
            <a:r>
              <a:rPr sz="2650" spc="-254" dirty="0">
                <a:latin typeface="Tahoma"/>
                <a:cs typeface="Tahoma"/>
              </a:rPr>
              <a:t> </a:t>
            </a:r>
            <a:r>
              <a:rPr sz="2650" spc="55" dirty="0">
                <a:latin typeface="Tahoma"/>
                <a:cs typeface="Tahoma"/>
              </a:rPr>
              <a:t>doing.</a:t>
            </a:r>
            <a:endParaRPr sz="265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05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650" spc="70" dirty="0">
                <a:latin typeface="Tahoma"/>
                <a:cs typeface="Tahoma"/>
              </a:rPr>
              <a:t>U</a:t>
            </a:r>
            <a:r>
              <a:rPr sz="2650" spc="30" dirty="0">
                <a:latin typeface="Tahoma"/>
                <a:cs typeface="Tahoma"/>
              </a:rPr>
              <a:t>s</a:t>
            </a:r>
            <a:r>
              <a:rPr sz="2650" spc="65" dirty="0">
                <a:latin typeface="Tahoma"/>
                <a:cs typeface="Tahoma"/>
              </a:rPr>
              <a:t>e</a:t>
            </a:r>
            <a:r>
              <a:rPr sz="2650" spc="-254" dirty="0">
                <a:latin typeface="Tahoma"/>
                <a:cs typeface="Tahoma"/>
              </a:rPr>
              <a:t> </a:t>
            </a:r>
            <a:r>
              <a:rPr sz="2650" spc="110" dirty="0">
                <a:latin typeface="Tahoma"/>
                <a:cs typeface="Tahoma"/>
              </a:rPr>
              <a:t>o</a:t>
            </a:r>
            <a:r>
              <a:rPr sz="2650" spc="155" dirty="0">
                <a:latin typeface="Tahoma"/>
                <a:cs typeface="Tahoma"/>
              </a:rPr>
              <a:t>p</a:t>
            </a:r>
            <a:r>
              <a:rPr sz="2650" spc="60" dirty="0">
                <a:latin typeface="Tahoma"/>
                <a:cs typeface="Tahoma"/>
              </a:rPr>
              <a:t>e</a:t>
            </a:r>
            <a:r>
              <a:rPr sz="2650" spc="95" dirty="0">
                <a:latin typeface="Tahoma"/>
                <a:cs typeface="Tahoma"/>
              </a:rPr>
              <a:t>n</a:t>
            </a:r>
            <a:r>
              <a:rPr sz="2650" spc="-254" dirty="0">
                <a:latin typeface="Tahoma"/>
                <a:cs typeface="Tahoma"/>
              </a:rPr>
              <a:t> </a:t>
            </a:r>
            <a:r>
              <a:rPr sz="2650" spc="165" dirty="0">
                <a:latin typeface="Tahoma"/>
                <a:cs typeface="Tahoma"/>
              </a:rPr>
              <a:t>q</a:t>
            </a:r>
            <a:r>
              <a:rPr sz="2650" spc="90" dirty="0">
                <a:latin typeface="Tahoma"/>
                <a:cs typeface="Tahoma"/>
              </a:rPr>
              <a:t>u</a:t>
            </a:r>
            <a:r>
              <a:rPr sz="2650" spc="60" dirty="0">
                <a:latin typeface="Tahoma"/>
                <a:cs typeface="Tahoma"/>
              </a:rPr>
              <a:t>e</a:t>
            </a:r>
            <a:r>
              <a:rPr sz="2650" spc="30" dirty="0">
                <a:latin typeface="Tahoma"/>
                <a:cs typeface="Tahoma"/>
              </a:rPr>
              <a:t>s</a:t>
            </a:r>
            <a:r>
              <a:rPr sz="2650" spc="-60" dirty="0">
                <a:latin typeface="Tahoma"/>
                <a:cs typeface="Tahoma"/>
              </a:rPr>
              <a:t>t</a:t>
            </a:r>
            <a:r>
              <a:rPr sz="2650" spc="20" dirty="0">
                <a:latin typeface="Tahoma"/>
                <a:cs typeface="Tahoma"/>
              </a:rPr>
              <a:t>i</a:t>
            </a:r>
            <a:r>
              <a:rPr sz="2650" spc="110" dirty="0">
                <a:latin typeface="Tahoma"/>
                <a:cs typeface="Tahoma"/>
              </a:rPr>
              <a:t>o</a:t>
            </a:r>
            <a:r>
              <a:rPr sz="2650" spc="90" dirty="0">
                <a:latin typeface="Tahoma"/>
                <a:cs typeface="Tahoma"/>
              </a:rPr>
              <a:t>n</a:t>
            </a:r>
            <a:r>
              <a:rPr sz="2650" spc="35" dirty="0">
                <a:latin typeface="Tahoma"/>
                <a:cs typeface="Tahoma"/>
              </a:rPr>
              <a:t>s</a:t>
            </a:r>
            <a:endParaRPr sz="265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850" dirty="0">
              <a:latin typeface="Tahoma"/>
              <a:cs typeface="Tahoma"/>
            </a:endParaRPr>
          </a:p>
          <a:p>
            <a:pPr marL="586740" marR="241300" algn="just">
              <a:lnSpc>
                <a:spcPct val="108500"/>
              </a:lnSpc>
            </a:pPr>
            <a:r>
              <a:rPr sz="2650" spc="-290" dirty="0">
                <a:latin typeface="Tahoma"/>
                <a:cs typeface="Tahoma"/>
              </a:rPr>
              <a:t>I</a:t>
            </a:r>
            <a:r>
              <a:rPr sz="2650" spc="-250" dirty="0">
                <a:latin typeface="Tahoma"/>
                <a:cs typeface="Tahoma"/>
              </a:rPr>
              <a:t> </a:t>
            </a:r>
            <a:r>
              <a:rPr sz="2650" spc="40" dirty="0">
                <a:latin typeface="Tahoma"/>
                <a:cs typeface="Tahoma"/>
              </a:rPr>
              <a:t>care</a:t>
            </a:r>
            <a:r>
              <a:rPr sz="2650" spc="-250" dirty="0">
                <a:latin typeface="Tahoma"/>
                <a:cs typeface="Tahoma"/>
              </a:rPr>
              <a:t> </a:t>
            </a:r>
            <a:r>
              <a:rPr sz="2650" spc="60" dirty="0">
                <a:latin typeface="Tahoma"/>
                <a:cs typeface="Tahoma"/>
              </a:rPr>
              <a:t>about</a:t>
            </a:r>
            <a:r>
              <a:rPr sz="2650" spc="-250" dirty="0">
                <a:latin typeface="Tahoma"/>
                <a:cs typeface="Tahoma"/>
              </a:rPr>
              <a:t> </a:t>
            </a:r>
            <a:r>
              <a:rPr sz="2650" spc="80" dirty="0">
                <a:latin typeface="Tahoma"/>
                <a:cs typeface="Tahoma"/>
              </a:rPr>
              <a:t>you</a:t>
            </a:r>
            <a:r>
              <a:rPr sz="2650" spc="-245" dirty="0">
                <a:latin typeface="Tahoma"/>
                <a:cs typeface="Tahoma"/>
              </a:rPr>
              <a:t> </a:t>
            </a:r>
            <a:r>
              <a:rPr sz="2650" spc="90" dirty="0">
                <a:latin typeface="Tahoma"/>
                <a:cs typeface="Tahoma"/>
              </a:rPr>
              <a:t>and</a:t>
            </a:r>
            <a:r>
              <a:rPr sz="2650" spc="-250" dirty="0">
                <a:latin typeface="Tahoma"/>
                <a:cs typeface="Tahoma"/>
              </a:rPr>
              <a:t> </a:t>
            </a:r>
            <a:r>
              <a:rPr sz="2650" spc="-70" dirty="0">
                <a:latin typeface="Tahoma"/>
                <a:cs typeface="Tahoma"/>
              </a:rPr>
              <a:t>I've</a:t>
            </a:r>
            <a:r>
              <a:rPr sz="2650" spc="-250" dirty="0">
                <a:latin typeface="Tahoma"/>
                <a:cs typeface="Tahoma"/>
              </a:rPr>
              <a:t> </a:t>
            </a:r>
            <a:r>
              <a:rPr sz="2650" spc="80" dirty="0">
                <a:latin typeface="Tahoma"/>
                <a:cs typeface="Tahoma"/>
              </a:rPr>
              <a:t>noticed</a:t>
            </a:r>
            <a:r>
              <a:rPr sz="2650" spc="-245" dirty="0">
                <a:latin typeface="Tahoma"/>
                <a:cs typeface="Tahoma"/>
              </a:rPr>
              <a:t> </a:t>
            </a:r>
            <a:r>
              <a:rPr sz="2650" spc="80" dirty="0">
                <a:latin typeface="Tahoma"/>
                <a:cs typeface="Tahoma"/>
              </a:rPr>
              <a:t>you</a:t>
            </a:r>
            <a:r>
              <a:rPr sz="2650" spc="-250" dirty="0">
                <a:latin typeface="Tahoma"/>
                <a:cs typeface="Tahoma"/>
              </a:rPr>
              <a:t> </a:t>
            </a:r>
            <a:r>
              <a:rPr sz="2650" spc="20" dirty="0">
                <a:latin typeface="Tahoma"/>
                <a:cs typeface="Tahoma"/>
              </a:rPr>
              <a:t>haven't</a:t>
            </a:r>
            <a:r>
              <a:rPr sz="2650" spc="-250" dirty="0">
                <a:latin typeface="Tahoma"/>
                <a:cs typeface="Tahoma"/>
              </a:rPr>
              <a:t> </a:t>
            </a:r>
            <a:r>
              <a:rPr sz="2650" spc="90" dirty="0">
                <a:latin typeface="Tahoma"/>
                <a:cs typeface="Tahoma"/>
              </a:rPr>
              <a:t>been</a:t>
            </a:r>
            <a:r>
              <a:rPr sz="2650" spc="-245" dirty="0">
                <a:latin typeface="Tahoma"/>
                <a:cs typeface="Tahoma"/>
              </a:rPr>
              <a:t> </a:t>
            </a:r>
            <a:r>
              <a:rPr sz="2650" spc="25" dirty="0">
                <a:latin typeface="Tahoma"/>
                <a:cs typeface="Tahoma"/>
              </a:rPr>
              <a:t>yourself</a:t>
            </a:r>
            <a:r>
              <a:rPr sz="2650" spc="-250" dirty="0">
                <a:latin typeface="Tahoma"/>
                <a:cs typeface="Tahoma"/>
              </a:rPr>
              <a:t> </a:t>
            </a:r>
            <a:r>
              <a:rPr sz="2650" spc="-10" dirty="0">
                <a:latin typeface="Tahoma"/>
                <a:cs typeface="Tahoma"/>
              </a:rPr>
              <a:t>lately.</a:t>
            </a:r>
            <a:r>
              <a:rPr sz="2650" spc="-250" dirty="0">
                <a:latin typeface="Tahoma"/>
                <a:cs typeface="Tahoma"/>
              </a:rPr>
              <a:t> </a:t>
            </a:r>
            <a:r>
              <a:rPr sz="2650" spc="70" dirty="0">
                <a:latin typeface="Tahoma"/>
                <a:cs typeface="Tahoma"/>
              </a:rPr>
              <a:t>You </a:t>
            </a:r>
            <a:r>
              <a:rPr sz="2650" spc="-815" dirty="0">
                <a:latin typeface="Tahoma"/>
                <a:cs typeface="Tahoma"/>
              </a:rPr>
              <a:t> </a:t>
            </a:r>
            <a:r>
              <a:rPr sz="2650" spc="50" dirty="0">
                <a:latin typeface="Tahoma"/>
                <a:cs typeface="Tahoma"/>
              </a:rPr>
              <a:t>seem</a:t>
            </a:r>
            <a:r>
              <a:rPr sz="2650" spc="-254" dirty="0">
                <a:latin typeface="Tahoma"/>
                <a:cs typeface="Tahoma"/>
              </a:rPr>
              <a:t> </a:t>
            </a:r>
            <a:r>
              <a:rPr sz="2650" spc="35" dirty="0">
                <a:latin typeface="Tahoma"/>
                <a:cs typeface="Tahoma"/>
              </a:rPr>
              <a:t>more</a:t>
            </a:r>
            <a:r>
              <a:rPr sz="2650" spc="-254" dirty="0">
                <a:latin typeface="Tahoma"/>
                <a:cs typeface="Tahoma"/>
              </a:rPr>
              <a:t> </a:t>
            </a:r>
            <a:r>
              <a:rPr sz="2650" dirty="0">
                <a:latin typeface="Tahoma"/>
                <a:cs typeface="Tahoma"/>
              </a:rPr>
              <a:t>frustrated</a:t>
            </a:r>
            <a:r>
              <a:rPr sz="2650" spc="-250" dirty="0">
                <a:latin typeface="Tahoma"/>
                <a:cs typeface="Tahoma"/>
              </a:rPr>
              <a:t> </a:t>
            </a:r>
            <a:r>
              <a:rPr sz="2650" spc="35" dirty="0">
                <a:latin typeface="Tahoma"/>
                <a:cs typeface="Tahoma"/>
              </a:rPr>
              <a:t>than</a:t>
            </a:r>
            <a:r>
              <a:rPr sz="2650" spc="-254" dirty="0">
                <a:latin typeface="Tahoma"/>
                <a:cs typeface="Tahoma"/>
              </a:rPr>
              <a:t> </a:t>
            </a:r>
            <a:r>
              <a:rPr sz="2650" spc="40" dirty="0">
                <a:latin typeface="Tahoma"/>
                <a:cs typeface="Tahoma"/>
              </a:rPr>
              <a:t>you've</a:t>
            </a:r>
            <a:r>
              <a:rPr sz="2650" spc="-250" dirty="0">
                <a:latin typeface="Tahoma"/>
                <a:cs typeface="Tahoma"/>
              </a:rPr>
              <a:t> </a:t>
            </a:r>
            <a:r>
              <a:rPr sz="2650" spc="90" dirty="0">
                <a:latin typeface="Tahoma"/>
                <a:cs typeface="Tahoma"/>
              </a:rPr>
              <a:t>been</a:t>
            </a:r>
            <a:r>
              <a:rPr sz="2650" spc="-254" dirty="0">
                <a:latin typeface="Tahoma"/>
                <a:cs typeface="Tahoma"/>
              </a:rPr>
              <a:t> </a:t>
            </a:r>
            <a:r>
              <a:rPr sz="2650" spc="60" dirty="0">
                <a:latin typeface="Tahoma"/>
                <a:cs typeface="Tahoma"/>
              </a:rPr>
              <a:t>in</a:t>
            </a:r>
            <a:r>
              <a:rPr sz="2650" spc="-254" dirty="0">
                <a:latin typeface="Tahoma"/>
                <a:cs typeface="Tahoma"/>
              </a:rPr>
              <a:t> </a:t>
            </a:r>
            <a:r>
              <a:rPr sz="2650" spc="20" dirty="0">
                <a:latin typeface="Tahoma"/>
                <a:cs typeface="Tahoma"/>
              </a:rPr>
              <a:t>a</a:t>
            </a:r>
            <a:r>
              <a:rPr sz="2650" spc="-250" dirty="0">
                <a:latin typeface="Tahoma"/>
                <a:cs typeface="Tahoma"/>
              </a:rPr>
              <a:t> </a:t>
            </a:r>
            <a:r>
              <a:rPr sz="2650" spc="20" dirty="0">
                <a:latin typeface="Tahoma"/>
                <a:cs typeface="Tahoma"/>
              </a:rPr>
              <a:t>while,</a:t>
            </a:r>
            <a:r>
              <a:rPr sz="2650" spc="-254" dirty="0">
                <a:latin typeface="Tahoma"/>
                <a:cs typeface="Tahoma"/>
              </a:rPr>
              <a:t> </a:t>
            </a:r>
            <a:r>
              <a:rPr sz="2650" spc="90" dirty="0">
                <a:latin typeface="Tahoma"/>
                <a:cs typeface="Tahoma"/>
              </a:rPr>
              <a:t>and</a:t>
            </a:r>
            <a:r>
              <a:rPr sz="2650" spc="-250" dirty="0">
                <a:latin typeface="Tahoma"/>
                <a:cs typeface="Tahoma"/>
              </a:rPr>
              <a:t> </a:t>
            </a:r>
            <a:r>
              <a:rPr sz="2650" spc="-55" dirty="0">
                <a:latin typeface="Tahoma"/>
                <a:cs typeface="Tahoma"/>
              </a:rPr>
              <a:t>I’m</a:t>
            </a:r>
            <a:r>
              <a:rPr sz="2650" spc="-254" dirty="0">
                <a:latin typeface="Tahoma"/>
                <a:cs typeface="Tahoma"/>
              </a:rPr>
              <a:t> </a:t>
            </a:r>
            <a:r>
              <a:rPr sz="2650" spc="80" dirty="0">
                <a:latin typeface="Tahoma"/>
                <a:cs typeface="Tahoma"/>
              </a:rPr>
              <a:t>wondering </a:t>
            </a:r>
            <a:r>
              <a:rPr sz="2650" spc="85" dirty="0">
                <a:latin typeface="Tahoma"/>
                <a:cs typeface="Tahoma"/>
              </a:rPr>
              <a:t> </a:t>
            </a:r>
            <a:r>
              <a:rPr sz="2650" spc="110" dirty="0">
                <a:latin typeface="Tahoma"/>
                <a:cs typeface="Tahoma"/>
              </a:rPr>
              <a:t>how</a:t>
            </a:r>
            <a:r>
              <a:rPr sz="2650" spc="-260" dirty="0">
                <a:latin typeface="Tahoma"/>
                <a:cs typeface="Tahoma"/>
              </a:rPr>
              <a:t> </a:t>
            </a:r>
            <a:r>
              <a:rPr sz="2650" spc="20" dirty="0">
                <a:latin typeface="Tahoma"/>
                <a:cs typeface="Tahoma"/>
              </a:rPr>
              <a:t>you're</a:t>
            </a:r>
            <a:r>
              <a:rPr sz="2650" spc="-254" dirty="0">
                <a:latin typeface="Tahoma"/>
                <a:cs typeface="Tahoma"/>
              </a:rPr>
              <a:t> </a:t>
            </a:r>
            <a:r>
              <a:rPr sz="2650" spc="105" dirty="0">
                <a:latin typeface="Tahoma"/>
                <a:cs typeface="Tahoma"/>
              </a:rPr>
              <a:t>doing?</a:t>
            </a:r>
            <a:endParaRPr sz="2650" dirty="0">
              <a:latin typeface="Tahoma"/>
              <a:cs typeface="Tahoma"/>
            </a:endParaRPr>
          </a:p>
          <a:p>
            <a:pPr marL="586740" algn="just">
              <a:lnSpc>
                <a:spcPct val="100000"/>
              </a:lnSpc>
              <a:spcBef>
                <a:spcPts val="270"/>
              </a:spcBef>
            </a:pPr>
            <a:r>
              <a:rPr sz="2650" spc="55" dirty="0">
                <a:latin typeface="Tahoma"/>
                <a:cs typeface="Tahoma"/>
              </a:rPr>
              <a:t>Tell</a:t>
            </a:r>
            <a:r>
              <a:rPr sz="2650" spc="-254" dirty="0">
                <a:latin typeface="Tahoma"/>
                <a:cs typeface="Tahoma"/>
              </a:rPr>
              <a:t> </a:t>
            </a:r>
            <a:r>
              <a:rPr sz="2650" spc="50" dirty="0">
                <a:latin typeface="Tahoma"/>
                <a:cs typeface="Tahoma"/>
              </a:rPr>
              <a:t>me</a:t>
            </a:r>
            <a:r>
              <a:rPr sz="2650" spc="-254" dirty="0">
                <a:latin typeface="Tahoma"/>
                <a:cs typeface="Tahoma"/>
              </a:rPr>
              <a:t> </a:t>
            </a:r>
            <a:r>
              <a:rPr sz="2650" spc="-20" dirty="0">
                <a:latin typeface="Tahoma"/>
                <a:cs typeface="Tahoma"/>
              </a:rPr>
              <a:t>more,</a:t>
            </a:r>
            <a:r>
              <a:rPr sz="2650" spc="-254" dirty="0">
                <a:latin typeface="Tahoma"/>
                <a:cs typeface="Tahoma"/>
              </a:rPr>
              <a:t> </a:t>
            </a:r>
            <a:r>
              <a:rPr sz="2650" spc="110" dirty="0">
                <a:latin typeface="Tahoma"/>
                <a:cs typeface="Tahoma"/>
              </a:rPr>
              <a:t>how</a:t>
            </a:r>
            <a:r>
              <a:rPr sz="2650" spc="-254" dirty="0">
                <a:latin typeface="Tahoma"/>
                <a:cs typeface="Tahoma"/>
              </a:rPr>
              <a:t> </a:t>
            </a:r>
            <a:r>
              <a:rPr sz="2650" spc="114" dirty="0">
                <a:latin typeface="Tahoma"/>
                <a:cs typeface="Tahoma"/>
              </a:rPr>
              <a:t>did</a:t>
            </a:r>
            <a:r>
              <a:rPr sz="2650" spc="-254" dirty="0">
                <a:latin typeface="Tahoma"/>
                <a:cs typeface="Tahoma"/>
              </a:rPr>
              <a:t> </a:t>
            </a:r>
            <a:r>
              <a:rPr sz="2650" spc="-5" dirty="0">
                <a:latin typeface="Tahoma"/>
                <a:cs typeface="Tahoma"/>
              </a:rPr>
              <a:t>that</a:t>
            </a:r>
            <a:r>
              <a:rPr sz="2650" spc="-254" dirty="0">
                <a:latin typeface="Tahoma"/>
                <a:cs typeface="Tahoma"/>
              </a:rPr>
              <a:t> </a:t>
            </a:r>
            <a:r>
              <a:rPr sz="2650" spc="45" dirty="0">
                <a:latin typeface="Tahoma"/>
                <a:cs typeface="Tahoma"/>
              </a:rPr>
              <a:t>make</a:t>
            </a:r>
            <a:r>
              <a:rPr sz="2650" spc="-254" dirty="0">
                <a:latin typeface="Tahoma"/>
                <a:cs typeface="Tahoma"/>
              </a:rPr>
              <a:t> </a:t>
            </a:r>
            <a:r>
              <a:rPr sz="2650" spc="80" dirty="0">
                <a:latin typeface="Tahoma"/>
                <a:cs typeface="Tahoma"/>
              </a:rPr>
              <a:t>you</a:t>
            </a:r>
            <a:r>
              <a:rPr sz="2650" spc="-254" dirty="0">
                <a:latin typeface="Tahoma"/>
                <a:cs typeface="Tahoma"/>
              </a:rPr>
              <a:t> </a:t>
            </a:r>
            <a:r>
              <a:rPr sz="2650" spc="30" dirty="0">
                <a:latin typeface="Tahoma"/>
                <a:cs typeface="Tahoma"/>
              </a:rPr>
              <a:t>feel?</a:t>
            </a:r>
            <a:endParaRPr sz="2650" dirty="0">
              <a:latin typeface="Tahoma"/>
              <a:cs typeface="Tahoma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00990">
              <a:lnSpc>
                <a:spcPct val="100000"/>
              </a:lnSpc>
              <a:spcBef>
                <a:spcPts val="100"/>
              </a:spcBef>
            </a:pPr>
            <a:r>
              <a:rPr spc="290" dirty="0"/>
              <a:t>Tips </a:t>
            </a:r>
            <a:r>
              <a:rPr spc="540" dirty="0"/>
              <a:t>on </a:t>
            </a:r>
            <a:r>
              <a:rPr spc="790" dirty="0"/>
              <a:t>how </a:t>
            </a:r>
            <a:r>
              <a:rPr spc="325" dirty="0"/>
              <a:t>to </a:t>
            </a:r>
            <a:r>
              <a:rPr spc="405" dirty="0"/>
              <a:t>start </a:t>
            </a:r>
            <a:r>
              <a:rPr spc="445" dirty="0"/>
              <a:t>conversations </a:t>
            </a:r>
            <a:r>
              <a:rPr spc="-1795" dirty="0"/>
              <a:t> </a:t>
            </a:r>
            <a:r>
              <a:rPr spc="560" dirty="0"/>
              <a:t>about</a:t>
            </a:r>
            <a:r>
              <a:rPr dirty="0"/>
              <a:t> </a:t>
            </a:r>
            <a:r>
              <a:rPr spc="450" dirty="0"/>
              <a:t>mental</a:t>
            </a:r>
            <a:r>
              <a:rPr spc="5" dirty="0"/>
              <a:t> </a:t>
            </a:r>
            <a:r>
              <a:rPr spc="390" dirty="0"/>
              <a:t>health</a:t>
            </a:r>
            <a:r>
              <a:rPr spc="5" dirty="0"/>
              <a:t> </a:t>
            </a:r>
            <a:r>
              <a:rPr spc="475" dirty="0"/>
              <a:t>with</a:t>
            </a:r>
            <a:r>
              <a:rPr dirty="0"/>
              <a:t> </a:t>
            </a:r>
            <a:r>
              <a:rPr spc="560" dirty="0"/>
              <a:t>your</a:t>
            </a:r>
            <a:r>
              <a:rPr spc="5" dirty="0"/>
              <a:t> </a:t>
            </a:r>
            <a:r>
              <a:rPr spc="254" dirty="0"/>
              <a:t>child</a:t>
            </a:r>
          </a:p>
        </p:txBody>
      </p:sp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96071" y="3678378"/>
            <a:ext cx="3765100" cy="478835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7941" y="0"/>
            <a:ext cx="17675860" cy="10313670"/>
            <a:chOff x="257941" y="0"/>
            <a:chExt cx="17675860" cy="10313670"/>
          </a:xfrm>
        </p:grpSpPr>
        <p:sp>
          <p:nvSpPr>
            <p:cNvPr id="3" name="object 3"/>
            <p:cNvSpPr/>
            <p:nvPr/>
          </p:nvSpPr>
          <p:spPr>
            <a:xfrm>
              <a:off x="257941" y="0"/>
              <a:ext cx="17675860" cy="10313670"/>
            </a:xfrm>
            <a:custGeom>
              <a:avLst/>
              <a:gdLst/>
              <a:ahLst/>
              <a:cxnLst/>
              <a:rect l="l" t="t" r="r" b="b"/>
              <a:pathLst>
                <a:path w="17675860" h="10313670">
                  <a:moveTo>
                    <a:pt x="17430996" y="5153253"/>
                  </a:moveTo>
                  <a:lnTo>
                    <a:pt x="15880886" y="1572436"/>
                  </a:lnTo>
                  <a:lnTo>
                    <a:pt x="16029211" y="1595390"/>
                  </a:lnTo>
                  <a:lnTo>
                    <a:pt x="17525425" y="5051705"/>
                  </a:lnTo>
                  <a:lnTo>
                    <a:pt x="17430996" y="5153253"/>
                  </a:lnTo>
                  <a:close/>
                </a:path>
                <a:path w="17675860" h="10313670">
                  <a:moveTo>
                    <a:pt x="17536643" y="5716988"/>
                  </a:moveTo>
                  <a:lnTo>
                    <a:pt x="15466779" y="935518"/>
                  </a:lnTo>
                  <a:lnTo>
                    <a:pt x="15611456" y="950042"/>
                  </a:lnTo>
                  <a:lnTo>
                    <a:pt x="17634540" y="5623449"/>
                  </a:lnTo>
                  <a:lnTo>
                    <a:pt x="17536643" y="5716988"/>
                  </a:lnTo>
                  <a:close/>
                </a:path>
                <a:path w="17675860" h="10313670">
                  <a:moveTo>
                    <a:pt x="17574864" y="6124963"/>
                  </a:moveTo>
                  <a:lnTo>
                    <a:pt x="15163186" y="553889"/>
                  </a:lnTo>
                  <a:lnTo>
                    <a:pt x="15305411" y="562752"/>
                  </a:lnTo>
                  <a:lnTo>
                    <a:pt x="17675346" y="6037397"/>
                  </a:lnTo>
                  <a:lnTo>
                    <a:pt x="17574864" y="6124963"/>
                  </a:lnTo>
                  <a:close/>
                </a:path>
                <a:path w="17675860" h="10313670">
                  <a:moveTo>
                    <a:pt x="17563282" y="6417892"/>
                  </a:moveTo>
                  <a:lnTo>
                    <a:pt x="14876406" y="211099"/>
                  </a:lnTo>
                  <a:lnTo>
                    <a:pt x="15016266" y="214498"/>
                  </a:lnTo>
                  <a:lnTo>
                    <a:pt x="17665619" y="6334610"/>
                  </a:lnTo>
                  <a:lnTo>
                    <a:pt x="17563282" y="6417892"/>
                  </a:lnTo>
                  <a:close/>
                </a:path>
                <a:path w="17675860" h="10313670">
                  <a:moveTo>
                    <a:pt x="14095718" y="9916310"/>
                  </a:moveTo>
                  <a:lnTo>
                    <a:pt x="9803817" y="1846"/>
                  </a:lnTo>
                  <a:lnTo>
                    <a:pt x="14785022" y="0"/>
                  </a:lnTo>
                  <a:lnTo>
                    <a:pt x="17630589" y="6573375"/>
                  </a:lnTo>
                  <a:lnTo>
                    <a:pt x="17526772" y="6653236"/>
                  </a:lnTo>
                  <a:lnTo>
                    <a:pt x="17586927" y="6792198"/>
                  </a:lnTo>
                  <a:lnTo>
                    <a:pt x="17481730" y="6868872"/>
                  </a:lnTo>
                  <a:lnTo>
                    <a:pt x="17524958" y="6968732"/>
                  </a:lnTo>
                  <a:lnTo>
                    <a:pt x="17418688" y="7042926"/>
                  </a:lnTo>
                  <a:lnTo>
                    <a:pt x="17457763" y="7133192"/>
                  </a:lnTo>
                  <a:lnTo>
                    <a:pt x="17350489" y="7205069"/>
                  </a:lnTo>
                  <a:lnTo>
                    <a:pt x="17385690" y="7286385"/>
                  </a:lnTo>
                  <a:lnTo>
                    <a:pt x="17277483" y="7356105"/>
                  </a:lnTo>
                  <a:lnTo>
                    <a:pt x="17301445" y="7411460"/>
                  </a:lnTo>
                  <a:lnTo>
                    <a:pt x="17192541" y="7479571"/>
                  </a:lnTo>
                  <a:lnTo>
                    <a:pt x="17214481" y="7530253"/>
                  </a:lnTo>
                  <a:lnTo>
                    <a:pt x="17104925" y="7596858"/>
                  </a:lnTo>
                  <a:lnTo>
                    <a:pt x="17124976" y="7643177"/>
                  </a:lnTo>
                  <a:lnTo>
                    <a:pt x="17014813" y="7708380"/>
                  </a:lnTo>
                  <a:lnTo>
                    <a:pt x="17033109" y="7750646"/>
                  </a:lnTo>
                  <a:lnTo>
                    <a:pt x="16922383" y="7814548"/>
                  </a:lnTo>
                  <a:lnTo>
                    <a:pt x="16939060" y="7853071"/>
                  </a:lnTo>
                  <a:lnTo>
                    <a:pt x="16827816" y="7915777"/>
                  </a:lnTo>
                  <a:lnTo>
                    <a:pt x="16838060" y="7939442"/>
                  </a:lnTo>
                  <a:lnTo>
                    <a:pt x="16726457" y="8001319"/>
                  </a:lnTo>
                  <a:lnTo>
                    <a:pt x="16740620" y="8034036"/>
                  </a:lnTo>
                  <a:lnTo>
                    <a:pt x="16628578" y="8094898"/>
                  </a:lnTo>
                  <a:lnTo>
                    <a:pt x="16637283" y="8115008"/>
                  </a:lnTo>
                  <a:lnTo>
                    <a:pt x="16524940" y="8175176"/>
                  </a:lnTo>
                  <a:lnTo>
                    <a:pt x="16533070" y="8193956"/>
                  </a:lnTo>
                  <a:lnTo>
                    <a:pt x="16420452" y="8253488"/>
                  </a:lnTo>
                  <a:lnTo>
                    <a:pt x="16428057" y="8271055"/>
                  </a:lnTo>
                  <a:lnTo>
                    <a:pt x="16315189" y="8330009"/>
                  </a:lnTo>
                  <a:lnTo>
                    <a:pt x="16322318" y="8346479"/>
                  </a:lnTo>
                  <a:lnTo>
                    <a:pt x="16209225" y="8404913"/>
                  </a:lnTo>
                  <a:lnTo>
                    <a:pt x="16215930" y="8420402"/>
                  </a:lnTo>
                  <a:lnTo>
                    <a:pt x="16102637" y="8478374"/>
                  </a:lnTo>
                  <a:lnTo>
                    <a:pt x="16108967" y="8492998"/>
                  </a:lnTo>
                  <a:lnTo>
                    <a:pt x="15995499" y="8550567"/>
                  </a:lnTo>
                  <a:lnTo>
                    <a:pt x="16001505" y="8564441"/>
                  </a:lnTo>
                  <a:lnTo>
                    <a:pt x="15887888" y="8621665"/>
                  </a:lnTo>
                  <a:lnTo>
                    <a:pt x="15893620" y="8634906"/>
                  </a:lnTo>
                  <a:lnTo>
                    <a:pt x="15779879" y="8691842"/>
                  </a:lnTo>
                  <a:lnTo>
                    <a:pt x="15782649" y="8698243"/>
                  </a:lnTo>
                  <a:lnTo>
                    <a:pt x="15668839" y="8755020"/>
                  </a:lnTo>
                  <a:lnTo>
                    <a:pt x="15674226" y="8767465"/>
                  </a:lnTo>
                  <a:lnTo>
                    <a:pt x="15560333" y="8824051"/>
                  </a:lnTo>
                  <a:lnTo>
                    <a:pt x="15562966" y="8830134"/>
                  </a:lnTo>
                  <a:lnTo>
                    <a:pt x="15449032" y="8886626"/>
                  </a:lnTo>
                  <a:lnTo>
                    <a:pt x="15454601" y="8899490"/>
                  </a:lnTo>
                  <a:lnTo>
                    <a:pt x="15341054" y="8956876"/>
                  </a:lnTo>
                  <a:lnTo>
                    <a:pt x="15347474" y="8971707"/>
                  </a:lnTo>
                  <a:lnTo>
                    <a:pt x="15234338" y="9030043"/>
                  </a:lnTo>
                  <a:lnTo>
                    <a:pt x="15237882" y="9038230"/>
                  </a:lnTo>
                  <a:lnTo>
                    <a:pt x="15125006" y="9097165"/>
                  </a:lnTo>
                  <a:lnTo>
                    <a:pt x="15132721" y="9114988"/>
                  </a:lnTo>
                  <a:lnTo>
                    <a:pt x="15020210" y="9174767"/>
                  </a:lnTo>
                  <a:lnTo>
                    <a:pt x="15028628" y="9194212"/>
                  </a:lnTo>
                  <a:lnTo>
                    <a:pt x="14916454" y="9254771"/>
                  </a:lnTo>
                  <a:lnTo>
                    <a:pt x="14920935" y="9265122"/>
                  </a:lnTo>
                  <a:lnTo>
                    <a:pt x="14808971" y="9326164"/>
                  </a:lnTo>
                  <a:lnTo>
                    <a:pt x="14818436" y="9348029"/>
                  </a:lnTo>
                  <a:lnTo>
                    <a:pt x="14706763" y="9409744"/>
                  </a:lnTo>
                  <a:lnTo>
                    <a:pt x="14716782" y="9432889"/>
                  </a:lnTo>
                  <a:lnTo>
                    <a:pt x="14605372" y="9495211"/>
                  </a:lnTo>
                  <a:lnTo>
                    <a:pt x="14610592" y="9507269"/>
                  </a:lnTo>
                  <a:lnTo>
                    <a:pt x="14499342" y="9569961"/>
                  </a:lnTo>
                  <a:lnTo>
                    <a:pt x="14510161" y="9594953"/>
                  </a:lnTo>
                  <a:lnTo>
                    <a:pt x="14399127" y="9658145"/>
                  </a:lnTo>
                  <a:lnTo>
                    <a:pt x="14410352" y="9684075"/>
                  </a:lnTo>
                  <a:lnTo>
                    <a:pt x="14299507" y="9747703"/>
                  </a:lnTo>
                  <a:lnTo>
                    <a:pt x="14305268" y="9761010"/>
                  </a:lnTo>
                  <a:lnTo>
                    <a:pt x="14194533" y="9824893"/>
                  </a:lnTo>
                  <a:lnTo>
                    <a:pt x="14206310" y="9852098"/>
                  </a:lnTo>
                  <a:lnTo>
                    <a:pt x="14095718" y="9916310"/>
                  </a:lnTo>
                  <a:close/>
                </a:path>
                <a:path w="17675860" h="10313670">
                  <a:moveTo>
                    <a:pt x="13997274" y="10008585"/>
                  </a:moveTo>
                  <a:lnTo>
                    <a:pt x="9693976" y="67792"/>
                  </a:lnTo>
                  <a:lnTo>
                    <a:pt x="9805855" y="6552"/>
                  </a:lnTo>
                  <a:lnTo>
                    <a:pt x="14107751" y="9944108"/>
                  </a:lnTo>
                  <a:lnTo>
                    <a:pt x="13997274" y="10008585"/>
                  </a:lnTo>
                  <a:close/>
                </a:path>
                <a:path w="17675860" h="10313670">
                  <a:moveTo>
                    <a:pt x="13892960" y="10087300"/>
                  </a:moveTo>
                  <a:lnTo>
                    <a:pt x="9587100" y="140588"/>
                  </a:lnTo>
                  <a:lnTo>
                    <a:pt x="9698757" y="78837"/>
                  </a:lnTo>
                  <a:lnTo>
                    <a:pt x="14003377" y="10022682"/>
                  </a:lnTo>
                  <a:lnTo>
                    <a:pt x="13892960" y="10087300"/>
                  </a:lnTo>
                  <a:close/>
                </a:path>
                <a:path w="17675860" h="10313670">
                  <a:moveTo>
                    <a:pt x="13794950" y="10180576"/>
                  </a:moveTo>
                  <a:lnTo>
                    <a:pt x="9485865" y="226416"/>
                  </a:lnTo>
                  <a:lnTo>
                    <a:pt x="9597204" y="163929"/>
                  </a:lnTo>
                  <a:lnTo>
                    <a:pt x="13905298" y="10115801"/>
                  </a:lnTo>
                  <a:lnTo>
                    <a:pt x="13794950" y="10180576"/>
                  </a:lnTo>
                  <a:close/>
                </a:path>
                <a:path w="17675860" h="10313670">
                  <a:moveTo>
                    <a:pt x="6102686" y="10313451"/>
                  </a:moveTo>
                  <a:lnTo>
                    <a:pt x="2657548" y="2355040"/>
                  </a:lnTo>
                  <a:lnTo>
                    <a:pt x="2777964" y="2313522"/>
                  </a:lnTo>
                  <a:lnTo>
                    <a:pt x="2786023" y="2332139"/>
                  </a:lnTo>
                  <a:lnTo>
                    <a:pt x="2906757" y="2291356"/>
                  </a:lnTo>
                  <a:lnTo>
                    <a:pt x="2915428" y="2311386"/>
                  </a:lnTo>
                  <a:lnTo>
                    <a:pt x="3036456" y="2271280"/>
                  </a:lnTo>
                  <a:lnTo>
                    <a:pt x="3045688" y="2292607"/>
                  </a:lnTo>
                  <a:lnTo>
                    <a:pt x="3166983" y="2253120"/>
                  </a:lnTo>
                  <a:lnTo>
                    <a:pt x="3176726" y="2275627"/>
                  </a:lnTo>
                  <a:lnTo>
                    <a:pt x="3298265" y="2236702"/>
                  </a:lnTo>
                  <a:lnTo>
                    <a:pt x="3308469" y="2260273"/>
                  </a:lnTo>
                  <a:lnTo>
                    <a:pt x="3430225" y="2221851"/>
                  </a:lnTo>
                  <a:lnTo>
                    <a:pt x="3435500" y="2234037"/>
                  </a:lnTo>
                  <a:lnTo>
                    <a:pt x="3557388" y="2195919"/>
                  </a:lnTo>
                  <a:lnTo>
                    <a:pt x="3568248" y="2221007"/>
                  </a:lnTo>
                  <a:lnTo>
                    <a:pt x="3690312" y="2183295"/>
                  </a:lnTo>
                  <a:lnTo>
                    <a:pt x="3701500" y="2209138"/>
                  </a:lnTo>
                  <a:lnTo>
                    <a:pt x="3823714" y="2171775"/>
                  </a:lnTo>
                  <a:lnTo>
                    <a:pt x="3951727" y="2147805"/>
                  </a:lnTo>
                  <a:lnTo>
                    <a:pt x="3963348" y="2174650"/>
                  </a:lnTo>
                  <a:lnTo>
                    <a:pt x="4220067" y="2128313"/>
                  </a:lnTo>
                  <a:lnTo>
                    <a:pt x="4354578" y="2119354"/>
                  </a:lnTo>
                  <a:lnTo>
                    <a:pt x="4483176" y="2096737"/>
                  </a:lnTo>
                  <a:lnTo>
                    <a:pt x="4489215" y="2110687"/>
                  </a:lnTo>
                  <a:lnTo>
                    <a:pt x="4611808" y="2074198"/>
                  </a:lnTo>
                  <a:lnTo>
                    <a:pt x="4617856" y="2088168"/>
                  </a:lnTo>
                  <a:lnTo>
                    <a:pt x="4740452" y="2051686"/>
                  </a:lnTo>
                  <a:lnTo>
                    <a:pt x="4746497" y="2065650"/>
                  </a:lnTo>
                  <a:lnTo>
                    <a:pt x="4869085" y="2029149"/>
                  </a:lnTo>
                  <a:lnTo>
                    <a:pt x="4881137" y="2056990"/>
                  </a:lnTo>
                  <a:lnTo>
                    <a:pt x="5003692" y="2020412"/>
                  </a:lnTo>
                  <a:lnTo>
                    <a:pt x="5009682" y="2034250"/>
                  </a:lnTo>
                  <a:lnTo>
                    <a:pt x="5132200" y="1997589"/>
                  </a:lnTo>
                  <a:lnTo>
                    <a:pt x="5138149" y="2011330"/>
                  </a:lnTo>
                  <a:lnTo>
                    <a:pt x="5260621" y="1974561"/>
                  </a:lnTo>
                  <a:lnTo>
                    <a:pt x="5272381" y="2001729"/>
                  </a:lnTo>
                  <a:lnTo>
                    <a:pt x="5394762" y="1964747"/>
                  </a:lnTo>
                  <a:lnTo>
                    <a:pt x="5400557" y="1978136"/>
                  </a:lnTo>
                  <a:lnTo>
                    <a:pt x="5522862" y="1940981"/>
                  </a:lnTo>
                  <a:lnTo>
                    <a:pt x="5528577" y="1954183"/>
                  </a:lnTo>
                  <a:lnTo>
                    <a:pt x="5650796" y="1916830"/>
                  </a:lnTo>
                  <a:lnTo>
                    <a:pt x="5661993" y="1942694"/>
                  </a:lnTo>
                  <a:lnTo>
                    <a:pt x="5784062" y="1904994"/>
                  </a:lnTo>
                  <a:lnTo>
                    <a:pt x="5789526" y="1917617"/>
                  </a:lnTo>
                  <a:lnTo>
                    <a:pt x="5911481" y="1879653"/>
                  </a:lnTo>
                  <a:lnTo>
                    <a:pt x="5916826" y="1892001"/>
                  </a:lnTo>
                  <a:lnTo>
                    <a:pt x="6038655" y="1853747"/>
                  </a:lnTo>
                  <a:lnTo>
                    <a:pt x="6049014" y="1877677"/>
                  </a:lnTo>
                  <a:lnTo>
                    <a:pt x="6170635" y="1838941"/>
                  </a:lnTo>
                  <a:lnTo>
                    <a:pt x="6175632" y="1850485"/>
                  </a:lnTo>
                  <a:lnTo>
                    <a:pt x="6297100" y="1811396"/>
                  </a:lnTo>
                  <a:lnTo>
                    <a:pt x="6301938" y="1822573"/>
                  </a:lnTo>
                  <a:lnTo>
                    <a:pt x="6423241" y="1783104"/>
                  </a:lnTo>
                  <a:lnTo>
                    <a:pt x="6432490" y="1804468"/>
                  </a:lnTo>
                  <a:lnTo>
                    <a:pt x="6553526" y="1764382"/>
                  </a:lnTo>
                  <a:lnTo>
                    <a:pt x="6557919" y="1774529"/>
                  </a:lnTo>
                  <a:lnTo>
                    <a:pt x="6678762" y="1733999"/>
                  </a:lnTo>
                  <a:lnTo>
                    <a:pt x="6687050" y="1753144"/>
                  </a:lnTo>
                  <a:lnTo>
                    <a:pt x="6807584" y="1711899"/>
                  </a:lnTo>
                  <a:lnTo>
                    <a:pt x="6811462" y="1720857"/>
                  </a:lnTo>
                  <a:lnTo>
                    <a:pt x="6931777" y="1679105"/>
                  </a:lnTo>
                  <a:lnTo>
                    <a:pt x="6935429" y="1687541"/>
                  </a:lnTo>
                  <a:lnTo>
                    <a:pt x="7055512" y="1645255"/>
                  </a:lnTo>
                  <a:lnTo>
                    <a:pt x="7062221" y="1660751"/>
                  </a:lnTo>
                  <a:lnTo>
                    <a:pt x="7181936" y="1617615"/>
                  </a:lnTo>
                  <a:lnTo>
                    <a:pt x="7184976" y="1624636"/>
                  </a:lnTo>
                  <a:lnTo>
                    <a:pt x="7304432" y="1580901"/>
                  </a:lnTo>
                  <a:lnTo>
                    <a:pt x="7309845" y="1593405"/>
                  </a:lnTo>
                  <a:lnTo>
                    <a:pt x="7428892" y="1548724"/>
                  </a:lnTo>
                  <a:lnTo>
                    <a:pt x="7431249" y="1554169"/>
                  </a:lnTo>
                  <a:lnTo>
                    <a:pt x="7550009" y="1508825"/>
                  </a:lnTo>
                  <a:lnTo>
                    <a:pt x="7553987" y="1518015"/>
                  </a:lnTo>
                  <a:lnTo>
                    <a:pt x="7672296" y="1471629"/>
                  </a:lnTo>
                  <a:lnTo>
                    <a:pt x="7675346" y="1478675"/>
                  </a:lnTo>
                  <a:lnTo>
                    <a:pt x="7793179" y="1431188"/>
                  </a:lnTo>
                  <a:lnTo>
                    <a:pt x="7794298" y="1433775"/>
                  </a:lnTo>
                  <a:lnTo>
                    <a:pt x="7911799" y="1385522"/>
                  </a:lnTo>
                  <a:lnTo>
                    <a:pt x="7913191" y="1388739"/>
                  </a:lnTo>
                  <a:lnTo>
                    <a:pt x="8030174" y="1339289"/>
                  </a:lnTo>
                  <a:lnTo>
                    <a:pt x="8030505" y="1340053"/>
                  </a:lnTo>
                  <a:lnTo>
                    <a:pt x="8146944" y="1289348"/>
                  </a:lnTo>
                  <a:lnTo>
                    <a:pt x="8146163" y="1287543"/>
                  </a:lnTo>
                  <a:lnTo>
                    <a:pt x="8262033" y="1235525"/>
                  </a:lnTo>
                  <a:lnTo>
                    <a:pt x="8260090" y="1231037"/>
                  </a:lnTo>
                  <a:lnTo>
                    <a:pt x="8375367" y="1177647"/>
                  </a:lnTo>
                  <a:lnTo>
                    <a:pt x="8372212" y="1170358"/>
                  </a:lnTo>
                  <a:lnTo>
                    <a:pt x="8486871" y="1115540"/>
                  </a:lnTo>
                  <a:lnTo>
                    <a:pt x="8482453" y="1105335"/>
                  </a:lnTo>
                  <a:lnTo>
                    <a:pt x="8596468" y="1049029"/>
                  </a:lnTo>
                  <a:lnTo>
                    <a:pt x="8590737" y="1035792"/>
                  </a:lnTo>
                  <a:lnTo>
                    <a:pt x="8704083" y="977941"/>
                  </a:lnTo>
                  <a:lnTo>
                    <a:pt x="8693094" y="952555"/>
                  </a:lnTo>
                  <a:lnTo>
                    <a:pt x="8805509" y="892554"/>
                  </a:lnTo>
                  <a:lnTo>
                    <a:pt x="8796520" y="871791"/>
                  </a:lnTo>
                  <a:lnTo>
                    <a:pt x="8908208" y="810110"/>
                  </a:lnTo>
                  <a:lnTo>
                    <a:pt x="8889442" y="766759"/>
                  </a:lnTo>
                  <a:lnTo>
                    <a:pt x="8999271" y="700783"/>
                  </a:lnTo>
                  <a:lnTo>
                    <a:pt x="8992626" y="685433"/>
                  </a:lnTo>
                  <a:lnTo>
                    <a:pt x="9102606" y="619808"/>
                  </a:lnTo>
                  <a:lnTo>
                    <a:pt x="9089706" y="590009"/>
                  </a:lnTo>
                  <a:lnTo>
                    <a:pt x="9199926" y="524938"/>
                  </a:lnTo>
                  <a:lnTo>
                    <a:pt x="9187523" y="496286"/>
                  </a:lnTo>
                  <a:lnTo>
                    <a:pt x="9298000" y="431807"/>
                  </a:lnTo>
                  <a:lnTo>
                    <a:pt x="9286124" y="404374"/>
                  </a:lnTo>
                  <a:lnTo>
                    <a:pt x="9396872" y="340523"/>
                  </a:lnTo>
                  <a:lnTo>
                    <a:pt x="9385556" y="314381"/>
                  </a:lnTo>
                  <a:lnTo>
                    <a:pt x="9496591" y="251194"/>
                  </a:lnTo>
                  <a:lnTo>
                    <a:pt x="13807396" y="10209326"/>
                  </a:lnTo>
                  <a:lnTo>
                    <a:pt x="13705224" y="10292989"/>
                  </a:lnTo>
                  <a:lnTo>
                    <a:pt x="6102686" y="10313451"/>
                  </a:lnTo>
                  <a:close/>
                </a:path>
                <a:path w="17675860" h="10313670">
                  <a:moveTo>
                    <a:pt x="5881853" y="10123001"/>
                  </a:moveTo>
                  <a:lnTo>
                    <a:pt x="2530077" y="2380262"/>
                  </a:lnTo>
                  <a:lnTo>
                    <a:pt x="2650150" y="2337951"/>
                  </a:lnTo>
                  <a:lnTo>
                    <a:pt x="6015524" y="10112102"/>
                  </a:lnTo>
                  <a:lnTo>
                    <a:pt x="5881853" y="10123001"/>
                  </a:lnTo>
                  <a:close/>
                </a:path>
                <a:path w="17675860" h="10313670">
                  <a:moveTo>
                    <a:pt x="5687035" y="9992647"/>
                  </a:moveTo>
                  <a:lnTo>
                    <a:pt x="2403687" y="2407980"/>
                  </a:lnTo>
                  <a:lnTo>
                    <a:pt x="2523391" y="2364818"/>
                  </a:lnTo>
                  <a:lnTo>
                    <a:pt x="5817512" y="9974371"/>
                  </a:lnTo>
                  <a:lnTo>
                    <a:pt x="5687035" y="9992647"/>
                  </a:lnTo>
                  <a:close/>
                </a:path>
                <a:path w="17675860" h="10313670">
                  <a:moveTo>
                    <a:pt x="5504220" y="9890021"/>
                  </a:moveTo>
                  <a:lnTo>
                    <a:pt x="2277732" y="2436703"/>
                  </a:lnTo>
                  <a:lnTo>
                    <a:pt x="2397348" y="2393336"/>
                  </a:lnTo>
                  <a:lnTo>
                    <a:pt x="5633582" y="9869168"/>
                  </a:lnTo>
                  <a:lnTo>
                    <a:pt x="5504220" y="9890021"/>
                  </a:lnTo>
                  <a:close/>
                </a:path>
                <a:path w="17675860" h="10313670">
                  <a:moveTo>
                    <a:pt x="5326736" y="9799709"/>
                  </a:moveTo>
                  <a:lnTo>
                    <a:pt x="2153439" y="2469267"/>
                  </a:lnTo>
                  <a:lnTo>
                    <a:pt x="2272327" y="2424217"/>
                  </a:lnTo>
                  <a:lnTo>
                    <a:pt x="5455064" y="9776470"/>
                  </a:lnTo>
                  <a:lnTo>
                    <a:pt x="5326736" y="9799709"/>
                  </a:lnTo>
                  <a:close/>
                </a:path>
                <a:path w="17675860" h="10313670">
                  <a:moveTo>
                    <a:pt x="5154170" y="9720760"/>
                  </a:moveTo>
                  <a:lnTo>
                    <a:pt x="2031320" y="2506850"/>
                  </a:lnTo>
                  <a:lnTo>
                    <a:pt x="2149485" y="2460132"/>
                  </a:lnTo>
                  <a:lnTo>
                    <a:pt x="5281548" y="9695325"/>
                  </a:lnTo>
                  <a:lnTo>
                    <a:pt x="5154170" y="9720760"/>
                  </a:lnTo>
                  <a:close/>
                </a:path>
                <a:path w="17675860" h="10313670">
                  <a:moveTo>
                    <a:pt x="4986111" y="9652221"/>
                  </a:moveTo>
                  <a:lnTo>
                    <a:pt x="1911355" y="2549409"/>
                  </a:lnTo>
                  <a:lnTo>
                    <a:pt x="2028804" y="2501037"/>
                  </a:lnTo>
                  <a:lnTo>
                    <a:pt x="5112621" y="9624780"/>
                  </a:lnTo>
                  <a:lnTo>
                    <a:pt x="4986111" y="9652221"/>
                  </a:lnTo>
                  <a:close/>
                </a:path>
                <a:path w="17675860" h="10313670">
                  <a:moveTo>
                    <a:pt x="4822146" y="9593140"/>
                  </a:moveTo>
                  <a:lnTo>
                    <a:pt x="1793524" y="2596901"/>
                  </a:lnTo>
                  <a:lnTo>
                    <a:pt x="1910264" y="2546890"/>
                  </a:lnTo>
                  <a:lnTo>
                    <a:pt x="4947870" y="9563883"/>
                  </a:lnTo>
                  <a:lnTo>
                    <a:pt x="4822146" y="9593140"/>
                  </a:lnTo>
                  <a:close/>
                </a:path>
                <a:path w="17675860" h="10313670">
                  <a:moveTo>
                    <a:pt x="4670335" y="9562134"/>
                  </a:moveTo>
                  <a:lnTo>
                    <a:pt x="1677810" y="2649280"/>
                  </a:lnTo>
                  <a:lnTo>
                    <a:pt x="1793846" y="2597645"/>
                  </a:lnTo>
                  <a:lnTo>
                    <a:pt x="4795489" y="9531562"/>
                  </a:lnTo>
                  <a:lnTo>
                    <a:pt x="4670335" y="9562134"/>
                  </a:lnTo>
                  <a:close/>
                </a:path>
                <a:path w="17675860" h="10313670">
                  <a:moveTo>
                    <a:pt x="4512700" y="9517675"/>
                  </a:moveTo>
                  <a:lnTo>
                    <a:pt x="1564193" y="2706505"/>
                  </a:lnTo>
                  <a:lnTo>
                    <a:pt x="1679532" y="2653259"/>
                  </a:lnTo>
                  <a:lnTo>
                    <a:pt x="4637217" y="9485631"/>
                  </a:lnTo>
                  <a:lnTo>
                    <a:pt x="4512700" y="9517675"/>
                  </a:lnTo>
                  <a:close/>
                </a:path>
                <a:path w="17675860" h="10313670">
                  <a:moveTo>
                    <a:pt x="4365419" y="9497133"/>
                  </a:moveTo>
                  <a:lnTo>
                    <a:pt x="1454783" y="2773447"/>
                  </a:lnTo>
                  <a:lnTo>
                    <a:pt x="1569203" y="2718077"/>
                  </a:lnTo>
                  <a:lnTo>
                    <a:pt x="4489485" y="9464048"/>
                  </a:lnTo>
                  <a:lnTo>
                    <a:pt x="4365419" y="9497133"/>
                  </a:lnTo>
                  <a:close/>
                </a:path>
                <a:path w="17675860" h="10313670">
                  <a:moveTo>
                    <a:pt x="4212778" y="9464211"/>
                  </a:moveTo>
                  <a:lnTo>
                    <a:pt x="1345985" y="2841805"/>
                  </a:lnTo>
                  <a:lnTo>
                    <a:pt x="1459723" y="2784859"/>
                  </a:lnTo>
                  <a:lnTo>
                    <a:pt x="4336356" y="9429997"/>
                  </a:lnTo>
                  <a:lnTo>
                    <a:pt x="4212778" y="9464211"/>
                  </a:lnTo>
                  <a:close/>
                </a:path>
                <a:path w="17675860" h="10313670">
                  <a:moveTo>
                    <a:pt x="4068958" y="9451665"/>
                  </a:moveTo>
                  <a:lnTo>
                    <a:pt x="1239222" y="2914861"/>
                  </a:lnTo>
                  <a:lnTo>
                    <a:pt x="1352284" y="2856354"/>
                  </a:lnTo>
                  <a:lnTo>
                    <a:pt x="4192204" y="9416684"/>
                  </a:lnTo>
                  <a:lnTo>
                    <a:pt x="4068958" y="9451665"/>
                  </a:lnTo>
                  <a:close/>
                </a:path>
                <a:path w="17675860" h="10313670">
                  <a:moveTo>
                    <a:pt x="3926332" y="9441879"/>
                  </a:moveTo>
                  <a:lnTo>
                    <a:pt x="1134474" y="2992573"/>
                  </a:lnTo>
                  <a:lnTo>
                    <a:pt x="1246866" y="2932519"/>
                  </a:lnTo>
                  <a:lnTo>
                    <a:pt x="4049299" y="9406254"/>
                  </a:lnTo>
                  <a:lnTo>
                    <a:pt x="3926332" y="9441879"/>
                  </a:lnTo>
                  <a:close/>
                </a:path>
                <a:path w="17675860" h="10313670">
                  <a:moveTo>
                    <a:pt x="3778547" y="9420174"/>
                  </a:moveTo>
                  <a:lnTo>
                    <a:pt x="1031722" y="3074895"/>
                  </a:lnTo>
                  <a:lnTo>
                    <a:pt x="1143451" y="3013309"/>
                  </a:lnTo>
                  <a:lnTo>
                    <a:pt x="3901240" y="9383914"/>
                  </a:lnTo>
                  <a:lnTo>
                    <a:pt x="3778547" y="9420174"/>
                  </a:lnTo>
                  <a:close/>
                </a:path>
                <a:path w="17675860" h="10313670">
                  <a:moveTo>
                    <a:pt x="3637839" y="9414817"/>
                  </a:moveTo>
                  <a:lnTo>
                    <a:pt x="930947" y="3161785"/>
                  </a:lnTo>
                  <a:lnTo>
                    <a:pt x="1042019" y="3098681"/>
                  </a:lnTo>
                  <a:lnTo>
                    <a:pt x="3760372" y="9378187"/>
                  </a:lnTo>
                  <a:lnTo>
                    <a:pt x="3637839" y="9414817"/>
                  </a:lnTo>
                  <a:close/>
                </a:path>
                <a:path w="17675860" h="10313670">
                  <a:moveTo>
                    <a:pt x="3351923" y="9393708"/>
                  </a:moveTo>
                  <a:lnTo>
                    <a:pt x="742237" y="3365226"/>
                  </a:lnTo>
                  <a:lnTo>
                    <a:pt x="851800" y="3298638"/>
                  </a:lnTo>
                  <a:lnTo>
                    <a:pt x="838472" y="3267849"/>
                  </a:lnTo>
                  <a:lnTo>
                    <a:pt x="948678" y="3202745"/>
                  </a:lnTo>
                  <a:lnTo>
                    <a:pt x="3614189" y="9360183"/>
                  </a:lnTo>
                  <a:lnTo>
                    <a:pt x="3351923" y="9393708"/>
                  </a:lnTo>
                  <a:close/>
                </a:path>
                <a:path w="17675860" h="10313670">
                  <a:moveTo>
                    <a:pt x="3212098" y="9390390"/>
                  </a:moveTo>
                  <a:lnTo>
                    <a:pt x="655746" y="3485113"/>
                  </a:lnTo>
                  <a:lnTo>
                    <a:pt x="764463" y="3416570"/>
                  </a:lnTo>
                  <a:lnTo>
                    <a:pt x="3334474" y="9353399"/>
                  </a:lnTo>
                  <a:lnTo>
                    <a:pt x="3212098" y="9390390"/>
                  </a:lnTo>
                  <a:close/>
                </a:path>
                <a:path w="17675860" h="10313670">
                  <a:moveTo>
                    <a:pt x="3066180" y="9372997"/>
                  </a:moveTo>
                  <a:lnTo>
                    <a:pt x="563947" y="3592738"/>
                  </a:lnTo>
                  <a:lnTo>
                    <a:pt x="672037" y="3522746"/>
                  </a:lnTo>
                  <a:lnTo>
                    <a:pt x="3188644" y="9336210"/>
                  </a:lnTo>
                  <a:lnTo>
                    <a:pt x="3066180" y="9372997"/>
                  </a:lnTo>
                  <a:close/>
                </a:path>
                <a:path w="17675860" h="10313670">
                  <a:moveTo>
                    <a:pt x="2919573" y="9354013"/>
                  </a:moveTo>
                  <a:lnTo>
                    <a:pt x="483303" y="3726131"/>
                  </a:lnTo>
                  <a:lnTo>
                    <a:pt x="590566" y="3654229"/>
                  </a:lnTo>
                  <a:lnTo>
                    <a:pt x="3042208" y="9317621"/>
                  </a:lnTo>
                  <a:lnTo>
                    <a:pt x="2919573" y="9354013"/>
                  </a:lnTo>
                  <a:close/>
                </a:path>
                <a:path w="17675860" h="10313670">
                  <a:moveTo>
                    <a:pt x="2778204" y="9347130"/>
                  </a:moveTo>
                  <a:lnTo>
                    <a:pt x="405938" y="3867099"/>
                  </a:lnTo>
                  <a:lnTo>
                    <a:pt x="512385" y="3793313"/>
                  </a:lnTo>
                  <a:lnTo>
                    <a:pt x="2901035" y="9311191"/>
                  </a:lnTo>
                  <a:lnTo>
                    <a:pt x="2778204" y="9347130"/>
                  </a:lnTo>
                  <a:close/>
                </a:path>
                <a:path w="17675860" h="10313670">
                  <a:moveTo>
                    <a:pt x="2629318" y="9322881"/>
                  </a:moveTo>
                  <a:lnTo>
                    <a:pt x="320902" y="3990346"/>
                  </a:lnTo>
                  <a:lnTo>
                    <a:pt x="426745" y="3915164"/>
                  </a:lnTo>
                  <a:lnTo>
                    <a:pt x="2752468" y="9287679"/>
                  </a:lnTo>
                  <a:lnTo>
                    <a:pt x="2629318" y="9322881"/>
                  </a:lnTo>
                  <a:close/>
                </a:path>
                <a:path w="17675860" h="10313670">
                  <a:moveTo>
                    <a:pt x="2478588" y="9294373"/>
                  </a:moveTo>
                  <a:lnTo>
                    <a:pt x="260865" y="4171344"/>
                  </a:lnTo>
                  <a:lnTo>
                    <a:pt x="365715" y="4093867"/>
                  </a:lnTo>
                  <a:lnTo>
                    <a:pt x="2602140" y="9260099"/>
                  </a:lnTo>
                  <a:lnTo>
                    <a:pt x="2478588" y="9294373"/>
                  </a:lnTo>
                  <a:close/>
                </a:path>
                <a:path w="17675860" h="10313670">
                  <a:moveTo>
                    <a:pt x="2325603" y="9260655"/>
                  </a:moveTo>
                  <a:lnTo>
                    <a:pt x="193068" y="4334413"/>
                  </a:lnTo>
                  <a:lnTo>
                    <a:pt x="297136" y="4255131"/>
                  </a:lnTo>
                  <a:lnTo>
                    <a:pt x="2449639" y="9227499"/>
                  </a:lnTo>
                  <a:lnTo>
                    <a:pt x="2325603" y="9260655"/>
                  </a:lnTo>
                  <a:close/>
                </a:path>
                <a:path w="17675860" h="10313670">
                  <a:moveTo>
                    <a:pt x="2161772" y="9201882"/>
                  </a:moveTo>
                  <a:lnTo>
                    <a:pt x="128370" y="4504642"/>
                  </a:lnTo>
                  <a:lnTo>
                    <a:pt x="231667" y="4423579"/>
                  </a:lnTo>
                  <a:lnTo>
                    <a:pt x="2286497" y="9170320"/>
                  </a:lnTo>
                  <a:lnTo>
                    <a:pt x="2161772" y="9201882"/>
                  </a:lnTo>
                  <a:close/>
                </a:path>
                <a:path w="17675860" h="10313670">
                  <a:moveTo>
                    <a:pt x="2002372" y="9153347"/>
                  </a:moveTo>
                  <a:lnTo>
                    <a:pt x="80924" y="4714725"/>
                  </a:lnTo>
                  <a:lnTo>
                    <a:pt x="183274" y="4631473"/>
                  </a:lnTo>
                  <a:lnTo>
                    <a:pt x="2127763" y="9123322"/>
                  </a:lnTo>
                  <a:lnTo>
                    <a:pt x="2002372" y="9153347"/>
                  </a:lnTo>
                  <a:close/>
                </a:path>
                <a:path w="17675860" h="10313670">
                  <a:moveTo>
                    <a:pt x="1829646" y="9074028"/>
                  </a:moveTo>
                  <a:lnTo>
                    <a:pt x="38163" y="4935630"/>
                  </a:lnTo>
                  <a:lnTo>
                    <a:pt x="139584" y="4850230"/>
                  </a:lnTo>
                  <a:lnTo>
                    <a:pt x="1955945" y="9046100"/>
                  </a:lnTo>
                  <a:lnTo>
                    <a:pt x="1829646" y="9074028"/>
                  </a:lnTo>
                  <a:close/>
                </a:path>
                <a:path w="17675860" h="10313670">
                  <a:moveTo>
                    <a:pt x="1640101" y="8955854"/>
                  </a:moveTo>
                  <a:lnTo>
                    <a:pt x="0" y="5167154"/>
                  </a:lnTo>
                  <a:lnTo>
                    <a:pt x="100507" y="5079647"/>
                  </a:lnTo>
                  <a:lnTo>
                    <a:pt x="1767608" y="8930718"/>
                  </a:lnTo>
                  <a:lnTo>
                    <a:pt x="1640101" y="8955854"/>
                  </a:lnTo>
                  <a:close/>
                </a:path>
                <a:path w="17675860" h="10313670">
                  <a:moveTo>
                    <a:pt x="1441446" y="8816638"/>
                  </a:moveTo>
                  <a:lnTo>
                    <a:pt x="745" y="5488561"/>
                  </a:lnTo>
                  <a:lnTo>
                    <a:pt x="100005" y="5398172"/>
                  </a:lnTo>
                  <a:lnTo>
                    <a:pt x="1570324" y="8794668"/>
                  </a:lnTo>
                  <a:lnTo>
                    <a:pt x="1441446" y="8816638"/>
                  </a:lnTo>
                  <a:close/>
                </a:path>
                <a:path w="17675860" h="10313670">
                  <a:moveTo>
                    <a:pt x="1204128" y="8588107"/>
                  </a:moveTo>
                  <a:lnTo>
                    <a:pt x="10089" y="5829829"/>
                  </a:lnTo>
                  <a:lnTo>
                    <a:pt x="108135" y="5736636"/>
                  </a:lnTo>
                  <a:lnTo>
                    <a:pt x="1335006" y="8570756"/>
                  </a:lnTo>
                  <a:lnTo>
                    <a:pt x="1204128" y="8588107"/>
                  </a:lnTo>
                  <a:close/>
                </a:path>
                <a:path w="17675860" h="10313670">
                  <a:moveTo>
                    <a:pt x="896065" y="8196154"/>
                  </a:moveTo>
                  <a:lnTo>
                    <a:pt x="87822" y="6329080"/>
                  </a:lnTo>
                  <a:lnTo>
                    <a:pt x="184195" y="6232021"/>
                  </a:lnTo>
                  <a:lnTo>
                    <a:pt x="1030024" y="8185922"/>
                  </a:lnTo>
                  <a:lnTo>
                    <a:pt x="896065" y="819615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23494" y="3541962"/>
              <a:ext cx="133350" cy="13334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23494" y="4589712"/>
              <a:ext cx="133350" cy="13334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23494" y="6161337"/>
              <a:ext cx="133350" cy="13334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23494" y="7209087"/>
              <a:ext cx="133350" cy="13334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23494" y="8256837"/>
              <a:ext cx="133350" cy="133349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xfrm>
            <a:off x="1742430" y="3313426"/>
            <a:ext cx="14803139" cy="52540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0430">
              <a:lnSpc>
                <a:spcPct val="100000"/>
              </a:lnSpc>
              <a:spcBef>
                <a:spcPts val="100"/>
              </a:spcBef>
            </a:pPr>
            <a:r>
              <a:rPr spc="30" dirty="0"/>
              <a:t>Pressure</a:t>
            </a:r>
            <a:r>
              <a:rPr spc="-310" dirty="0"/>
              <a:t> </a:t>
            </a:r>
            <a:r>
              <a:rPr spc="45" dirty="0"/>
              <a:t>your</a:t>
            </a:r>
            <a:r>
              <a:rPr spc="-310" dirty="0"/>
              <a:t> </a:t>
            </a:r>
            <a:r>
              <a:rPr spc="114" dirty="0"/>
              <a:t>child</a:t>
            </a:r>
            <a:r>
              <a:rPr spc="-305" dirty="0"/>
              <a:t> </a:t>
            </a:r>
            <a:r>
              <a:rPr spc="30" dirty="0"/>
              <a:t>to</a:t>
            </a:r>
            <a:r>
              <a:rPr spc="-310" dirty="0"/>
              <a:t> </a:t>
            </a:r>
            <a:r>
              <a:rPr spc="45" dirty="0"/>
              <a:t>'snap</a:t>
            </a:r>
            <a:r>
              <a:rPr spc="-310" dirty="0"/>
              <a:t> </a:t>
            </a:r>
            <a:r>
              <a:rPr spc="55" dirty="0"/>
              <a:t>out</a:t>
            </a:r>
            <a:r>
              <a:rPr spc="-305" dirty="0"/>
              <a:t> </a:t>
            </a:r>
            <a:r>
              <a:rPr spc="20" dirty="0"/>
              <a:t>of</a:t>
            </a:r>
            <a:r>
              <a:rPr spc="-310" dirty="0"/>
              <a:t> </a:t>
            </a:r>
            <a:r>
              <a:rPr spc="-110" dirty="0"/>
              <a:t>it',</a:t>
            </a:r>
            <a:r>
              <a:rPr spc="-305" dirty="0"/>
              <a:t> </a:t>
            </a:r>
            <a:r>
              <a:rPr spc="20" dirty="0"/>
              <a:t>'get</a:t>
            </a:r>
            <a:r>
              <a:rPr spc="-310" dirty="0"/>
              <a:t> </a:t>
            </a:r>
            <a:r>
              <a:rPr spc="5" dirty="0"/>
              <a:t>their</a:t>
            </a:r>
            <a:r>
              <a:rPr spc="-310" dirty="0"/>
              <a:t> </a:t>
            </a:r>
            <a:r>
              <a:rPr spc="50" dirty="0"/>
              <a:t>act</a:t>
            </a:r>
            <a:r>
              <a:rPr spc="-305" dirty="0"/>
              <a:t> </a:t>
            </a:r>
            <a:r>
              <a:rPr spc="20" dirty="0"/>
              <a:t>together'</a:t>
            </a:r>
            <a:r>
              <a:rPr spc="-310" dirty="0"/>
              <a:t> </a:t>
            </a:r>
            <a:r>
              <a:rPr spc="15" dirty="0"/>
              <a:t>or</a:t>
            </a:r>
            <a:r>
              <a:rPr spc="-310" dirty="0"/>
              <a:t> </a:t>
            </a:r>
            <a:r>
              <a:rPr spc="40" dirty="0"/>
              <a:t>'cheer</a:t>
            </a:r>
            <a:r>
              <a:rPr spc="-305" dirty="0"/>
              <a:t> </a:t>
            </a:r>
            <a:r>
              <a:rPr spc="-25" dirty="0"/>
              <a:t>up'.</a:t>
            </a:r>
          </a:p>
          <a:p>
            <a:pPr marL="887730">
              <a:lnSpc>
                <a:spcPct val="100000"/>
              </a:lnSpc>
              <a:spcBef>
                <a:spcPts val="20"/>
              </a:spcBef>
            </a:pPr>
            <a:endParaRPr sz="3400" dirty="0"/>
          </a:p>
          <a:p>
            <a:pPr marL="900430" marR="5080">
              <a:lnSpc>
                <a:spcPct val="107400"/>
              </a:lnSpc>
            </a:pPr>
            <a:r>
              <a:rPr spc="65" dirty="0"/>
              <a:t>Tell</a:t>
            </a:r>
            <a:r>
              <a:rPr spc="-310" dirty="0"/>
              <a:t> </a:t>
            </a:r>
            <a:r>
              <a:rPr spc="35" dirty="0"/>
              <a:t>them</a:t>
            </a:r>
            <a:r>
              <a:rPr spc="-310" dirty="0"/>
              <a:t> </a:t>
            </a:r>
            <a:r>
              <a:rPr spc="125" dirty="0"/>
              <a:t>how</a:t>
            </a:r>
            <a:r>
              <a:rPr spc="-305" dirty="0"/>
              <a:t> </a:t>
            </a:r>
            <a:r>
              <a:rPr spc="95" dirty="0"/>
              <a:t>lucky</a:t>
            </a:r>
            <a:r>
              <a:rPr spc="-310" dirty="0"/>
              <a:t> </a:t>
            </a:r>
            <a:r>
              <a:rPr spc="35" dirty="0"/>
              <a:t>they</a:t>
            </a:r>
            <a:r>
              <a:rPr spc="-305" dirty="0"/>
              <a:t> </a:t>
            </a:r>
            <a:r>
              <a:rPr spc="-10" dirty="0"/>
              <a:t>are</a:t>
            </a:r>
            <a:r>
              <a:rPr spc="-310" dirty="0"/>
              <a:t> </a:t>
            </a:r>
            <a:r>
              <a:rPr spc="105" dirty="0"/>
              <a:t>and</a:t>
            </a:r>
            <a:r>
              <a:rPr spc="-310" dirty="0"/>
              <a:t> </a:t>
            </a:r>
            <a:r>
              <a:rPr spc="35" dirty="0"/>
              <a:t>they</a:t>
            </a:r>
            <a:r>
              <a:rPr spc="-305" dirty="0"/>
              <a:t> </a:t>
            </a:r>
            <a:r>
              <a:rPr spc="105" dirty="0"/>
              <a:t>should</a:t>
            </a:r>
            <a:r>
              <a:rPr spc="-310" dirty="0"/>
              <a:t> </a:t>
            </a:r>
            <a:r>
              <a:rPr spc="125" dirty="0"/>
              <a:t>be</a:t>
            </a:r>
            <a:r>
              <a:rPr spc="-305" dirty="0"/>
              <a:t> </a:t>
            </a:r>
            <a:r>
              <a:rPr spc="105" dirty="0"/>
              <a:t>happy</a:t>
            </a:r>
            <a:r>
              <a:rPr spc="-310" dirty="0"/>
              <a:t> </a:t>
            </a:r>
            <a:r>
              <a:rPr spc="105" dirty="0"/>
              <a:t>and</a:t>
            </a:r>
            <a:r>
              <a:rPr spc="-310" dirty="0"/>
              <a:t> </a:t>
            </a:r>
            <a:r>
              <a:rPr spc="20" dirty="0"/>
              <a:t>grateful</a:t>
            </a:r>
            <a:r>
              <a:rPr spc="-305" dirty="0"/>
              <a:t> </a:t>
            </a:r>
            <a:r>
              <a:rPr spc="-25" dirty="0"/>
              <a:t>for</a:t>
            </a:r>
            <a:r>
              <a:rPr spc="-310" dirty="0"/>
              <a:t> </a:t>
            </a:r>
            <a:r>
              <a:rPr spc="45" dirty="0"/>
              <a:t>what </a:t>
            </a:r>
            <a:r>
              <a:rPr spc="-985" dirty="0"/>
              <a:t> </a:t>
            </a:r>
            <a:r>
              <a:rPr spc="35" dirty="0"/>
              <a:t>they</a:t>
            </a:r>
            <a:r>
              <a:rPr spc="-315" dirty="0"/>
              <a:t> </a:t>
            </a:r>
            <a:r>
              <a:rPr spc="-10" dirty="0"/>
              <a:t>have.</a:t>
            </a:r>
          </a:p>
          <a:p>
            <a:pPr marL="900430" marR="4048125">
              <a:lnSpc>
                <a:spcPct val="214800"/>
              </a:lnSpc>
            </a:pPr>
            <a:r>
              <a:rPr spc="80" dirty="0"/>
              <a:t>T</a:t>
            </a:r>
            <a:r>
              <a:rPr spc="65" dirty="0"/>
              <a:t>e</a:t>
            </a:r>
            <a:r>
              <a:rPr spc="50" dirty="0"/>
              <a:t>l</a:t>
            </a:r>
            <a:r>
              <a:rPr spc="55" dirty="0"/>
              <a:t>l</a:t>
            </a:r>
            <a:r>
              <a:rPr spc="-310" dirty="0"/>
              <a:t> </a:t>
            </a:r>
            <a:r>
              <a:rPr spc="-75" dirty="0"/>
              <a:t>t</a:t>
            </a:r>
            <a:r>
              <a:rPr spc="105" dirty="0"/>
              <a:t>h</a:t>
            </a:r>
            <a:r>
              <a:rPr spc="65" dirty="0"/>
              <a:t>e</a:t>
            </a:r>
            <a:r>
              <a:rPr spc="45" dirty="0"/>
              <a:t>m</a:t>
            </a:r>
            <a:r>
              <a:rPr spc="-310" dirty="0"/>
              <a:t> </a:t>
            </a:r>
            <a:r>
              <a:rPr spc="-75" dirty="0"/>
              <a:t>t</a:t>
            </a:r>
            <a:r>
              <a:rPr spc="105" dirty="0"/>
              <a:t>h</a:t>
            </a:r>
            <a:r>
              <a:rPr spc="10" dirty="0"/>
              <a:t>a</a:t>
            </a:r>
            <a:r>
              <a:rPr spc="-70" dirty="0"/>
              <a:t>t</a:t>
            </a:r>
            <a:r>
              <a:rPr spc="-310" dirty="0"/>
              <a:t> </a:t>
            </a:r>
            <a:r>
              <a:rPr spc="40" dirty="0"/>
              <a:t>y</a:t>
            </a:r>
            <a:r>
              <a:rPr spc="130" dirty="0"/>
              <a:t>o</a:t>
            </a:r>
            <a:r>
              <a:rPr spc="110" dirty="0"/>
              <a:t>u</a:t>
            </a:r>
            <a:r>
              <a:rPr spc="-310" dirty="0"/>
              <a:t> </a:t>
            </a:r>
            <a:r>
              <a:rPr spc="105" dirty="0"/>
              <a:t>h</a:t>
            </a:r>
            <a:r>
              <a:rPr spc="10" dirty="0"/>
              <a:t>a</a:t>
            </a:r>
            <a:r>
              <a:rPr spc="45" dirty="0"/>
              <a:t>v</a:t>
            </a:r>
            <a:r>
              <a:rPr spc="70" dirty="0"/>
              <a:t>e</a:t>
            </a:r>
            <a:r>
              <a:rPr spc="-310" dirty="0"/>
              <a:t> </a:t>
            </a:r>
            <a:r>
              <a:rPr spc="-105" dirty="0"/>
              <a:t>r</a:t>
            </a:r>
            <a:r>
              <a:rPr spc="65" dirty="0"/>
              <a:t>e</a:t>
            </a:r>
            <a:r>
              <a:rPr spc="10" dirty="0"/>
              <a:t>a</a:t>
            </a:r>
            <a:r>
              <a:rPr spc="55" dirty="0"/>
              <a:t>l</a:t>
            </a:r>
            <a:r>
              <a:rPr spc="-310" dirty="0"/>
              <a:t> </a:t>
            </a:r>
            <a:r>
              <a:rPr spc="130" dirty="0"/>
              <a:t>wo</a:t>
            </a:r>
            <a:r>
              <a:rPr spc="-105" dirty="0"/>
              <a:t>rr</a:t>
            </a:r>
            <a:r>
              <a:rPr spc="25" dirty="0"/>
              <a:t>i</a:t>
            </a:r>
            <a:r>
              <a:rPr spc="65" dirty="0"/>
              <a:t>e</a:t>
            </a:r>
            <a:r>
              <a:rPr spc="40" dirty="0"/>
              <a:t>s</a:t>
            </a:r>
            <a:r>
              <a:rPr spc="-310" dirty="0"/>
              <a:t> </a:t>
            </a:r>
            <a:r>
              <a:rPr spc="10" dirty="0"/>
              <a:t>a</a:t>
            </a:r>
            <a:r>
              <a:rPr spc="105" dirty="0"/>
              <a:t>n</a:t>
            </a:r>
            <a:r>
              <a:rPr spc="195" dirty="0"/>
              <a:t>d</a:t>
            </a:r>
            <a:r>
              <a:rPr spc="-310" dirty="0"/>
              <a:t> </a:t>
            </a:r>
            <a:r>
              <a:rPr spc="190" dirty="0"/>
              <a:t>d</a:t>
            </a:r>
            <a:r>
              <a:rPr spc="25" dirty="0"/>
              <a:t>i</a:t>
            </a:r>
            <a:r>
              <a:rPr spc="35" dirty="0"/>
              <a:t>s</a:t>
            </a:r>
            <a:r>
              <a:rPr spc="40" dirty="0"/>
              <a:t>m</a:t>
            </a:r>
            <a:r>
              <a:rPr spc="25" dirty="0"/>
              <a:t>i</a:t>
            </a:r>
            <a:r>
              <a:rPr spc="35" dirty="0"/>
              <a:t>s</a:t>
            </a:r>
            <a:r>
              <a:rPr spc="40" dirty="0"/>
              <a:t>s</a:t>
            </a:r>
            <a:r>
              <a:rPr spc="-310" dirty="0"/>
              <a:t> </a:t>
            </a:r>
            <a:r>
              <a:rPr spc="-75" dirty="0"/>
              <a:t>t</a:t>
            </a:r>
            <a:r>
              <a:rPr spc="105" dirty="0"/>
              <a:t>h</a:t>
            </a:r>
            <a:r>
              <a:rPr spc="65" dirty="0"/>
              <a:t>e</a:t>
            </a:r>
            <a:r>
              <a:rPr spc="25" dirty="0"/>
              <a:t>i</a:t>
            </a:r>
            <a:r>
              <a:rPr spc="-105" dirty="0"/>
              <a:t>r</a:t>
            </a:r>
            <a:r>
              <a:rPr spc="35" dirty="0"/>
              <a:t>s</a:t>
            </a:r>
            <a:r>
              <a:rPr spc="-275" dirty="0"/>
              <a:t>.  </a:t>
            </a:r>
            <a:r>
              <a:rPr spc="80" dirty="0"/>
              <a:t>S</a:t>
            </a:r>
            <a:r>
              <a:rPr spc="-75" dirty="0"/>
              <a:t>t</a:t>
            </a:r>
            <a:r>
              <a:rPr spc="10" dirty="0"/>
              <a:t>a</a:t>
            </a:r>
            <a:r>
              <a:rPr spc="45" dirty="0"/>
              <a:t>y</a:t>
            </a:r>
            <a:r>
              <a:rPr spc="-310" dirty="0"/>
              <a:t> </a:t>
            </a:r>
            <a:r>
              <a:rPr spc="10" dirty="0"/>
              <a:t>a</a:t>
            </a:r>
            <a:r>
              <a:rPr spc="130" dirty="0"/>
              <a:t>w</a:t>
            </a:r>
            <a:r>
              <a:rPr spc="10" dirty="0"/>
              <a:t>a</a:t>
            </a:r>
            <a:r>
              <a:rPr spc="45" dirty="0"/>
              <a:t>y</a:t>
            </a:r>
            <a:r>
              <a:rPr spc="-310" dirty="0"/>
              <a:t> </a:t>
            </a:r>
            <a:r>
              <a:rPr spc="130" dirty="0"/>
              <a:t>o</a:t>
            </a:r>
            <a:r>
              <a:rPr spc="-100" dirty="0"/>
              <a:t>r</a:t>
            </a:r>
            <a:r>
              <a:rPr spc="-310" dirty="0"/>
              <a:t> </a:t>
            </a:r>
            <a:r>
              <a:rPr spc="10" dirty="0"/>
              <a:t>a</a:t>
            </a:r>
            <a:r>
              <a:rPr spc="45" dirty="0"/>
              <a:t>v</a:t>
            </a:r>
            <a:r>
              <a:rPr spc="130" dirty="0"/>
              <a:t>o</a:t>
            </a:r>
            <a:r>
              <a:rPr spc="25" dirty="0"/>
              <a:t>i</a:t>
            </a:r>
            <a:r>
              <a:rPr spc="195" dirty="0"/>
              <a:t>d</a:t>
            </a:r>
            <a:r>
              <a:rPr spc="-310" dirty="0"/>
              <a:t> </a:t>
            </a:r>
            <a:r>
              <a:rPr spc="-75" dirty="0"/>
              <a:t>t</a:t>
            </a:r>
            <a:r>
              <a:rPr spc="105" dirty="0"/>
              <a:t>h</a:t>
            </a:r>
            <a:r>
              <a:rPr spc="65" dirty="0"/>
              <a:t>e</a:t>
            </a:r>
            <a:r>
              <a:rPr spc="40" dirty="0"/>
              <a:t>m</a:t>
            </a:r>
            <a:r>
              <a:rPr spc="-265" dirty="0"/>
              <a:t>.</a:t>
            </a:r>
          </a:p>
          <a:p>
            <a:pPr marL="887730">
              <a:lnSpc>
                <a:spcPct val="100000"/>
              </a:lnSpc>
              <a:spcBef>
                <a:spcPts val="5"/>
              </a:spcBef>
            </a:pPr>
            <a:endParaRPr sz="3650" dirty="0"/>
          </a:p>
          <a:p>
            <a:pPr marL="900430">
              <a:lnSpc>
                <a:spcPct val="100000"/>
              </a:lnSpc>
            </a:pPr>
            <a:r>
              <a:rPr spc="120" dirty="0"/>
              <a:t>A</a:t>
            </a:r>
            <a:r>
              <a:rPr spc="35" dirty="0"/>
              <a:t>ss</a:t>
            </a:r>
            <a:r>
              <a:rPr spc="105" dirty="0"/>
              <a:t>u</a:t>
            </a:r>
            <a:r>
              <a:rPr spc="40" dirty="0"/>
              <a:t>m</a:t>
            </a:r>
            <a:r>
              <a:rPr spc="70" dirty="0"/>
              <a:t>e</a:t>
            </a:r>
            <a:r>
              <a:rPr spc="-310" dirty="0"/>
              <a:t> </a:t>
            </a:r>
            <a:r>
              <a:rPr spc="-75" dirty="0"/>
              <a:t>t</a:t>
            </a:r>
            <a:r>
              <a:rPr spc="105" dirty="0"/>
              <a:t>h</a:t>
            </a:r>
            <a:r>
              <a:rPr spc="70" dirty="0"/>
              <a:t>e</a:t>
            </a:r>
            <a:r>
              <a:rPr spc="-310" dirty="0"/>
              <a:t> </a:t>
            </a:r>
            <a:r>
              <a:rPr spc="180" dirty="0"/>
              <a:t>p</a:t>
            </a:r>
            <a:r>
              <a:rPr spc="-105" dirty="0"/>
              <a:t>r</a:t>
            </a:r>
            <a:r>
              <a:rPr spc="130" dirty="0"/>
              <a:t>o</a:t>
            </a:r>
            <a:r>
              <a:rPr spc="180" dirty="0"/>
              <a:t>b</a:t>
            </a:r>
            <a:r>
              <a:rPr spc="50" dirty="0"/>
              <a:t>l</a:t>
            </a:r>
            <a:r>
              <a:rPr spc="65" dirty="0"/>
              <a:t>e</a:t>
            </a:r>
            <a:r>
              <a:rPr spc="45" dirty="0"/>
              <a:t>m</a:t>
            </a:r>
            <a:r>
              <a:rPr spc="-310" dirty="0"/>
              <a:t> </a:t>
            </a:r>
            <a:r>
              <a:rPr spc="130" dirty="0"/>
              <a:t>w</a:t>
            </a:r>
            <a:r>
              <a:rPr spc="25" dirty="0"/>
              <a:t>i</a:t>
            </a:r>
            <a:r>
              <a:rPr spc="50" dirty="0"/>
              <a:t>l</a:t>
            </a:r>
            <a:r>
              <a:rPr spc="55" dirty="0"/>
              <a:t>l</a:t>
            </a:r>
            <a:r>
              <a:rPr spc="-310" dirty="0"/>
              <a:t> </a:t>
            </a:r>
            <a:r>
              <a:rPr spc="190" dirty="0"/>
              <a:t>g</a:t>
            </a:r>
            <a:r>
              <a:rPr spc="135" dirty="0"/>
              <a:t>o</a:t>
            </a:r>
            <a:r>
              <a:rPr spc="-310" dirty="0"/>
              <a:t> </a:t>
            </a:r>
            <a:r>
              <a:rPr spc="10" dirty="0"/>
              <a:t>a</a:t>
            </a:r>
            <a:r>
              <a:rPr spc="130" dirty="0"/>
              <a:t>w</a:t>
            </a:r>
            <a:r>
              <a:rPr spc="10" dirty="0"/>
              <a:t>a</a:t>
            </a:r>
            <a:r>
              <a:rPr spc="45" dirty="0"/>
              <a:t>y</a:t>
            </a:r>
            <a:r>
              <a:rPr spc="-310" dirty="0"/>
              <a:t> </a:t>
            </a:r>
            <a:r>
              <a:rPr spc="10" dirty="0"/>
              <a:t>a</a:t>
            </a:r>
            <a:r>
              <a:rPr spc="105" dirty="0"/>
              <a:t>n</a:t>
            </a:r>
            <a:r>
              <a:rPr spc="195" dirty="0"/>
              <a:t>d</a:t>
            </a:r>
            <a:r>
              <a:rPr spc="-310" dirty="0"/>
              <a:t> </a:t>
            </a:r>
            <a:r>
              <a:rPr spc="25" dirty="0"/>
              <a:t>i</a:t>
            </a:r>
            <a:r>
              <a:rPr spc="190" dirty="0"/>
              <a:t>g</a:t>
            </a:r>
            <a:r>
              <a:rPr spc="105" dirty="0"/>
              <a:t>n</a:t>
            </a:r>
            <a:r>
              <a:rPr spc="130" dirty="0"/>
              <a:t>o</a:t>
            </a:r>
            <a:r>
              <a:rPr spc="-105" dirty="0"/>
              <a:t>r</a:t>
            </a:r>
            <a:r>
              <a:rPr spc="70" dirty="0"/>
              <a:t>e</a:t>
            </a:r>
            <a:r>
              <a:rPr spc="-310" dirty="0"/>
              <a:t> </a:t>
            </a:r>
            <a:r>
              <a:rPr spc="25" dirty="0"/>
              <a:t>i</a:t>
            </a:r>
            <a:r>
              <a:rPr spc="-75" dirty="0"/>
              <a:t>t</a:t>
            </a:r>
            <a:r>
              <a:rPr spc="-265" dirty="0"/>
              <a:t>.</a:t>
            </a:r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171351" y="5763972"/>
            <a:ext cx="4514849" cy="4514849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830363" y="1307261"/>
            <a:ext cx="6791959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25" dirty="0"/>
              <a:t>It</a:t>
            </a:r>
            <a:r>
              <a:rPr spc="-15" dirty="0"/>
              <a:t> </a:t>
            </a:r>
            <a:r>
              <a:rPr spc="240" dirty="0"/>
              <a:t>is</a:t>
            </a:r>
            <a:r>
              <a:rPr spc="-15" dirty="0"/>
              <a:t> </a:t>
            </a:r>
            <a:r>
              <a:rPr spc="350" dirty="0"/>
              <a:t>unhelpful</a:t>
            </a:r>
            <a:r>
              <a:rPr spc="-15" dirty="0"/>
              <a:t> </a:t>
            </a:r>
            <a:r>
              <a:rPr spc="210" dirty="0"/>
              <a:t>to: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6"/>
          <p:cNvGrpSpPr/>
          <p:nvPr/>
        </p:nvGrpSpPr>
        <p:grpSpPr>
          <a:xfrm>
            <a:off x="-7802" y="2943912"/>
            <a:ext cx="10192385" cy="7340600"/>
            <a:chOff x="-7802" y="2943912"/>
            <a:chExt cx="10192385" cy="7340600"/>
          </a:xfrm>
        </p:grpSpPr>
        <p:sp>
          <p:nvSpPr>
            <p:cNvPr id="7" name="object 7"/>
            <p:cNvSpPr/>
            <p:nvPr/>
          </p:nvSpPr>
          <p:spPr>
            <a:xfrm>
              <a:off x="-7802" y="2943912"/>
              <a:ext cx="10192385" cy="7340600"/>
            </a:xfrm>
            <a:custGeom>
              <a:avLst/>
              <a:gdLst/>
              <a:ahLst/>
              <a:cxnLst/>
              <a:rect l="l" t="t" r="r" b="b"/>
              <a:pathLst>
                <a:path w="10192385" h="7340600">
                  <a:moveTo>
                    <a:pt x="10192333" y="7334287"/>
                  </a:moveTo>
                  <a:lnTo>
                    <a:pt x="10176398" y="7297079"/>
                  </a:lnTo>
                  <a:lnTo>
                    <a:pt x="10159869" y="7260423"/>
                  </a:lnTo>
                  <a:lnTo>
                    <a:pt x="10134124" y="7214994"/>
                  </a:lnTo>
                  <a:lnTo>
                    <a:pt x="10116470" y="7179385"/>
                  </a:lnTo>
                  <a:lnTo>
                    <a:pt x="10098269" y="7144283"/>
                  </a:lnTo>
                  <a:lnTo>
                    <a:pt x="10070884" y="7100380"/>
                  </a:lnTo>
                  <a:lnTo>
                    <a:pt x="10051620" y="7066267"/>
                  </a:lnTo>
                  <a:lnTo>
                    <a:pt x="10031841" y="7032633"/>
                  </a:lnTo>
                  <a:lnTo>
                    <a:pt x="10002909" y="6990168"/>
                  </a:lnTo>
                  <a:lnTo>
                    <a:pt x="9982130" y="6957464"/>
                  </a:lnTo>
                  <a:lnTo>
                    <a:pt x="9960866" y="6925209"/>
                  </a:lnTo>
                  <a:lnTo>
                    <a:pt x="9930482" y="6884095"/>
                  </a:lnTo>
                  <a:lnTo>
                    <a:pt x="9908282" y="6852712"/>
                  </a:lnTo>
                  <a:lnTo>
                    <a:pt x="9885629" y="6821749"/>
                  </a:lnTo>
                  <a:lnTo>
                    <a:pt x="9853887" y="6781898"/>
                  </a:lnTo>
                  <a:lnTo>
                    <a:pt x="9830360" y="6751748"/>
                  </a:lnTo>
                  <a:lnTo>
                    <a:pt x="9797764" y="6712689"/>
                  </a:lnTo>
                  <a:lnTo>
                    <a:pt x="9773405" y="6683313"/>
                  </a:lnTo>
                  <a:lnTo>
                    <a:pt x="9748646" y="6654310"/>
                  </a:lnTo>
                  <a:lnTo>
                    <a:pt x="9714850" y="6616368"/>
                  </a:lnTo>
                  <a:lnTo>
                    <a:pt x="9689321" y="6588079"/>
                  </a:lnTo>
                  <a:lnTo>
                    <a:pt x="9663424" y="6560134"/>
                  </a:lnTo>
                  <a:lnTo>
                    <a:pt x="9628520" y="6523221"/>
                  </a:lnTo>
                  <a:lnTo>
                    <a:pt x="9601917" y="6495933"/>
                  </a:lnTo>
                  <a:lnTo>
                    <a:pt x="9566328" y="6459657"/>
                  </a:lnTo>
                  <a:lnTo>
                    <a:pt x="9539059" y="6432986"/>
                  </a:lnTo>
                  <a:lnTo>
                    <a:pt x="9502827" y="6397309"/>
                  </a:lnTo>
                  <a:lnTo>
                    <a:pt x="9474936" y="6371217"/>
                  </a:lnTo>
                  <a:lnTo>
                    <a:pt x="9446749" y="6345401"/>
                  </a:lnTo>
                  <a:lnTo>
                    <a:pt x="9409630" y="6310548"/>
                  </a:lnTo>
                  <a:lnTo>
                    <a:pt x="9380884" y="6285252"/>
                  </a:lnTo>
                  <a:lnTo>
                    <a:pt x="9343225" y="6250900"/>
                  </a:lnTo>
                  <a:lnTo>
                    <a:pt x="9313961" y="6226085"/>
                  </a:lnTo>
                  <a:lnTo>
                    <a:pt x="9284454" y="6201496"/>
                  </a:lnTo>
                  <a:lnTo>
                    <a:pt x="9246066" y="6167823"/>
                  </a:lnTo>
                  <a:lnTo>
                    <a:pt x="9216103" y="6143658"/>
                  </a:lnTo>
                  <a:lnTo>
                    <a:pt x="9177281" y="6110388"/>
                  </a:lnTo>
                  <a:lnTo>
                    <a:pt x="9146906" y="6086607"/>
                  </a:lnTo>
                  <a:lnTo>
                    <a:pt x="9107691" y="6053702"/>
                  </a:lnTo>
                  <a:lnTo>
                    <a:pt x="9076944" y="6030265"/>
                  </a:lnTo>
                  <a:lnTo>
                    <a:pt x="9037380" y="5997686"/>
                  </a:lnTo>
                  <a:lnTo>
                    <a:pt x="9006304" y="5974556"/>
                  </a:lnTo>
                  <a:lnTo>
                    <a:pt x="8966431" y="5942264"/>
                  </a:lnTo>
                  <a:lnTo>
                    <a:pt x="8935067" y="5919401"/>
                  </a:lnTo>
                  <a:lnTo>
                    <a:pt x="8903575" y="5896657"/>
                  </a:lnTo>
                  <a:lnTo>
                    <a:pt x="8863318" y="5864722"/>
                  </a:lnTo>
                  <a:lnTo>
                    <a:pt x="8831602" y="5842187"/>
                  </a:lnTo>
                  <a:lnTo>
                    <a:pt x="8791141" y="5810441"/>
                  </a:lnTo>
                  <a:lnTo>
                    <a:pt x="8759242" y="5788076"/>
                  </a:lnTo>
                  <a:lnTo>
                    <a:pt x="8718619" y="5756481"/>
                  </a:lnTo>
                  <a:lnTo>
                    <a:pt x="8686579" y="5734247"/>
                  </a:lnTo>
                  <a:lnTo>
                    <a:pt x="8645837" y="5702763"/>
                  </a:lnTo>
                  <a:lnTo>
                    <a:pt x="8613698" y="5680621"/>
                  </a:lnTo>
                  <a:lnTo>
                    <a:pt x="8572878" y="5649210"/>
                  </a:lnTo>
                  <a:lnTo>
                    <a:pt x="8426763" y="5542284"/>
                  </a:lnTo>
                  <a:lnTo>
                    <a:pt x="8394579" y="5520185"/>
                  </a:lnTo>
                  <a:lnTo>
                    <a:pt x="8353776" y="5488757"/>
                  </a:lnTo>
                  <a:lnTo>
                    <a:pt x="8321660" y="5466593"/>
                  </a:lnTo>
                  <a:lnTo>
                    <a:pt x="8280947" y="5435083"/>
                  </a:lnTo>
                  <a:lnTo>
                    <a:pt x="8248942" y="5412816"/>
                  </a:lnTo>
                  <a:lnTo>
                    <a:pt x="8217008" y="5390484"/>
                  </a:lnTo>
                  <a:lnTo>
                    <a:pt x="8176507" y="5358775"/>
                  </a:lnTo>
                  <a:lnTo>
                    <a:pt x="8144747" y="5336281"/>
                  </a:lnTo>
                  <a:lnTo>
                    <a:pt x="8104440" y="5304392"/>
                  </a:lnTo>
                  <a:lnTo>
                    <a:pt x="8072895" y="5281698"/>
                  </a:lnTo>
                  <a:lnTo>
                    <a:pt x="8032825" y="5249589"/>
                  </a:lnTo>
                  <a:lnTo>
                    <a:pt x="8001537" y="5226656"/>
                  </a:lnTo>
                  <a:lnTo>
                    <a:pt x="7961745" y="5194288"/>
                  </a:lnTo>
                  <a:lnTo>
                    <a:pt x="7930756" y="5171077"/>
                  </a:lnTo>
                  <a:lnTo>
                    <a:pt x="7891284" y="5138412"/>
                  </a:lnTo>
                  <a:lnTo>
                    <a:pt x="7860635" y="5114884"/>
                  </a:lnTo>
                  <a:lnTo>
                    <a:pt x="7821526" y="5081882"/>
                  </a:lnTo>
                  <a:lnTo>
                    <a:pt x="7791260" y="5057998"/>
                  </a:lnTo>
                  <a:lnTo>
                    <a:pt x="7752554" y="5024620"/>
                  </a:lnTo>
                  <a:lnTo>
                    <a:pt x="7722713" y="5000342"/>
                  </a:lnTo>
                  <a:lnTo>
                    <a:pt x="7684453" y="4966550"/>
                  </a:lnTo>
                  <a:lnTo>
                    <a:pt x="7655079" y="4941837"/>
                  </a:lnTo>
                  <a:lnTo>
                    <a:pt x="7617306" y="4907592"/>
                  </a:lnTo>
                  <a:lnTo>
                    <a:pt x="7588441" y="4882406"/>
                  </a:lnTo>
                  <a:lnTo>
                    <a:pt x="7551197" y="4847669"/>
                  </a:lnTo>
                  <a:lnTo>
                    <a:pt x="7522882" y="4821972"/>
                  </a:lnTo>
                  <a:lnTo>
                    <a:pt x="7486210" y="4786703"/>
                  </a:lnTo>
                  <a:lnTo>
                    <a:pt x="7458488" y="4760455"/>
                  </a:lnTo>
                  <a:lnTo>
                    <a:pt x="7422429" y="4724616"/>
                  </a:lnTo>
                  <a:lnTo>
                    <a:pt x="7395341" y="4697778"/>
                  </a:lnTo>
                  <a:lnTo>
                    <a:pt x="7359937" y="4661330"/>
                  </a:lnTo>
                  <a:lnTo>
                    <a:pt x="7333525" y="4633863"/>
                  </a:lnTo>
                  <a:lnTo>
                    <a:pt x="7298818" y="4596767"/>
                  </a:lnTo>
                  <a:lnTo>
                    <a:pt x="7273124" y="4568633"/>
                  </a:lnTo>
                  <a:lnTo>
                    <a:pt x="7239157" y="4530850"/>
                  </a:lnTo>
                  <a:lnTo>
                    <a:pt x="7214222" y="4502009"/>
                  </a:lnTo>
                  <a:lnTo>
                    <a:pt x="7181036" y="4463500"/>
                  </a:lnTo>
                  <a:lnTo>
                    <a:pt x="7156903" y="4433913"/>
                  </a:lnTo>
                  <a:lnTo>
                    <a:pt x="7124539" y="4394639"/>
                  </a:lnTo>
                  <a:lnTo>
                    <a:pt x="7101251" y="4364268"/>
                  </a:lnTo>
                  <a:lnTo>
                    <a:pt x="7069751" y="4324190"/>
                  </a:lnTo>
                  <a:lnTo>
                    <a:pt x="7047348" y="4292996"/>
                  </a:lnTo>
                  <a:lnTo>
                    <a:pt x="7016756" y="4252075"/>
                  </a:lnTo>
                  <a:lnTo>
                    <a:pt x="6995280" y="4220018"/>
                  </a:lnTo>
                  <a:lnTo>
                    <a:pt x="6965636" y="4178215"/>
                  </a:lnTo>
                  <a:lnTo>
                    <a:pt x="6945129" y="4145257"/>
                  </a:lnTo>
                  <a:lnTo>
                    <a:pt x="6916476" y="4102533"/>
                  </a:lnTo>
                  <a:lnTo>
                    <a:pt x="6896981" y="4068635"/>
                  </a:lnTo>
                  <a:lnTo>
                    <a:pt x="6869359" y="4024952"/>
                  </a:lnTo>
                  <a:lnTo>
                    <a:pt x="6850917" y="3990074"/>
                  </a:lnTo>
                  <a:lnTo>
                    <a:pt x="6824370" y="3945392"/>
                  </a:lnTo>
                  <a:lnTo>
                    <a:pt x="6807068" y="3909455"/>
                  </a:lnTo>
                  <a:lnTo>
                    <a:pt x="6781530" y="3863833"/>
                  </a:lnTo>
                  <a:lnTo>
                    <a:pt x="6765040" y="3827141"/>
                  </a:lnTo>
                  <a:lnTo>
                    <a:pt x="6748938" y="3790088"/>
                  </a:lnTo>
                  <a:lnTo>
                    <a:pt x="6724564" y="3743386"/>
                  </a:lnTo>
                  <a:lnTo>
                    <a:pt x="6709200" y="3705646"/>
                  </a:lnTo>
                  <a:lnTo>
                    <a:pt x="6685541" y="3658278"/>
                  </a:lnTo>
                  <a:lnTo>
                    <a:pt x="6670868" y="3619897"/>
                  </a:lnTo>
                  <a:lnTo>
                    <a:pt x="6656521" y="3581211"/>
                  </a:lnTo>
                  <a:lnTo>
                    <a:pt x="6642490" y="3542233"/>
                  </a:lnTo>
                  <a:lnTo>
                    <a:pt x="6628761" y="3502974"/>
                  </a:lnTo>
                  <a:lnTo>
                    <a:pt x="6615322" y="3463444"/>
                  </a:lnTo>
                  <a:lnTo>
                    <a:pt x="6593514" y="3414356"/>
                  </a:lnTo>
                  <a:lnTo>
                    <a:pt x="6580619" y="3374321"/>
                  </a:lnTo>
                  <a:lnTo>
                    <a:pt x="6567979" y="3334049"/>
                  </a:lnTo>
                  <a:lnTo>
                    <a:pt x="6555579" y="3293554"/>
                  </a:lnTo>
                  <a:lnTo>
                    <a:pt x="6552057" y="3262145"/>
                  </a:lnTo>
                  <a:lnTo>
                    <a:pt x="6540105" y="3221234"/>
                  </a:lnTo>
                  <a:lnTo>
                    <a:pt x="6528357" y="3180133"/>
                  </a:lnTo>
                  <a:lnTo>
                    <a:pt x="6516803" y="3138852"/>
                  </a:lnTo>
                  <a:lnTo>
                    <a:pt x="6505428" y="3097403"/>
                  </a:lnTo>
                  <a:lnTo>
                    <a:pt x="6494223" y="3055797"/>
                  </a:lnTo>
                  <a:lnTo>
                    <a:pt x="6491822" y="3023347"/>
                  </a:lnTo>
                  <a:lnTo>
                    <a:pt x="6480916" y="2981462"/>
                  </a:lnTo>
                  <a:lnTo>
                    <a:pt x="6470143" y="2939454"/>
                  </a:lnTo>
                  <a:lnTo>
                    <a:pt x="6459490" y="2897335"/>
                  </a:lnTo>
                  <a:lnTo>
                    <a:pt x="6457592" y="2864417"/>
                  </a:lnTo>
                  <a:lnTo>
                    <a:pt x="6447142" y="2822109"/>
                  </a:lnTo>
                  <a:lnTo>
                    <a:pt x="6445422" y="2789025"/>
                  </a:lnTo>
                  <a:lnTo>
                    <a:pt x="6424889" y="2704068"/>
                  </a:lnTo>
                  <a:lnTo>
                    <a:pt x="6423346" y="2670819"/>
                  </a:lnTo>
                  <a:lnTo>
                    <a:pt x="6413191" y="2628238"/>
                  </a:lnTo>
                  <a:lnTo>
                    <a:pt x="6411705" y="2594936"/>
                  </a:lnTo>
                  <a:lnTo>
                    <a:pt x="6401581" y="2552324"/>
                  </a:lnTo>
                  <a:lnTo>
                    <a:pt x="6400103" y="2519015"/>
                  </a:lnTo>
                  <a:lnTo>
                    <a:pt x="6389964" y="2476419"/>
                  </a:lnTo>
                  <a:lnTo>
                    <a:pt x="6388445" y="2443148"/>
                  </a:lnTo>
                  <a:lnTo>
                    <a:pt x="6378241" y="2400612"/>
                  </a:lnTo>
                  <a:lnTo>
                    <a:pt x="6362736" y="2258955"/>
                  </a:lnTo>
                  <a:lnTo>
                    <a:pt x="6352155" y="2216768"/>
                  </a:lnTo>
                  <a:lnTo>
                    <a:pt x="6347943" y="2151318"/>
                  </a:lnTo>
                  <a:lnTo>
                    <a:pt x="6336991" y="2109477"/>
                  </a:lnTo>
                  <a:lnTo>
                    <a:pt x="6334539" y="2077074"/>
                  </a:lnTo>
                  <a:lnTo>
                    <a:pt x="6331926" y="2044820"/>
                  </a:lnTo>
                  <a:lnTo>
                    <a:pt x="6320493" y="2003426"/>
                  </a:lnTo>
                  <a:lnTo>
                    <a:pt x="6317523" y="1971505"/>
                  </a:lnTo>
                  <a:lnTo>
                    <a:pt x="6314356" y="1939766"/>
                  </a:lnTo>
                  <a:lnTo>
                    <a:pt x="6302333" y="1898921"/>
                  </a:lnTo>
                  <a:lnTo>
                    <a:pt x="6298735" y="1867583"/>
                  </a:lnTo>
                  <a:lnTo>
                    <a:pt x="6294904" y="1836462"/>
                  </a:lnTo>
                  <a:lnTo>
                    <a:pt x="6282180" y="1796268"/>
                  </a:lnTo>
                  <a:lnTo>
                    <a:pt x="6277846" y="1765615"/>
                  </a:lnTo>
                  <a:lnTo>
                    <a:pt x="6273242" y="1735213"/>
                  </a:lnTo>
                  <a:lnTo>
                    <a:pt x="6259707" y="1695773"/>
                  </a:lnTo>
                  <a:lnTo>
                    <a:pt x="6254527" y="1665907"/>
                  </a:lnTo>
                  <a:lnTo>
                    <a:pt x="6249039" y="1636326"/>
                  </a:lnTo>
                  <a:lnTo>
                    <a:pt x="6234585" y="1597741"/>
                  </a:lnTo>
                  <a:lnTo>
                    <a:pt x="6228448" y="1568764"/>
                  </a:lnTo>
                  <a:lnTo>
                    <a:pt x="6213320" y="1530806"/>
                  </a:lnTo>
                  <a:lnTo>
                    <a:pt x="6206485" y="1502478"/>
                  </a:lnTo>
                  <a:lnTo>
                    <a:pt x="6199282" y="1474493"/>
                  </a:lnTo>
                  <a:lnTo>
                    <a:pt x="6183051" y="1437559"/>
                  </a:lnTo>
                  <a:lnTo>
                    <a:pt x="6175077" y="1410290"/>
                  </a:lnTo>
                  <a:lnTo>
                    <a:pt x="6158051" y="1374097"/>
                  </a:lnTo>
                  <a:lnTo>
                    <a:pt x="6149256" y="1347591"/>
                  </a:lnTo>
                  <a:lnTo>
                    <a:pt x="6131386" y="1312183"/>
                  </a:lnTo>
                  <a:lnTo>
                    <a:pt x="6121722" y="1286485"/>
                  </a:lnTo>
                  <a:lnTo>
                    <a:pt x="6102958" y="1251907"/>
                  </a:lnTo>
                  <a:lnTo>
                    <a:pt x="6092377" y="1227062"/>
                  </a:lnTo>
                  <a:lnTo>
                    <a:pt x="6072671" y="1193360"/>
                  </a:lnTo>
                  <a:lnTo>
                    <a:pt x="6061124" y="1169414"/>
                  </a:lnTo>
                  <a:lnTo>
                    <a:pt x="6040427" y="1136633"/>
                  </a:lnTo>
                  <a:lnTo>
                    <a:pt x="6027864" y="1113631"/>
                  </a:lnTo>
                  <a:lnTo>
                    <a:pt x="6006128" y="1081816"/>
                  </a:lnTo>
                  <a:lnTo>
                    <a:pt x="5992502" y="1059803"/>
                  </a:lnTo>
                  <a:lnTo>
                    <a:pt x="5969677" y="1029000"/>
                  </a:lnTo>
                  <a:lnTo>
                    <a:pt x="5946291" y="998721"/>
                  </a:lnTo>
                  <a:lnTo>
                    <a:pt x="5930977" y="978276"/>
                  </a:lnTo>
                  <a:lnTo>
                    <a:pt x="5906429" y="949076"/>
                  </a:lnTo>
                  <a:lnTo>
                    <a:pt x="5881282" y="920433"/>
                  </a:lnTo>
                  <a:lnTo>
                    <a:pt x="5855524" y="892358"/>
                  </a:lnTo>
                  <a:lnTo>
                    <a:pt x="5829143" y="864863"/>
                  </a:lnTo>
                  <a:lnTo>
                    <a:pt x="5783110" y="820956"/>
                  </a:lnTo>
                  <a:lnTo>
                    <a:pt x="5754786" y="795267"/>
                  </a:lnTo>
                  <a:lnTo>
                    <a:pt x="5725790" y="770203"/>
                  </a:lnTo>
                  <a:lnTo>
                    <a:pt x="5696110" y="745775"/>
                  </a:lnTo>
                  <a:lnTo>
                    <a:pt x="5665733" y="721995"/>
                  </a:lnTo>
                  <a:lnTo>
                    <a:pt x="5634648" y="698873"/>
                  </a:lnTo>
                  <a:lnTo>
                    <a:pt x="5602842" y="676421"/>
                  </a:lnTo>
                  <a:lnTo>
                    <a:pt x="5570304" y="654651"/>
                  </a:lnTo>
                  <a:lnTo>
                    <a:pt x="5537020" y="633573"/>
                  </a:lnTo>
                  <a:lnTo>
                    <a:pt x="5494331" y="603899"/>
                  </a:lnTo>
                  <a:lnTo>
                    <a:pt x="5459520" y="584241"/>
                  </a:lnTo>
                  <a:lnTo>
                    <a:pt x="5423928" y="565310"/>
                  </a:lnTo>
                  <a:lnTo>
                    <a:pt x="5387543" y="547117"/>
                  </a:lnTo>
                  <a:lnTo>
                    <a:pt x="5341703" y="520372"/>
                  </a:lnTo>
                  <a:lnTo>
                    <a:pt x="5303693" y="503689"/>
                  </a:lnTo>
                  <a:lnTo>
                    <a:pt x="5264853" y="487778"/>
                  </a:lnTo>
                  <a:lnTo>
                    <a:pt x="5216522" y="463349"/>
                  </a:lnTo>
                  <a:lnTo>
                    <a:pt x="5175984" y="449016"/>
                  </a:lnTo>
                  <a:lnTo>
                    <a:pt x="5125932" y="426189"/>
                  </a:lnTo>
                  <a:lnTo>
                    <a:pt x="5075001" y="404178"/>
                  </a:lnTo>
                  <a:lnTo>
                    <a:pt x="5031826" y="392297"/>
                  </a:lnTo>
                  <a:lnTo>
                    <a:pt x="4979100" y="371955"/>
                  </a:lnTo>
                  <a:lnTo>
                    <a:pt x="4925459" y="352465"/>
                  </a:lnTo>
                  <a:lnTo>
                    <a:pt x="4879537" y="343138"/>
                  </a:lnTo>
                  <a:lnTo>
                    <a:pt x="4824028" y="325384"/>
                  </a:lnTo>
                  <a:lnTo>
                    <a:pt x="4767566" y="308515"/>
                  </a:lnTo>
                  <a:lnTo>
                    <a:pt x="4710140" y="292543"/>
                  </a:lnTo>
                  <a:lnTo>
                    <a:pt x="4669161" y="278622"/>
                  </a:lnTo>
                  <a:lnTo>
                    <a:pt x="4636540" y="274269"/>
                  </a:lnTo>
                  <a:lnTo>
                    <a:pt x="4594985" y="260882"/>
                  </a:lnTo>
                  <a:lnTo>
                    <a:pt x="4561795" y="257059"/>
                  </a:lnTo>
                  <a:lnTo>
                    <a:pt x="4519676" y="244196"/>
                  </a:lnTo>
                  <a:lnTo>
                    <a:pt x="4477278" y="231593"/>
                  </a:lnTo>
                  <a:lnTo>
                    <a:pt x="4443253" y="228546"/>
                  </a:lnTo>
                  <a:lnTo>
                    <a:pt x="4400307" y="216452"/>
                  </a:lnTo>
                  <a:lnTo>
                    <a:pt x="4357091" y="204610"/>
                  </a:lnTo>
                  <a:lnTo>
                    <a:pt x="4322255" y="202317"/>
                  </a:lnTo>
                  <a:lnTo>
                    <a:pt x="4278507" y="190969"/>
                  </a:lnTo>
                  <a:lnTo>
                    <a:pt x="4234496" y="179866"/>
                  </a:lnTo>
                  <a:lnTo>
                    <a:pt x="4190226" y="169003"/>
                  </a:lnTo>
                  <a:lnTo>
                    <a:pt x="4154346" y="167681"/>
                  </a:lnTo>
                  <a:lnTo>
                    <a:pt x="4109565" y="157294"/>
                  </a:lnTo>
                  <a:lnTo>
                    <a:pt x="4064532" y="147141"/>
                  </a:lnTo>
                  <a:lnTo>
                    <a:pt x="4019250" y="137219"/>
                  </a:lnTo>
                  <a:lnTo>
                    <a:pt x="3982369" y="136827"/>
                  </a:lnTo>
                  <a:lnTo>
                    <a:pt x="3936597" y="127361"/>
                  </a:lnTo>
                  <a:lnTo>
                    <a:pt x="3890585" y="118119"/>
                  </a:lnTo>
                  <a:lnTo>
                    <a:pt x="3844334" y="109098"/>
                  </a:lnTo>
                  <a:lnTo>
                    <a:pt x="3797847" y="100296"/>
                  </a:lnTo>
                  <a:lnTo>
                    <a:pt x="3759775" y="101012"/>
                  </a:lnTo>
                  <a:lnTo>
                    <a:pt x="3712826" y="92641"/>
                  </a:lnTo>
                  <a:lnTo>
                    <a:pt x="3665648" y="84482"/>
                  </a:lnTo>
                  <a:lnTo>
                    <a:pt x="3618246" y="76532"/>
                  </a:lnTo>
                  <a:lnTo>
                    <a:pt x="3570621" y="68788"/>
                  </a:lnTo>
                  <a:lnTo>
                    <a:pt x="3531425" y="70549"/>
                  </a:lnTo>
                  <a:lnTo>
                    <a:pt x="3483364" y="63212"/>
                  </a:lnTo>
                  <a:lnTo>
                    <a:pt x="3435089" y="56073"/>
                  </a:lnTo>
                  <a:lnTo>
                    <a:pt x="3386602" y="49131"/>
                  </a:lnTo>
                  <a:lnTo>
                    <a:pt x="3337906" y="42384"/>
                  </a:lnTo>
                  <a:lnTo>
                    <a:pt x="3297652" y="45129"/>
                  </a:lnTo>
                  <a:lnTo>
                    <a:pt x="3248546" y="38762"/>
                  </a:lnTo>
                  <a:lnTo>
                    <a:pt x="3199240" y="32583"/>
                  </a:lnTo>
                  <a:lnTo>
                    <a:pt x="3100034" y="20774"/>
                  </a:lnTo>
                  <a:lnTo>
                    <a:pt x="3058789" y="24441"/>
                  </a:lnTo>
                  <a:lnTo>
                    <a:pt x="3008705" y="18984"/>
                  </a:lnTo>
                  <a:lnTo>
                    <a:pt x="2907978" y="8590"/>
                  </a:lnTo>
                  <a:lnTo>
                    <a:pt x="2865987" y="12950"/>
                  </a:lnTo>
                  <a:lnTo>
                    <a:pt x="2764174" y="3566"/>
                  </a:lnTo>
                  <a:lnTo>
                    <a:pt x="2721652" y="8419"/>
                  </a:lnTo>
                  <a:lnTo>
                    <a:pt x="2618802" y="0"/>
                  </a:lnTo>
                  <a:lnTo>
                    <a:pt x="2575773" y="5324"/>
                  </a:lnTo>
                  <a:lnTo>
                    <a:pt x="2523934" y="1499"/>
                  </a:lnTo>
                  <a:lnTo>
                    <a:pt x="2480581" y="7126"/>
                  </a:lnTo>
                  <a:lnTo>
                    <a:pt x="2428422" y="3598"/>
                  </a:lnTo>
                  <a:lnTo>
                    <a:pt x="2384755" y="9516"/>
                  </a:lnTo>
                  <a:lnTo>
                    <a:pt x="2332288" y="6275"/>
                  </a:lnTo>
                  <a:lnTo>
                    <a:pt x="2288318" y="12475"/>
                  </a:lnTo>
                  <a:lnTo>
                    <a:pt x="2235553" y="9511"/>
                  </a:lnTo>
                  <a:lnTo>
                    <a:pt x="2191290" y="15983"/>
                  </a:lnTo>
                  <a:lnTo>
                    <a:pt x="2138237" y="13287"/>
                  </a:lnTo>
                  <a:lnTo>
                    <a:pt x="2093693" y="20021"/>
                  </a:lnTo>
                  <a:lnTo>
                    <a:pt x="2040364" y="17581"/>
                  </a:lnTo>
                  <a:lnTo>
                    <a:pt x="1950601" y="31676"/>
                  </a:lnTo>
                  <a:lnTo>
                    <a:pt x="1896877" y="29604"/>
                  </a:lnTo>
                  <a:lnTo>
                    <a:pt x="1715336" y="59667"/>
                  </a:lnTo>
                  <a:lnTo>
                    <a:pt x="1661007" y="58157"/>
                  </a:lnTo>
                  <a:lnTo>
                    <a:pt x="1291716" y="124056"/>
                  </a:lnTo>
                  <a:lnTo>
                    <a:pt x="1253762" y="142004"/>
                  </a:lnTo>
                  <a:lnTo>
                    <a:pt x="1113434" y="168431"/>
                  </a:lnTo>
                  <a:lnTo>
                    <a:pt x="1075140" y="186695"/>
                  </a:lnTo>
                  <a:lnTo>
                    <a:pt x="1028120" y="195730"/>
                  </a:lnTo>
                  <a:lnTo>
                    <a:pt x="989673" y="214137"/>
                  </a:lnTo>
                  <a:lnTo>
                    <a:pt x="895266" y="232550"/>
                  </a:lnTo>
                  <a:lnTo>
                    <a:pt x="817883" y="269817"/>
                  </a:lnTo>
                  <a:lnTo>
                    <a:pt x="770450" y="279237"/>
                  </a:lnTo>
                  <a:lnTo>
                    <a:pt x="653745" y="335724"/>
                  </a:lnTo>
                  <a:lnTo>
                    <a:pt x="606088" y="345351"/>
                  </a:lnTo>
                  <a:lnTo>
                    <a:pt x="410364" y="440626"/>
                  </a:lnTo>
                  <a:lnTo>
                    <a:pt x="379750" y="469091"/>
                  </a:lnTo>
                  <a:lnTo>
                    <a:pt x="301129" y="507509"/>
                  </a:lnTo>
                  <a:lnTo>
                    <a:pt x="270423" y="536059"/>
                  </a:lnTo>
                  <a:lnTo>
                    <a:pt x="191644" y="574624"/>
                  </a:lnTo>
                  <a:lnTo>
                    <a:pt x="160872" y="603236"/>
                  </a:lnTo>
                  <a:lnTo>
                    <a:pt x="121434" y="622563"/>
                  </a:lnTo>
                  <a:lnTo>
                    <a:pt x="7802" y="728218"/>
                  </a:lnTo>
                  <a:lnTo>
                    <a:pt x="0" y="7047770"/>
                  </a:lnTo>
                  <a:lnTo>
                    <a:pt x="18098" y="7065625"/>
                  </a:lnTo>
                  <a:lnTo>
                    <a:pt x="45575" y="7092102"/>
                  </a:lnTo>
                  <a:lnTo>
                    <a:pt x="72887" y="7118731"/>
                  </a:lnTo>
                  <a:lnTo>
                    <a:pt x="100006" y="7145541"/>
                  </a:lnTo>
                  <a:lnTo>
                    <a:pt x="126898" y="7172561"/>
                  </a:lnTo>
                  <a:lnTo>
                    <a:pt x="153534" y="7199820"/>
                  </a:lnTo>
                  <a:lnTo>
                    <a:pt x="188529" y="7236648"/>
                  </a:lnTo>
                  <a:lnTo>
                    <a:pt x="223117" y="7273854"/>
                  </a:lnTo>
                  <a:lnTo>
                    <a:pt x="265532" y="7321125"/>
                  </a:lnTo>
                  <a:lnTo>
                    <a:pt x="282149" y="7340357"/>
                  </a:lnTo>
                  <a:lnTo>
                    <a:pt x="10192333" y="73342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37037" y="4436834"/>
              <a:ext cx="3561079" cy="4008754"/>
            </a:xfrm>
            <a:custGeom>
              <a:avLst/>
              <a:gdLst/>
              <a:ahLst/>
              <a:cxnLst/>
              <a:rect l="l" t="t" r="r" b="b"/>
              <a:pathLst>
                <a:path w="3561079" h="4008754">
                  <a:moveTo>
                    <a:pt x="2517451" y="4008293"/>
                  </a:moveTo>
                  <a:lnTo>
                    <a:pt x="2143519" y="3967449"/>
                  </a:lnTo>
                  <a:lnTo>
                    <a:pt x="1677219" y="3814839"/>
                  </a:lnTo>
                  <a:lnTo>
                    <a:pt x="1246937" y="3481298"/>
                  </a:lnTo>
                  <a:lnTo>
                    <a:pt x="1201076" y="3466208"/>
                  </a:lnTo>
                  <a:lnTo>
                    <a:pt x="1155772" y="3449919"/>
                  </a:lnTo>
                  <a:lnTo>
                    <a:pt x="1111046" y="3432450"/>
                  </a:lnTo>
                  <a:lnTo>
                    <a:pt x="1066916" y="3413820"/>
                  </a:lnTo>
                  <a:lnTo>
                    <a:pt x="1023401" y="3394048"/>
                  </a:lnTo>
                  <a:lnTo>
                    <a:pt x="980519" y="3373152"/>
                  </a:lnTo>
                  <a:lnTo>
                    <a:pt x="938289" y="3351151"/>
                  </a:lnTo>
                  <a:lnTo>
                    <a:pt x="896730" y="3328064"/>
                  </a:lnTo>
                  <a:lnTo>
                    <a:pt x="855862" y="3303910"/>
                  </a:lnTo>
                  <a:lnTo>
                    <a:pt x="815702" y="3278708"/>
                  </a:lnTo>
                  <a:lnTo>
                    <a:pt x="776270" y="3252477"/>
                  </a:lnTo>
                  <a:lnTo>
                    <a:pt x="737584" y="3225235"/>
                  </a:lnTo>
                  <a:lnTo>
                    <a:pt x="699663" y="3197001"/>
                  </a:lnTo>
                  <a:lnTo>
                    <a:pt x="662527" y="3167794"/>
                  </a:lnTo>
                  <a:lnTo>
                    <a:pt x="626193" y="3137633"/>
                  </a:lnTo>
                  <a:lnTo>
                    <a:pt x="590681" y="3106537"/>
                  </a:lnTo>
                  <a:lnTo>
                    <a:pt x="556009" y="3074524"/>
                  </a:lnTo>
                  <a:lnTo>
                    <a:pt x="522197" y="3041613"/>
                  </a:lnTo>
                  <a:lnTo>
                    <a:pt x="489262" y="3007824"/>
                  </a:lnTo>
                  <a:lnTo>
                    <a:pt x="457225" y="2973175"/>
                  </a:lnTo>
                  <a:lnTo>
                    <a:pt x="426103" y="2937684"/>
                  </a:lnTo>
                  <a:lnTo>
                    <a:pt x="395916" y="2901371"/>
                  </a:lnTo>
                  <a:lnTo>
                    <a:pt x="366683" y="2864254"/>
                  </a:lnTo>
                  <a:lnTo>
                    <a:pt x="338421" y="2826353"/>
                  </a:lnTo>
                  <a:lnTo>
                    <a:pt x="311151" y="2787686"/>
                  </a:lnTo>
                  <a:lnTo>
                    <a:pt x="284890" y="2748272"/>
                  </a:lnTo>
                  <a:lnTo>
                    <a:pt x="259658" y="2708129"/>
                  </a:lnTo>
                  <a:lnTo>
                    <a:pt x="235473" y="2667277"/>
                  </a:lnTo>
                  <a:lnTo>
                    <a:pt x="212355" y="2625734"/>
                  </a:lnTo>
                  <a:lnTo>
                    <a:pt x="190321" y="2583520"/>
                  </a:lnTo>
                  <a:lnTo>
                    <a:pt x="169392" y="2540652"/>
                  </a:lnTo>
                  <a:lnTo>
                    <a:pt x="149585" y="2497151"/>
                  </a:lnTo>
                  <a:lnTo>
                    <a:pt x="130920" y="2453034"/>
                  </a:lnTo>
                  <a:lnTo>
                    <a:pt x="113415" y="2408321"/>
                  </a:lnTo>
                  <a:lnTo>
                    <a:pt x="97089" y="2363029"/>
                  </a:lnTo>
                  <a:lnTo>
                    <a:pt x="81961" y="2317179"/>
                  </a:lnTo>
                  <a:lnTo>
                    <a:pt x="68050" y="2270789"/>
                  </a:lnTo>
                  <a:lnTo>
                    <a:pt x="55374" y="2223878"/>
                  </a:lnTo>
                  <a:lnTo>
                    <a:pt x="43953" y="2176465"/>
                  </a:lnTo>
                  <a:lnTo>
                    <a:pt x="33805" y="2128568"/>
                  </a:lnTo>
                  <a:lnTo>
                    <a:pt x="24949" y="2080206"/>
                  </a:lnTo>
                  <a:lnTo>
                    <a:pt x="17404" y="2031398"/>
                  </a:lnTo>
                  <a:lnTo>
                    <a:pt x="11188" y="1982163"/>
                  </a:lnTo>
                  <a:lnTo>
                    <a:pt x="6321" y="1932520"/>
                  </a:lnTo>
                  <a:lnTo>
                    <a:pt x="2822" y="1882487"/>
                  </a:lnTo>
                  <a:lnTo>
                    <a:pt x="708" y="1832084"/>
                  </a:lnTo>
                  <a:lnTo>
                    <a:pt x="0" y="1781329"/>
                  </a:lnTo>
                  <a:lnTo>
                    <a:pt x="639" y="1733099"/>
                  </a:lnTo>
                  <a:lnTo>
                    <a:pt x="2548" y="1685185"/>
                  </a:lnTo>
                  <a:lnTo>
                    <a:pt x="5709" y="1637604"/>
                  </a:lnTo>
                  <a:lnTo>
                    <a:pt x="10107" y="1590372"/>
                  </a:lnTo>
                  <a:lnTo>
                    <a:pt x="15726" y="1543505"/>
                  </a:lnTo>
                  <a:lnTo>
                    <a:pt x="22548" y="1497019"/>
                  </a:lnTo>
                  <a:lnTo>
                    <a:pt x="30559" y="1450930"/>
                  </a:lnTo>
                  <a:lnTo>
                    <a:pt x="39742" y="1405254"/>
                  </a:lnTo>
                  <a:lnTo>
                    <a:pt x="50081" y="1360009"/>
                  </a:lnTo>
                  <a:lnTo>
                    <a:pt x="61560" y="1315208"/>
                  </a:lnTo>
                  <a:lnTo>
                    <a:pt x="74163" y="1270870"/>
                  </a:lnTo>
                  <a:lnTo>
                    <a:pt x="87873" y="1227010"/>
                  </a:lnTo>
                  <a:lnTo>
                    <a:pt x="102674" y="1183644"/>
                  </a:lnTo>
                  <a:lnTo>
                    <a:pt x="118551" y="1140789"/>
                  </a:lnTo>
                  <a:lnTo>
                    <a:pt x="135487" y="1098460"/>
                  </a:lnTo>
                  <a:lnTo>
                    <a:pt x="153465" y="1056673"/>
                  </a:lnTo>
                  <a:lnTo>
                    <a:pt x="172471" y="1015446"/>
                  </a:lnTo>
                  <a:lnTo>
                    <a:pt x="192488" y="974793"/>
                  </a:lnTo>
                  <a:lnTo>
                    <a:pt x="213499" y="934732"/>
                  </a:lnTo>
                  <a:lnTo>
                    <a:pt x="235489" y="895278"/>
                  </a:lnTo>
                  <a:lnTo>
                    <a:pt x="258441" y="856448"/>
                  </a:lnTo>
                  <a:lnTo>
                    <a:pt x="282339" y="818257"/>
                  </a:lnTo>
                  <a:lnTo>
                    <a:pt x="307168" y="780722"/>
                  </a:lnTo>
                  <a:lnTo>
                    <a:pt x="332910" y="743859"/>
                  </a:lnTo>
                  <a:lnTo>
                    <a:pt x="359551" y="707684"/>
                  </a:lnTo>
                  <a:lnTo>
                    <a:pt x="387073" y="672213"/>
                  </a:lnTo>
                  <a:lnTo>
                    <a:pt x="415460" y="637463"/>
                  </a:lnTo>
                  <a:lnTo>
                    <a:pt x="444697" y="603450"/>
                  </a:lnTo>
                  <a:lnTo>
                    <a:pt x="474768" y="570189"/>
                  </a:lnTo>
                  <a:lnTo>
                    <a:pt x="505656" y="537697"/>
                  </a:lnTo>
                  <a:lnTo>
                    <a:pt x="537344" y="505990"/>
                  </a:lnTo>
                  <a:lnTo>
                    <a:pt x="569818" y="475085"/>
                  </a:lnTo>
                  <a:lnTo>
                    <a:pt x="603061" y="444997"/>
                  </a:lnTo>
                  <a:lnTo>
                    <a:pt x="637056" y="415742"/>
                  </a:lnTo>
                  <a:lnTo>
                    <a:pt x="671788" y="387337"/>
                  </a:lnTo>
                  <a:lnTo>
                    <a:pt x="707240" y="359798"/>
                  </a:lnTo>
                  <a:lnTo>
                    <a:pt x="743397" y="333141"/>
                  </a:lnTo>
                  <a:lnTo>
                    <a:pt x="780242" y="307383"/>
                  </a:lnTo>
                  <a:lnTo>
                    <a:pt x="817758" y="282538"/>
                  </a:lnTo>
                  <a:lnTo>
                    <a:pt x="855931" y="258624"/>
                  </a:lnTo>
                  <a:lnTo>
                    <a:pt x="894744" y="235657"/>
                  </a:lnTo>
                  <a:lnTo>
                    <a:pt x="934180" y="213653"/>
                  </a:lnTo>
                  <a:lnTo>
                    <a:pt x="974223" y="192627"/>
                  </a:lnTo>
                  <a:lnTo>
                    <a:pt x="1014859" y="172597"/>
                  </a:lnTo>
                  <a:lnTo>
                    <a:pt x="1056069" y="153578"/>
                  </a:lnTo>
                  <a:lnTo>
                    <a:pt x="1097838" y="135587"/>
                  </a:lnTo>
                  <a:lnTo>
                    <a:pt x="1140151" y="118639"/>
                  </a:lnTo>
                  <a:lnTo>
                    <a:pt x="1182990" y="102751"/>
                  </a:lnTo>
                  <a:lnTo>
                    <a:pt x="1226340" y="87939"/>
                  </a:lnTo>
                  <a:lnTo>
                    <a:pt x="1270185" y="74219"/>
                  </a:lnTo>
                  <a:lnTo>
                    <a:pt x="1314508" y="61607"/>
                  </a:lnTo>
                  <a:lnTo>
                    <a:pt x="1359294" y="50120"/>
                  </a:lnTo>
                  <a:lnTo>
                    <a:pt x="1404526" y="39773"/>
                  </a:lnTo>
                  <a:lnTo>
                    <a:pt x="1450188" y="30583"/>
                  </a:lnTo>
                  <a:lnTo>
                    <a:pt x="1496264" y="22566"/>
                  </a:lnTo>
                  <a:lnTo>
                    <a:pt x="1542738" y="15738"/>
                  </a:lnTo>
                  <a:lnTo>
                    <a:pt x="1589593" y="10115"/>
                  </a:lnTo>
                  <a:lnTo>
                    <a:pt x="1636814" y="5714"/>
                  </a:lnTo>
                  <a:lnTo>
                    <a:pt x="1684385" y="2550"/>
                  </a:lnTo>
                  <a:lnTo>
                    <a:pt x="1732288" y="640"/>
                  </a:lnTo>
                  <a:lnTo>
                    <a:pt x="1780509" y="0"/>
                  </a:lnTo>
                  <a:lnTo>
                    <a:pt x="1828717" y="640"/>
                  </a:lnTo>
                  <a:lnTo>
                    <a:pt x="1876608" y="2550"/>
                  </a:lnTo>
                  <a:lnTo>
                    <a:pt x="1924166" y="5714"/>
                  </a:lnTo>
                  <a:lnTo>
                    <a:pt x="1971375" y="10115"/>
                  </a:lnTo>
                  <a:lnTo>
                    <a:pt x="2018219" y="15738"/>
                  </a:lnTo>
                  <a:lnTo>
                    <a:pt x="2064681" y="22566"/>
                  </a:lnTo>
                  <a:lnTo>
                    <a:pt x="2110746" y="30583"/>
                  </a:lnTo>
                  <a:lnTo>
                    <a:pt x="2156398" y="39773"/>
                  </a:lnTo>
                  <a:lnTo>
                    <a:pt x="2201619" y="50120"/>
                  </a:lnTo>
                  <a:lnTo>
                    <a:pt x="2246395" y="61607"/>
                  </a:lnTo>
                  <a:lnTo>
                    <a:pt x="2290709" y="74219"/>
                  </a:lnTo>
                  <a:lnTo>
                    <a:pt x="2334545" y="87939"/>
                  </a:lnTo>
                  <a:lnTo>
                    <a:pt x="2377886" y="102751"/>
                  </a:lnTo>
                  <a:lnTo>
                    <a:pt x="2420718" y="118639"/>
                  </a:lnTo>
                  <a:lnTo>
                    <a:pt x="2463022" y="135587"/>
                  </a:lnTo>
                  <a:lnTo>
                    <a:pt x="2504784" y="153578"/>
                  </a:lnTo>
                  <a:lnTo>
                    <a:pt x="2545987" y="172597"/>
                  </a:lnTo>
                  <a:lnTo>
                    <a:pt x="2586615" y="192627"/>
                  </a:lnTo>
                  <a:lnTo>
                    <a:pt x="2626652" y="213653"/>
                  </a:lnTo>
                  <a:lnTo>
                    <a:pt x="2666082" y="235657"/>
                  </a:lnTo>
                  <a:lnTo>
                    <a:pt x="2704889" y="258624"/>
                  </a:lnTo>
                  <a:lnTo>
                    <a:pt x="2743056" y="282538"/>
                  </a:lnTo>
                  <a:lnTo>
                    <a:pt x="2780567" y="307383"/>
                  </a:lnTo>
                  <a:lnTo>
                    <a:pt x="2817407" y="333141"/>
                  </a:lnTo>
                  <a:lnTo>
                    <a:pt x="2853559" y="359798"/>
                  </a:lnTo>
                  <a:lnTo>
                    <a:pt x="2889006" y="387337"/>
                  </a:lnTo>
                  <a:lnTo>
                    <a:pt x="2923734" y="415742"/>
                  </a:lnTo>
                  <a:lnTo>
                    <a:pt x="2957725" y="444997"/>
                  </a:lnTo>
                  <a:lnTo>
                    <a:pt x="2990964" y="475085"/>
                  </a:lnTo>
                  <a:lnTo>
                    <a:pt x="3023434" y="505990"/>
                  </a:lnTo>
                  <a:lnTo>
                    <a:pt x="3055119" y="537697"/>
                  </a:lnTo>
                  <a:lnTo>
                    <a:pt x="3086004" y="570189"/>
                  </a:lnTo>
                  <a:lnTo>
                    <a:pt x="3116071" y="603450"/>
                  </a:lnTo>
                  <a:lnTo>
                    <a:pt x="3145306" y="637463"/>
                  </a:lnTo>
                  <a:lnTo>
                    <a:pt x="3173691" y="672214"/>
                  </a:lnTo>
                  <a:lnTo>
                    <a:pt x="3201210" y="707684"/>
                  </a:lnTo>
                  <a:lnTo>
                    <a:pt x="3227849" y="743859"/>
                  </a:lnTo>
                  <a:lnTo>
                    <a:pt x="3253589" y="780722"/>
                  </a:lnTo>
                  <a:lnTo>
                    <a:pt x="3278416" y="818257"/>
                  </a:lnTo>
                  <a:lnTo>
                    <a:pt x="3302312" y="856448"/>
                  </a:lnTo>
                  <a:lnTo>
                    <a:pt x="3325263" y="895278"/>
                  </a:lnTo>
                  <a:lnTo>
                    <a:pt x="3347251" y="934732"/>
                  </a:lnTo>
                  <a:lnTo>
                    <a:pt x="3368261" y="974794"/>
                  </a:lnTo>
                  <a:lnTo>
                    <a:pt x="3388277" y="1015446"/>
                  </a:lnTo>
                  <a:lnTo>
                    <a:pt x="3407281" y="1056673"/>
                  </a:lnTo>
                  <a:lnTo>
                    <a:pt x="3425259" y="1098460"/>
                  </a:lnTo>
                  <a:lnTo>
                    <a:pt x="3442195" y="1140789"/>
                  </a:lnTo>
                  <a:lnTo>
                    <a:pt x="3458071" y="1183644"/>
                  </a:lnTo>
                  <a:lnTo>
                    <a:pt x="3472871" y="1227010"/>
                  </a:lnTo>
                  <a:lnTo>
                    <a:pt x="3486581" y="1270870"/>
                  </a:lnTo>
                  <a:lnTo>
                    <a:pt x="3499183" y="1315209"/>
                  </a:lnTo>
                  <a:lnTo>
                    <a:pt x="3510661" y="1360009"/>
                  </a:lnTo>
                  <a:lnTo>
                    <a:pt x="3521000" y="1405254"/>
                  </a:lnTo>
                  <a:lnTo>
                    <a:pt x="3530183" y="1450930"/>
                  </a:lnTo>
                  <a:lnTo>
                    <a:pt x="3538194" y="1497019"/>
                  </a:lnTo>
                  <a:lnTo>
                    <a:pt x="3545016" y="1543505"/>
                  </a:lnTo>
                  <a:lnTo>
                    <a:pt x="3550635" y="1590372"/>
                  </a:lnTo>
                  <a:lnTo>
                    <a:pt x="3555033" y="1637604"/>
                  </a:lnTo>
                  <a:lnTo>
                    <a:pt x="3558194" y="1685185"/>
                  </a:lnTo>
                  <a:lnTo>
                    <a:pt x="3560103" y="1733099"/>
                  </a:lnTo>
                  <a:lnTo>
                    <a:pt x="3560742" y="1781329"/>
                  </a:lnTo>
                  <a:lnTo>
                    <a:pt x="3560065" y="1830945"/>
                  </a:lnTo>
                  <a:lnTo>
                    <a:pt x="3558045" y="1880225"/>
                  </a:lnTo>
                  <a:lnTo>
                    <a:pt x="3554700" y="1929151"/>
                  </a:lnTo>
                  <a:lnTo>
                    <a:pt x="3550048" y="1977706"/>
                  </a:lnTo>
                  <a:lnTo>
                    <a:pt x="3544106" y="2025872"/>
                  </a:lnTo>
                  <a:lnTo>
                    <a:pt x="3536891" y="2073631"/>
                  </a:lnTo>
                  <a:lnTo>
                    <a:pt x="3528422" y="2120966"/>
                  </a:lnTo>
                  <a:lnTo>
                    <a:pt x="3518716" y="2167859"/>
                  </a:lnTo>
                  <a:lnTo>
                    <a:pt x="3507790" y="2214294"/>
                  </a:lnTo>
                  <a:lnTo>
                    <a:pt x="3495663" y="2260251"/>
                  </a:lnTo>
                  <a:lnTo>
                    <a:pt x="3482351" y="2305715"/>
                  </a:lnTo>
                  <a:lnTo>
                    <a:pt x="3467872" y="2350666"/>
                  </a:lnTo>
                  <a:lnTo>
                    <a:pt x="3452244" y="2395088"/>
                  </a:lnTo>
                  <a:lnTo>
                    <a:pt x="3435485" y="2438964"/>
                  </a:lnTo>
                  <a:lnTo>
                    <a:pt x="3417611" y="2482274"/>
                  </a:lnTo>
                  <a:lnTo>
                    <a:pt x="3398642" y="2525003"/>
                  </a:lnTo>
                  <a:lnTo>
                    <a:pt x="3378593" y="2567132"/>
                  </a:lnTo>
                  <a:lnTo>
                    <a:pt x="3357484" y="2608645"/>
                  </a:lnTo>
                  <a:lnTo>
                    <a:pt x="3335331" y="2649522"/>
                  </a:lnTo>
                  <a:lnTo>
                    <a:pt x="3312151" y="2689747"/>
                  </a:lnTo>
                  <a:lnTo>
                    <a:pt x="3287964" y="2729303"/>
                  </a:lnTo>
                  <a:lnTo>
                    <a:pt x="3262786" y="2768171"/>
                  </a:lnTo>
                  <a:lnTo>
                    <a:pt x="3236634" y="2806335"/>
                  </a:lnTo>
                  <a:lnTo>
                    <a:pt x="3209527" y="2843776"/>
                  </a:lnTo>
                  <a:lnTo>
                    <a:pt x="3181482" y="2880477"/>
                  </a:lnTo>
                  <a:lnTo>
                    <a:pt x="3152516" y="2916421"/>
                  </a:lnTo>
                  <a:lnTo>
                    <a:pt x="3122648" y="2951589"/>
                  </a:lnTo>
                  <a:lnTo>
                    <a:pt x="3091894" y="2985965"/>
                  </a:lnTo>
                  <a:lnTo>
                    <a:pt x="3060272" y="3019531"/>
                  </a:lnTo>
                  <a:lnTo>
                    <a:pt x="3027801" y="3052270"/>
                  </a:lnTo>
                  <a:lnTo>
                    <a:pt x="2994497" y="3084163"/>
                  </a:lnTo>
                  <a:lnTo>
                    <a:pt x="2960378" y="3115193"/>
                  </a:lnTo>
                  <a:lnTo>
                    <a:pt x="2925462" y="3145343"/>
                  </a:lnTo>
                  <a:lnTo>
                    <a:pt x="2889766" y="3174595"/>
                  </a:lnTo>
                  <a:lnTo>
                    <a:pt x="2853309" y="3202932"/>
                  </a:lnTo>
                  <a:lnTo>
                    <a:pt x="2816106" y="3230336"/>
                  </a:lnTo>
                  <a:lnTo>
                    <a:pt x="2778177" y="3256789"/>
                  </a:lnTo>
                  <a:lnTo>
                    <a:pt x="2739538" y="3282275"/>
                  </a:lnTo>
                  <a:lnTo>
                    <a:pt x="2700208" y="3306775"/>
                  </a:lnTo>
                  <a:lnTo>
                    <a:pt x="2660203" y="3330271"/>
                  </a:lnTo>
                  <a:lnTo>
                    <a:pt x="2619542" y="3352747"/>
                  </a:lnTo>
                  <a:lnTo>
                    <a:pt x="2578242" y="3374185"/>
                  </a:lnTo>
                  <a:lnTo>
                    <a:pt x="2536321" y="3394567"/>
                  </a:lnTo>
                  <a:lnTo>
                    <a:pt x="2493795" y="3413875"/>
                  </a:lnTo>
                  <a:lnTo>
                    <a:pt x="2450684" y="3432093"/>
                  </a:lnTo>
                  <a:lnTo>
                    <a:pt x="2407004" y="3449203"/>
                  </a:lnTo>
                  <a:lnTo>
                    <a:pt x="2362773" y="3465186"/>
                  </a:lnTo>
                  <a:lnTo>
                    <a:pt x="2318009" y="3480026"/>
                  </a:lnTo>
                  <a:lnTo>
                    <a:pt x="2272729" y="3493705"/>
                  </a:lnTo>
                  <a:lnTo>
                    <a:pt x="2226950" y="3506205"/>
                  </a:lnTo>
                  <a:lnTo>
                    <a:pt x="2249870" y="3546840"/>
                  </a:lnTo>
                  <a:lnTo>
                    <a:pt x="2274172" y="3587798"/>
                  </a:lnTo>
                  <a:lnTo>
                    <a:pt x="2299846" y="3628811"/>
                  </a:lnTo>
                  <a:lnTo>
                    <a:pt x="2326885" y="3669610"/>
                  </a:lnTo>
                  <a:lnTo>
                    <a:pt x="2355281" y="3709924"/>
                  </a:lnTo>
                  <a:lnTo>
                    <a:pt x="2385027" y="3749484"/>
                  </a:lnTo>
                  <a:lnTo>
                    <a:pt x="2416114" y="3788023"/>
                  </a:lnTo>
                  <a:lnTo>
                    <a:pt x="2448535" y="3825269"/>
                  </a:lnTo>
                  <a:lnTo>
                    <a:pt x="2482281" y="3860954"/>
                  </a:lnTo>
                  <a:lnTo>
                    <a:pt x="2517346" y="3894809"/>
                  </a:lnTo>
                  <a:lnTo>
                    <a:pt x="2553721" y="3926564"/>
                  </a:lnTo>
                  <a:lnTo>
                    <a:pt x="2591397" y="3955949"/>
                  </a:lnTo>
                  <a:lnTo>
                    <a:pt x="2630368" y="3982697"/>
                  </a:lnTo>
                  <a:lnTo>
                    <a:pt x="2670626" y="4006537"/>
                  </a:lnTo>
                  <a:lnTo>
                    <a:pt x="2517451" y="4008293"/>
                  </a:lnTo>
                  <a:close/>
                </a:path>
              </a:pathLst>
            </a:custGeom>
            <a:solidFill>
              <a:srgbClr val="AFD0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202821" y="5488152"/>
              <a:ext cx="2125345" cy="1430655"/>
            </a:xfrm>
            <a:custGeom>
              <a:avLst/>
              <a:gdLst/>
              <a:ahLst/>
              <a:cxnLst/>
              <a:rect l="l" t="t" r="r" b="b"/>
              <a:pathLst>
                <a:path w="2125345" h="1430654">
                  <a:moveTo>
                    <a:pt x="2124887" y="1306182"/>
                  </a:moveTo>
                  <a:lnTo>
                    <a:pt x="2115172" y="1258176"/>
                  </a:lnTo>
                  <a:lnTo>
                    <a:pt x="2088680" y="1218933"/>
                  </a:lnTo>
                  <a:lnTo>
                    <a:pt x="2049386" y="1192466"/>
                  </a:lnTo>
                  <a:lnTo>
                    <a:pt x="2001240" y="1182751"/>
                  </a:lnTo>
                  <a:lnTo>
                    <a:pt x="123913" y="1182751"/>
                  </a:lnTo>
                  <a:lnTo>
                    <a:pt x="75730" y="1192466"/>
                  </a:lnTo>
                  <a:lnTo>
                    <a:pt x="36334" y="1218933"/>
                  </a:lnTo>
                  <a:lnTo>
                    <a:pt x="9753" y="1258176"/>
                  </a:lnTo>
                  <a:lnTo>
                    <a:pt x="0" y="1306182"/>
                  </a:lnTo>
                  <a:lnTo>
                    <a:pt x="9753" y="1354378"/>
                  </a:lnTo>
                  <a:lnTo>
                    <a:pt x="36334" y="1393799"/>
                  </a:lnTo>
                  <a:lnTo>
                    <a:pt x="75730" y="1420393"/>
                  </a:lnTo>
                  <a:lnTo>
                    <a:pt x="123913" y="1430147"/>
                  </a:lnTo>
                  <a:lnTo>
                    <a:pt x="2001240" y="1430147"/>
                  </a:lnTo>
                  <a:lnTo>
                    <a:pt x="2049386" y="1420393"/>
                  </a:lnTo>
                  <a:lnTo>
                    <a:pt x="2088680" y="1393799"/>
                  </a:lnTo>
                  <a:lnTo>
                    <a:pt x="2115172" y="1354378"/>
                  </a:lnTo>
                  <a:lnTo>
                    <a:pt x="2124887" y="1306182"/>
                  </a:lnTo>
                  <a:close/>
                </a:path>
                <a:path w="2125345" h="1430654">
                  <a:moveTo>
                    <a:pt x="2124887" y="715073"/>
                  </a:moveTo>
                  <a:lnTo>
                    <a:pt x="2115172" y="666915"/>
                  </a:lnTo>
                  <a:lnTo>
                    <a:pt x="2088680" y="627595"/>
                  </a:lnTo>
                  <a:lnTo>
                    <a:pt x="2049386" y="601091"/>
                  </a:lnTo>
                  <a:lnTo>
                    <a:pt x="2001240" y="591375"/>
                  </a:lnTo>
                  <a:lnTo>
                    <a:pt x="123913" y="591375"/>
                  </a:lnTo>
                  <a:lnTo>
                    <a:pt x="75730" y="601091"/>
                  </a:lnTo>
                  <a:lnTo>
                    <a:pt x="36334" y="627595"/>
                  </a:lnTo>
                  <a:lnTo>
                    <a:pt x="9753" y="666915"/>
                  </a:lnTo>
                  <a:lnTo>
                    <a:pt x="0" y="715073"/>
                  </a:lnTo>
                  <a:lnTo>
                    <a:pt x="9753" y="763244"/>
                  </a:lnTo>
                  <a:lnTo>
                    <a:pt x="36334" y="802551"/>
                  </a:lnTo>
                  <a:lnTo>
                    <a:pt x="75730" y="829056"/>
                  </a:lnTo>
                  <a:lnTo>
                    <a:pt x="123913" y="838771"/>
                  </a:lnTo>
                  <a:lnTo>
                    <a:pt x="2001240" y="838771"/>
                  </a:lnTo>
                  <a:lnTo>
                    <a:pt x="2049386" y="829056"/>
                  </a:lnTo>
                  <a:lnTo>
                    <a:pt x="2088680" y="802551"/>
                  </a:lnTo>
                  <a:lnTo>
                    <a:pt x="2115172" y="763244"/>
                  </a:lnTo>
                  <a:lnTo>
                    <a:pt x="2124887" y="715073"/>
                  </a:lnTo>
                  <a:close/>
                </a:path>
                <a:path w="2125345" h="1430654">
                  <a:moveTo>
                    <a:pt x="2124887" y="123698"/>
                  </a:moveTo>
                  <a:lnTo>
                    <a:pt x="2115172" y="75526"/>
                  </a:lnTo>
                  <a:lnTo>
                    <a:pt x="2088680" y="36220"/>
                  </a:lnTo>
                  <a:lnTo>
                    <a:pt x="2049386" y="9715"/>
                  </a:lnTo>
                  <a:lnTo>
                    <a:pt x="2001240" y="0"/>
                  </a:lnTo>
                  <a:lnTo>
                    <a:pt x="123913" y="0"/>
                  </a:lnTo>
                  <a:lnTo>
                    <a:pt x="75730" y="9715"/>
                  </a:lnTo>
                  <a:lnTo>
                    <a:pt x="36334" y="36220"/>
                  </a:lnTo>
                  <a:lnTo>
                    <a:pt x="9753" y="75526"/>
                  </a:lnTo>
                  <a:lnTo>
                    <a:pt x="0" y="123698"/>
                  </a:lnTo>
                  <a:lnTo>
                    <a:pt x="9753" y="171856"/>
                  </a:lnTo>
                  <a:lnTo>
                    <a:pt x="36334" y="211175"/>
                  </a:lnTo>
                  <a:lnTo>
                    <a:pt x="75730" y="237680"/>
                  </a:lnTo>
                  <a:lnTo>
                    <a:pt x="123913" y="247396"/>
                  </a:lnTo>
                  <a:lnTo>
                    <a:pt x="2001240" y="247396"/>
                  </a:lnTo>
                  <a:lnTo>
                    <a:pt x="2049386" y="237680"/>
                  </a:lnTo>
                  <a:lnTo>
                    <a:pt x="2088680" y="211175"/>
                  </a:lnTo>
                  <a:lnTo>
                    <a:pt x="2115172" y="171856"/>
                  </a:lnTo>
                  <a:lnTo>
                    <a:pt x="2124887" y="12369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88243" y="3428696"/>
              <a:ext cx="4964430" cy="4036060"/>
            </a:xfrm>
            <a:custGeom>
              <a:avLst/>
              <a:gdLst/>
              <a:ahLst/>
              <a:cxnLst/>
              <a:rect l="l" t="t" r="r" b="b"/>
              <a:pathLst>
                <a:path w="4964430" h="4036059">
                  <a:moveTo>
                    <a:pt x="2242109" y="4035871"/>
                  </a:moveTo>
                  <a:lnTo>
                    <a:pt x="2279287" y="4008137"/>
                  </a:lnTo>
                  <a:lnTo>
                    <a:pt x="2312938" y="3975538"/>
                  </a:lnTo>
                  <a:lnTo>
                    <a:pt x="2343235" y="3938672"/>
                  </a:lnTo>
                  <a:lnTo>
                    <a:pt x="2370356" y="3898136"/>
                  </a:lnTo>
                  <a:lnTo>
                    <a:pt x="2394475" y="3854529"/>
                  </a:lnTo>
                  <a:lnTo>
                    <a:pt x="2415768" y="3808450"/>
                  </a:lnTo>
                  <a:lnTo>
                    <a:pt x="2434412" y="3760495"/>
                  </a:lnTo>
                  <a:lnTo>
                    <a:pt x="2450581" y="3711265"/>
                  </a:lnTo>
                  <a:lnTo>
                    <a:pt x="2464451" y="3661356"/>
                  </a:lnTo>
                  <a:lnTo>
                    <a:pt x="2476198" y="3611366"/>
                  </a:lnTo>
                  <a:lnTo>
                    <a:pt x="2485997" y="3561895"/>
                  </a:lnTo>
                  <a:lnTo>
                    <a:pt x="2494025" y="3513541"/>
                  </a:lnTo>
                  <a:lnTo>
                    <a:pt x="2500457" y="3466900"/>
                  </a:lnTo>
                  <a:lnTo>
                    <a:pt x="2505468" y="3422573"/>
                  </a:lnTo>
                  <a:lnTo>
                    <a:pt x="2509235" y="3381156"/>
                  </a:lnTo>
                  <a:lnTo>
                    <a:pt x="2513735" y="3309447"/>
                  </a:lnTo>
                  <a:lnTo>
                    <a:pt x="2467986" y="3324616"/>
                  </a:lnTo>
                  <a:lnTo>
                    <a:pt x="2421423" y="3337920"/>
                  </a:lnTo>
                  <a:lnTo>
                    <a:pt x="2374088" y="3349311"/>
                  </a:lnTo>
                  <a:lnTo>
                    <a:pt x="2326024" y="3358740"/>
                  </a:lnTo>
                  <a:lnTo>
                    <a:pt x="2277273" y="3366159"/>
                  </a:lnTo>
                  <a:lnTo>
                    <a:pt x="2227877" y="3371518"/>
                  </a:lnTo>
                  <a:lnTo>
                    <a:pt x="2177877" y="3374769"/>
                  </a:lnTo>
                  <a:lnTo>
                    <a:pt x="2127318" y="3375863"/>
                  </a:lnTo>
                  <a:lnTo>
                    <a:pt x="2076460" y="3374761"/>
                  </a:lnTo>
                  <a:lnTo>
                    <a:pt x="2026165" y="3371486"/>
                  </a:lnTo>
                  <a:lnTo>
                    <a:pt x="1976479" y="3366082"/>
                  </a:lnTo>
                  <a:lnTo>
                    <a:pt x="1927446" y="3358597"/>
                  </a:lnTo>
                  <a:lnTo>
                    <a:pt x="1879112" y="3349074"/>
                  </a:lnTo>
                  <a:lnTo>
                    <a:pt x="1831522" y="3337560"/>
                  </a:lnTo>
                  <a:lnTo>
                    <a:pt x="1784721" y="3324101"/>
                  </a:lnTo>
                  <a:lnTo>
                    <a:pt x="1738755" y="3308742"/>
                  </a:lnTo>
                  <a:lnTo>
                    <a:pt x="1693669" y="3291528"/>
                  </a:lnTo>
                  <a:lnTo>
                    <a:pt x="1649509" y="3272505"/>
                  </a:lnTo>
                  <a:lnTo>
                    <a:pt x="1606318" y="3251719"/>
                  </a:lnTo>
                  <a:lnTo>
                    <a:pt x="1564144" y="3229216"/>
                  </a:lnTo>
                  <a:lnTo>
                    <a:pt x="1523031" y="3205040"/>
                  </a:lnTo>
                  <a:lnTo>
                    <a:pt x="1483024" y="3179237"/>
                  </a:lnTo>
                  <a:lnTo>
                    <a:pt x="1444168" y="3151854"/>
                  </a:lnTo>
                  <a:lnTo>
                    <a:pt x="1406510" y="3122935"/>
                  </a:lnTo>
                  <a:lnTo>
                    <a:pt x="1370094" y="3092527"/>
                  </a:lnTo>
                  <a:lnTo>
                    <a:pt x="1334965" y="3060674"/>
                  </a:lnTo>
                  <a:lnTo>
                    <a:pt x="1301169" y="3027422"/>
                  </a:lnTo>
                  <a:lnTo>
                    <a:pt x="1268752" y="2992818"/>
                  </a:lnTo>
                  <a:lnTo>
                    <a:pt x="1237757" y="2956906"/>
                  </a:lnTo>
                  <a:lnTo>
                    <a:pt x="1208232" y="2919732"/>
                  </a:lnTo>
                  <a:lnTo>
                    <a:pt x="1180220" y="2881342"/>
                  </a:lnTo>
                  <a:lnTo>
                    <a:pt x="1144503" y="2883106"/>
                  </a:lnTo>
                  <a:lnTo>
                    <a:pt x="1060480" y="2882807"/>
                  </a:lnTo>
                  <a:lnTo>
                    <a:pt x="1012905" y="2879760"/>
                  </a:lnTo>
                  <a:lnTo>
                    <a:pt x="965896" y="2874732"/>
                  </a:lnTo>
                  <a:lnTo>
                    <a:pt x="919495" y="2867765"/>
                  </a:lnTo>
                  <a:lnTo>
                    <a:pt x="873743" y="2858900"/>
                  </a:lnTo>
                  <a:lnTo>
                    <a:pt x="828682" y="2848180"/>
                  </a:lnTo>
                  <a:lnTo>
                    <a:pt x="784352" y="2835646"/>
                  </a:lnTo>
                  <a:lnTo>
                    <a:pt x="740797" y="2821340"/>
                  </a:lnTo>
                  <a:lnTo>
                    <a:pt x="698057" y="2805303"/>
                  </a:lnTo>
                  <a:lnTo>
                    <a:pt x="656174" y="2787577"/>
                  </a:lnTo>
                  <a:lnTo>
                    <a:pt x="615189" y="2768203"/>
                  </a:lnTo>
                  <a:lnTo>
                    <a:pt x="575144" y="2747224"/>
                  </a:lnTo>
                  <a:lnTo>
                    <a:pt x="536080" y="2724681"/>
                  </a:lnTo>
                  <a:lnTo>
                    <a:pt x="498040" y="2700616"/>
                  </a:lnTo>
                  <a:lnTo>
                    <a:pt x="461064" y="2675070"/>
                  </a:lnTo>
                  <a:lnTo>
                    <a:pt x="425194" y="2648085"/>
                  </a:lnTo>
                  <a:lnTo>
                    <a:pt x="390472" y="2619703"/>
                  </a:lnTo>
                  <a:lnTo>
                    <a:pt x="356940" y="2589965"/>
                  </a:lnTo>
                  <a:lnTo>
                    <a:pt x="324638" y="2558913"/>
                  </a:lnTo>
                  <a:lnTo>
                    <a:pt x="293608" y="2526589"/>
                  </a:lnTo>
                  <a:lnTo>
                    <a:pt x="263892" y="2493034"/>
                  </a:lnTo>
                  <a:lnTo>
                    <a:pt x="235532" y="2458290"/>
                  </a:lnTo>
                  <a:lnTo>
                    <a:pt x="208568" y="2422399"/>
                  </a:lnTo>
                  <a:lnTo>
                    <a:pt x="183043" y="2385402"/>
                  </a:lnTo>
                  <a:lnTo>
                    <a:pt x="158998" y="2347341"/>
                  </a:lnTo>
                  <a:lnTo>
                    <a:pt x="136475" y="2308258"/>
                  </a:lnTo>
                  <a:lnTo>
                    <a:pt x="115514" y="2268194"/>
                  </a:lnTo>
                  <a:lnTo>
                    <a:pt x="96159" y="2227192"/>
                  </a:lnTo>
                  <a:lnTo>
                    <a:pt x="78449" y="2185292"/>
                  </a:lnTo>
                  <a:lnTo>
                    <a:pt x="62428" y="2142536"/>
                  </a:lnTo>
                  <a:lnTo>
                    <a:pt x="48135" y="2098966"/>
                  </a:lnTo>
                  <a:lnTo>
                    <a:pt x="35614" y="2054624"/>
                  </a:lnTo>
                  <a:lnTo>
                    <a:pt x="24905" y="2009552"/>
                  </a:lnTo>
                  <a:lnTo>
                    <a:pt x="16050" y="1963790"/>
                  </a:lnTo>
                  <a:lnTo>
                    <a:pt x="9090" y="1917381"/>
                  </a:lnTo>
                  <a:lnTo>
                    <a:pt x="4067" y="1870366"/>
                  </a:lnTo>
                  <a:lnTo>
                    <a:pt x="1023" y="1822788"/>
                  </a:lnTo>
                  <a:lnTo>
                    <a:pt x="0" y="1774687"/>
                  </a:lnTo>
                  <a:lnTo>
                    <a:pt x="1023" y="1726587"/>
                  </a:lnTo>
                  <a:lnTo>
                    <a:pt x="4067" y="1679010"/>
                  </a:lnTo>
                  <a:lnTo>
                    <a:pt x="9090" y="1631998"/>
                  </a:lnTo>
                  <a:lnTo>
                    <a:pt x="16050" y="1585593"/>
                  </a:lnTo>
                  <a:lnTo>
                    <a:pt x="24905" y="1539836"/>
                  </a:lnTo>
                  <a:lnTo>
                    <a:pt x="35614" y="1494768"/>
                  </a:lnTo>
                  <a:lnTo>
                    <a:pt x="48135" y="1450432"/>
                  </a:lnTo>
                  <a:lnTo>
                    <a:pt x="62428" y="1406870"/>
                  </a:lnTo>
                  <a:lnTo>
                    <a:pt x="78449" y="1364122"/>
                  </a:lnTo>
                  <a:lnTo>
                    <a:pt x="96159" y="1322230"/>
                  </a:lnTo>
                  <a:lnTo>
                    <a:pt x="115514" y="1281236"/>
                  </a:lnTo>
                  <a:lnTo>
                    <a:pt x="136475" y="1241181"/>
                  </a:lnTo>
                  <a:lnTo>
                    <a:pt x="158998" y="1202108"/>
                  </a:lnTo>
                  <a:lnTo>
                    <a:pt x="183043" y="1164057"/>
                  </a:lnTo>
                  <a:lnTo>
                    <a:pt x="208568" y="1127070"/>
                  </a:lnTo>
                  <a:lnTo>
                    <a:pt x="235532" y="1091190"/>
                  </a:lnTo>
                  <a:lnTo>
                    <a:pt x="263892" y="1056457"/>
                  </a:lnTo>
                  <a:lnTo>
                    <a:pt x="293608" y="1022913"/>
                  </a:lnTo>
                  <a:lnTo>
                    <a:pt x="324638" y="990599"/>
                  </a:lnTo>
                  <a:lnTo>
                    <a:pt x="356940" y="959558"/>
                  </a:lnTo>
                  <a:lnTo>
                    <a:pt x="390472" y="929831"/>
                  </a:lnTo>
                  <a:lnTo>
                    <a:pt x="425194" y="901460"/>
                  </a:lnTo>
                  <a:lnTo>
                    <a:pt x="461064" y="874485"/>
                  </a:lnTo>
                  <a:lnTo>
                    <a:pt x="498040" y="848950"/>
                  </a:lnTo>
                  <a:lnTo>
                    <a:pt x="536080" y="824894"/>
                  </a:lnTo>
                  <a:lnTo>
                    <a:pt x="575144" y="802361"/>
                  </a:lnTo>
                  <a:lnTo>
                    <a:pt x="615189" y="781391"/>
                  </a:lnTo>
                  <a:lnTo>
                    <a:pt x="656173" y="762027"/>
                  </a:lnTo>
                  <a:lnTo>
                    <a:pt x="698057" y="744309"/>
                  </a:lnTo>
                  <a:lnTo>
                    <a:pt x="740797" y="728279"/>
                  </a:lnTo>
                  <a:lnTo>
                    <a:pt x="784352" y="713980"/>
                  </a:lnTo>
                  <a:lnTo>
                    <a:pt x="828681" y="701452"/>
                  </a:lnTo>
                  <a:lnTo>
                    <a:pt x="873743" y="690737"/>
                  </a:lnTo>
                  <a:lnTo>
                    <a:pt x="919495" y="681878"/>
                  </a:lnTo>
                  <a:lnTo>
                    <a:pt x="965896" y="674914"/>
                  </a:lnTo>
                  <a:lnTo>
                    <a:pt x="1012905" y="669889"/>
                  </a:lnTo>
                  <a:lnTo>
                    <a:pt x="1060480" y="666843"/>
                  </a:lnTo>
                  <a:lnTo>
                    <a:pt x="1108579" y="665819"/>
                  </a:lnTo>
                  <a:lnTo>
                    <a:pt x="1156492" y="666847"/>
                  </a:lnTo>
                  <a:lnTo>
                    <a:pt x="1203936" y="669898"/>
                  </a:lnTo>
                  <a:lnTo>
                    <a:pt x="1250858" y="674916"/>
                  </a:lnTo>
                  <a:lnTo>
                    <a:pt x="1297204" y="681849"/>
                  </a:lnTo>
                  <a:lnTo>
                    <a:pt x="1342919" y="690641"/>
                  </a:lnTo>
                  <a:lnTo>
                    <a:pt x="1387951" y="701240"/>
                  </a:lnTo>
                  <a:lnTo>
                    <a:pt x="1406251" y="657707"/>
                  </a:lnTo>
                  <a:lnTo>
                    <a:pt x="1426327" y="615140"/>
                  </a:lnTo>
                  <a:lnTo>
                    <a:pt x="1448133" y="573585"/>
                  </a:lnTo>
                  <a:lnTo>
                    <a:pt x="1471622" y="533089"/>
                  </a:lnTo>
                  <a:lnTo>
                    <a:pt x="1496747" y="493698"/>
                  </a:lnTo>
                  <a:lnTo>
                    <a:pt x="1523463" y="455459"/>
                  </a:lnTo>
                  <a:lnTo>
                    <a:pt x="1551723" y="418420"/>
                  </a:lnTo>
                  <a:lnTo>
                    <a:pt x="1581479" y="382625"/>
                  </a:lnTo>
                  <a:lnTo>
                    <a:pt x="1612687" y="348122"/>
                  </a:lnTo>
                  <a:lnTo>
                    <a:pt x="1645298" y="314958"/>
                  </a:lnTo>
                  <a:lnTo>
                    <a:pt x="1679267" y="283179"/>
                  </a:lnTo>
                  <a:lnTo>
                    <a:pt x="1714547" y="252832"/>
                  </a:lnTo>
                  <a:lnTo>
                    <a:pt x="1751092" y="223962"/>
                  </a:lnTo>
                  <a:lnTo>
                    <a:pt x="1788856" y="196618"/>
                  </a:lnTo>
                  <a:lnTo>
                    <a:pt x="1827790" y="170845"/>
                  </a:lnTo>
                  <a:lnTo>
                    <a:pt x="1867851" y="146690"/>
                  </a:lnTo>
                  <a:lnTo>
                    <a:pt x="1908989" y="124200"/>
                  </a:lnTo>
                  <a:lnTo>
                    <a:pt x="1951160" y="103421"/>
                  </a:lnTo>
                  <a:lnTo>
                    <a:pt x="1994317" y="84400"/>
                  </a:lnTo>
                  <a:lnTo>
                    <a:pt x="2038413" y="67183"/>
                  </a:lnTo>
                  <a:lnTo>
                    <a:pt x="2083402" y="51818"/>
                  </a:lnTo>
                  <a:lnTo>
                    <a:pt x="2129236" y="38350"/>
                  </a:lnTo>
                  <a:lnTo>
                    <a:pt x="2175871" y="26826"/>
                  </a:lnTo>
                  <a:lnTo>
                    <a:pt x="2223259" y="17292"/>
                  </a:lnTo>
                  <a:lnTo>
                    <a:pt x="2271353" y="9797"/>
                  </a:lnTo>
                  <a:lnTo>
                    <a:pt x="2320108" y="4385"/>
                  </a:lnTo>
                  <a:lnTo>
                    <a:pt x="2369477" y="1104"/>
                  </a:lnTo>
                  <a:lnTo>
                    <a:pt x="2419412" y="0"/>
                  </a:lnTo>
                  <a:lnTo>
                    <a:pt x="2469993" y="1134"/>
                  </a:lnTo>
                  <a:lnTo>
                    <a:pt x="2519991" y="4506"/>
                  </a:lnTo>
                  <a:lnTo>
                    <a:pt x="2569358" y="10065"/>
                  </a:lnTo>
                  <a:lnTo>
                    <a:pt x="2618045" y="17764"/>
                  </a:lnTo>
                  <a:lnTo>
                    <a:pt x="2666004" y="27555"/>
                  </a:lnTo>
                  <a:lnTo>
                    <a:pt x="2713187" y="39387"/>
                  </a:lnTo>
                  <a:lnTo>
                    <a:pt x="2759545" y="53214"/>
                  </a:lnTo>
                  <a:lnTo>
                    <a:pt x="2805030" y="68986"/>
                  </a:lnTo>
                  <a:lnTo>
                    <a:pt x="2849594" y="86655"/>
                  </a:lnTo>
                  <a:lnTo>
                    <a:pt x="2893187" y="106171"/>
                  </a:lnTo>
                  <a:lnTo>
                    <a:pt x="2935763" y="127488"/>
                  </a:lnTo>
                  <a:lnTo>
                    <a:pt x="2977272" y="150555"/>
                  </a:lnTo>
                  <a:lnTo>
                    <a:pt x="3017666" y="175325"/>
                  </a:lnTo>
                  <a:lnTo>
                    <a:pt x="3056896" y="201748"/>
                  </a:lnTo>
                  <a:lnTo>
                    <a:pt x="3094915" y="229776"/>
                  </a:lnTo>
                  <a:lnTo>
                    <a:pt x="3131673" y="259362"/>
                  </a:lnTo>
                  <a:lnTo>
                    <a:pt x="3167123" y="290455"/>
                  </a:lnTo>
                  <a:lnTo>
                    <a:pt x="3201216" y="323007"/>
                  </a:lnTo>
                  <a:lnTo>
                    <a:pt x="3233903" y="356971"/>
                  </a:lnTo>
                  <a:lnTo>
                    <a:pt x="3265137" y="392296"/>
                  </a:lnTo>
                  <a:lnTo>
                    <a:pt x="3294869" y="428935"/>
                  </a:lnTo>
                  <a:lnTo>
                    <a:pt x="3340573" y="422196"/>
                  </a:lnTo>
                  <a:lnTo>
                    <a:pt x="3386729" y="416932"/>
                  </a:lnTo>
                  <a:lnTo>
                    <a:pt x="3433322" y="413155"/>
                  </a:lnTo>
                  <a:lnTo>
                    <a:pt x="3480341" y="410879"/>
                  </a:lnTo>
                  <a:lnTo>
                    <a:pt x="3527771" y="410117"/>
                  </a:lnTo>
                  <a:lnTo>
                    <a:pt x="3576132" y="410917"/>
                  </a:lnTo>
                  <a:lnTo>
                    <a:pt x="3624094" y="413298"/>
                  </a:lnTo>
                  <a:lnTo>
                    <a:pt x="3671630" y="417236"/>
                  </a:lnTo>
                  <a:lnTo>
                    <a:pt x="3718717" y="422707"/>
                  </a:lnTo>
                  <a:lnTo>
                    <a:pt x="3765328" y="429683"/>
                  </a:lnTo>
                  <a:lnTo>
                    <a:pt x="3811438" y="438142"/>
                  </a:lnTo>
                  <a:lnTo>
                    <a:pt x="3857024" y="448056"/>
                  </a:lnTo>
                  <a:lnTo>
                    <a:pt x="3902058" y="459402"/>
                  </a:lnTo>
                  <a:lnTo>
                    <a:pt x="3946517" y="472155"/>
                  </a:lnTo>
                  <a:lnTo>
                    <a:pt x="3990374" y="486288"/>
                  </a:lnTo>
                  <a:lnTo>
                    <a:pt x="4033606" y="501777"/>
                  </a:lnTo>
                  <a:lnTo>
                    <a:pt x="4076186" y="518597"/>
                  </a:lnTo>
                  <a:lnTo>
                    <a:pt x="4118089" y="536723"/>
                  </a:lnTo>
                  <a:lnTo>
                    <a:pt x="4159291" y="556129"/>
                  </a:lnTo>
                  <a:lnTo>
                    <a:pt x="4199767" y="576791"/>
                  </a:lnTo>
                  <a:lnTo>
                    <a:pt x="4239490" y="598683"/>
                  </a:lnTo>
                  <a:lnTo>
                    <a:pt x="4278436" y="621780"/>
                  </a:lnTo>
                  <a:lnTo>
                    <a:pt x="4316580" y="646057"/>
                  </a:lnTo>
                  <a:lnTo>
                    <a:pt x="4353897" y="671490"/>
                  </a:lnTo>
                  <a:lnTo>
                    <a:pt x="4390361" y="698052"/>
                  </a:lnTo>
                  <a:lnTo>
                    <a:pt x="4425947" y="725719"/>
                  </a:lnTo>
                  <a:lnTo>
                    <a:pt x="4460631" y="754465"/>
                  </a:lnTo>
                  <a:lnTo>
                    <a:pt x="4494386" y="784266"/>
                  </a:lnTo>
                  <a:lnTo>
                    <a:pt x="4527189" y="815096"/>
                  </a:lnTo>
                  <a:lnTo>
                    <a:pt x="4559013" y="846931"/>
                  </a:lnTo>
                  <a:lnTo>
                    <a:pt x="4589833" y="879744"/>
                  </a:lnTo>
                  <a:lnTo>
                    <a:pt x="4619626" y="913512"/>
                  </a:lnTo>
                  <a:lnTo>
                    <a:pt x="4648364" y="948208"/>
                  </a:lnTo>
                  <a:lnTo>
                    <a:pt x="4676023" y="983809"/>
                  </a:lnTo>
                  <a:lnTo>
                    <a:pt x="4702579" y="1020288"/>
                  </a:lnTo>
                  <a:lnTo>
                    <a:pt x="4728005" y="1057620"/>
                  </a:lnTo>
                  <a:lnTo>
                    <a:pt x="4752277" y="1095781"/>
                  </a:lnTo>
                  <a:lnTo>
                    <a:pt x="4775369" y="1134745"/>
                  </a:lnTo>
                  <a:lnTo>
                    <a:pt x="4797256" y="1174487"/>
                  </a:lnTo>
                  <a:lnTo>
                    <a:pt x="4817914" y="1214982"/>
                  </a:lnTo>
                  <a:lnTo>
                    <a:pt x="4837317" y="1256205"/>
                  </a:lnTo>
                  <a:lnTo>
                    <a:pt x="4855440" y="1298131"/>
                  </a:lnTo>
                  <a:lnTo>
                    <a:pt x="4872257" y="1340735"/>
                  </a:lnTo>
                  <a:lnTo>
                    <a:pt x="4887744" y="1383991"/>
                  </a:lnTo>
                  <a:lnTo>
                    <a:pt x="4901876" y="1427874"/>
                  </a:lnTo>
                  <a:lnTo>
                    <a:pt x="4914626" y="1472360"/>
                  </a:lnTo>
                  <a:lnTo>
                    <a:pt x="4925971" y="1517423"/>
                  </a:lnTo>
                  <a:lnTo>
                    <a:pt x="4935885" y="1563038"/>
                  </a:lnTo>
                  <a:lnTo>
                    <a:pt x="4944342" y="1609180"/>
                  </a:lnTo>
                  <a:lnTo>
                    <a:pt x="4951319" y="1655824"/>
                  </a:lnTo>
                  <a:lnTo>
                    <a:pt x="4956788" y="1702944"/>
                  </a:lnTo>
                  <a:lnTo>
                    <a:pt x="4960726" y="1750516"/>
                  </a:lnTo>
                  <a:lnTo>
                    <a:pt x="4963108" y="1798514"/>
                  </a:lnTo>
                  <a:lnTo>
                    <a:pt x="4963907" y="1846914"/>
                  </a:lnTo>
                  <a:lnTo>
                    <a:pt x="4963108" y="1895298"/>
                  </a:lnTo>
                  <a:lnTo>
                    <a:pt x="4960726" y="1943281"/>
                  </a:lnTo>
                  <a:lnTo>
                    <a:pt x="4956788" y="1990840"/>
                  </a:lnTo>
                  <a:lnTo>
                    <a:pt x="4951319" y="2037948"/>
                  </a:lnTo>
                  <a:lnTo>
                    <a:pt x="4944342" y="2084580"/>
                  </a:lnTo>
                  <a:lnTo>
                    <a:pt x="4935885" y="2130712"/>
                  </a:lnTo>
                  <a:lnTo>
                    <a:pt x="4925971" y="2176318"/>
                  </a:lnTo>
                  <a:lnTo>
                    <a:pt x="4914626" y="2221373"/>
                  </a:lnTo>
                  <a:lnTo>
                    <a:pt x="4901876" y="2265853"/>
                  </a:lnTo>
                  <a:lnTo>
                    <a:pt x="4887744" y="2309730"/>
                  </a:lnTo>
                  <a:lnTo>
                    <a:pt x="4872257" y="2352982"/>
                  </a:lnTo>
                  <a:lnTo>
                    <a:pt x="4855440" y="2395581"/>
                  </a:lnTo>
                  <a:lnTo>
                    <a:pt x="4837317" y="2437504"/>
                  </a:lnTo>
                  <a:lnTo>
                    <a:pt x="4817914" y="2478725"/>
                  </a:lnTo>
                  <a:lnTo>
                    <a:pt x="4797256" y="2519219"/>
                  </a:lnTo>
                  <a:lnTo>
                    <a:pt x="4775369" y="2558961"/>
                  </a:lnTo>
                  <a:lnTo>
                    <a:pt x="4752277" y="2597925"/>
                  </a:lnTo>
                  <a:lnTo>
                    <a:pt x="4728005" y="2636086"/>
                  </a:lnTo>
                  <a:lnTo>
                    <a:pt x="4702579" y="2673420"/>
                  </a:lnTo>
                  <a:lnTo>
                    <a:pt x="4676023" y="2709901"/>
                  </a:lnTo>
                  <a:lnTo>
                    <a:pt x="4648364" y="2745504"/>
                  </a:lnTo>
                  <a:lnTo>
                    <a:pt x="4619626" y="2780203"/>
                  </a:lnTo>
                  <a:lnTo>
                    <a:pt x="4589833" y="2813974"/>
                  </a:lnTo>
                  <a:lnTo>
                    <a:pt x="4559013" y="2846792"/>
                  </a:lnTo>
                  <a:lnTo>
                    <a:pt x="4527189" y="2878631"/>
                  </a:lnTo>
                  <a:lnTo>
                    <a:pt x="4494386" y="2909465"/>
                  </a:lnTo>
                  <a:lnTo>
                    <a:pt x="4460631" y="2939271"/>
                  </a:lnTo>
                  <a:lnTo>
                    <a:pt x="4425947" y="2968023"/>
                  </a:lnTo>
                  <a:lnTo>
                    <a:pt x="4390361" y="2995695"/>
                  </a:lnTo>
                  <a:lnTo>
                    <a:pt x="4353897" y="3022262"/>
                  </a:lnTo>
                  <a:lnTo>
                    <a:pt x="4316580" y="3047700"/>
                  </a:lnTo>
                  <a:lnTo>
                    <a:pt x="4278436" y="3071983"/>
                  </a:lnTo>
                  <a:lnTo>
                    <a:pt x="4239490" y="3095086"/>
                  </a:lnTo>
                  <a:lnTo>
                    <a:pt x="4199767" y="3116984"/>
                  </a:lnTo>
                  <a:lnTo>
                    <a:pt x="4159291" y="3137651"/>
                  </a:lnTo>
                  <a:lnTo>
                    <a:pt x="4118089" y="3157063"/>
                  </a:lnTo>
                  <a:lnTo>
                    <a:pt x="4076186" y="3175194"/>
                  </a:lnTo>
                  <a:lnTo>
                    <a:pt x="4033606" y="3192019"/>
                  </a:lnTo>
                  <a:lnTo>
                    <a:pt x="3990374" y="3207513"/>
                  </a:lnTo>
                  <a:lnTo>
                    <a:pt x="3946517" y="3221651"/>
                  </a:lnTo>
                  <a:lnTo>
                    <a:pt x="3902058" y="3234408"/>
                  </a:lnTo>
                  <a:lnTo>
                    <a:pt x="3857024" y="3245758"/>
                  </a:lnTo>
                  <a:lnTo>
                    <a:pt x="3811438" y="3255676"/>
                  </a:lnTo>
                  <a:lnTo>
                    <a:pt x="3765328" y="3264137"/>
                  </a:lnTo>
                  <a:lnTo>
                    <a:pt x="3718717" y="3271117"/>
                  </a:lnTo>
                  <a:lnTo>
                    <a:pt x="3671630" y="3276589"/>
                  </a:lnTo>
                  <a:lnTo>
                    <a:pt x="3624094" y="3280529"/>
                  </a:lnTo>
                  <a:lnTo>
                    <a:pt x="3576132" y="3282911"/>
                  </a:lnTo>
                  <a:lnTo>
                    <a:pt x="3527771" y="3283711"/>
                  </a:lnTo>
                  <a:lnTo>
                    <a:pt x="3497375" y="3283357"/>
                  </a:lnTo>
                  <a:lnTo>
                    <a:pt x="3467160" y="3282327"/>
                  </a:lnTo>
                  <a:lnTo>
                    <a:pt x="3437101" y="3280675"/>
                  </a:lnTo>
                  <a:lnTo>
                    <a:pt x="3407171" y="3278453"/>
                  </a:lnTo>
                  <a:lnTo>
                    <a:pt x="3092450" y="3697072"/>
                  </a:lnTo>
                  <a:lnTo>
                    <a:pt x="2706702" y="3924071"/>
                  </a:lnTo>
                  <a:lnTo>
                    <a:pt x="2379923" y="4017615"/>
                  </a:lnTo>
                  <a:lnTo>
                    <a:pt x="2242109" y="4035871"/>
                  </a:lnTo>
                  <a:close/>
                </a:path>
              </a:pathLst>
            </a:custGeom>
            <a:solidFill>
              <a:srgbClr val="1A69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284907" y="5001094"/>
              <a:ext cx="2371090" cy="523240"/>
            </a:xfrm>
            <a:custGeom>
              <a:avLst/>
              <a:gdLst/>
              <a:ahLst/>
              <a:cxnLst/>
              <a:rect l="l" t="t" r="r" b="b"/>
              <a:pathLst>
                <a:path w="2371090" h="523239">
                  <a:moveTo>
                    <a:pt x="522503" y="261518"/>
                  </a:moveTo>
                  <a:lnTo>
                    <a:pt x="518299" y="214503"/>
                  </a:lnTo>
                  <a:lnTo>
                    <a:pt x="506158" y="170256"/>
                  </a:lnTo>
                  <a:lnTo>
                    <a:pt x="486829" y="129514"/>
                  </a:lnTo>
                  <a:lnTo>
                    <a:pt x="461035" y="93014"/>
                  </a:lnTo>
                  <a:lnTo>
                    <a:pt x="429539" y="61506"/>
                  </a:lnTo>
                  <a:lnTo>
                    <a:pt x="393052" y="35699"/>
                  </a:lnTo>
                  <a:lnTo>
                    <a:pt x="352336" y="16357"/>
                  </a:lnTo>
                  <a:lnTo>
                    <a:pt x="308114" y="4216"/>
                  </a:lnTo>
                  <a:lnTo>
                    <a:pt x="261112" y="0"/>
                  </a:lnTo>
                  <a:lnTo>
                    <a:pt x="214210" y="4216"/>
                  </a:lnTo>
                  <a:lnTo>
                    <a:pt x="170040" y="16357"/>
                  </a:lnTo>
                  <a:lnTo>
                    <a:pt x="129374" y="35699"/>
                  </a:lnTo>
                  <a:lnTo>
                    <a:pt x="92925" y="61506"/>
                  </a:lnTo>
                  <a:lnTo>
                    <a:pt x="61442" y="93014"/>
                  </a:lnTo>
                  <a:lnTo>
                    <a:pt x="35674" y="129514"/>
                  </a:lnTo>
                  <a:lnTo>
                    <a:pt x="16344" y="170256"/>
                  </a:lnTo>
                  <a:lnTo>
                    <a:pt x="4216" y="214503"/>
                  </a:lnTo>
                  <a:lnTo>
                    <a:pt x="0" y="261518"/>
                  </a:lnTo>
                  <a:lnTo>
                    <a:pt x="4216" y="308444"/>
                  </a:lnTo>
                  <a:lnTo>
                    <a:pt x="16344" y="352628"/>
                  </a:lnTo>
                  <a:lnTo>
                    <a:pt x="35674" y="393319"/>
                  </a:lnTo>
                  <a:lnTo>
                    <a:pt x="61442" y="429793"/>
                  </a:lnTo>
                  <a:lnTo>
                    <a:pt x="92925" y="461276"/>
                  </a:lnTo>
                  <a:lnTo>
                    <a:pt x="129374" y="487070"/>
                  </a:lnTo>
                  <a:lnTo>
                    <a:pt x="170040" y="506399"/>
                  </a:lnTo>
                  <a:lnTo>
                    <a:pt x="214210" y="518541"/>
                  </a:lnTo>
                  <a:lnTo>
                    <a:pt x="261112" y="522757"/>
                  </a:lnTo>
                  <a:lnTo>
                    <a:pt x="308114" y="518541"/>
                  </a:lnTo>
                  <a:lnTo>
                    <a:pt x="352336" y="506399"/>
                  </a:lnTo>
                  <a:lnTo>
                    <a:pt x="393052" y="487070"/>
                  </a:lnTo>
                  <a:lnTo>
                    <a:pt x="429539" y="461276"/>
                  </a:lnTo>
                  <a:lnTo>
                    <a:pt x="461035" y="429793"/>
                  </a:lnTo>
                  <a:lnTo>
                    <a:pt x="486829" y="393319"/>
                  </a:lnTo>
                  <a:lnTo>
                    <a:pt x="506158" y="352628"/>
                  </a:lnTo>
                  <a:lnTo>
                    <a:pt x="518299" y="308444"/>
                  </a:lnTo>
                  <a:lnTo>
                    <a:pt x="522503" y="261518"/>
                  </a:lnTo>
                  <a:close/>
                </a:path>
                <a:path w="2371090" h="523239">
                  <a:moveTo>
                    <a:pt x="1446364" y="261518"/>
                  </a:moveTo>
                  <a:lnTo>
                    <a:pt x="1442161" y="214503"/>
                  </a:lnTo>
                  <a:lnTo>
                    <a:pt x="1430020" y="170256"/>
                  </a:lnTo>
                  <a:lnTo>
                    <a:pt x="1410703" y="129514"/>
                  </a:lnTo>
                  <a:lnTo>
                    <a:pt x="1384922" y="93014"/>
                  </a:lnTo>
                  <a:lnTo>
                    <a:pt x="1353451" y="61506"/>
                  </a:lnTo>
                  <a:lnTo>
                    <a:pt x="1317002" y="35699"/>
                  </a:lnTo>
                  <a:lnTo>
                    <a:pt x="1276324" y="16357"/>
                  </a:lnTo>
                  <a:lnTo>
                    <a:pt x="1232166" y="4216"/>
                  </a:lnTo>
                  <a:lnTo>
                    <a:pt x="1185252" y="0"/>
                  </a:lnTo>
                  <a:lnTo>
                    <a:pt x="1138339" y="4216"/>
                  </a:lnTo>
                  <a:lnTo>
                    <a:pt x="1094181" y="16357"/>
                  </a:lnTo>
                  <a:lnTo>
                    <a:pt x="1053503" y="35699"/>
                  </a:lnTo>
                  <a:lnTo>
                    <a:pt x="1017066" y="61506"/>
                  </a:lnTo>
                  <a:lnTo>
                    <a:pt x="985583" y="93014"/>
                  </a:lnTo>
                  <a:lnTo>
                    <a:pt x="959815" y="129514"/>
                  </a:lnTo>
                  <a:lnTo>
                    <a:pt x="940485" y="170256"/>
                  </a:lnTo>
                  <a:lnTo>
                    <a:pt x="928344" y="214503"/>
                  </a:lnTo>
                  <a:lnTo>
                    <a:pt x="924140" y="261518"/>
                  </a:lnTo>
                  <a:lnTo>
                    <a:pt x="928344" y="308444"/>
                  </a:lnTo>
                  <a:lnTo>
                    <a:pt x="940485" y="352628"/>
                  </a:lnTo>
                  <a:lnTo>
                    <a:pt x="959815" y="393319"/>
                  </a:lnTo>
                  <a:lnTo>
                    <a:pt x="985583" y="429793"/>
                  </a:lnTo>
                  <a:lnTo>
                    <a:pt x="1017066" y="461276"/>
                  </a:lnTo>
                  <a:lnTo>
                    <a:pt x="1053503" y="487070"/>
                  </a:lnTo>
                  <a:lnTo>
                    <a:pt x="1094181" y="506399"/>
                  </a:lnTo>
                  <a:lnTo>
                    <a:pt x="1138339" y="518541"/>
                  </a:lnTo>
                  <a:lnTo>
                    <a:pt x="1185252" y="522757"/>
                  </a:lnTo>
                  <a:lnTo>
                    <a:pt x="1232166" y="518541"/>
                  </a:lnTo>
                  <a:lnTo>
                    <a:pt x="1276324" y="506399"/>
                  </a:lnTo>
                  <a:lnTo>
                    <a:pt x="1317002" y="487070"/>
                  </a:lnTo>
                  <a:lnTo>
                    <a:pt x="1353451" y="461276"/>
                  </a:lnTo>
                  <a:lnTo>
                    <a:pt x="1384922" y="429793"/>
                  </a:lnTo>
                  <a:lnTo>
                    <a:pt x="1410703" y="393319"/>
                  </a:lnTo>
                  <a:lnTo>
                    <a:pt x="1430020" y="352628"/>
                  </a:lnTo>
                  <a:lnTo>
                    <a:pt x="1442161" y="308444"/>
                  </a:lnTo>
                  <a:lnTo>
                    <a:pt x="1446364" y="261518"/>
                  </a:lnTo>
                  <a:close/>
                </a:path>
                <a:path w="2371090" h="523239">
                  <a:moveTo>
                    <a:pt x="2370505" y="261518"/>
                  </a:moveTo>
                  <a:lnTo>
                    <a:pt x="2366302" y="214503"/>
                  </a:lnTo>
                  <a:lnTo>
                    <a:pt x="2354161" y="170256"/>
                  </a:lnTo>
                  <a:lnTo>
                    <a:pt x="2334844" y="129514"/>
                  </a:lnTo>
                  <a:lnTo>
                    <a:pt x="2309063" y="93014"/>
                  </a:lnTo>
                  <a:lnTo>
                    <a:pt x="2277592" y="61506"/>
                  </a:lnTo>
                  <a:lnTo>
                    <a:pt x="2241143" y="35699"/>
                  </a:lnTo>
                  <a:lnTo>
                    <a:pt x="2200465" y="16357"/>
                  </a:lnTo>
                  <a:lnTo>
                    <a:pt x="2156307" y="4216"/>
                  </a:lnTo>
                  <a:lnTo>
                    <a:pt x="2109393" y="0"/>
                  </a:lnTo>
                  <a:lnTo>
                    <a:pt x="2062403" y="4216"/>
                  </a:lnTo>
                  <a:lnTo>
                    <a:pt x="2018169" y="16357"/>
                  </a:lnTo>
                  <a:lnTo>
                    <a:pt x="1977453" y="35699"/>
                  </a:lnTo>
                  <a:lnTo>
                    <a:pt x="1940966" y="61506"/>
                  </a:lnTo>
                  <a:lnTo>
                    <a:pt x="1909470" y="93014"/>
                  </a:lnTo>
                  <a:lnTo>
                    <a:pt x="1883689" y="129514"/>
                  </a:lnTo>
                  <a:lnTo>
                    <a:pt x="1864347" y="170256"/>
                  </a:lnTo>
                  <a:lnTo>
                    <a:pt x="1852218" y="214503"/>
                  </a:lnTo>
                  <a:lnTo>
                    <a:pt x="1848002" y="261518"/>
                  </a:lnTo>
                  <a:lnTo>
                    <a:pt x="1852218" y="308444"/>
                  </a:lnTo>
                  <a:lnTo>
                    <a:pt x="1864347" y="352628"/>
                  </a:lnTo>
                  <a:lnTo>
                    <a:pt x="1883689" y="393319"/>
                  </a:lnTo>
                  <a:lnTo>
                    <a:pt x="1909470" y="429793"/>
                  </a:lnTo>
                  <a:lnTo>
                    <a:pt x="1940966" y="461276"/>
                  </a:lnTo>
                  <a:lnTo>
                    <a:pt x="1977453" y="487070"/>
                  </a:lnTo>
                  <a:lnTo>
                    <a:pt x="2018169" y="506399"/>
                  </a:lnTo>
                  <a:lnTo>
                    <a:pt x="2062403" y="518541"/>
                  </a:lnTo>
                  <a:lnTo>
                    <a:pt x="2109393" y="522757"/>
                  </a:lnTo>
                  <a:lnTo>
                    <a:pt x="2156307" y="518541"/>
                  </a:lnTo>
                  <a:lnTo>
                    <a:pt x="2200465" y="506399"/>
                  </a:lnTo>
                  <a:lnTo>
                    <a:pt x="2241143" y="487070"/>
                  </a:lnTo>
                  <a:lnTo>
                    <a:pt x="2277592" y="461276"/>
                  </a:lnTo>
                  <a:lnTo>
                    <a:pt x="2309063" y="429793"/>
                  </a:lnTo>
                  <a:lnTo>
                    <a:pt x="2334844" y="393319"/>
                  </a:lnTo>
                  <a:lnTo>
                    <a:pt x="2354161" y="352628"/>
                  </a:lnTo>
                  <a:lnTo>
                    <a:pt x="2366302" y="308444"/>
                  </a:lnTo>
                  <a:lnTo>
                    <a:pt x="2370505" y="2615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7557" y="3617813"/>
              <a:ext cx="123825" cy="12382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7557" y="5017988"/>
              <a:ext cx="123825" cy="12382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7557" y="5951438"/>
              <a:ext cx="123825" cy="12382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7557" y="7351613"/>
              <a:ext cx="123825" cy="12382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37557" y="8285063"/>
              <a:ext cx="123825" cy="123824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9543499" y="3391277"/>
            <a:ext cx="6971665" cy="516699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139065">
              <a:lnSpc>
                <a:spcPts val="3679"/>
              </a:lnSpc>
              <a:spcBef>
                <a:spcPts val="265"/>
              </a:spcBef>
            </a:pPr>
            <a:r>
              <a:rPr sz="3100" spc="240" dirty="0">
                <a:latin typeface="Tahoma"/>
                <a:cs typeface="Tahoma"/>
              </a:rPr>
              <a:t>L</a:t>
            </a:r>
            <a:r>
              <a:rPr sz="3100" spc="25" dirty="0">
                <a:latin typeface="Tahoma"/>
                <a:cs typeface="Tahoma"/>
              </a:rPr>
              <a:t>i</a:t>
            </a:r>
            <a:r>
              <a:rPr sz="3100" spc="35" dirty="0">
                <a:latin typeface="Tahoma"/>
                <a:cs typeface="Tahoma"/>
              </a:rPr>
              <a:t>s</a:t>
            </a:r>
            <a:r>
              <a:rPr sz="3100" spc="-70" dirty="0">
                <a:latin typeface="Tahoma"/>
                <a:cs typeface="Tahoma"/>
              </a:rPr>
              <a:t>t</a:t>
            </a:r>
            <a:r>
              <a:rPr sz="3100" spc="70" dirty="0">
                <a:latin typeface="Tahoma"/>
                <a:cs typeface="Tahoma"/>
              </a:rPr>
              <a:t>e</a:t>
            </a:r>
            <a:r>
              <a:rPr sz="3100" spc="110" dirty="0">
                <a:latin typeface="Tahoma"/>
                <a:cs typeface="Tahoma"/>
              </a:rPr>
              <a:t>n</a:t>
            </a:r>
            <a:r>
              <a:rPr sz="3100" spc="-300" dirty="0">
                <a:latin typeface="Tahoma"/>
                <a:cs typeface="Tahoma"/>
              </a:rPr>
              <a:t> </a:t>
            </a:r>
            <a:r>
              <a:rPr sz="3100" spc="-70" dirty="0">
                <a:latin typeface="Tahoma"/>
                <a:cs typeface="Tahoma"/>
              </a:rPr>
              <a:t>t</a:t>
            </a:r>
            <a:r>
              <a:rPr sz="3100" spc="135" dirty="0">
                <a:latin typeface="Tahoma"/>
                <a:cs typeface="Tahoma"/>
              </a:rPr>
              <a:t>o</a:t>
            </a:r>
            <a:r>
              <a:rPr sz="3100" spc="-300" dirty="0">
                <a:latin typeface="Tahoma"/>
                <a:cs typeface="Tahoma"/>
              </a:rPr>
              <a:t> </a:t>
            </a:r>
            <a:r>
              <a:rPr sz="3100" spc="130" dirty="0">
                <a:latin typeface="Tahoma"/>
                <a:cs typeface="Tahoma"/>
              </a:rPr>
              <a:t>w</a:t>
            </a:r>
            <a:r>
              <a:rPr sz="3100" spc="105" dirty="0">
                <a:latin typeface="Tahoma"/>
                <a:cs typeface="Tahoma"/>
              </a:rPr>
              <a:t>h</a:t>
            </a:r>
            <a:r>
              <a:rPr sz="3100" spc="15" dirty="0">
                <a:latin typeface="Tahoma"/>
                <a:cs typeface="Tahoma"/>
              </a:rPr>
              <a:t>a</a:t>
            </a:r>
            <a:r>
              <a:rPr sz="3100" spc="-65" dirty="0">
                <a:latin typeface="Tahoma"/>
                <a:cs typeface="Tahoma"/>
              </a:rPr>
              <a:t>t</a:t>
            </a:r>
            <a:r>
              <a:rPr sz="3100" spc="-300" dirty="0">
                <a:latin typeface="Tahoma"/>
                <a:cs typeface="Tahoma"/>
              </a:rPr>
              <a:t> </a:t>
            </a:r>
            <a:r>
              <a:rPr sz="3100" spc="-70" dirty="0">
                <a:latin typeface="Tahoma"/>
                <a:cs typeface="Tahoma"/>
              </a:rPr>
              <a:t>t</a:t>
            </a:r>
            <a:r>
              <a:rPr sz="3100" spc="105" dirty="0">
                <a:latin typeface="Tahoma"/>
                <a:cs typeface="Tahoma"/>
              </a:rPr>
              <a:t>h</a:t>
            </a:r>
            <a:r>
              <a:rPr sz="3100" spc="75" dirty="0">
                <a:latin typeface="Tahoma"/>
                <a:cs typeface="Tahoma"/>
              </a:rPr>
              <a:t>e</a:t>
            </a:r>
            <a:r>
              <a:rPr sz="3100" spc="-300" dirty="0">
                <a:latin typeface="Tahoma"/>
                <a:cs typeface="Tahoma"/>
              </a:rPr>
              <a:t> </a:t>
            </a:r>
            <a:r>
              <a:rPr sz="3100" spc="45" dirty="0">
                <a:latin typeface="Tahoma"/>
                <a:cs typeface="Tahoma"/>
              </a:rPr>
              <a:t>y</a:t>
            </a:r>
            <a:r>
              <a:rPr sz="3100" spc="130" dirty="0">
                <a:latin typeface="Tahoma"/>
                <a:cs typeface="Tahoma"/>
              </a:rPr>
              <a:t>o</a:t>
            </a:r>
            <a:r>
              <a:rPr sz="3100" spc="105" dirty="0">
                <a:latin typeface="Tahoma"/>
                <a:cs typeface="Tahoma"/>
              </a:rPr>
              <a:t>u</a:t>
            </a:r>
            <a:r>
              <a:rPr sz="3100" spc="-95" dirty="0">
                <a:latin typeface="Tahoma"/>
                <a:cs typeface="Tahoma"/>
              </a:rPr>
              <a:t>r</a:t>
            </a:r>
            <a:r>
              <a:rPr sz="3100" spc="-300" dirty="0">
                <a:latin typeface="Tahoma"/>
                <a:cs typeface="Tahoma"/>
              </a:rPr>
              <a:t> </a:t>
            </a:r>
            <a:r>
              <a:rPr sz="3100" spc="204" dirty="0">
                <a:latin typeface="Tahoma"/>
                <a:cs typeface="Tahoma"/>
              </a:rPr>
              <a:t>c</a:t>
            </a:r>
            <a:r>
              <a:rPr sz="3100" spc="105" dirty="0">
                <a:latin typeface="Tahoma"/>
                <a:cs typeface="Tahoma"/>
              </a:rPr>
              <a:t>h</a:t>
            </a:r>
            <a:r>
              <a:rPr sz="3100" spc="25" dirty="0">
                <a:latin typeface="Tahoma"/>
                <a:cs typeface="Tahoma"/>
              </a:rPr>
              <a:t>i</a:t>
            </a:r>
            <a:r>
              <a:rPr sz="3100" spc="50" dirty="0">
                <a:latin typeface="Tahoma"/>
                <a:cs typeface="Tahoma"/>
              </a:rPr>
              <a:t>l</a:t>
            </a:r>
            <a:r>
              <a:rPr sz="3100" spc="195" dirty="0">
                <a:latin typeface="Tahoma"/>
                <a:cs typeface="Tahoma"/>
              </a:rPr>
              <a:t>d</a:t>
            </a:r>
            <a:r>
              <a:rPr sz="3100" spc="-300" dirty="0">
                <a:latin typeface="Tahoma"/>
                <a:cs typeface="Tahoma"/>
              </a:rPr>
              <a:t> </a:t>
            </a:r>
            <a:r>
              <a:rPr sz="3100" spc="105" dirty="0">
                <a:latin typeface="Tahoma"/>
                <a:cs typeface="Tahoma"/>
              </a:rPr>
              <a:t>h</a:t>
            </a:r>
            <a:r>
              <a:rPr sz="3100" spc="15" dirty="0">
                <a:latin typeface="Tahoma"/>
                <a:cs typeface="Tahoma"/>
              </a:rPr>
              <a:t>a</a:t>
            </a:r>
            <a:r>
              <a:rPr sz="3100" spc="40" dirty="0">
                <a:latin typeface="Tahoma"/>
                <a:cs typeface="Tahoma"/>
              </a:rPr>
              <a:t>s</a:t>
            </a:r>
            <a:r>
              <a:rPr sz="3100" spc="-300" dirty="0">
                <a:latin typeface="Tahoma"/>
                <a:cs typeface="Tahoma"/>
              </a:rPr>
              <a:t> </a:t>
            </a:r>
            <a:r>
              <a:rPr sz="3100" spc="-70" dirty="0">
                <a:latin typeface="Tahoma"/>
                <a:cs typeface="Tahoma"/>
              </a:rPr>
              <a:t>t</a:t>
            </a:r>
            <a:r>
              <a:rPr sz="3100" spc="135" dirty="0">
                <a:latin typeface="Tahoma"/>
                <a:cs typeface="Tahoma"/>
              </a:rPr>
              <a:t>o</a:t>
            </a:r>
            <a:r>
              <a:rPr sz="3100" spc="-300" dirty="0">
                <a:latin typeface="Tahoma"/>
                <a:cs typeface="Tahoma"/>
              </a:rPr>
              <a:t> </a:t>
            </a:r>
            <a:r>
              <a:rPr sz="3100" spc="35" dirty="0">
                <a:latin typeface="Tahoma"/>
                <a:cs typeface="Tahoma"/>
              </a:rPr>
              <a:t>s</a:t>
            </a:r>
            <a:r>
              <a:rPr sz="3100" spc="15" dirty="0">
                <a:latin typeface="Tahoma"/>
                <a:cs typeface="Tahoma"/>
              </a:rPr>
              <a:t>a</a:t>
            </a:r>
            <a:r>
              <a:rPr sz="3100" spc="35" dirty="0">
                <a:latin typeface="Tahoma"/>
                <a:cs typeface="Tahoma"/>
              </a:rPr>
              <a:t>y  </a:t>
            </a:r>
            <a:r>
              <a:rPr sz="3100" spc="130" dirty="0">
                <a:latin typeface="Tahoma"/>
                <a:cs typeface="Tahoma"/>
              </a:rPr>
              <a:t>w</a:t>
            </a:r>
            <a:r>
              <a:rPr sz="3100" spc="25" dirty="0">
                <a:latin typeface="Tahoma"/>
                <a:cs typeface="Tahoma"/>
              </a:rPr>
              <a:t>i</a:t>
            </a:r>
            <a:r>
              <a:rPr sz="3100" spc="-70" dirty="0">
                <a:latin typeface="Tahoma"/>
                <a:cs typeface="Tahoma"/>
              </a:rPr>
              <a:t>t</a:t>
            </a:r>
            <a:r>
              <a:rPr sz="3100" spc="105" dirty="0">
                <a:latin typeface="Tahoma"/>
                <a:cs typeface="Tahoma"/>
              </a:rPr>
              <a:t>h</a:t>
            </a:r>
            <a:r>
              <a:rPr sz="3100" spc="130" dirty="0">
                <a:latin typeface="Tahoma"/>
                <a:cs typeface="Tahoma"/>
              </a:rPr>
              <a:t>o</a:t>
            </a:r>
            <a:r>
              <a:rPr sz="3100" spc="105" dirty="0">
                <a:latin typeface="Tahoma"/>
                <a:cs typeface="Tahoma"/>
              </a:rPr>
              <a:t>u</a:t>
            </a:r>
            <a:r>
              <a:rPr sz="3100" spc="-65" dirty="0">
                <a:latin typeface="Tahoma"/>
                <a:cs typeface="Tahoma"/>
              </a:rPr>
              <a:t>t</a:t>
            </a:r>
            <a:r>
              <a:rPr sz="3100" spc="-300" dirty="0">
                <a:latin typeface="Tahoma"/>
                <a:cs typeface="Tahoma"/>
              </a:rPr>
              <a:t> </a:t>
            </a:r>
            <a:r>
              <a:rPr sz="3100" spc="25" dirty="0">
                <a:latin typeface="Tahoma"/>
                <a:cs typeface="Tahoma"/>
              </a:rPr>
              <a:t>i</a:t>
            </a:r>
            <a:r>
              <a:rPr sz="3100" spc="105" dirty="0">
                <a:latin typeface="Tahoma"/>
                <a:cs typeface="Tahoma"/>
              </a:rPr>
              <a:t>n</a:t>
            </a:r>
            <a:r>
              <a:rPr sz="3100" spc="-70" dirty="0">
                <a:latin typeface="Tahoma"/>
                <a:cs typeface="Tahoma"/>
              </a:rPr>
              <a:t>t</a:t>
            </a:r>
            <a:r>
              <a:rPr sz="3100" spc="70" dirty="0">
                <a:latin typeface="Tahoma"/>
                <a:cs typeface="Tahoma"/>
              </a:rPr>
              <a:t>e</a:t>
            </a:r>
            <a:r>
              <a:rPr sz="3100" spc="-100" dirty="0">
                <a:latin typeface="Tahoma"/>
                <a:cs typeface="Tahoma"/>
              </a:rPr>
              <a:t>rr</a:t>
            </a:r>
            <a:r>
              <a:rPr sz="3100" spc="105" dirty="0">
                <a:latin typeface="Tahoma"/>
                <a:cs typeface="Tahoma"/>
              </a:rPr>
              <a:t>u</a:t>
            </a:r>
            <a:r>
              <a:rPr sz="3100" spc="180" dirty="0">
                <a:latin typeface="Tahoma"/>
                <a:cs typeface="Tahoma"/>
              </a:rPr>
              <a:t>p</a:t>
            </a:r>
            <a:r>
              <a:rPr sz="3100" spc="-70" dirty="0">
                <a:latin typeface="Tahoma"/>
                <a:cs typeface="Tahoma"/>
              </a:rPr>
              <a:t>t</a:t>
            </a:r>
            <a:r>
              <a:rPr sz="3100" spc="25" dirty="0">
                <a:latin typeface="Tahoma"/>
                <a:cs typeface="Tahoma"/>
              </a:rPr>
              <a:t>i</a:t>
            </a:r>
            <a:r>
              <a:rPr sz="3100" spc="105" dirty="0">
                <a:latin typeface="Tahoma"/>
                <a:cs typeface="Tahoma"/>
              </a:rPr>
              <a:t>n</a:t>
            </a:r>
            <a:r>
              <a:rPr sz="3100" spc="190" dirty="0">
                <a:latin typeface="Tahoma"/>
                <a:cs typeface="Tahoma"/>
              </a:rPr>
              <a:t>g</a:t>
            </a:r>
            <a:r>
              <a:rPr sz="3100" spc="-254" dirty="0">
                <a:latin typeface="Tahoma"/>
                <a:cs typeface="Tahoma"/>
              </a:rPr>
              <a:t>.</a:t>
            </a:r>
            <a:endParaRPr sz="3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3100" spc="95" dirty="0">
                <a:latin typeface="Tahoma"/>
                <a:cs typeface="Tahoma"/>
              </a:rPr>
              <a:t>Be</a:t>
            </a:r>
            <a:r>
              <a:rPr sz="3100" spc="-300" dirty="0">
                <a:latin typeface="Tahoma"/>
                <a:cs typeface="Tahoma"/>
              </a:rPr>
              <a:t> </a:t>
            </a:r>
            <a:r>
              <a:rPr sz="3100" spc="75" dirty="0">
                <a:latin typeface="Tahoma"/>
                <a:cs typeface="Tahoma"/>
              </a:rPr>
              <a:t>open-minded</a:t>
            </a:r>
            <a:r>
              <a:rPr sz="3100" spc="-295" dirty="0">
                <a:latin typeface="Tahoma"/>
                <a:cs typeface="Tahoma"/>
              </a:rPr>
              <a:t> </a:t>
            </a:r>
            <a:r>
              <a:rPr sz="3100" spc="105" dirty="0">
                <a:latin typeface="Tahoma"/>
                <a:cs typeface="Tahoma"/>
              </a:rPr>
              <a:t>and</a:t>
            </a:r>
            <a:r>
              <a:rPr sz="3100" spc="-295" dirty="0">
                <a:latin typeface="Tahoma"/>
                <a:cs typeface="Tahoma"/>
              </a:rPr>
              <a:t> </a:t>
            </a:r>
            <a:r>
              <a:rPr sz="3100" spc="25" dirty="0">
                <a:latin typeface="Tahoma"/>
                <a:cs typeface="Tahoma"/>
              </a:rPr>
              <a:t>non-judgemental.</a:t>
            </a:r>
            <a:endParaRPr sz="3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100">
              <a:latin typeface="Tahoma"/>
              <a:cs typeface="Tahoma"/>
            </a:endParaRPr>
          </a:p>
          <a:p>
            <a:pPr marL="12700" marR="523240">
              <a:lnSpc>
                <a:spcPts val="3679"/>
              </a:lnSpc>
            </a:pPr>
            <a:r>
              <a:rPr sz="3100" spc="114" dirty="0">
                <a:latin typeface="Tahoma"/>
                <a:cs typeface="Tahoma"/>
              </a:rPr>
              <a:t>B</a:t>
            </a:r>
            <a:r>
              <a:rPr sz="3100" spc="75" dirty="0">
                <a:latin typeface="Tahoma"/>
                <a:cs typeface="Tahoma"/>
              </a:rPr>
              <a:t>e</a:t>
            </a:r>
            <a:r>
              <a:rPr sz="3100" spc="-300" dirty="0">
                <a:latin typeface="Tahoma"/>
                <a:cs typeface="Tahoma"/>
              </a:rPr>
              <a:t> </a:t>
            </a:r>
            <a:r>
              <a:rPr sz="3100" spc="180" dirty="0">
                <a:latin typeface="Tahoma"/>
                <a:cs typeface="Tahoma"/>
              </a:rPr>
              <a:t>p</a:t>
            </a:r>
            <a:r>
              <a:rPr sz="3100" spc="15" dirty="0">
                <a:latin typeface="Tahoma"/>
                <a:cs typeface="Tahoma"/>
              </a:rPr>
              <a:t>a</a:t>
            </a:r>
            <a:r>
              <a:rPr sz="3100" spc="-70" dirty="0">
                <a:latin typeface="Tahoma"/>
                <a:cs typeface="Tahoma"/>
              </a:rPr>
              <a:t>t</a:t>
            </a:r>
            <a:r>
              <a:rPr sz="3100" spc="25" dirty="0">
                <a:latin typeface="Tahoma"/>
                <a:cs typeface="Tahoma"/>
              </a:rPr>
              <a:t>i</a:t>
            </a:r>
            <a:r>
              <a:rPr sz="3100" spc="70" dirty="0">
                <a:latin typeface="Tahoma"/>
                <a:cs typeface="Tahoma"/>
              </a:rPr>
              <a:t>e</a:t>
            </a:r>
            <a:r>
              <a:rPr sz="3100" spc="105" dirty="0">
                <a:latin typeface="Tahoma"/>
                <a:cs typeface="Tahoma"/>
              </a:rPr>
              <a:t>n</a:t>
            </a:r>
            <a:r>
              <a:rPr sz="3100" spc="-65" dirty="0">
                <a:latin typeface="Tahoma"/>
                <a:cs typeface="Tahoma"/>
              </a:rPr>
              <a:t>t</a:t>
            </a:r>
            <a:r>
              <a:rPr sz="3100" spc="-300" dirty="0">
                <a:latin typeface="Tahoma"/>
                <a:cs typeface="Tahoma"/>
              </a:rPr>
              <a:t> </a:t>
            </a:r>
            <a:r>
              <a:rPr sz="3100" spc="-275" dirty="0">
                <a:latin typeface="Tahoma"/>
                <a:cs typeface="Tahoma"/>
              </a:rPr>
              <a:t>-</a:t>
            </a:r>
            <a:r>
              <a:rPr sz="3100" spc="-300" dirty="0">
                <a:latin typeface="Tahoma"/>
                <a:cs typeface="Tahoma"/>
              </a:rPr>
              <a:t> </a:t>
            </a:r>
            <a:r>
              <a:rPr sz="3100" spc="190" dirty="0">
                <a:latin typeface="Tahoma"/>
                <a:cs typeface="Tahoma"/>
              </a:rPr>
              <a:t>d</a:t>
            </a:r>
            <a:r>
              <a:rPr sz="3100" spc="130" dirty="0">
                <a:latin typeface="Tahoma"/>
                <a:cs typeface="Tahoma"/>
              </a:rPr>
              <a:t>o</a:t>
            </a:r>
            <a:r>
              <a:rPr sz="3100" spc="105" dirty="0">
                <a:latin typeface="Tahoma"/>
                <a:cs typeface="Tahoma"/>
              </a:rPr>
              <a:t>n</a:t>
            </a:r>
            <a:r>
              <a:rPr sz="3100" spc="-114" dirty="0">
                <a:latin typeface="Tahoma"/>
                <a:cs typeface="Tahoma"/>
              </a:rPr>
              <a:t>'</a:t>
            </a:r>
            <a:r>
              <a:rPr sz="3100" spc="-65" dirty="0">
                <a:latin typeface="Tahoma"/>
                <a:cs typeface="Tahoma"/>
              </a:rPr>
              <a:t>t</a:t>
            </a:r>
            <a:r>
              <a:rPr sz="3100" spc="-300" dirty="0">
                <a:latin typeface="Tahoma"/>
                <a:cs typeface="Tahoma"/>
              </a:rPr>
              <a:t> </a:t>
            </a:r>
            <a:r>
              <a:rPr sz="3100" spc="-100" dirty="0">
                <a:latin typeface="Tahoma"/>
                <a:cs typeface="Tahoma"/>
              </a:rPr>
              <a:t>r</a:t>
            </a:r>
            <a:r>
              <a:rPr sz="3100" spc="105" dirty="0">
                <a:latin typeface="Tahoma"/>
                <a:cs typeface="Tahoma"/>
              </a:rPr>
              <a:t>u</a:t>
            </a:r>
            <a:r>
              <a:rPr sz="3100" spc="35" dirty="0">
                <a:latin typeface="Tahoma"/>
                <a:cs typeface="Tahoma"/>
              </a:rPr>
              <a:t>s</a:t>
            </a:r>
            <a:r>
              <a:rPr sz="3100" spc="110" dirty="0">
                <a:latin typeface="Tahoma"/>
                <a:cs typeface="Tahoma"/>
              </a:rPr>
              <a:t>h</a:t>
            </a:r>
            <a:r>
              <a:rPr sz="3100" spc="-300" dirty="0">
                <a:latin typeface="Tahoma"/>
                <a:cs typeface="Tahoma"/>
              </a:rPr>
              <a:t> </a:t>
            </a:r>
            <a:r>
              <a:rPr sz="3100" spc="-70" dirty="0">
                <a:latin typeface="Tahoma"/>
                <a:cs typeface="Tahoma"/>
              </a:rPr>
              <a:t>t</a:t>
            </a:r>
            <a:r>
              <a:rPr sz="3100" spc="105" dirty="0">
                <a:latin typeface="Tahoma"/>
                <a:cs typeface="Tahoma"/>
              </a:rPr>
              <a:t>h</a:t>
            </a:r>
            <a:r>
              <a:rPr sz="3100" spc="70" dirty="0">
                <a:latin typeface="Tahoma"/>
                <a:cs typeface="Tahoma"/>
              </a:rPr>
              <a:t>e</a:t>
            </a:r>
            <a:r>
              <a:rPr sz="3100" spc="50" dirty="0">
                <a:latin typeface="Tahoma"/>
                <a:cs typeface="Tahoma"/>
              </a:rPr>
              <a:t>m</a:t>
            </a:r>
            <a:r>
              <a:rPr sz="3100" spc="-300" dirty="0">
                <a:latin typeface="Tahoma"/>
                <a:cs typeface="Tahoma"/>
              </a:rPr>
              <a:t> </a:t>
            </a:r>
            <a:r>
              <a:rPr sz="3100" spc="130" dirty="0">
                <a:latin typeface="Tahoma"/>
                <a:cs typeface="Tahoma"/>
              </a:rPr>
              <a:t>o</a:t>
            </a:r>
            <a:r>
              <a:rPr sz="3100" spc="-95" dirty="0">
                <a:latin typeface="Tahoma"/>
                <a:cs typeface="Tahoma"/>
              </a:rPr>
              <a:t>r</a:t>
            </a:r>
            <a:r>
              <a:rPr sz="3100" spc="-300" dirty="0">
                <a:latin typeface="Tahoma"/>
                <a:cs typeface="Tahoma"/>
              </a:rPr>
              <a:t> </a:t>
            </a:r>
            <a:r>
              <a:rPr sz="3100" spc="-95" dirty="0">
                <a:latin typeface="Tahoma"/>
                <a:cs typeface="Tahoma"/>
              </a:rPr>
              <a:t>f</a:t>
            </a:r>
            <a:r>
              <a:rPr sz="3100" spc="25" dirty="0">
                <a:latin typeface="Tahoma"/>
                <a:cs typeface="Tahoma"/>
              </a:rPr>
              <a:t>i</a:t>
            </a:r>
            <a:r>
              <a:rPr sz="3100" spc="50" dirty="0">
                <a:latin typeface="Tahoma"/>
                <a:cs typeface="Tahoma"/>
              </a:rPr>
              <a:t>l</a:t>
            </a:r>
            <a:r>
              <a:rPr sz="3100" spc="55" dirty="0">
                <a:latin typeface="Tahoma"/>
                <a:cs typeface="Tahoma"/>
              </a:rPr>
              <a:t>l</a:t>
            </a:r>
            <a:r>
              <a:rPr sz="3100" spc="-300" dirty="0">
                <a:latin typeface="Tahoma"/>
                <a:cs typeface="Tahoma"/>
              </a:rPr>
              <a:t> </a:t>
            </a:r>
            <a:r>
              <a:rPr sz="3100" spc="-70" dirty="0">
                <a:latin typeface="Tahoma"/>
                <a:cs typeface="Tahoma"/>
              </a:rPr>
              <a:t>t</a:t>
            </a:r>
            <a:r>
              <a:rPr sz="3100" spc="105" dirty="0">
                <a:latin typeface="Tahoma"/>
                <a:cs typeface="Tahoma"/>
              </a:rPr>
              <a:t>h</a:t>
            </a:r>
            <a:r>
              <a:rPr sz="3100" spc="50" dirty="0">
                <a:latin typeface="Tahoma"/>
                <a:cs typeface="Tahoma"/>
              </a:rPr>
              <a:t>e  </a:t>
            </a:r>
            <a:r>
              <a:rPr sz="3100" spc="190" dirty="0">
                <a:latin typeface="Tahoma"/>
                <a:cs typeface="Tahoma"/>
              </a:rPr>
              <a:t>g</a:t>
            </a:r>
            <a:r>
              <a:rPr sz="3100" spc="15" dirty="0">
                <a:latin typeface="Tahoma"/>
                <a:cs typeface="Tahoma"/>
              </a:rPr>
              <a:t>a</a:t>
            </a:r>
            <a:r>
              <a:rPr sz="3100" spc="180" dirty="0">
                <a:latin typeface="Tahoma"/>
                <a:cs typeface="Tahoma"/>
              </a:rPr>
              <a:t>p</a:t>
            </a:r>
            <a:r>
              <a:rPr sz="3100" spc="40" dirty="0">
                <a:latin typeface="Tahoma"/>
                <a:cs typeface="Tahoma"/>
              </a:rPr>
              <a:t>s</a:t>
            </a:r>
            <a:r>
              <a:rPr sz="3100" spc="-300" dirty="0">
                <a:latin typeface="Tahoma"/>
                <a:cs typeface="Tahoma"/>
              </a:rPr>
              <a:t> </a:t>
            </a:r>
            <a:r>
              <a:rPr sz="3100" spc="105" dirty="0">
                <a:latin typeface="Tahoma"/>
                <a:cs typeface="Tahoma"/>
              </a:rPr>
              <a:t>unn</a:t>
            </a:r>
            <a:r>
              <a:rPr sz="3100" spc="70" dirty="0">
                <a:latin typeface="Tahoma"/>
                <a:cs typeface="Tahoma"/>
              </a:rPr>
              <a:t>e</a:t>
            </a:r>
            <a:r>
              <a:rPr sz="3100" spc="204" dirty="0">
                <a:latin typeface="Tahoma"/>
                <a:cs typeface="Tahoma"/>
              </a:rPr>
              <a:t>c</a:t>
            </a:r>
            <a:r>
              <a:rPr sz="3100" spc="70" dirty="0">
                <a:latin typeface="Tahoma"/>
                <a:cs typeface="Tahoma"/>
              </a:rPr>
              <a:t>e</a:t>
            </a:r>
            <a:r>
              <a:rPr sz="3100" spc="35" dirty="0">
                <a:latin typeface="Tahoma"/>
                <a:cs typeface="Tahoma"/>
              </a:rPr>
              <a:t>ss</a:t>
            </a:r>
            <a:r>
              <a:rPr sz="3100" spc="15" dirty="0">
                <a:latin typeface="Tahoma"/>
                <a:cs typeface="Tahoma"/>
              </a:rPr>
              <a:t>a</a:t>
            </a:r>
            <a:r>
              <a:rPr sz="3100" spc="-100" dirty="0">
                <a:latin typeface="Tahoma"/>
                <a:cs typeface="Tahoma"/>
              </a:rPr>
              <a:t>r</a:t>
            </a:r>
            <a:r>
              <a:rPr sz="3100" spc="25" dirty="0">
                <a:latin typeface="Tahoma"/>
                <a:cs typeface="Tahoma"/>
              </a:rPr>
              <a:t>i</a:t>
            </a:r>
            <a:r>
              <a:rPr sz="3100" spc="50" dirty="0">
                <a:latin typeface="Tahoma"/>
                <a:cs typeface="Tahoma"/>
              </a:rPr>
              <a:t>l</a:t>
            </a:r>
            <a:r>
              <a:rPr sz="3100" spc="45" dirty="0">
                <a:latin typeface="Tahoma"/>
                <a:cs typeface="Tahoma"/>
              </a:rPr>
              <a:t>y</a:t>
            </a:r>
            <a:r>
              <a:rPr sz="3100" spc="-254" dirty="0">
                <a:latin typeface="Tahoma"/>
                <a:cs typeface="Tahoma"/>
              </a:rPr>
              <a:t>.</a:t>
            </a:r>
            <a:endParaRPr sz="3100">
              <a:latin typeface="Tahoma"/>
              <a:cs typeface="Tahoma"/>
            </a:endParaRPr>
          </a:p>
          <a:p>
            <a:pPr marL="12700" marR="365125">
              <a:lnSpc>
                <a:spcPts val="7350"/>
              </a:lnSpc>
              <a:spcBef>
                <a:spcPts val="530"/>
              </a:spcBef>
            </a:pPr>
            <a:r>
              <a:rPr sz="3100" spc="120" dirty="0">
                <a:latin typeface="Tahoma"/>
                <a:cs typeface="Tahoma"/>
              </a:rPr>
              <a:t>A</a:t>
            </a:r>
            <a:r>
              <a:rPr sz="3100" spc="45" dirty="0">
                <a:latin typeface="Tahoma"/>
                <a:cs typeface="Tahoma"/>
              </a:rPr>
              <a:t>v</a:t>
            </a:r>
            <a:r>
              <a:rPr sz="3100" spc="130" dirty="0">
                <a:latin typeface="Tahoma"/>
                <a:cs typeface="Tahoma"/>
              </a:rPr>
              <a:t>o</a:t>
            </a:r>
            <a:r>
              <a:rPr sz="3100" spc="25" dirty="0">
                <a:latin typeface="Tahoma"/>
                <a:cs typeface="Tahoma"/>
              </a:rPr>
              <a:t>i</a:t>
            </a:r>
            <a:r>
              <a:rPr sz="3100" spc="195" dirty="0">
                <a:latin typeface="Tahoma"/>
                <a:cs typeface="Tahoma"/>
              </a:rPr>
              <a:t>d</a:t>
            </a:r>
            <a:r>
              <a:rPr sz="3100" spc="-300" dirty="0">
                <a:latin typeface="Tahoma"/>
                <a:cs typeface="Tahoma"/>
              </a:rPr>
              <a:t> </a:t>
            </a:r>
            <a:r>
              <a:rPr sz="3100" spc="-70" dirty="0">
                <a:latin typeface="Tahoma"/>
                <a:cs typeface="Tahoma"/>
              </a:rPr>
              <a:t>t</a:t>
            </a:r>
            <a:r>
              <a:rPr sz="3100" spc="70" dirty="0">
                <a:latin typeface="Tahoma"/>
                <a:cs typeface="Tahoma"/>
              </a:rPr>
              <a:t>e</a:t>
            </a:r>
            <a:r>
              <a:rPr sz="3100" spc="50" dirty="0">
                <a:latin typeface="Tahoma"/>
                <a:cs typeface="Tahoma"/>
              </a:rPr>
              <a:t>ll</a:t>
            </a:r>
            <a:r>
              <a:rPr sz="3100" spc="25" dirty="0">
                <a:latin typeface="Tahoma"/>
                <a:cs typeface="Tahoma"/>
              </a:rPr>
              <a:t>i</a:t>
            </a:r>
            <a:r>
              <a:rPr sz="3100" spc="105" dirty="0">
                <a:latin typeface="Tahoma"/>
                <a:cs typeface="Tahoma"/>
              </a:rPr>
              <a:t>n</a:t>
            </a:r>
            <a:r>
              <a:rPr sz="3100" spc="195" dirty="0">
                <a:latin typeface="Tahoma"/>
                <a:cs typeface="Tahoma"/>
              </a:rPr>
              <a:t>g</a:t>
            </a:r>
            <a:r>
              <a:rPr sz="3100" spc="-300" dirty="0">
                <a:latin typeface="Tahoma"/>
                <a:cs typeface="Tahoma"/>
              </a:rPr>
              <a:t> </a:t>
            </a:r>
            <a:r>
              <a:rPr sz="3100" spc="-70" dirty="0">
                <a:latin typeface="Tahoma"/>
                <a:cs typeface="Tahoma"/>
              </a:rPr>
              <a:t>t</a:t>
            </a:r>
            <a:r>
              <a:rPr sz="3100" spc="105" dirty="0">
                <a:latin typeface="Tahoma"/>
                <a:cs typeface="Tahoma"/>
              </a:rPr>
              <a:t>h</a:t>
            </a:r>
            <a:r>
              <a:rPr sz="3100" spc="70" dirty="0">
                <a:latin typeface="Tahoma"/>
                <a:cs typeface="Tahoma"/>
              </a:rPr>
              <a:t>e</a:t>
            </a:r>
            <a:r>
              <a:rPr sz="3100" spc="50" dirty="0">
                <a:latin typeface="Tahoma"/>
                <a:cs typeface="Tahoma"/>
              </a:rPr>
              <a:t>m</a:t>
            </a:r>
            <a:r>
              <a:rPr sz="3100" spc="-300" dirty="0">
                <a:latin typeface="Tahoma"/>
                <a:cs typeface="Tahoma"/>
              </a:rPr>
              <a:t> </a:t>
            </a:r>
            <a:r>
              <a:rPr sz="3100" spc="130" dirty="0">
                <a:latin typeface="Tahoma"/>
                <a:cs typeface="Tahoma"/>
              </a:rPr>
              <a:t>w</a:t>
            </a:r>
            <a:r>
              <a:rPr sz="3100" spc="105" dirty="0">
                <a:latin typeface="Tahoma"/>
                <a:cs typeface="Tahoma"/>
              </a:rPr>
              <a:t>h</a:t>
            </a:r>
            <a:r>
              <a:rPr sz="3100" spc="15" dirty="0">
                <a:latin typeface="Tahoma"/>
                <a:cs typeface="Tahoma"/>
              </a:rPr>
              <a:t>a</a:t>
            </a:r>
            <a:r>
              <a:rPr sz="3100" spc="-65" dirty="0">
                <a:latin typeface="Tahoma"/>
                <a:cs typeface="Tahoma"/>
              </a:rPr>
              <a:t>t</a:t>
            </a:r>
            <a:r>
              <a:rPr sz="3100" spc="-300" dirty="0">
                <a:latin typeface="Tahoma"/>
                <a:cs typeface="Tahoma"/>
              </a:rPr>
              <a:t> </a:t>
            </a:r>
            <a:r>
              <a:rPr sz="3100" spc="-70" dirty="0">
                <a:latin typeface="Tahoma"/>
                <a:cs typeface="Tahoma"/>
              </a:rPr>
              <a:t>t</a:t>
            </a:r>
            <a:r>
              <a:rPr sz="3100" spc="135" dirty="0">
                <a:latin typeface="Tahoma"/>
                <a:cs typeface="Tahoma"/>
              </a:rPr>
              <a:t>o</a:t>
            </a:r>
            <a:r>
              <a:rPr sz="3100" spc="-300" dirty="0">
                <a:latin typeface="Tahoma"/>
                <a:cs typeface="Tahoma"/>
              </a:rPr>
              <a:t> </a:t>
            </a:r>
            <a:r>
              <a:rPr sz="3100" spc="190" dirty="0">
                <a:latin typeface="Tahoma"/>
                <a:cs typeface="Tahoma"/>
              </a:rPr>
              <a:t>d</a:t>
            </a:r>
            <a:r>
              <a:rPr sz="3100" spc="130" dirty="0">
                <a:latin typeface="Tahoma"/>
                <a:cs typeface="Tahoma"/>
              </a:rPr>
              <a:t>o</a:t>
            </a:r>
            <a:r>
              <a:rPr sz="3100" spc="-260" dirty="0">
                <a:latin typeface="Tahoma"/>
                <a:cs typeface="Tahoma"/>
              </a:rPr>
              <a:t>.  </a:t>
            </a:r>
            <a:r>
              <a:rPr sz="3100" spc="-5" dirty="0">
                <a:latin typeface="Tahoma"/>
                <a:cs typeface="Tahoma"/>
              </a:rPr>
              <a:t>R</a:t>
            </a:r>
            <a:r>
              <a:rPr sz="3100" spc="70" dirty="0">
                <a:latin typeface="Tahoma"/>
                <a:cs typeface="Tahoma"/>
              </a:rPr>
              <a:t>e</a:t>
            </a:r>
            <a:r>
              <a:rPr sz="3100" spc="45" dirty="0">
                <a:latin typeface="Tahoma"/>
                <a:cs typeface="Tahoma"/>
              </a:rPr>
              <a:t>m</a:t>
            </a:r>
            <a:r>
              <a:rPr sz="3100" spc="130" dirty="0">
                <a:latin typeface="Tahoma"/>
                <a:cs typeface="Tahoma"/>
              </a:rPr>
              <a:t>o</a:t>
            </a:r>
            <a:r>
              <a:rPr sz="3100" spc="45" dirty="0">
                <a:latin typeface="Tahoma"/>
                <a:cs typeface="Tahoma"/>
              </a:rPr>
              <a:t>v</a:t>
            </a:r>
            <a:r>
              <a:rPr sz="3100" spc="75" dirty="0">
                <a:latin typeface="Tahoma"/>
                <a:cs typeface="Tahoma"/>
              </a:rPr>
              <a:t>e</a:t>
            </a:r>
            <a:r>
              <a:rPr sz="3100" spc="-300" dirty="0">
                <a:latin typeface="Tahoma"/>
                <a:cs typeface="Tahoma"/>
              </a:rPr>
              <a:t> </a:t>
            </a:r>
            <a:r>
              <a:rPr sz="3100" spc="190" dirty="0">
                <a:latin typeface="Tahoma"/>
                <a:cs typeface="Tahoma"/>
              </a:rPr>
              <a:t>d</a:t>
            </a:r>
            <a:r>
              <a:rPr sz="3100" spc="25" dirty="0">
                <a:latin typeface="Tahoma"/>
                <a:cs typeface="Tahoma"/>
              </a:rPr>
              <a:t>i</a:t>
            </a:r>
            <a:r>
              <a:rPr sz="3100" spc="35" dirty="0">
                <a:latin typeface="Tahoma"/>
                <a:cs typeface="Tahoma"/>
              </a:rPr>
              <a:t>s</a:t>
            </a:r>
            <a:r>
              <a:rPr sz="3100" spc="-70" dirty="0">
                <a:latin typeface="Tahoma"/>
                <a:cs typeface="Tahoma"/>
              </a:rPr>
              <a:t>t</a:t>
            </a:r>
            <a:r>
              <a:rPr sz="3100" spc="-100" dirty="0">
                <a:latin typeface="Tahoma"/>
                <a:cs typeface="Tahoma"/>
              </a:rPr>
              <a:t>r</a:t>
            </a:r>
            <a:r>
              <a:rPr sz="3100" spc="15" dirty="0">
                <a:latin typeface="Tahoma"/>
                <a:cs typeface="Tahoma"/>
              </a:rPr>
              <a:t>a</a:t>
            </a:r>
            <a:r>
              <a:rPr sz="3100" spc="204" dirty="0">
                <a:latin typeface="Tahoma"/>
                <a:cs typeface="Tahoma"/>
              </a:rPr>
              <a:t>c</a:t>
            </a:r>
            <a:r>
              <a:rPr sz="3100" spc="-70" dirty="0">
                <a:latin typeface="Tahoma"/>
                <a:cs typeface="Tahoma"/>
              </a:rPr>
              <a:t>t</a:t>
            </a:r>
            <a:r>
              <a:rPr sz="3100" spc="25" dirty="0">
                <a:latin typeface="Tahoma"/>
                <a:cs typeface="Tahoma"/>
              </a:rPr>
              <a:t>i</a:t>
            </a:r>
            <a:r>
              <a:rPr sz="3100" spc="130" dirty="0">
                <a:latin typeface="Tahoma"/>
                <a:cs typeface="Tahoma"/>
              </a:rPr>
              <a:t>o</a:t>
            </a:r>
            <a:r>
              <a:rPr sz="3100" spc="105" dirty="0">
                <a:latin typeface="Tahoma"/>
                <a:cs typeface="Tahoma"/>
              </a:rPr>
              <a:t>n</a:t>
            </a:r>
            <a:r>
              <a:rPr sz="3100" spc="40" dirty="0">
                <a:latin typeface="Tahoma"/>
                <a:cs typeface="Tahoma"/>
              </a:rPr>
              <a:t>s</a:t>
            </a:r>
            <a:r>
              <a:rPr sz="3100" spc="-300" dirty="0">
                <a:latin typeface="Tahoma"/>
                <a:cs typeface="Tahoma"/>
              </a:rPr>
              <a:t> </a:t>
            </a:r>
            <a:r>
              <a:rPr sz="3100" spc="-275" dirty="0">
                <a:latin typeface="Tahoma"/>
                <a:cs typeface="Tahoma"/>
              </a:rPr>
              <a:t>-</a:t>
            </a:r>
            <a:r>
              <a:rPr sz="3100" spc="-300" dirty="0">
                <a:latin typeface="Tahoma"/>
                <a:cs typeface="Tahoma"/>
              </a:rPr>
              <a:t> </a:t>
            </a:r>
            <a:r>
              <a:rPr sz="3100" spc="180" dirty="0">
                <a:latin typeface="Tahoma"/>
                <a:cs typeface="Tahoma"/>
              </a:rPr>
              <a:t>p</a:t>
            </a:r>
            <a:r>
              <a:rPr sz="3100" spc="105" dirty="0">
                <a:latin typeface="Tahoma"/>
                <a:cs typeface="Tahoma"/>
              </a:rPr>
              <a:t>h</a:t>
            </a:r>
            <a:r>
              <a:rPr sz="3100" spc="130" dirty="0">
                <a:latin typeface="Tahoma"/>
                <a:cs typeface="Tahoma"/>
              </a:rPr>
              <a:t>o</a:t>
            </a:r>
            <a:r>
              <a:rPr sz="3100" spc="105" dirty="0">
                <a:latin typeface="Tahoma"/>
                <a:cs typeface="Tahoma"/>
              </a:rPr>
              <a:t>n</a:t>
            </a:r>
            <a:r>
              <a:rPr sz="3100" spc="70" dirty="0">
                <a:latin typeface="Tahoma"/>
                <a:cs typeface="Tahoma"/>
              </a:rPr>
              <a:t>e</a:t>
            </a:r>
            <a:r>
              <a:rPr sz="3100" spc="35" dirty="0">
                <a:latin typeface="Tahoma"/>
                <a:cs typeface="Tahoma"/>
              </a:rPr>
              <a:t>s</a:t>
            </a:r>
            <a:r>
              <a:rPr sz="3100" spc="-254" dirty="0">
                <a:latin typeface="Tahoma"/>
                <a:cs typeface="Tahoma"/>
              </a:rPr>
              <a:t>,</a:t>
            </a:r>
            <a:r>
              <a:rPr sz="3100" spc="-300" dirty="0">
                <a:latin typeface="Tahoma"/>
                <a:cs typeface="Tahoma"/>
              </a:rPr>
              <a:t> </a:t>
            </a:r>
            <a:r>
              <a:rPr sz="3100" spc="85" dirty="0">
                <a:latin typeface="Tahoma"/>
                <a:cs typeface="Tahoma"/>
              </a:rPr>
              <a:t>T</a:t>
            </a:r>
            <a:r>
              <a:rPr sz="3100" spc="80" dirty="0">
                <a:latin typeface="Tahoma"/>
                <a:cs typeface="Tahoma"/>
              </a:rPr>
              <a:t>V</a:t>
            </a:r>
            <a:r>
              <a:rPr sz="3100" spc="-300" dirty="0">
                <a:latin typeface="Tahoma"/>
                <a:cs typeface="Tahoma"/>
              </a:rPr>
              <a:t> </a:t>
            </a:r>
            <a:r>
              <a:rPr sz="3100" spc="70" dirty="0">
                <a:latin typeface="Tahoma"/>
                <a:cs typeface="Tahoma"/>
              </a:rPr>
              <a:t>e</a:t>
            </a:r>
            <a:r>
              <a:rPr sz="3100" spc="-70" dirty="0">
                <a:latin typeface="Tahoma"/>
                <a:cs typeface="Tahoma"/>
              </a:rPr>
              <a:t>t</a:t>
            </a:r>
            <a:r>
              <a:rPr sz="3100" spc="204" dirty="0">
                <a:latin typeface="Tahoma"/>
                <a:cs typeface="Tahoma"/>
              </a:rPr>
              <a:t>c</a:t>
            </a:r>
            <a:r>
              <a:rPr sz="3100" spc="-254" dirty="0">
                <a:latin typeface="Tahoma"/>
                <a:cs typeface="Tahoma"/>
              </a:rPr>
              <a:t>.</a:t>
            </a:r>
            <a:endParaRPr sz="3100">
              <a:latin typeface="Tahoma"/>
              <a:cs typeface="Tahoma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2285573" y="1261427"/>
            <a:ext cx="1369949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20" dirty="0"/>
              <a:t>The</a:t>
            </a:r>
            <a:r>
              <a:rPr dirty="0"/>
              <a:t> </a:t>
            </a:r>
            <a:r>
              <a:rPr spc="450" dirty="0"/>
              <a:t>importance</a:t>
            </a:r>
            <a:r>
              <a:rPr dirty="0"/>
              <a:t> </a:t>
            </a:r>
            <a:r>
              <a:rPr spc="345" dirty="0"/>
              <a:t>of</a:t>
            </a:r>
            <a:r>
              <a:rPr spc="5" dirty="0"/>
              <a:t> </a:t>
            </a:r>
            <a:r>
              <a:rPr spc="335" dirty="0"/>
              <a:t>active</a:t>
            </a:r>
            <a:r>
              <a:rPr dirty="0"/>
              <a:t> </a:t>
            </a:r>
            <a:r>
              <a:rPr spc="360" dirty="0"/>
              <a:t>listening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825" y="0"/>
            <a:ext cx="18324195" cy="10302875"/>
            <a:chOff x="44825" y="0"/>
            <a:chExt cx="18324195" cy="10302875"/>
          </a:xfrm>
        </p:grpSpPr>
        <p:sp>
          <p:nvSpPr>
            <p:cNvPr id="3" name="object 3"/>
            <p:cNvSpPr/>
            <p:nvPr/>
          </p:nvSpPr>
          <p:spPr>
            <a:xfrm>
              <a:off x="44825" y="0"/>
              <a:ext cx="18324195" cy="10302875"/>
            </a:xfrm>
            <a:custGeom>
              <a:avLst/>
              <a:gdLst/>
              <a:ahLst/>
              <a:cxnLst/>
              <a:rect l="l" t="t" r="r" b="b"/>
              <a:pathLst>
                <a:path w="18324195" h="10302875">
                  <a:moveTo>
                    <a:pt x="18003168" y="4738712"/>
                  </a:moveTo>
                  <a:lnTo>
                    <a:pt x="16267350" y="728900"/>
                  </a:lnTo>
                  <a:lnTo>
                    <a:pt x="16422361" y="767299"/>
                  </a:lnTo>
                  <a:lnTo>
                    <a:pt x="18096693" y="4635073"/>
                  </a:lnTo>
                  <a:lnTo>
                    <a:pt x="18003168" y="4738712"/>
                  </a:lnTo>
                  <a:close/>
                </a:path>
                <a:path w="18324195" h="10302875">
                  <a:moveTo>
                    <a:pt x="18161115" y="5423258"/>
                  </a:moveTo>
                  <a:lnTo>
                    <a:pt x="15859048" y="105390"/>
                  </a:lnTo>
                  <a:lnTo>
                    <a:pt x="16010534" y="135644"/>
                  </a:lnTo>
                  <a:lnTo>
                    <a:pt x="18258134" y="5327692"/>
                  </a:lnTo>
                  <a:lnTo>
                    <a:pt x="18161115" y="5423258"/>
                  </a:lnTo>
                  <a:close/>
                </a:path>
                <a:path w="18324195" h="10302875">
                  <a:moveTo>
                    <a:pt x="11661" y="9851490"/>
                  </a:moveTo>
                  <a:lnTo>
                    <a:pt x="0" y="9824552"/>
                  </a:lnTo>
                  <a:lnTo>
                    <a:pt x="54395" y="1638420"/>
                  </a:lnTo>
                  <a:lnTo>
                    <a:pt x="62814" y="1657868"/>
                  </a:lnTo>
                  <a:lnTo>
                    <a:pt x="182485" y="1614628"/>
                  </a:lnTo>
                  <a:lnTo>
                    <a:pt x="189045" y="1629782"/>
                  </a:lnTo>
                  <a:lnTo>
                    <a:pt x="309027" y="1587261"/>
                  </a:lnTo>
                  <a:lnTo>
                    <a:pt x="316192" y="1603811"/>
                  </a:lnTo>
                  <a:lnTo>
                    <a:pt x="436467" y="1561968"/>
                  </a:lnTo>
                  <a:lnTo>
                    <a:pt x="444201" y="1579834"/>
                  </a:lnTo>
                  <a:lnTo>
                    <a:pt x="564753" y="1538629"/>
                  </a:lnTo>
                  <a:lnTo>
                    <a:pt x="573021" y="1557730"/>
                  </a:lnTo>
                  <a:lnTo>
                    <a:pt x="693831" y="1517122"/>
                  </a:lnTo>
                  <a:lnTo>
                    <a:pt x="702600" y="1537377"/>
                  </a:lnTo>
                  <a:lnTo>
                    <a:pt x="823651" y="1497325"/>
                  </a:lnTo>
                  <a:lnTo>
                    <a:pt x="832883" y="1518654"/>
                  </a:lnTo>
                  <a:lnTo>
                    <a:pt x="954158" y="1479119"/>
                  </a:lnTo>
                  <a:lnTo>
                    <a:pt x="963820" y="1501439"/>
                  </a:lnTo>
                  <a:lnTo>
                    <a:pt x="1085301" y="1462380"/>
                  </a:lnTo>
                  <a:lnTo>
                    <a:pt x="1095358" y="1485613"/>
                  </a:lnTo>
                  <a:lnTo>
                    <a:pt x="1217027" y="1446989"/>
                  </a:lnTo>
                  <a:lnTo>
                    <a:pt x="1222207" y="1458955"/>
                  </a:lnTo>
                  <a:lnTo>
                    <a:pt x="1343992" y="1420599"/>
                  </a:lnTo>
                  <a:lnTo>
                    <a:pt x="1354629" y="1445170"/>
                  </a:lnTo>
                  <a:lnTo>
                    <a:pt x="1476573" y="1407183"/>
                  </a:lnTo>
                  <a:lnTo>
                    <a:pt x="1487512" y="1432450"/>
                  </a:lnTo>
                  <a:lnTo>
                    <a:pt x="1609598" y="1394790"/>
                  </a:lnTo>
                  <a:lnTo>
                    <a:pt x="1615179" y="1407684"/>
                  </a:lnTo>
                  <a:lnTo>
                    <a:pt x="1737350" y="1370220"/>
                  </a:lnTo>
                  <a:lnTo>
                    <a:pt x="1743013" y="1383300"/>
                  </a:lnTo>
                  <a:lnTo>
                    <a:pt x="1870997" y="1359264"/>
                  </a:lnTo>
                  <a:lnTo>
                    <a:pt x="1999115" y="1335539"/>
                  </a:lnTo>
                  <a:lnTo>
                    <a:pt x="2261625" y="1302578"/>
                  </a:lnTo>
                  <a:lnTo>
                    <a:pt x="2402076" y="1307342"/>
                  </a:lnTo>
                  <a:lnTo>
                    <a:pt x="2530657" y="1284686"/>
                  </a:lnTo>
                  <a:lnTo>
                    <a:pt x="2659272" y="1262107"/>
                  </a:lnTo>
                  <a:lnTo>
                    <a:pt x="2665313" y="1276062"/>
                  </a:lnTo>
                  <a:lnTo>
                    <a:pt x="2787905" y="1239570"/>
                  </a:lnTo>
                  <a:lnTo>
                    <a:pt x="2793949" y="1253532"/>
                  </a:lnTo>
                  <a:lnTo>
                    <a:pt x="2916540" y="1217039"/>
                  </a:lnTo>
                  <a:lnTo>
                    <a:pt x="2928614" y="1244930"/>
                  </a:lnTo>
                  <a:lnTo>
                    <a:pt x="3051190" y="1208400"/>
                  </a:lnTo>
                  <a:lnTo>
                    <a:pt x="3057208" y="1222302"/>
                  </a:lnTo>
                  <a:lnTo>
                    <a:pt x="3179763" y="1185726"/>
                  </a:lnTo>
                  <a:lnTo>
                    <a:pt x="3191736" y="1213384"/>
                  </a:lnTo>
                  <a:lnTo>
                    <a:pt x="3314247" y="1176705"/>
                  </a:lnTo>
                  <a:lnTo>
                    <a:pt x="3320190" y="1190434"/>
                  </a:lnTo>
                  <a:lnTo>
                    <a:pt x="3442661" y="1153663"/>
                  </a:lnTo>
                  <a:lnTo>
                    <a:pt x="3448561" y="1167292"/>
                  </a:lnTo>
                  <a:lnTo>
                    <a:pt x="3570985" y="1130411"/>
                  </a:lnTo>
                  <a:lnTo>
                    <a:pt x="3582653" y="1157366"/>
                  </a:lnTo>
                  <a:lnTo>
                    <a:pt x="3704991" y="1120287"/>
                  </a:lnTo>
                  <a:lnTo>
                    <a:pt x="3710748" y="1133587"/>
                  </a:lnTo>
                  <a:lnTo>
                    <a:pt x="3833019" y="1096354"/>
                  </a:lnTo>
                  <a:lnTo>
                    <a:pt x="3838706" y="1109489"/>
                  </a:lnTo>
                  <a:lnTo>
                    <a:pt x="3960902" y="1072084"/>
                  </a:lnTo>
                  <a:lnTo>
                    <a:pt x="3972076" y="1097896"/>
                  </a:lnTo>
                  <a:lnTo>
                    <a:pt x="4094146" y="1060198"/>
                  </a:lnTo>
                  <a:lnTo>
                    <a:pt x="4099622" y="1072847"/>
                  </a:lnTo>
                  <a:lnTo>
                    <a:pt x="4221598" y="1034932"/>
                  </a:lnTo>
                  <a:lnTo>
                    <a:pt x="4226975" y="1047355"/>
                  </a:lnTo>
                  <a:lnTo>
                    <a:pt x="4348849" y="1009204"/>
                  </a:lnTo>
                  <a:lnTo>
                    <a:pt x="4359337" y="1033432"/>
                  </a:lnTo>
                  <a:lnTo>
                    <a:pt x="4481044" y="994896"/>
                  </a:lnTo>
                  <a:lnTo>
                    <a:pt x="4486143" y="1006674"/>
                  </a:lnTo>
                  <a:lnTo>
                    <a:pt x="4607728" y="967857"/>
                  </a:lnTo>
                  <a:lnTo>
                    <a:pt x="4612702" y="979346"/>
                  </a:lnTo>
                  <a:lnTo>
                    <a:pt x="4734158" y="940231"/>
                  </a:lnTo>
                  <a:lnTo>
                    <a:pt x="4743770" y="962435"/>
                  </a:lnTo>
                  <a:lnTo>
                    <a:pt x="4865018" y="922839"/>
                  </a:lnTo>
                  <a:lnTo>
                    <a:pt x="4869645" y="933527"/>
                  </a:lnTo>
                  <a:lnTo>
                    <a:pt x="4990745" y="893588"/>
                  </a:lnTo>
                  <a:lnTo>
                    <a:pt x="4995219" y="903924"/>
                  </a:lnTo>
                  <a:lnTo>
                    <a:pt x="5116162" y="863624"/>
                  </a:lnTo>
                  <a:lnTo>
                    <a:pt x="5124708" y="883364"/>
                  </a:lnTo>
                  <a:lnTo>
                    <a:pt x="5245402" y="842489"/>
                  </a:lnTo>
                  <a:lnTo>
                    <a:pt x="5249461" y="851866"/>
                  </a:lnTo>
                  <a:lnTo>
                    <a:pt x="5369980" y="810585"/>
                  </a:lnTo>
                  <a:lnTo>
                    <a:pt x="5377647" y="828295"/>
                  </a:lnTo>
                  <a:lnTo>
                    <a:pt x="5497887" y="786371"/>
                  </a:lnTo>
                  <a:lnTo>
                    <a:pt x="5501483" y="794677"/>
                  </a:lnTo>
                  <a:lnTo>
                    <a:pt x="5621528" y="752302"/>
                  </a:lnTo>
                  <a:lnTo>
                    <a:pt x="5624925" y="760149"/>
                  </a:lnTo>
                  <a:lnTo>
                    <a:pt x="5744767" y="717305"/>
                  </a:lnTo>
                  <a:lnTo>
                    <a:pt x="5751040" y="731796"/>
                  </a:lnTo>
                  <a:lnTo>
                    <a:pt x="5870564" y="688216"/>
                  </a:lnTo>
                  <a:lnTo>
                    <a:pt x="5873428" y="694834"/>
                  </a:lnTo>
                  <a:lnTo>
                    <a:pt x="5992729" y="650740"/>
                  </a:lnTo>
                  <a:lnTo>
                    <a:pt x="5997890" y="662662"/>
                  </a:lnTo>
                  <a:lnTo>
                    <a:pt x="6116843" y="617764"/>
                  </a:lnTo>
                  <a:lnTo>
                    <a:pt x="6121291" y="628037"/>
                  </a:lnTo>
                  <a:lnTo>
                    <a:pt x="6239878" y="582294"/>
                  </a:lnTo>
                  <a:lnTo>
                    <a:pt x="6241791" y="586713"/>
                  </a:lnTo>
                  <a:lnTo>
                    <a:pt x="6360124" y="540384"/>
                  </a:lnTo>
                  <a:lnTo>
                    <a:pt x="6363304" y="547730"/>
                  </a:lnTo>
                  <a:lnTo>
                    <a:pt x="6481243" y="500489"/>
                  </a:lnTo>
                  <a:lnTo>
                    <a:pt x="6482498" y="503388"/>
                  </a:lnTo>
                  <a:lnTo>
                    <a:pt x="6600163" y="455516"/>
                  </a:lnTo>
                  <a:lnTo>
                    <a:pt x="6601978" y="459709"/>
                  </a:lnTo>
                  <a:lnTo>
                    <a:pt x="6719220" y="410858"/>
                  </a:lnTo>
                  <a:lnTo>
                    <a:pt x="6720169" y="413051"/>
                  </a:lnTo>
                  <a:lnTo>
                    <a:pt x="6836970" y="363180"/>
                  </a:lnTo>
                  <a:lnTo>
                    <a:pt x="6953360" y="312361"/>
                  </a:lnTo>
                  <a:lnTo>
                    <a:pt x="6952473" y="310313"/>
                  </a:lnTo>
                  <a:lnTo>
                    <a:pt x="7068338" y="258281"/>
                  </a:lnTo>
                  <a:lnTo>
                    <a:pt x="7066480" y="253990"/>
                  </a:lnTo>
                  <a:lnTo>
                    <a:pt x="7181851" y="200817"/>
                  </a:lnTo>
                  <a:lnTo>
                    <a:pt x="7178988" y="194203"/>
                  </a:lnTo>
                  <a:lnTo>
                    <a:pt x="7293847" y="139848"/>
                  </a:lnTo>
                  <a:lnTo>
                    <a:pt x="7289944" y="130831"/>
                  </a:lnTo>
                  <a:lnTo>
                    <a:pt x="7404274" y="75254"/>
                  </a:lnTo>
                  <a:lnTo>
                    <a:pt x="7399295" y="63752"/>
                  </a:lnTo>
                  <a:lnTo>
                    <a:pt x="7513078" y="6913"/>
                  </a:lnTo>
                  <a:lnTo>
                    <a:pt x="7510085" y="0"/>
                  </a:lnTo>
                  <a:lnTo>
                    <a:pt x="15821339" y="18282"/>
                  </a:lnTo>
                  <a:lnTo>
                    <a:pt x="18308319" y="5763307"/>
                  </a:lnTo>
                  <a:lnTo>
                    <a:pt x="18209072" y="5853726"/>
                  </a:lnTo>
                  <a:lnTo>
                    <a:pt x="18323627" y="6118352"/>
                  </a:lnTo>
                  <a:lnTo>
                    <a:pt x="18222531" y="6204500"/>
                  </a:lnTo>
                  <a:lnTo>
                    <a:pt x="18310640" y="6408037"/>
                  </a:lnTo>
                  <a:lnTo>
                    <a:pt x="18208028" y="6490682"/>
                  </a:lnTo>
                  <a:lnTo>
                    <a:pt x="18287324" y="6673859"/>
                  </a:lnTo>
                  <a:lnTo>
                    <a:pt x="18183290" y="6753220"/>
                  </a:lnTo>
                  <a:lnTo>
                    <a:pt x="18231413" y="6864386"/>
                  </a:lnTo>
                  <a:lnTo>
                    <a:pt x="18126421" y="6941536"/>
                  </a:lnTo>
                  <a:lnTo>
                    <a:pt x="18181459" y="7068676"/>
                  </a:lnTo>
                  <a:lnTo>
                    <a:pt x="18075383" y="7143319"/>
                  </a:lnTo>
                  <a:lnTo>
                    <a:pt x="18115549" y="7236104"/>
                  </a:lnTo>
                  <a:lnTo>
                    <a:pt x="18008621" y="7308782"/>
                  </a:lnTo>
                  <a:lnTo>
                    <a:pt x="18045480" y="7393926"/>
                  </a:lnTo>
                  <a:lnTo>
                    <a:pt x="17937750" y="7464749"/>
                  </a:lnTo>
                  <a:lnTo>
                    <a:pt x="17963283" y="7523733"/>
                  </a:lnTo>
                  <a:lnTo>
                    <a:pt x="17854946" y="7593154"/>
                  </a:lnTo>
                  <a:lnTo>
                    <a:pt x="17886338" y="7665672"/>
                  </a:lnTo>
                  <a:lnTo>
                    <a:pt x="17777285" y="7733439"/>
                  </a:lnTo>
                  <a:lnTo>
                    <a:pt x="17798955" y="7783495"/>
                  </a:lnTo>
                  <a:lnTo>
                    <a:pt x="17689364" y="7850020"/>
                  </a:lnTo>
                  <a:lnTo>
                    <a:pt x="17709466" y="7896458"/>
                  </a:lnTo>
                  <a:lnTo>
                    <a:pt x="17599369" y="7961812"/>
                  </a:lnTo>
                  <a:lnTo>
                    <a:pt x="17617997" y="8004845"/>
                  </a:lnTo>
                  <a:lnTo>
                    <a:pt x="17507424" y="8069100"/>
                  </a:lnTo>
                  <a:lnTo>
                    <a:pt x="17519033" y="8095917"/>
                  </a:lnTo>
                  <a:lnTo>
                    <a:pt x="17408123" y="8159395"/>
                  </a:lnTo>
                  <a:lnTo>
                    <a:pt x="17424395" y="8196985"/>
                  </a:lnTo>
                  <a:lnTo>
                    <a:pt x="17313064" y="8259489"/>
                  </a:lnTo>
                  <a:lnTo>
                    <a:pt x="17323197" y="8282897"/>
                  </a:lnTo>
                  <a:lnTo>
                    <a:pt x="17211569" y="8344717"/>
                  </a:lnTo>
                  <a:lnTo>
                    <a:pt x="17225770" y="8377521"/>
                  </a:lnTo>
                  <a:lnTo>
                    <a:pt x="17113775" y="8438492"/>
                  </a:lnTo>
                  <a:lnTo>
                    <a:pt x="17122622" y="8458928"/>
                  </a:lnTo>
                  <a:lnTo>
                    <a:pt x="17010371" y="8519309"/>
                  </a:lnTo>
                  <a:lnTo>
                    <a:pt x="17018725" y="8538606"/>
                  </a:lnTo>
                  <a:lnTo>
                    <a:pt x="16906236" y="8598437"/>
                  </a:lnTo>
                  <a:lnTo>
                    <a:pt x="16917970" y="8625544"/>
                  </a:lnTo>
                  <a:lnTo>
                    <a:pt x="16805192" y="8684705"/>
                  </a:lnTo>
                  <a:lnTo>
                    <a:pt x="16812530" y="8701656"/>
                  </a:lnTo>
                  <a:lnTo>
                    <a:pt x="16699554" y="8760361"/>
                  </a:lnTo>
                  <a:lnTo>
                    <a:pt x="16706514" y="8776440"/>
                  </a:lnTo>
                  <a:lnTo>
                    <a:pt x="16593358" y="8834729"/>
                  </a:lnTo>
                  <a:lnTo>
                    <a:pt x="16599976" y="8850018"/>
                  </a:lnTo>
                  <a:lnTo>
                    <a:pt x="16486658" y="8907932"/>
                  </a:lnTo>
                  <a:lnTo>
                    <a:pt x="16489837" y="8915276"/>
                  </a:lnTo>
                  <a:lnTo>
                    <a:pt x="16376420" y="8972962"/>
                  </a:lnTo>
                  <a:lnTo>
                    <a:pt x="16382545" y="8987110"/>
                  </a:lnTo>
                  <a:lnTo>
                    <a:pt x="16268994" y="9044488"/>
                  </a:lnTo>
                  <a:lnTo>
                    <a:pt x="16274869" y="9058060"/>
                  </a:lnTo>
                  <a:lnTo>
                    <a:pt x="16161203" y="9115169"/>
                  </a:lnTo>
                  <a:lnTo>
                    <a:pt x="16166863" y="9128244"/>
                  </a:lnTo>
                  <a:lnTo>
                    <a:pt x="16053097" y="9185125"/>
                  </a:lnTo>
                  <a:lnTo>
                    <a:pt x="16055851" y="9191487"/>
                  </a:lnTo>
                  <a:lnTo>
                    <a:pt x="15942029" y="9248238"/>
                  </a:lnTo>
                  <a:lnTo>
                    <a:pt x="15947409" y="9260665"/>
                  </a:lnTo>
                  <a:lnTo>
                    <a:pt x="15833517" y="9317255"/>
                  </a:lnTo>
                  <a:lnTo>
                    <a:pt x="15838775" y="9329401"/>
                  </a:lnTo>
                  <a:lnTo>
                    <a:pt x="15724831" y="9385870"/>
                  </a:lnTo>
                  <a:lnTo>
                    <a:pt x="15727514" y="9392068"/>
                  </a:lnTo>
                  <a:lnTo>
                    <a:pt x="15613770" y="9448999"/>
                  </a:lnTo>
                  <a:lnTo>
                    <a:pt x="15619735" y="9462777"/>
                  </a:lnTo>
                  <a:lnTo>
                    <a:pt x="15506342" y="9520520"/>
                  </a:lnTo>
                  <a:lnTo>
                    <a:pt x="15512991" y="9535879"/>
                  </a:lnTo>
                  <a:lnTo>
                    <a:pt x="15399931" y="9594391"/>
                  </a:lnTo>
                  <a:lnTo>
                    <a:pt x="15403527" y="9602696"/>
                  </a:lnTo>
                  <a:lnTo>
                    <a:pt x="15290678" y="9661695"/>
                  </a:lnTo>
                  <a:lnTo>
                    <a:pt x="15298382" y="9679492"/>
                  </a:lnTo>
                  <a:lnTo>
                    <a:pt x="15185834" y="9739186"/>
                  </a:lnTo>
                  <a:lnTo>
                    <a:pt x="15194121" y="9758328"/>
                  </a:lnTo>
                  <a:lnTo>
                    <a:pt x="15081854" y="9818672"/>
                  </a:lnTo>
                  <a:lnTo>
                    <a:pt x="15086226" y="9828771"/>
                  </a:lnTo>
                  <a:lnTo>
                    <a:pt x="14974136" y="9889524"/>
                  </a:lnTo>
                  <a:lnTo>
                    <a:pt x="14983308" y="9910711"/>
                  </a:lnTo>
                  <a:lnTo>
                    <a:pt x="14871469" y="9972041"/>
                  </a:lnTo>
                  <a:lnTo>
                    <a:pt x="14881121" y="9994338"/>
                  </a:lnTo>
                  <a:lnTo>
                    <a:pt x="14769511" y="10056200"/>
                  </a:lnTo>
                  <a:lnTo>
                    <a:pt x="14774523" y="10067778"/>
                  </a:lnTo>
                  <a:lnTo>
                    <a:pt x="14663057" y="10129971"/>
                  </a:lnTo>
                  <a:lnTo>
                    <a:pt x="14673425" y="10153920"/>
                  </a:lnTo>
                  <a:lnTo>
                    <a:pt x="14562157" y="10216572"/>
                  </a:lnTo>
                  <a:lnTo>
                    <a:pt x="14572903" y="10241395"/>
                  </a:lnTo>
                  <a:lnTo>
                    <a:pt x="14460987" y="10302548"/>
                  </a:lnTo>
                  <a:lnTo>
                    <a:pt x="3235522" y="10265689"/>
                  </a:lnTo>
                  <a:lnTo>
                    <a:pt x="3111415" y="10298681"/>
                  </a:lnTo>
                  <a:lnTo>
                    <a:pt x="3080917" y="10228228"/>
                  </a:lnTo>
                  <a:lnTo>
                    <a:pt x="2954497" y="10255878"/>
                  </a:lnTo>
                  <a:lnTo>
                    <a:pt x="2925729" y="10189421"/>
                  </a:lnTo>
                  <a:lnTo>
                    <a:pt x="2799863" y="10218350"/>
                  </a:lnTo>
                  <a:lnTo>
                    <a:pt x="2763875" y="10135218"/>
                  </a:lnTo>
                  <a:lnTo>
                    <a:pt x="2638637" y="10165596"/>
                  </a:lnTo>
                  <a:lnTo>
                    <a:pt x="2613255" y="10106963"/>
                  </a:lnTo>
                  <a:lnTo>
                    <a:pt x="2488466" y="10138380"/>
                  </a:lnTo>
                  <a:lnTo>
                    <a:pt x="2464365" y="10082706"/>
                  </a:lnTo>
                  <a:lnTo>
                    <a:pt x="2339981" y="10115057"/>
                  </a:lnTo>
                  <a:lnTo>
                    <a:pt x="2317023" y="10062023"/>
                  </a:lnTo>
                  <a:lnTo>
                    <a:pt x="2192996" y="10095200"/>
                  </a:lnTo>
                  <a:lnTo>
                    <a:pt x="2171043" y="10044487"/>
                  </a:lnTo>
                  <a:lnTo>
                    <a:pt x="2047328" y="10078385"/>
                  </a:lnTo>
                  <a:lnTo>
                    <a:pt x="2026241" y="10029674"/>
                  </a:lnTo>
                  <a:lnTo>
                    <a:pt x="1902792" y="10064186"/>
                  </a:lnTo>
                  <a:lnTo>
                    <a:pt x="1882434" y="10017159"/>
                  </a:lnTo>
                  <a:lnTo>
                    <a:pt x="1759205" y="10052179"/>
                  </a:lnTo>
                  <a:lnTo>
                    <a:pt x="1739438" y="10006515"/>
                  </a:lnTo>
                  <a:lnTo>
                    <a:pt x="1616383" y="10041936"/>
                  </a:lnTo>
                  <a:lnTo>
                    <a:pt x="1597068" y="9997318"/>
                  </a:lnTo>
                  <a:lnTo>
                    <a:pt x="1474140" y="10033035"/>
                  </a:lnTo>
                  <a:lnTo>
                    <a:pt x="1461453" y="10003727"/>
                  </a:lnTo>
                  <a:lnTo>
                    <a:pt x="1307208" y="9967098"/>
                  </a:lnTo>
                  <a:lnTo>
                    <a:pt x="1184399" y="10003090"/>
                  </a:lnTo>
                  <a:lnTo>
                    <a:pt x="1165601" y="9959666"/>
                  </a:lnTo>
                  <a:lnTo>
                    <a:pt x="1042771" y="9995608"/>
                  </a:lnTo>
                  <a:lnTo>
                    <a:pt x="1023839" y="9951872"/>
                  </a:lnTo>
                  <a:lnTo>
                    <a:pt x="900941" y="9987658"/>
                  </a:lnTo>
                  <a:lnTo>
                    <a:pt x="881736" y="9943293"/>
                  </a:lnTo>
                  <a:lnTo>
                    <a:pt x="758724" y="9978815"/>
                  </a:lnTo>
                  <a:lnTo>
                    <a:pt x="732485" y="9918202"/>
                  </a:lnTo>
                  <a:lnTo>
                    <a:pt x="609266" y="9953246"/>
                  </a:lnTo>
                  <a:lnTo>
                    <a:pt x="588943" y="9906299"/>
                  </a:lnTo>
                  <a:lnTo>
                    <a:pt x="465507" y="9940840"/>
                  </a:lnTo>
                  <a:lnTo>
                    <a:pt x="437311" y="9875707"/>
                  </a:lnTo>
                  <a:lnTo>
                    <a:pt x="313539" y="9909472"/>
                  </a:lnTo>
                  <a:lnTo>
                    <a:pt x="291398" y="9858327"/>
                  </a:lnTo>
                  <a:lnTo>
                    <a:pt x="167305" y="9891350"/>
                  </a:lnTo>
                  <a:lnTo>
                    <a:pt x="136220" y="9819543"/>
                  </a:lnTo>
                  <a:lnTo>
                    <a:pt x="11661" y="98514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207461" y="3362943"/>
              <a:ext cx="1346200" cy="793115"/>
            </a:xfrm>
            <a:custGeom>
              <a:avLst/>
              <a:gdLst/>
              <a:ahLst/>
              <a:cxnLst/>
              <a:rect l="l" t="t" r="r" b="b"/>
              <a:pathLst>
                <a:path w="1346200" h="793114">
                  <a:moveTo>
                    <a:pt x="548700" y="207853"/>
                  </a:moveTo>
                  <a:lnTo>
                    <a:pt x="520655" y="207853"/>
                  </a:lnTo>
                  <a:lnTo>
                    <a:pt x="529442" y="174147"/>
                  </a:lnTo>
                  <a:lnTo>
                    <a:pt x="544057" y="137425"/>
                  </a:lnTo>
                  <a:lnTo>
                    <a:pt x="566008" y="100241"/>
                  </a:lnTo>
                  <a:lnTo>
                    <a:pt x="596677" y="65294"/>
                  </a:lnTo>
                  <a:lnTo>
                    <a:pt x="632628" y="38108"/>
                  </a:lnTo>
                  <a:lnTo>
                    <a:pt x="674093" y="18144"/>
                  </a:lnTo>
                  <a:lnTo>
                    <a:pt x="720968" y="5431"/>
                  </a:lnTo>
                  <a:lnTo>
                    <a:pt x="773146" y="0"/>
                  </a:lnTo>
                  <a:lnTo>
                    <a:pt x="830522" y="1878"/>
                  </a:lnTo>
                  <a:lnTo>
                    <a:pt x="885094" y="10288"/>
                  </a:lnTo>
                  <a:lnTo>
                    <a:pt x="932922" y="24787"/>
                  </a:lnTo>
                  <a:lnTo>
                    <a:pt x="936537" y="26599"/>
                  </a:lnTo>
                  <a:lnTo>
                    <a:pt x="775367" y="26599"/>
                  </a:lnTo>
                  <a:lnTo>
                    <a:pt x="727623" y="31342"/>
                  </a:lnTo>
                  <a:lnTo>
                    <a:pt x="684924" y="42613"/>
                  </a:lnTo>
                  <a:lnTo>
                    <a:pt x="647366" y="60385"/>
                  </a:lnTo>
                  <a:lnTo>
                    <a:pt x="615044" y="84635"/>
                  </a:lnTo>
                  <a:lnTo>
                    <a:pt x="571884" y="141883"/>
                  </a:lnTo>
                  <a:lnTo>
                    <a:pt x="550010" y="200228"/>
                  </a:lnTo>
                  <a:lnTo>
                    <a:pt x="548700" y="207853"/>
                  </a:lnTo>
                  <a:close/>
                </a:path>
                <a:path w="1346200" h="793114">
                  <a:moveTo>
                    <a:pt x="1042792" y="341102"/>
                  </a:moveTo>
                  <a:lnTo>
                    <a:pt x="1038206" y="339376"/>
                  </a:lnTo>
                  <a:lnTo>
                    <a:pt x="1032256" y="332364"/>
                  </a:lnTo>
                  <a:lnTo>
                    <a:pt x="1031297" y="327576"/>
                  </a:lnTo>
                  <a:lnTo>
                    <a:pt x="1032700" y="323201"/>
                  </a:lnTo>
                  <a:lnTo>
                    <a:pt x="1037723" y="302831"/>
                  </a:lnTo>
                  <a:lnTo>
                    <a:pt x="1044145" y="252731"/>
                  </a:lnTo>
                  <a:lnTo>
                    <a:pt x="1039833" y="186796"/>
                  </a:lnTo>
                  <a:lnTo>
                    <a:pt x="1012652" y="118920"/>
                  </a:lnTo>
                  <a:lnTo>
                    <a:pt x="981630" y="84012"/>
                  </a:lnTo>
                  <a:lnTo>
                    <a:pt x="940416" y="57238"/>
                  </a:lnTo>
                  <a:lnTo>
                    <a:pt x="889172" y="38677"/>
                  </a:lnTo>
                  <a:lnTo>
                    <a:pt x="828060" y="28407"/>
                  </a:lnTo>
                  <a:lnTo>
                    <a:pt x="775367" y="26599"/>
                  </a:lnTo>
                  <a:lnTo>
                    <a:pt x="936537" y="26599"/>
                  </a:lnTo>
                  <a:lnTo>
                    <a:pt x="973912" y="45329"/>
                  </a:lnTo>
                  <a:lnTo>
                    <a:pt x="1007973" y="71867"/>
                  </a:lnTo>
                  <a:lnTo>
                    <a:pt x="1035014" y="104356"/>
                  </a:lnTo>
                  <a:lnTo>
                    <a:pt x="1061690" y="162942"/>
                  </a:lnTo>
                  <a:lnTo>
                    <a:pt x="1071113" y="221493"/>
                  </a:lnTo>
                  <a:lnTo>
                    <a:pt x="1069530" y="273387"/>
                  </a:lnTo>
                  <a:lnTo>
                    <a:pt x="1063185" y="311999"/>
                  </a:lnTo>
                  <a:lnTo>
                    <a:pt x="1127953" y="311999"/>
                  </a:lnTo>
                  <a:lnTo>
                    <a:pt x="1150150" y="313184"/>
                  </a:lnTo>
                  <a:lnTo>
                    <a:pt x="1205053" y="323527"/>
                  </a:lnTo>
                  <a:lnTo>
                    <a:pt x="1239810" y="337526"/>
                  </a:lnTo>
                  <a:lnTo>
                    <a:pt x="1110849" y="337526"/>
                  </a:lnTo>
                  <a:lnTo>
                    <a:pt x="1065740" y="338628"/>
                  </a:lnTo>
                  <a:lnTo>
                    <a:pt x="1047341" y="340444"/>
                  </a:lnTo>
                  <a:lnTo>
                    <a:pt x="1042792" y="341102"/>
                  </a:lnTo>
                  <a:close/>
                </a:path>
                <a:path w="1346200" h="793114">
                  <a:moveTo>
                    <a:pt x="124255" y="724674"/>
                  </a:moveTo>
                  <a:lnTo>
                    <a:pt x="71939" y="718553"/>
                  </a:lnTo>
                  <a:lnTo>
                    <a:pt x="35593" y="697227"/>
                  </a:lnTo>
                  <a:lnTo>
                    <a:pt x="11679" y="661443"/>
                  </a:lnTo>
                  <a:lnTo>
                    <a:pt x="0" y="606795"/>
                  </a:lnTo>
                  <a:lnTo>
                    <a:pt x="2759" y="581017"/>
                  </a:lnTo>
                  <a:lnTo>
                    <a:pt x="33998" y="522849"/>
                  </a:lnTo>
                  <a:lnTo>
                    <a:pt x="62867" y="497220"/>
                  </a:lnTo>
                  <a:lnTo>
                    <a:pt x="116619" y="467557"/>
                  </a:lnTo>
                  <a:lnTo>
                    <a:pt x="114745" y="464084"/>
                  </a:lnTo>
                  <a:lnTo>
                    <a:pt x="93397" y="424153"/>
                  </a:lnTo>
                  <a:lnTo>
                    <a:pt x="76834" y="386621"/>
                  </a:lnTo>
                  <a:lnTo>
                    <a:pt x="64846" y="344787"/>
                  </a:lnTo>
                  <a:lnTo>
                    <a:pt x="61240" y="299268"/>
                  </a:lnTo>
                  <a:lnTo>
                    <a:pt x="68564" y="255457"/>
                  </a:lnTo>
                  <a:lnTo>
                    <a:pt x="86977" y="213560"/>
                  </a:lnTo>
                  <a:lnTo>
                    <a:pt x="116413" y="173665"/>
                  </a:lnTo>
                  <a:lnTo>
                    <a:pt x="156806" y="135863"/>
                  </a:lnTo>
                  <a:lnTo>
                    <a:pt x="208089" y="100241"/>
                  </a:lnTo>
                  <a:lnTo>
                    <a:pt x="258047" y="75141"/>
                  </a:lnTo>
                  <a:lnTo>
                    <a:pt x="305806" y="61915"/>
                  </a:lnTo>
                  <a:lnTo>
                    <a:pt x="351205" y="60589"/>
                  </a:lnTo>
                  <a:lnTo>
                    <a:pt x="394081" y="71187"/>
                  </a:lnTo>
                  <a:lnTo>
                    <a:pt x="421330" y="87045"/>
                  </a:lnTo>
                  <a:lnTo>
                    <a:pt x="347358" y="87045"/>
                  </a:lnTo>
                  <a:lnTo>
                    <a:pt x="308004" y="88626"/>
                  </a:lnTo>
                  <a:lnTo>
                    <a:pt x="266167" y="100615"/>
                  </a:lnTo>
                  <a:lnTo>
                    <a:pt x="221991" y="122990"/>
                  </a:lnTo>
                  <a:lnTo>
                    <a:pt x="174651" y="155565"/>
                  </a:lnTo>
                  <a:lnTo>
                    <a:pt x="137694" y="189425"/>
                  </a:lnTo>
                  <a:lnTo>
                    <a:pt x="111000" y="224731"/>
                  </a:lnTo>
                  <a:lnTo>
                    <a:pt x="94450" y="261640"/>
                  </a:lnTo>
                  <a:lnTo>
                    <a:pt x="87923" y="300312"/>
                  </a:lnTo>
                  <a:lnTo>
                    <a:pt x="91310" y="340444"/>
                  </a:lnTo>
                  <a:lnTo>
                    <a:pt x="102556" y="379001"/>
                  </a:lnTo>
                  <a:lnTo>
                    <a:pt x="134146" y="443965"/>
                  </a:lnTo>
                  <a:lnTo>
                    <a:pt x="137775" y="450588"/>
                  </a:lnTo>
                  <a:lnTo>
                    <a:pt x="141239" y="456987"/>
                  </a:lnTo>
                  <a:lnTo>
                    <a:pt x="144474" y="463127"/>
                  </a:lnTo>
                  <a:lnTo>
                    <a:pt x="147417" y="468971"/>
                  </a:lnTo>
                  <a:lnTo>
                    <a:pt x="149125" y="472464"/>
                  </a:lnTo>
                  <a:lnTo>
                    <a:pt x="149217" y="476527"/>
                  </a:lnTo>
                  <a:lnTo>
                    <a:pt x="146127" y="483660"/>
                  </a:lnTo>
                  <a:lnTo>
                    <a:pt x="143100" y="486375"/>
                  </a:lnTo>
                  <a:lnTo>
                    <a:pt x="139382" y="487529"/>
                  </a:lnTo>
                  <a:lnTo>
                    <a:pt x="126315" y="492451"/>
                  </a:lnTo>
                  <a:lnTo>
                    <a:pt x="62458" y="532014"/>
                  </a:lnTo>
                  <a:lnTo>
                    <a:pt x="35356" y="567858"/>
                  </a:lnTo>
                  <a:lnTo>
                    <a:pt x="26786" y="607557"/>
                  </a:lnTo>
                  <a:lnTo>
                    <a:pt x="29320" y="628984"/>
                  </a:lnTo>
                  <a:lnTo>
                    <a:pt x="44017" y="665947"/>
                  </a:lnTo>
                  <a:lnTo>
                    <a:pt x="80306" y="693251"/>
                  </a:lnTo>
                  <a:lnTo>
                    <a:pt x="134534" y="697353"/>
                  </a:lnTo>
                  <a:lnTo>
                    <a:pt x="235079" y="697353"/>
                  </a:lnTo>
                  <a:lnTo>
                    <a:pt x="234273" y="697712"/>
                  </a:lnTo>
                  <a:lnTo>
                    <a:pt x="180459" y="715567"/>
                  </a:lnTo>
                  <a:lnTo>
                    <a:pt x="124255" y="724674"/>
                  </a:lnTo>
                  <a:close/>
                </a:path>
                <a:path w="1346200" h="793114">
                  <a:moveTo>
                    <a:pt x="523048" y="278959"/>
                  </a:moveTo>
                  <a:lnTo>
                    <a:pt x="516713" y="274796"/>
                  </a:lnTo>
                  <a:lnTo>
                    <a:pt x="514961" y="268300"/>
                  </a:lnTo>
                  <a:lnTo>
                    <a:pt x="510157" y="253415"/>
                  </a:lnTo>
                  <a:lnTo>
                    <a:pt x="495578" y="217714"/>
                  </a:lnTo>
                  <a:lnTo>
                    <a:pt x="470313" y="172216"/>
                  </a:lnTo>
                  <a:lnTo>
                    <a:pt x="433452" y="127936"/>
                  </a:lnTo>
                  <a:lnTo>
                    <a:pt x="384087" y="95895"/>
                  </a:lnTo>
                  <a:lnTo>
                    <a:pt x="347358" y="87045"/>
                  </a:lnTo>
                  <a:lnTo>
                    <a:pt x="421330" y="87045"/>
                  </a:lnTo>
                  <a:lnTo>
                    <a:pt x="438337" y="96942"/>
                  </a:lnTo>
                  <a:lnTo>
                    <a:pt x="473769" y="131769"/>
                  </a:lnTo>
                  <a:lnTo>
                    <a:pt x="500999" y="170472"/>
                  </a:lnTo>
                  <a:lnTo>
                    <a:pt x="520655" y="207853"/>
                  </a:lnTo>
                  <a:lnTo>
                    <a:pt x="548700" y="207853"/>
                  </a:lnTo>
                  <a:lnTo>
                    <a:pt x="542192" y="245764"/>
                  </a:lnTo>
                  <a:lnTo>
                    <a:pt x="541202" y="264582"/>
                  </a:lnTo>
                  <a:lnTo>
                    <a:pt x="541323" y="271308"/>
                  </a:lnTo>
                  <a:lnTo>
                    <a:pt x="536398" y="277077"/>
                  </a:lnTo>
                  <a:lnTo>
                    <a:pt x="523048" y="278959"/>
                  </a:lnTo>
                  <a:close/>
                </a:path>
                <a:path w="1346200" h="793114">
                  <a:moveTo>
                    <a:pt x="1127953" y="311999"/>
                  </a:moveTo>
                  <a:lnTo>
                    <a:pt x="1063185" y="311999"/>
                  </a:lnTo>
                  <a:lnTo>
                    <a:pt x="1100664" y="310541"/>
                  </a:lnTo>
                  <a:lnTo>
                    <a:pt x="1127953" y="311999"/>
                  </a:lnTo>
                  <a:close/>
                </a:path>
                <a:path w="1346200" h="793114">
                  <a:moveTo>
                    <a:pt x="1218080" y="765547"/>
                  </a:moveTo>
                  <a:lnTo>
                    <a:pt x="1102449" y="765547"/>
                  </a:lnTo>
                  <a:lnTo>
                    <a:pt x="1141044" y="764842"/>
                  </a:lnTo>
                  <a:lnTo>
                    <a:pt x="1185393" y="753046"/>
                  </a:lnTo>
                  <a:lnTo>
                    <a:pt x="1224313" y="729303"/>
                  </a:lnTo>
                  <a:lnTo>
                    <a:pt x="1257511" y="693929"/>
                  </a:lnTo>
                  <a:lnTo>
                    <a:pt x="1284689" y="647238"/>
                  </a:lnTo>
                  <a:lnTo>
                    <a:pt x="1305554" y="589544"/>
                  </a:lnTo>
                  <a:lnTo>
                    <a:pt x="1317430" y="530339"/>
                  </a:lnTo>
                  <a:lnTo>
                    <a:pt x="1317911" y="478797"/>
                  </a:lnTo>
                  <a:lnTo>
                    <a:pt x="1307015" y="435084"/>
                  </a:lnTo>
                  <a:lnTo>
                    <a:pt x="1284761" y="399366"/>
                  </a:lnTo>
                  <a:lnTo>
                    <a:pt x="1232528" y="361808"/>
                  </a:lnTo>
                  <a:lnTo>
                    <a:pt x="1170501" y="343224"/>
                  </a:lnTo>
                  <a:lnTo>
                    <a:pt x="1110849" y="337526"/>
                  </a:lnTo>
                  <a:lnTo>
                    <a:pt x="1239810" y="337526"/>
                  </a:lnTo>
                  <a:lnTo>
                    <a:pt x="1304752" y="381703"/>
                  </a:lnTo>
                  <a:lnTo>
                    <a:pt x="1326762" y="414086"/>
                  </a:lnTo>
                  <a:lnTo>
                    <a:pt x="1340431" y="451872"/>
                  </a:lnTo>
                  <a:lnTo>
                    <a:pt x="1345749" y="494966"/>
                  </a:lnTo>
                  <a:lnTo>
                    <a:pt x="1342702" y="543271"/>
                  </a:lnTo>
                  <a:lnTo>
                    <a:pt x="1331279" y="596691"/>
                  </a:lnTo>
                  <a:lnTo>
                    <a:pt x="1307596" y="661443"/>
                  </a:lnTo>
                  <a:lnTo>
                    <a:pt x="1278484" y="710787"/>
                  </a:lnTo>
                  <a:lnTo>
                    <a:pt x="1245888" y="746260"/>
                  </a:lnTo>
                  <a:lnTo>
                    <a:pt x="1218080" y="765547"/>
                  </a:lnTo>
                  <a:close/>
                </a:path>
                <a:path w="1346200" h="793114">
                  <a:moveTo>
                    <a:pt x="695921" y="756693"/>
                  </a:moveTo>
                  <a:lnTo>
                    <a:pt x="588716" y="756693"/>
                  </a:lnTo>
                  <a:lnTo>
                    <a:pt x="658940" y="742907"/>
                  </a:lnTo>
                  <a:lnTo>
                    <a:pt x="720028" y="715798"/>
                  </a:lnTo>
                  <a:lnTo>
                    <a:pt x="770420" y="682355"/>
                  </a:lnTo>
                  <a:lnTo>
                    <a:pt x="808484" y="649630"/>
                  </a:lnTo>
                  <a:lnTo>
                    <a:pt x="841458" y="614234"/>
                  </a:lnTo>
                  <a:lnTo>
                    <a:pt x="843996" y="610947"/>
                  </a:lnTo>
                  <a:lnTo>
                    <a:pt x="847915" y="609038"/>
                  </a:lnTo>
                  <a:lnTo>
                    <a:pt x="852353" y="609038"/>
                  </a:lnTo>
                  <a:lnTo>
                    <a:pt x="857450" y="609388"/>
                  </a:lnTo>
                  <a:lnTo>
                    <a:pt x="861462" y="611912"/>
                  </a:lnTo>
                  <a:lnTo>
                    <a:pt x="863665" y="615801"/>
                  </a:lnTo>
                  <a:lnTo>
                    <a:pt x="883785" y="644935"/>
                  </a:lnTo>
                  <a:lnTo>
                    <a:pt x="850443" y="644935"/>
                  </a:lnTo>
                  <a:lnTo>
                    <a:pt x="828990" y="667297"/>
                  </a:lnTo>
                  <a:lnTo>
                    <a:pt x="797813" y="695161"/>
                  </a:lnTo>
                  <a:lnTo>
                    <a:pt x="757652" y="724609"/>
                  </a:lnTo>
                  <a:lnTo>
                    <a:pt x="709246" y="751722"/>
                  </a:lnTo>
                  <a:lnTo>
                    <a:pt x="695921" y="756693"/>
                  </a:lnTo>
                  <a:close/>
                </a:path>
                <a:path w="1346200" h="793114">
                  <a:moveTo>
                    <a:pt x="235079" y="697353"/>
                  </a:moveTo>
                  <a:lnTo>
                    <a:pt x="134534" y="697353"/>
                  </a:lnTo>
                  <a:lnTo>
                    <a:pt x="193812" y="684019"/>
                  </a:lnTo>
                  <a:lnTo>
                    <a:pt x="248426" y="662676"/>
                  </a:lnTo>
                  <a:lnTo>
                    <a:pt x="288660" y="642750"/>
                  </a:lnTo>
                  <a:lnTo>
                    <a:pt x="304853" y="633635"/>
                  </a:lnTo>
                  <a:lnTo>
                    <a:pt x="310060" y="630483"/>
                  </a:lnTo>
                  <a:lnTo>
                    <a:pt x="316818" y="631295"/>
                  </a:lnTo>
                  <a:lnTo>
                    <a:pt x="321170" y="635635"/>
                  </a:lnTo>
                  <a:lnTo>
                    <a:pt x="349989" y="661684"/>
                  </a:lnTo>
                  <a:lnTo>
                    <a:pt x="309626" y="661684"/>
                  </a:lnTo>
                  <a:lnTo>
                    <a:pt x="279421" y="677590"/>
                  </a:lnTo>
                  <a:lnTo>
                    <a:pt x="235079" y="697353"/>
                  </a:lnTo>
                  <a:close/>
                </a:path>
                <a:path w="1346200" h="793114">
                  <a:moveTo>
                    <a:pt x="1118812" y="792803"/>
                  </a:moveTo>
                  <a:lnTo>
                    <a:pt x="1066660" y="787146"/>
                  </a:lnTo>
                  <a:lnTo>
                    <a:pt x="1014881" y="771409"/>
                  </a:lnTo>
                  <a:lnTo>
                    <a:pt x="965424" y="747455"/>
                  </a:lnTo>
                  <a:lnTo>
                    <a:pt x="920234" y="717149"/>
                  </a:lnTo>
                  <a:lnTo>
                    <a:pt x="881258" y="682355"/>
                  </a:lnTo>
                  <a:lnTo>
                    <a:pt x="850443" y="644935"/>
                  </a:lnTo>
                  <a:lnTo>
                    <a:pt x="883785" y="644935"/>
                  </a:lnTo>
                  <a:lnTo>
                    <a:pt x="910379" y="673459"/>
                  </a:lnTo>
                  <a:lnTo>
                    <a:pt x="942165" y="700164"/>
                  </a:lnTo>
                  <a:lnTo>
                    <a:pt x="977839" y="723813"/>
                  </a:lnTo>
                  <a:lnTo>
                    <a:pt x="1019846" y="744782"/>
                  </a:lnTo>
                  <a:lnTo>
                    <a:pt x="1061716" y="758777"/>
                  </a:lnTo>
                  <a:lnTo>
                    <a:pt x="1102449" y="765547"/>
                  </a:lnTo>
                  <a:lnTo>
                    <a:pt x="1218080" y="765547"/>
                  </a:lnTo>
                  <a:lnTo>
                    <a:pt x="1211490" y="770117"/>
                  </a:lnTo>
                  <a:lnTo>
                    <a:pt x="1144279" y="791289"/>
                  </a:lnTo>
                  <a:lnTo>
                    <a:pt x="1125223" y="792710"/>
                  </a:lnTo>
                  <a:lnTo>
                    <a:pt x="1118812" y="792803"/>
                  </a:lnTo>
                  <a:close/>
                </a:path>
                <a:path w="1346200" h="793114">
                  <a:moveTo>
                    <a:pt x="590659" y="783266"/>
                  </a:moveTo>
                  <a:lnTo>
                    <a:pt x="542549" y="782495"/>
                  </a:lnTo>
                  <a:lnTo>
                    <a:pt x="494857" y="773884"/>
                  </a:lnTo>
                  <a:lnTo>
                    <a:pt x="447650" y="757465"/>
                  </a:lnTo>
                  <a:lnTo>
                    <a:pt x="400997" y="733271"/>
                  </a:lnTo>
                  <a:lnTo>
                    <a:pt x="354966" y="701333"/>
                  </a:lnTo>
                  <a:lnTo>
                    <a:pt x="309626" y="661684"/>
                  </a:lnTo>
                  <a:lnTo>
                    <a:pt x="349989" y="661684"/>
                  </a:lnTo>
                  <a:lnTo>
                    <a:pt x="364659" y="674943"/>
                  </a:lnTo>
                  <a:lnTo>
                    <a:pt x="408683" y="706641"/>
                  </a:lnTo>
                  <a:lnTo>
                    <a:pt x="453172" y="730697"/>
                  </a:lnTo>
                  <a:lnTo>
                    <a:pt x="498054" y="747079"/>
                  </a:lnTo>
                  <a:lnTo>
                    <a:pt x="543259" y="755755"/>
                  </a:lnTo>
                  <a:lnTo>
                    <a:pt x="588716" y="756693"/>
                  </a:lnTo>
                  <a:lnTo>
                    <a:pt x="695921" y="756693"/>
                  </a:lnTo>
                  <a:lnTo>
                    <a:pt x="653335" y="772580"/>
                  </a:lnTo>
                  <a:lnTo>
                    <a:pt x="590659" y="783266"/>
                  </a:lnTo>
                  <a:close/>
                </a:path>
              </a:pathLst>
            </a:custGeom>
            <a:solidFill>
              <a:srgbClr val="5656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870352" y="3679138"/>
              <a:ext cx="91732" cy="15960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554767" y="3696306"/>
              <a:ext cx="91732" cy="15960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5709588" y="3986460"/>
              <a:ext cx="102235" cy="32384"/>
            </a:xfrm>
            <a:custGeom>
              <a:avLst/>
              <a:gdLst/>
              <a:ahLst/>
              <a:cxnLst/>
              <a:rect l="l" t="t" r="r" b="b"/>
              <a:pathLst>
                <a:path w="102234" h="32385">
                  <a:moveTo>
                    <a:pt x="10030" y="32381"/>
                  </a:moveTo>
                  <a:lnTo>
                    <a:pt x="2972" y="27736"/>
                  </a:lnTo>
                  <a:lnTo>
                    <a:pt x="0" y="13326"/>
                  </a:lnTo>
                  <a:lnTo>
                    <a:pt x="4645" y="6284"/>
                  </a:lnTo>
                  <a:lnTo>
                    <a:pt x="11864" y="4799"/>
                  </a:lnTo>
                  <a:lnTo>
                    <a:pt x="25554" y="2391"/>
                  </a:lnTo>
                  <a:lnTo>
                    <a:pt x="47893" y="0"/>
                  </a:lnTo>
                  <a:lnTo>
                    <a:pt x="72602" y="381"/>
                  </a:lnTo>
                  <a:lnTo>
                    <a:pt x="93403" y="6292"/>
                  </a:lnTo>
                  <a:lnTo>
                    <a:pt x="99798" y="9956"/>
                  </a:lnTo>
                  <a:lnTo>
                    <a:pt x="102005" y="18097"/>
                  </a:lnTo>
                  <a:lnTo>
                    <a:pt x="95867" y="28767"/>
                  </a:lnTo>
                  <a:lnTo>
                    <a:pt x="91369" y="31170"/>
                  </a:lnTo>
                  <a:lnTo>
                    <a:pt x="84488" y="31170"/>
                  </a:lnTo>
                  <a:lnTo>
                    <a:pt x="82204" y="30599"/>
                  </a:lnTo>
                  <a:lnTo>
                    <a:pt x="80109" y="29400"/>
                  </a:lnTo>
                  <a:lnTo>
                    <a:pt x="68806" y="26658"/>
                  </a:lnTo>
                  <a:lnTo>
                    <a:pt x="52225" y="26505"/>
                  </a:lnTo>
                  <a:lnTo>
                    <a:pt x="33871" y="28174"/>
                  </a:lnTo>
                  <a:lnTo>
                    <a:pt x="17252" y="30894"/>
                  </a:lnTo>
                  <a:lnTo>
                    <a:pt x="10030" y="32381"/>
                  </a:lnTo>
                  <a:close/>
                </a:path>
              </a:pathLst>
            </a:custGeom>
            <a:solidFill>
              <a:srgbClr val="5656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883941" y="3546317"/>
              <a:ext cx="156223" cy="10031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458996" y="3573453"/>
              <a:ext cx="156216" cy="100302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0705455" y="3527414"/>
            <a:ext cx="4130675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50" b="1" spc="185" dirty="0">
                <a:solidFill>
                  <a:srgbClr val="565656"/>
                </a:solidFill>
                <a:latin typeface="Arial"/>
                <a:cs typeface="Arial"/>
              </a:rPr>
              <a:t>MY</a:t>
            </a:r>
            <a:r>
              <a:rPr sz="3450" b="1" spc="9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450" b="1" spc="15" dirty="0">
                <a:solidFill>
                  <a:srgbClr val="565656"/>
                </a:solidFill>
                <a:latin typeface="Arial"/>
                <a:cs typeface="Arial"/>
              </a:rPr>
              <a:t>WORRY</a:t>
            </a:r>
            <a:r>
              <a:rPr sz="3450" b="1" spc="100" dirty="0">
                <a:solidFill>
                  <a:srgbClr val="565656"/>
                </a:solidFill>
                <a:latin typeface="Arial"/>
                <a:cs typeface="Arial"/>
              </a:rPr>
              <a:t> DIARY</a:t>
            </a:r>
            <a:endParaRPr sz="3450">
              <a:latin typeface="Arial"/>
              <a:cs typeface="Arial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10035120" y="4349531"/>
          <a:ext cx="7195820" cy="36443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04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7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3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9338">
                <a:tc>
                  <a:txBody>
                    <a:bodyPr/>
                    <a:lstStyle/>
                    <a:p>
                      <a:pPr marL="589280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sz="1500" b="1" spc="-5" dirty="0">
                          <a:solidFill>
                            <a:srgbClr val="74AAB3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500" b="1" spc="-95" dirty="0">
                          <a:solidFill>
                            <a:srgbClr val="74AAB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10" dirty="0">
                          <a:solidFill>
                            <a:srgbClr val="74AAB3"/>
                          </a:solidFill>
                          <a:latin typeface="Arial"/>
                          <a:cs typeface="Arial"/>
                        </a:rPr>
                        <a:t>SITUATION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56210" marB="0">
                    <a:lnL w="28575">
                      <a:solidFill>
                        <a:srgbClr val="EFEFEF"/>
                      </a:solidFill>
                      <a:prstDash val="solid"/>
                    </a:lnL>
                    <a:lnR w="28575">
                      <a:solidFill>
                        <a:srgbClr val="EFEFEF"/>
                      </a:solidFill>
                      <a:prstDash val="solid"/>
                    </a:lnR>
                    <a:lnT w="28575">
                      <a:solidFill>
                        <a:srgbClr val="EFEFEF"/>
                      </a:solidFill>
                      <a:prstDash val="solid"/>
                    </a:lnT>
                    <a:lnB w="28575">
                      <a:solidFill>
                        <a:srgbClr val="EFEFEF"/>
                      </a:solidFill>
                      <a:prstDash val="solid"/>
                    </a:lnB>
                    <a:solidFill>
                      <a:srgbClr val="F4F5FB"/>
                    </a:solidFill>
                  </a:tcPr>
                </a:tc>
                <a:tc>
                  <a:txBody>
                    <a:bodyPr/>
                    <a:lstStyle/>
                    <a:p>
                      <a:pPr marL="817880" marR="776605" indent="-88265">
                        <a:lnSpc>
                          <a:spcPts val="1550"/>
                        </a:lnSpc>
                        <a:spcBef>
                          <a:spcPts val="1290"/>
                        </a:spcBef>
                      </a:pPr>
                      <a:r>
                        <a:rPr sz="1500" b="1" dirty="0">
                          <a:solidFill>
                            <a:srgbClr val="74AAB3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500" b="1" spc="-65" dirty="0">
                          <a:solidFill>
                            <a:srgbClr val="74AAB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solidFill>
                            <a:srgbClr val="74AAB3"/>
                          </a:solidFill>
                          <a:latin typeface="Arial"/>
                          <a:cs typeface="Arial"/>
                        </a:rPr>
                        <a:t>WORRY</a:t>
                      </a:r>
                      <a:r>
                        <a:rPr sz="1500" b="1" spc="-65" dirty="0">
                          <a:solidFill>
                            <a:srgbClr val="74AAB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solidFill>
                            <a:srgbClr val="74AAB3"/>
                          </a:solidFill>
                          <a:latin typeface="Arial"/>
                          <a:cs typeface="Arial"/>
                        </a:rPr>
                        <a:t>/  </a:t>
                      </a:r>
                      <a:r>
                        <a:rPr sz="1500" b="1" spc="5" dirty="0">
                          <a:solidFill>
                            <a:srgbClr val="74AAB3"/>
                          </a:solidFill>
                          <a:latin typeface="Arial"/>
                          <a:cs typeface="Arial"/>
                        </a:rPr>
                        <a:t>THOUGHTS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63830" marB="0">
                    <a:lnL w="28575">
                      <a:solidFill>
                        <a:srgbClr val="EFEFEF"/>
                      </a:solidFill>
                      <a:prstDash val="solid"/>
                    </a:lnL>
                    <a:lnR w="28575">
                      <a:solidFill>
                        <a:srgbClr val="EFEFEF"/>
                      </a:solidFill>
                      <a:prstDash val="solid"/>
                    </a:lnR>
                    <a:lnT w="28575">
                      <a:solidFill>
                        <a:srgbClr val="EFEFEF"/>
                      </a:solidFill>
                      <a:prstDash val="solid"/>
                    </a:lnT>
                    <a:lnB w="28575">
                      <a:solidFill>
                        <a:srgbClr val="EFEFEF"/>
                      </a:solidFill>
                      <a:prstDash val="solid"/>
                    </a:lnB>
                    <a:solidFill>
                      <a:srgbClr val="F4F5FB"/>
                    </a:solidFill>
                  </a:tcPr>
                </a:tc>
                <a:tc>
                  <a:txBody>
                    <a:bodyPr/>
                    <a:lstStyle/>
                    <a:p>
                      <a:pPr marL="400685" marR="402590" indent="267970">
                        <a:lnSpc>
                          <a:spcPts val="1550"/>
                        </a:lnSpc>
                        <a:spcBef>
                          <a:spcPts val="715"/>
                        </a:spcBef>
                      </a:pPr>
                      <a:r>
                        <a:rPr sz="1500" b="1" spc="25" dirty="0">
                          <a:solidFill>
                            <a:srgbClr val="74AAB3"/>
                          </a:solidFill>
                          <a:latin typeface="Arial"/>
                          <a:cs typeface="Arial"/>
                        </a:rPr>
                        <a:t>HOW </a:t>
                      </a:r>
                      <a:r>
                        <a:rPr sz="1500" b="1" spc="30" dirty="0">
                          <a:solidFill>
                            <a:srgbClr val="74AAB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solidFill>
                            <a:srgbClr val="74AAB3"/>
                          </a:solidFill>
                          <a:latin typeface="Arial"/>
                          <a:cs typeface="Arial"/>
                        </a:rPr>
                        <a:t>WORRIED</a:t>
                      </a:r>
                      <a:r>
                        <a:rPr sz="1500" b="1" spc="-65" dirty="0">
                          <a:solidFill>
                            <a:srgbClr val="74AAB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solidFill>
                            <a:srgbClr val="74AAB3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90805" marB="0">
                    <a:lnL w="28575">
                      <a:solidFill>
                        <a:srgbClr val="EFEFEF"/>
                      </a:solidFill>
                      <a:prstDash val="solid"/>
                    </a:lnL>
                    <a:lnR w="28575">
                      <a:solidFill>
                        <a:srgbClr val="EFEFEF"/>
                      </a:solidFill>
                      <a:prstDash val="solid"/>
                    </a:lnR>
                    <a:lnT w="28575">
                      <a:solidFill>
                        <a:srgbClr val="EFEFEF"/>
                      </a:solidFill>
                      <a:prstDash val="solid"/>
                    </a:lnT>
                    <a:lnB w="28575">
                      <a:solidFill>
                        <a:srgbClr val="EFEFEF"/>
                      </a:solidFill>
                      <a:prstDash val="solid"/>
                    </a:lnB>
                    <a:solidFill>
                      <a:srgbClr val="F4F5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4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EFEFEF"/>
                      </a:solidFill>
                      <a:prstDash val="solid"/>
                    </a:lnL>
                    <a:lnR w="28575">
                      <a:solidFill>
                        <a:srgbClr val="EFEFEF"/>
                      </a:solidFill>
                      <a:prstDash val="solid"/>
                    </a:lnR>
                    <a:lnT w="28575">
                      <a:solidFill>
                        <a:srgbClr val="EFEFEF"/>
                      </a:solidFill>
                      <a:prstDash val="solid"/>
                    </a:lnT>
                    <a:lnB w="28575">
                      <a:solidFill>
                        <a:srgbClr val="EFEFEF"/>
                      </a:solidFill>
                      <a:prstDash val="solid"/>
                    </a:lnB>
                    <a:solidFill>
                      <a:srgbClr val="F4F5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EFEFEF"/>
                      </a:solidFill>
                      <a:prstDash val="solid"/>
                    </a:lnL>
                    <a:lnR w="28575">
                      <a:solidFill>
                        <a:srgbClr val="EFEFEF"/>
                      </a:solidFill>
                      <a:prstDash val="solid"/>
                    </a:lnR>
                    <a:lnT w="28575">
                      <a:solidFill>
                        <a:srgbClr val="EFEFEF"/>
                      </a:solidFill>
                      <a:prstDash val="solid"/>
                    </a:lnT>
                    <a:lnB w="28575">
                      <a:solidFill>
                        <a:srgbClr val="EFEFEF"/>
                      </a:solidFill>
                      <a:prstDash val="solid"/>
                    </a:lnB>
                    <a:solidFill>
                      <a:srgbClr val="F4F5FB"/>
                    </a:solidFill>
                  </a:tcPr>
                </a:tc>
                <a:tc>
                  <a:txBody>
                    <a:bodyPr/>
                    <a:lstStyle/>
                    <a:p>
                      <a:pPr marL="370205">
                        <a:lnSpc>
                          <a:spcPts val="880"/>
                        </a:lnSpc>
                      </a:pPr>
                      <a:r>
                        <a:rPr sz="1500" b="1" dirty="0">
                          <a:solidFill>
                            <a:srgbClr val="74AAB3"/>
                          </a:solidFill>
                          <a:latin typeface="Arial"/>
                          <a:cs typeface="Arial"/>
                        </a:rPr>
                        <a:t>FEEL</a:t>
                      </a:r>
                      <a:r>
                        <a:rPr sz="1500" b="1" spc="-65" dirty="0">
                          <a:solidFill>
                            <a:srgbClr val="74AAB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solidFill>
                            <a:srgbClr val="74AAB3"/>
                          </a:solidFill>
                          <a:latin typeface="Arial"/>
                          <a:cs typeface="Arial"/>
                        </a:rPr>
                        <a:t>(0-10)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EFEFEF"/>
                      </a:solidFill>
                      <a:prstDash val="solid"/>
                    </a:lnL>
                    <a:lnR w="28575">
                      <a:solidFill>
                        <a:srgbClr val="EFEFEF"/>
                      </a:solidFill>
                      <a:prstDash val="solid"/>
                    </a:lnR>
                    <a:lnT w="28575">
                      <a:solidFill>
                        <a:srgbClr val="EFEFEF"/>
                      </a:solidFill>
                      <a:prstDash val="solid"/>
                    </a:lnT>
                    <a:lnB w="28575">
                      <a:solidFill>
                        <a:srgbClr val="EFEFEF"/>
                      </a:solidFill>
                      <a:prstDash val="solid"/>
                    </a:lnB>
                    <a:solidFill>
                      <a:srgbClr val="F4F5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4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EFEFEF"/>
                      </a:solidFill>
                      <a:prstDash val="solid"/>
                    </a:lnL>
                    <a:lnR w="28575">
                      <a:solidFill>
                        <a:srgbClr val="EFEFEF"/>
                      </a:solidFill>
                      <a:prstDash val="solid"/>
                    </a:lnR>
                    <a:lnT w="28575">
                      <a:solidFill>
                        <a:srgbClr val="EFEFEF"/>
                      </a:solidFill>
                      <a:prstDash val="solid"/>
                    </a:lnT>
                    <a:lnB w="28575">
                      <a:solidFill>
                        <a:srgbClr val="EFEFEF"/>
                      </a:solidFill>
                      <a:prstDash val="solid"/>
                    </a:lnB>
                    <a:solidFill>
                      <a:srgbClr val="F4F5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EFEFEF"/>
                      </a:solidFill>
                      <a:prstDash val="solid"/>
                    </a:lnL>
                    <a:lnR w="28575">
                      <a:solidFill>
                        <a:srgbClr val="EFEFEF"/>
                      </a:solidFill>
                      <a:prstDash val="solid"/>
                    </a:lnR>
                    <a:lnT w="28575">
                      <a:solidFill>
                        <a:srgbClr val="EFEFEF"/>
                      </a:solidFill>
                      <a:prstDash val="solid"/>
                    </a:lnT>
                    <a:lnB w="28575">
                      <a:solidFill>
                        <a:srgbClr val="EFEFEF"/>
                      </a:solidFill>
                      <a:prstDash val="solid"/>
                    </a:lnB>
                    <a:solidFill>
                      <a:srgbClr val="F4F5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EFEFEF"/>
                      </a:solidFill>
                      <a:prstDash val="solid"/>
                    </a:lnL>
                    <a:lnR w="28575">
                      <a:solidFill>
                        <a:srgbClr val="EFEFEF"/>
                      </a:solidFill>
                      <a:prstDash val="solid"/>
                    </a:lnR>
                    <a:lnT w="28575">
                      <a:solidFill>
                        <a:srgbClr val="EFEFEF"/>
                      </a:solidFill>
                      <a:prstDash val="solid"/>
                    </a:lnT>
                    <a:lnB w="28575">
                      <a:solidFill>
                        <a:srgbClr val="EFEFEF"/>
                      </a:solidFill>
                      <a:prstDash val="solid"/>
                    </a:lnB>
                    <a:solidFill>
                      <a:srgbClr val="F4F5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4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EFEFEF"/>
                      </a:solidFill>
                      <a:prstDash val="solid"/>
                    </a:lnL>
                    <a:lnR w="28575">
                      <a:solidFill>
                        <a:srgbClr val="EFEFEF"/>
                      </a:solidFill>
                      <a:prstDash val="solid"/>
                    </a:lnR>
                    <a:lnT w="28575">
                      <a:solidFill>
                        <a:srgbClr val="EFEFEF"/>
                      </a:solidFill>
                      <a:prstDash val="solid"/>
                    </a:lnT>
                    <a:lnB w="28575">
                      <a:solidFill>
                        <a:srgbClr val="EFEFEF"/>
                      </a:solidFill>
                      <a:prstDash val="solid"/>
                    </a:lnB>
                    <a:solidFill>
                      <a:srgbClr val="F4F5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EFEFEF"/>
                      </a:solidFill>
                      <a:prstDash val="solid"/>
                    </a:lnL>
                    <a:lnR w="28575">
                      <a:solidFill>
                        <a:srgbClr val="EFEFEF"/>
                      </a:solidFill>
                      <a:prstDash val="solid"/>
                    </a:lnR>
                    <a:lnT w="28575">
                      <a:solidFill>
                        <a:srgbClr val="EFEFEF"/>
                      </a:solidFill>
                      <a:prstDash val="solid"/>
                    </a:lnT>
                    <a:lnB w="28575">
                      <a:solidFill>
                        <a:srgbClr val="EFEFEF"/>
                      </a:solidFill>
                      <a:prstDash val="solid"/>
                    </a:lnB>
                    <a:solidFill>
                      <a:srgbClr val="F4F5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EFEFEF"/>
                      </a:solidFill>
                      <a:prstDash val="solid"/>
                    </a:lnL>
                    <a:lnR w="28575">
                      <a:solidFill>
                        <a:srgbClr val="EFEFEF"/>
                      </a:solidFill>
                      <a:prstDash val="solid"/>
                    </a:lnR>
                    <a:lnT w="28575">
                      <a:solidFill>
                        <a:srgbClr val="EFEFEF"/>
                      </a:solidFill>
                      <a:prstDash val="solid"/>
                    </a:lnT>
                    <a:lnB w="28575">
                      <a:solidFill>
                        <a:srgbClr val="EFEFEF"/>
                      </a:solidFill>
                      <a:prstDash val="solid"/>
                    </a:lnB>
                    <a:solidFill>
                      <a:srgbClr val="F4F5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4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EFEFEF"/>
                      </a:solidFill>
                      <a:prstDash val="solid"/>
                    </a:lnL>
                    <a:lnR w="28575">
                      <a:solidFill>
                        <a:srgbClr val="EFEFEF"/>
                      </a:solidFill>
                      <a:prstDash val="solid"/>
                    </a:lnR>
                    <a:lnT w="28575">
                      <a:solidFill>
                        <a:srgbClr val="EFEFEF"/>
                      </a:solidFill>
                      <a:prstDash val="solid"/>
                    </a:lnT>
                    <a:lnB w="28575">
                      <a:solidFill>
                        <a:srgbClr val="EFEFEF"/>
                      </a:solidFill>
                      <a:prstDash val="solid"/>
                    </a:lnB>
                    <a:solidFill>
                      <a:srgbClr val="F4F5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EFEFEF"/>
                      </a:solidFill>
                      <a:prstDash val="solid"/>
                    </a:lnL>
                    <a:lnR w="28575">
                      <a:solidFill>
                        <a:srgbClr val="EFEFEF"/>
                      </a:solidFill>
                      <a:prstDash val="solid"/>
                    </a:lnR>
                    <a:lnT w="28575">
                      <a:solidFill>
                        <a:srgbClr val="EFEFEF"/>
                      </a:solidFill>
                      <a:prstDash val="solid"/>
                    </a:lnT>
                    <a:lnB w="28575">
                      <a:solidFill>
                        <a:srgbClr val="EFEFEF"/>
                      </a:solidFill>
                      <a:prstDash val="solid"/>
                    </a:lnB>
                    <a:solidFill>
                      <a:srgbClr val="F4F5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EFEFEF"/>
                      </a:solidFill>
                      <a:prstDash val="solid"/>
                    </a:lnL>
                    <a:lnR w="28575">
                      <a:solidFill>
                        <a:srgbClr val="EFEFEF"/>
                      </a:solidFill>
                      <a:prstDash val="solid"/>
                    </a:lnR>
                    <a:lnT w="28575">
                      <a:solidFill>
                        <a:srgbClr val="EFEFEF"/>
                      </a:solidFill>
                      <a:prstDash val="solid"/>
                    </a:lnT>
                    <a:lnB w="28575">
                      <a:solidFill>
                        <a:srgbClr val="EFEFEF"/>
                      </a:solidFill>
                      <a:prstDash val="solid"/>
                    </a:lnB>
                    <a:solidFill>
                      <a:srgbClr val="F4F5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64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EFEFEF"/>
                      </a:solidFill>
                      <a:prstDash val="solid"/>
                    </a:lnL>
                    <a:lnR w="28575">
                      <a:solidFill>
                        <a:srgbClr val="EFEFEF"/>
                      </a:solidFill>
                      <a:prstDash val="solid"/>
                    </a:lnR>
                    <a:lnT w="28575">
                      <a:solidFill>
                        <a:srgbClr val="EFEFEF"/>
                      </a:solidFill>
                      <a:prstDash val="solid"/>
                    </a:lnT>
                    <a:lnB w="28575">
                      <a:solidFill>
                        <a:srgbClr val="EFEFEF"/>
                      </a:solidFill>
                      <a:prstDash val="solid"/>
                    </a:lnB>
                    <a:solidFill>
                      <a:srgbClr val="F4F5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EFEFEF"/>
                      </a:solidFill>
                      <a:prstDash val="solid"/>
                    </a:lnL>
                    <a:lnR w="28575">
                      <a:solidFill>
                        <a:srgbClr val="EFEFEF"/>
                      </a:solidFill>
                      <a:prstDash val="solid"/>
                    </a:lnR>
                    <a:lnT w="28575">
                      <a:solidFill>
                        <a:srgbClr val="EFEFEF"/>
                      </a:solidFill>
                      <a:prstDash val="solid"/>
                    </a:lnT>
                    <a:lnB w="28575">
                      <a:solidFill>
                        <a:srgbClr val="EFEFEF"/>
                      </a:solidFill>
                      <a:prstDash val="solid"/>
                    </a:lnB>
                    <a:solidFill>
                      <a:srgbClr val="F4F5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EFEFEF"/>
                      </a:solidFill>
                      <a:prstDash val="solid"/>
                    </a:lnL>
                    <a:lnR w="28575">
                      <a:solidFill>
                        <a:srgbClr val="EFEFEF"/>
                      </a:solidFill>
                      <a:prstDash val="solid"/>
                    </a:lnR>
                    <a:lnT w="28575">
                      <a:solidFill>
                        <a:srgbClr val="EFEFEF"/>
                      </a:solidFill>
                      <a:prstDash val="solid"/>
                    </a:lnT>
                    <a:lnB w="28575">
                      <a:solidFill>
                        <a:srgbClr val="EFEFEF"/>
                      </a:solidFill>
                      <a:prstDash val="solid"/>
                    </a:lnB>
                    <a:solidFill>
                      <a:srgbClr val="F4F5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9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EFEFEF"/>
                      </a:solidFill>
                      <a:prstDash val="solid"/>
                    </a:lnL>
                    <a:lnR w="28575">
                      <a:solidFill>
                        <a:srgbClr val="EFEFEF"/>
                      </a:solidFill>
                      <a:prstDash val="solid"/>
                    </a:lnR>
                    <a:lnT w="28575">
                      <a:solidFill>
                        <a:srgbClr val="EFEFEF"/>
                      </a:solidFill>
                      <a:prstDash val="solid"/>
                    </a:lnT>
                    <a:lnB w="28575">
                      <a:solidFill>
                        <a:srgbClr val="EFEFEF"/>
                      </a:solidFill>
                      <a:prstDash val="solid"/>
                    </a:lnB>
                    <a:solidFill>
                      <a:srgbClr val="F4F5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EFEFEF"/>
                      </a:solidFill>
                      <a:prstDash val="solid"/>
                    </a:lnL>
                    <a:lnR w="28575">
                      <a:solidFill>
                        <a:srgbClr val="EFEFEF"/>
                      </a:solidFill>
                      <a:prstDash val="solid"/>
                    </a:lnR>
                    <a:lnT w="28575">
                      <a:solidFill>
                        <a:srgbClr val="EFEFEF"/>
                      </a:solidFill>
                      <a:prstDash val="solid"/>
                    </a:lnT>
                    <a:lnB w="28575">
                      <a:solidFill>
                        <a:srgbClr val="EFEFEF"/>
                      </a:solidFill>
                      <a:prstDash val="solid"/>
                    </a:lnB>
                    <a:solidFill>
                      <a:srgbClr val="F4F5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EFEFEF"/>
                      </a:solidFill>
                      <a:prstDash val="solid"/>
                    </a:lnL>
                    <a:lnR w="28575">
                      <a:solidFill>
                        <a:srgbClr val="EFEFEF"/>
                      </a:solidFill>
                      <a:prstDash val="solid"/>
                    </a:lnR>
                    <a:lnT w="28575">
                      <a:solidFill>
                        <a:srgbClr val="EFEFEF"/>
                      </a:solidFill>
                      <a:prstDash val="solid"/>
                    </a:lnT>
                    <a:lnB w="28575">
                      <a:solidFill>
                        <a:srgbClr val="EFEFEF"/>
                      </a:solidFill>
                      <a:prstDash val="solid"/>
                    </a:lnB>
                    <a:solidFill>
                      <a:srgbClr val="F4F5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29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EFEFEF"/>
                      </a:solidFill>
                      <a:prstDash val="solid"/>
                    </a:lnL>
                    <a:lnR w="28575">
                      <a:solidFill>
                        <a:srgbClr val="EFEFEF"/>
                      </a:solidFill>
                      <a:prstDash val="solid"/>
                    </a:lnR>
                    <a:lnT w="28575">
                      <a:solidFill>
                        <a:srgbClr val="EFEFEF"/>
                      </a:solidFill>
                      <a:prstDash val="solid"/>
                    </a:lnT>
                    <a:lnB w="28575">
                      <a:solidFill>
                        <a:srgbClr val="EFEFEF"/>
                      </a:solidFill>
                      <a:prstDash val="solid"/>
                    </a:lnB>
                    <a:solidFill>
                      <a:srgbClr val="F4F5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EFEFEF"/>
                      </a:solidFill>
                      <a:prstDash val="solid"/>
                    </a:lnL>
                    <a:lnR w="28575">
                      <a:solidFill>
                        <a:srgbClr val="EFEFEF"/>
                      </a:solidFill>
                      <a:prstDash val="solid"/>
                    </a:lnR>
                    <a:lnT w="28575">
                      <a:solidFill>
                        <a:srgbClr val="EFEFEF"/>
                      </a:solidFill>
                      <a:prstDash val="solid"/>
                    </a:lnT>
                    <a:lnB w="28575">
                      <a:solidFill>
                        <a:srgbClr val="EFEFEF"/>
                      </a:solidFill>
                      <a:prstDash val="solid"/>
                    </a:lnB>
                    <a:solidFill>
                      <a:srgbClr val="F4F5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EFEFEF"/>
                      </a:solidFill>
                      <a:prstDash val="solid"/>
                    </a:lnL>
                    <a:lnR w="28575">
                      <a:solidFill>
                        <a:srgbClr val="EFEFEF"/>
                      </a:solidFill>
                      <a:prstDash val="solid"/>
                    </a:lnR>
                    <a:lnT w="28575">
                      <a:solidFill>
                        <a:srgbClr val="EFEFEF"/>
                      </a:solidFill>
                      <a:prstDash val="solid"/>
                    </a:lnT>
                    <a:lnB w="28575">
                      <a:solidFill>
                        <a:srgbClr val="EFEFEF"/>
                      </a:solidFill>
                      <a:prstDash val="solid"/>
                    </a:lnB>
                    <a:solidFill>
                      <a:srgbClr val="F4F5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12" name="object 12"/>
          <p:cNvGrpSpPr/>
          <p:nvPr/>
        </p:nvGrpSpPr>
        <p:grpSpPr>
          <a:xfrm>
            <a:off x="1261759" y="5221062"/>
            <a:ext cx="104775" cy="2847974"/>
            <a:chOff x="1261759" y="5221062"/>
            <a:chExt cx="104775" cy="2847974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61759" y="5221062"/>
              <a:ext cx="104775" cy="10477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61759" y="6592662"/>
              <a:ext cx="104775" cy="10477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61759" y="7964262"/>
              <a:ext cx="104775" cy="104774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1529898" y="4978620"/>
            <a:ext cx="7073900" cy="3683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7600"/>
              </a:lnSpc>
              <a:spcBef>
                <a:spcPts val="95"/>
              </a:spcBef>
            </a:pPr>
            <a:r>
              <a:rPr sz="2550" spc="155" dirty="0">
                <a:latin typeface="Tahoma"/>
                <a:cs typeface="Tahoma"/>
              </a:rPr>
              <a:t>H</a:t>
            </a:r>
            <a:r>
              <a:rPr sz="2550" spc="25" dirty="0">
                <a:latin typeface="Tahoma"/>
                <a:cs typeface="Tahoma"/>
              </a:rPr>
              <a:t>a</a:t>
            </a:r>
            <a:r>
              <a:rPr sz="2550" spc="50" dirty="0">
                <a:latin typeface="Tahoma"/>
                <a:cs typeface="Tahoma"/>
              </a:rPr>
              <a:t>v</a:t>
            </a:r>
            <a:r>
              <a:rPr sz="2550" spc="70" dirty="0">
                <a:latin typeface="Tahoma"/>
                <a:cs typeface="Tahoma"/>
              </a:rPr>
              <a:t>e</a:t>
            </a:r>
            <a:r>
              <a:rPr sz="2550" spc="-245" dirty="0">
                <a:latin typeface="Tahoma"/>
                <a:cs typeface="Tahoma"/>
              </a:rPr>
              <a:t> </a:t>
            </a:r>
            <a:r>
              <a:rPr sz="2550" spc="30" dirty="0">
                <a:latin typeface="Tahoma"/>
                <a:cs typeface="Tahoma"/>
              </a:rPr>
              <a:t>a</a:t>
            </a:r>
            <a:r>
              <a:rPr sz="2550" spc="-245" dirty="0">
                <a:latin typeface="Tahoma"/>
                <a:cs typeface="Tahoma"/>
              </a:rPr>
              <a:t> </a:t>
            </a:r>
            <a:r>
              <a:rPr sz="2550" spc="160" dirty="0">
                <a:latin typeface="Tahoma"/>
                <a:cs typeface="Tahoma"/>
              </a:rPr>
              <a:t>p</a:t>
            </a:r>
            <a:r>
              <a:rPr sz="2550" spc="100" dirty="0">
                <a:latin typeface="Tahoma"/>
                <a:cs typeface="Tahoma"/>
              </a:rPr>
              <a:t>h</a:t>
            </a:r>
            <a:r>
              <a:rPr sz="2550" spc="45" dirty="0">
                <a:latin typeface="Tahoma"/>
                <a:cs typeface="Tahoma"/>
              </a:rPr>
              <a:t>y</a:t>
            </a:r>
            <a:r>
              <a:rPr sz="2550" spc="40" dirty="0">
                <a:latin typeface="Tahoma"/>
                <a:cs typeface="Tahoma"/>
              </a:rPr>
              <a:t>s</a:t>
            </a:r>
            <a:r>
              <a:rPr sz="2550" spc="25" dirty="0">
                <a:latin typeface="Tahoma"/>
                <a:cs typeface="Tahoma"/>
              </a:rPr>
              <a:t>i</a:t>
            </a:r>
            <a:r>
              <a:rPr sz="2550" spc="180" dirty="0">
                <a:latin typeface="Tahoma"/>
                <a:cs typeface="Tahoma"/>
              </a:rPr>
              <a:t>c</a:t>
            </a:r>
            <a:r>
              <a:rPr sz="2550" spc="25" dirty="0">
                <a:latin typeface="Tahoma"/>
                <a:cs typeface="Tahoma"/>
              </a:rPr>
              <a:t>a</a:t>
            </a:r>
            <a:r>
              <a:rPr sz="2550" spc="50" dirty="0">
                <a:latin typeface="Tahoma"/>
                <a:cs typeface="Tahoma"/>
              </a:rPr>
              <a:t>l</a:t>
            </a:r>
            <a:r>
              <a:rPr sz="2550" spc="-240" dirty="0">
                <a:latin typeface="Tahoma"/>
                <a:cs typeface="Tahoma"/>
              </a:rPr>
              <a:t> </a:t>
            </a:r>
            <a:r>
              <a:rPr sz="2550" spc="125" dirty="0">
                <a:latin typeface="Tahoma"/>
                <a:cs typeface="Tahoma"/>
              </a:rPr>
              <a:t>w</a:t>
            </a:r>
            <a:r>
              <a:rPr sz="2550" spc="25" dirty="0">
                <a:latin typeface="Tahoma"/>
                <a:cs typeface="Tahoma"/>
              </a:rPr>
              <a:t>a</a:t>
            </a:r>
            <a:r>
              <a:rPr sz="2550" spc="50" dirty="0">
                <a:latin typeface="Tahoma"/>
                <a:cs typeface="Tahoma"/>
              </a:rPr>
              <a:t>y</a:t>
            </a:r>
            <a:r>
              <a:rPr sz="2550" spc="-245" dirty="0">
                <a:latin typeface="Tahoma"/>
                <a:cs typeface="Tahoma"/>
              </a:rPr>
              <a:t> </a:t>
            </a:r>
            <a:r>
              <a:rPr sz="2550" spc="120" dirty="0">
                <a:latin typeface="Tahoma"/>
                <a:cs typeface="Tahoma"/>
              </a:rPr>
              <a:t>o</a:t>
            </a:r>
            <a:r>
              <a:rPr sz="2550" spc="-65" dirty="0">
                <a:latin typeface="Tahoma"/>
                <a:cs typeface="Tahoma"/>
              </a:rPr>
              <a:t>f</a:t>
            </a:r>
            <a:r>
              <a:rPr sz="2550" spc="-240" dirty="0">
                <a:latin typeface="Tahoma"/>
                <a:cs typeface="Tahoma"/>
              </a:rPr>
              <a:t> </a:t>
            </a:r>
            <a:r>
              <a:rPr sz="2550" spc="-90" dirty="0">
                <a:latin typeface="Tahoma"/>
                <a:cs typeface="Tahoma"/>
              </a:rPr>
              <a:t>'</a:t>
            </a:r>
            <a:r>
              <a:rPr sz="2550" spc="170" dirty="0">
                <a:latin typeface="Tahoma"/>
                <a:cs typeface="Tahoma"/>
              </a:rPr>
              <a:t>g</a:t>
            </a:r>
            <a:r>
              <a:rPr sz="2550" spc="65" dirty="0">
                <a:latin typeface="Tahoma"/>
                <a:cs typeface="Tahoma"/>
              </a:rPr>
              <a:t>e</a:t>
            </a:r>
            <a:r>
              <a:rPr sz="2550" spc="-55" dirty="0">
                <a:latin typeface="Tahoma"/>
                <a:cs typeface="Tahoma"/>
              </a:rPr>
              <a:t>tt</a:t>
            </a:r>
            <a:r>
              <a:rPr sz="2550" spc="25" dirty="0">
                <a:latin typeface="Tahoma"/>
                <a:cs typeface="Tahoma"/>
              </a:rPr>
              <a:t>i</a:t>
            </a:r>
            <a:r>
              <a:rPr sz="2550" spc="100" dirty="0">
                <a:latin typeface="Tahoma"/>
                <a:cs typeface="Tahoma"/>
              </a:rPr>
              <a:t>n</a:t>
            </a:r>
            <a:r>
              <a:rPr sz="2550" spc="175" dirty="0">
                <a:latin typeface="Tahoma"/>
                <a:cs typeface="Tahoma"/>
              </a:rPr>
              <a:t>g</a:t>
            </a:r>
            <a:r>
              <a:rPr sz="2550" spc="-245" dirty="0">
                <a:latin typeface="Tahoma"/>
                <a:cs typeface="Tahoma"/>
              </a:rPr>
              <a:t> </a:t>
            </a:r>
            <a:r>
              <a:rPr sz="2550" spc="-75" dirty="0">
                <a:latin typeface="Tahoma"/>
                <a:cs typeface="Tahoma"/>
              </a:rPr>
              <a:t>r</a:t>
            </a:r>
            <a:r>
              <a:rPr sz="2550" spc="25" dirty="0">
                <a:latin typeface="Tahoma"/>
                <a:cs typeface="Tahoma"/>
              </a:rPr>
              <a:t>i</a:t>
            </a:r>
            <a:r>
              <a:rPr sz="2550" spc="170" dirty="0">
                <a:latin typeface="Tahoma"/>
                <a:cs typeface="Tahoma"/>
              </a:rPr>
              <a:t>d</a:t>
            </a:r>
            <a:r>
              <a:rPr sz="2550" spc="-85" dirty="0">
                <a:latin typeface="Tahoma"/>
                <a:cs typeface="Tahoma"/>
              </a:rPr>
              <a:t>'</a:t>
            </a:r>
            <a:r>
              <a:rPr sz="2550" spc="-240" dirty="0">
                <a:latin typeface="Tahoma"/>
                <a:cs typeface="Tahoma"/>
              </a:rPr>
              <a:t> </a:t>
            </a:r>
            <a:r>
              <a:rPr sz="2550" spc="120" dirty="0">
                <a:latin typeface="Tahoma"/>
                <a:cs typeface="Tahoma"/>
              </a:rPr>
              <a:t>o</a:t>
            </a:r>
            <a:r>
              <a:rPr sz="2550" spc="-65" dirty="0">
                <a:latin typeface="Tahoma"/>
                <a:cs typeface="Tahoma"/>
              </a:rPr>
              <a:t>f</a:t>
            </a:r>
            <a:r>
              <a:rPr sz="2550" spc="-240" dirty="0">
                <a:latin typeface="Tahoma"/>
                <a:cs typeface="Tahoma"/>
              </a:rPr>
              <a:t> </a:t>
            </a:r>
            <a:r>
              <a:rPr sz="2550" spc="-55" dirty="0">
                <a:latin typeface="Tahoma"/>
                <a:cs typeface="Tahoma"/>
              </a:rPr>
              <a:t>t</a:t>
            </a:r>
            <a:r>
              <a:rPr sz="2550" spc="100" dirty="0">
                <a:latin typeface="Tahoma"/>
                <a:cs typeface="Tahoma"/>
              </a:rPr>
              <a:t>h</a:t>
            </a:r>
            <a:r>
              <a:rPr sz="2550" spc="65" dirty="0">
                <a:latin typeface="Tahoma"/>
                <a:cs typeface="Tahoma"/>
              </a:rPr>
              <a:t>e</a:t>
            </a:r>
            <a:r>
              <a:rPr sz="2550" spc="25" dirty="0">
                <a:latin typeface="Tahoma"/>
                <a:cs typeface="Tahoma"/>
              </a:rPr>
              <a:t>i</a:t>
            </a:r>
            <a:r>
              <a:rPr sz="2550" spc="-65" dirty="0">
                <a:latin typeface="Tahoma"/>
                <a:cs typeface="Tahoma"/>
              </a:rPr>
              <a:t>r  </a:t>
            </a:r>
            <a:r>
              <a:rPr sz="2550" spc="125" dirty="0">
                <a:latin typeface="Tahoma"/>
                <a:cs typeface="Tahoma"/>
              </a:rPr>
              <a:t>w</a:t>
            </a:r>
            <a:r>
              <a:rPr sz="2550" spc="120" dirty="0">
                <a:latin typeface="Tahoma"/>
                <a:cs typeface="Tahoma"/>
              </a:rPr>
              <a:t>o</a:t>
            </a:r>
            <a:r>
              <a:rPr sz="2550" spc="-75" dirty="0">
                <a:latin typeface="Tahoma"/>
                <a:cs typeface="Tahoma"/>
              </a:rPr>
              <a:t>rr</a:t>
            </a:r>
            <a:r>
              <a:rPr sz="2550" spc="25" dirty="0">
                <a:latin typeface="Tahoma"/>
                <a:cs typeface="Tahoma"/>
              </a:rPr>
              <a:t>i</a:t>
            </a:r>
            <a:r>
              <a:rPr sz="2550" spc="65" dirty="0">
                <a:latin typeface="Tahoma"/>
                <a:cs typeface="Tahoma"/>
              </a:rPr>
              <a:t>e</a:t>
            </a:r>
            <a:r>
              <a:rPr sz="2550" spc="45" dirty="0">
                <a:latin typeface="Tahoma"/>
                <a:cs typeface="Tahoma"/>
              </a:rPr>
              <a:t>s</a:t>
            </a:r>
            <a:r>
              <a:rPr sz="2550" spc="-245" dirty="0">
                <a:latin typeface="Tahoma"/>
                <a:cs typeface="Tahoma"/>
              </a:rPr>
              <a:t> </a:t>
            </a:r>
            <a:r>
              <a:rPr sz="2550" spc="40" dirty="0">
                <a:latin typeface="Tahoma"/>
                <a:cs typeface="Tahoma"/>
              </a:rPr>
              <a:t>s</a:t>
            </a:r>
            <a:r>
              <a:rPr sz="2550" spc="125" dirty="0">
                <a:latin typeface="Tahoma"/>
                <a:cs typeface="Tahoma"/>
              </a:rPr>
              <a:t>o</a:t>
            </a:r>
            <a:r>
              <a:rPr sz="2550" spc="-245" dirty="0">
                <a:latin typeface="Tahoma"/>
                <a:cs typeface="Tahoma"/>
              </a:rPr>
              <a:t> </a:t>
            </a:r>
            <a:r>
              <a:rPr sz="2550" spc="-55" dirty="0">
                <a:latin typeface="Tahoma"/>
                <a:cs typeface="Tahoma"/>
              </a:rPr>
              <a:t>t</a:t>
            </a:r>
            <a:r>
              <a:rPr sz="2550" spc="100" dirty="0">
                <a:latin typeface="Tahoma"/>
                <a:cs typeface="Tahoma"/>
              </a:rPr>
              <a:t>h</a:t>
            </a:r>
            <a:r>
              <a:rPr sz="2550" spc="65" dirty="0">
                <a:latin typeface="Tahoma"/>
                <a:cs typeface="Tahoma"/>
              </a:rPr>
              <a:t>e</a:t>
            </a:r>
            <a:r>
              <a:rPr sz="2550" spc="50" dirty="0">
                <a:latin typeface="Tahoma"/>
                <a:cs typeface="Tahoma"/>
              </a:rPr>
              <a:t>y</a:t>
            </a:r>
            <a:r>
              <a:rPr sz="2550" spc="-245" dirty="0">
                <a:latin typeface="Tahoma"/>
                <a:cs typeface="Tahoma"/>
              </a:rPr>
              <a:t> </a:t>
            </a:r>
            <a:r>
              <a:rPr sz="2550" spc="170" dirty="0">
                <a:latin typeface="Tahoma"/>
                <a:cs typeface="Tahoma"/>
              </a:rPr>
              <a:t>d</a:t>
            </a:r>
            <a:r>
              <a:rPr sz="2550" spc="120" dirty="0">
                <a:latin typeface="Tahoma"/>
                <a:cs typeface="Tahoma"/>
              </a:rPr>
              <a:t>o</a:t>
            </a:r>
            <a:r>
              <a:rPr sz="2550" spc="100" dirty="0">
                <a:latin typeface="Tahoma"/>
                <a:cs typeface="Tahoma"/>
              </a:rPr>
              <a:t>n</a:t>
            </a:r>
            <a:r>
              <a:rPr sz="2550" spc="-90" dirty="0">
                <a:latin typeface="Tahoma"/>
                <a:cs typeface="Tahoma"/>
              </a:rPr>
              <a:t>'</a:t>
            </a:r>
            <a:r>
              <a:rPr sz="2550" spc="-50" dirty="0">
                <a:latin typeface="Tahoma"/>
                <a:cs typeface="Tahoma"/>
              </a:rPr>
              <a:t>t</a:t>
            </a:r>
            <a:r>
              <a:rPr sz="2550" spc="-240" dirty="0">
                <a:latin typeface="Tahoma"/>
                <a:cs typeface="Tahoma"/>
              </a:rPr>
              <a:t> </a:t>
            </a:r>
            <a:r>
              <a:rPr sz="2550" spc="100" dirty="0">
                <a:latin typeface="Tahoma"/>
                <a:cs typeface="Tahoma"/>
              </a:rPr>
              <a:t>n</a:t>
            </a:r>
            <a:r>
              <a:rPr sz="2550" spc="65" dirty="0">
                <a:latin typeface="Tahoma"/>
                <a:cs typeface="Tahoma"/>
              </a:rPr>
              <a:t>ee</a:t>
            </a:r>
            <a:r>
              <a:rPr sz="2550" spc="175" dirty="0">
                <a:latin typeface="Tahoma"/>
                <a:cs typeface="Tahoma"/>
              </a:rPr>
              <a:t>d</a:t>
            </a:r>
            <a:r>
              <a:rPr sz="2550" spc="-245" dirty="0">
                <a:latin typeface="Tahoma"/>
                <a:cs typeface="Tahoma"/>
              </a:rPr>
              <a:t> </a:t>
            </a:r>
            <a:r>
              <a:rPr sz="2550" spc="-55" dirty="0">
                <a:latin typeface="Tahoma"/>
                <a:cs typeface="Tahoma"/>
              </a:rPr>
              <a:t>t</a:t>
            </a:r>
            <a:r>
              <a:rPr sz="2550" spc="125" dirty="0">
                <a:latin typeface="Tahoma"/>
                <a:cs typeface="Tahoma"/>
              </a:rPr>
              <a:t>o</a:t>
            </a:r>
            <a:r>
              <a:rPr sz="2550" spc="-245" dirty="0">
                <a:latin typeface="Tahoma"/>
                <a:cs typeface="Tahoma"/>
              </a:rPr>
              <a:t> </a:t>
            </a:r>
            <a:r>
              <a:rPr sz="2550" spc="180" dirty="0">
                <a:latin typeface="Tahoma"/>
                <a:cs typeface="Tahoma"/>
              </a:rPr>
              <a:t>c</a:t>
            </a:r>
            <a:r>
              <a:rPr sz="2550" spc="25" dirty="0">
                <a:latin typeface="Tahoma"/>
                <a:cs typeface="Tahoma"/>
              </a:rPr>
              <a:t>a</a:t>
            </a:r>
            <a:r>
              <a:rPr sz="2550" spc="-75" dirty="0">
                <a:latin typeface="Tahoma"/>
                <a:cs typeface="Tahoma"/>
              </a:rPr>
              <a:t>rr</a:t>
            </a:r>
            <a:r>
              <a:rPr sz="2550" spc="50" dirty="0">
                <a:latin typeface="Tahoma"/>
                <a:cs typeface="Tahoma"/>
              </a:rPr>
              <a:t>y</a:t>
            </a:r>
            <a:r>
              <a:rPr sz="2550" spc="-245" dirty="0">
                <a:latin typeface="Tahoma"/>
                <a:cs typeface="Tahoma"/>
              </a:rPr>
              <a:t> </a:t>
            </a:r>
            <a:r>
              <a:rPr sz="2550" spc="-55" dirty="0">
                <a:latin typeface="Tahoma"/>
                <a:cs typeface="Tahoma"/>
              </a:rPr>
              <a:t>t</a:t>
            </a:r>
            <a:r>
              <a:rPr sz="2550" spc="100" dirty="0">
                <a:latin typeface="Tahoma"/>
                <a:cs typeface="Tahoma"/>
              </a:rPr>
              <a:t>h</a:t>
            </a:r>
            <a:r>
              <a:rPr sz="2550" spc="65" dirty="0">
                <a:latin typeface="Tahoma"/>
                <a:cs typeface="Tahoma"/>
              </a:rPr>
              <a:t>e</a:t>
            </a:r>
            <a:r>
              <a:rPr sz="2550" spc="60" dirty="0">
                <a:latin typeface="Tahoma"/>
                <a:cs typeface="Tahoma"/>
              </a:rPr>
              <a:t>m</a:t>
            </a:r>
            <a:r>
              <a:rPr sz="2550" spc="-245" dirty="0">
                <a:latin typeface="Tahoma"/>
                <a:cs typeface="Tahoma"/>
              </a:rPr>
              <a:t> </a:t>
            </a:r>
            <a:r>
              <a:rPr sz="2550" spc="25" dirty="0">
                <a:latin typeface="Tahoma"/>
                <a:cs typeface="Tahoma"/>
              </a:rPr>
              <a:t>a</a:t>
            </a:r>
            <a:r>
              <a:rPr sz="2550" spc="-75" dirty="0">
                <a:latin typeface="Tahoma"/>
                <a:cs typeface="Tahoma"/>
              </a:rPr>
              <a:t>r</a:t>
            </a:r>
            <a:r>
              <a:rPr sz="2550" spc="120" dirty="0">
                <a:latin typeface="Tahoma"/>
                <a:cs typeface="Tahoma"/>
              </a:rPr>
              <a:t>o</a:t>
            </a:r>
            <a:r>
              <a:rPr sz="2550" spc="100" dirty="0">
                <a:latin typeface="Tahoma"/>
                <a:cs typeface="Tahoma"/>
              </a:rPr>
              <a:t>un</a:t>
            </a:r>
            <a:r>
              <a:rPr sz="2550" spc="170" dirty="0">
                <a:latin typeface="Tahoma"/>
                <a:cs typeface="Tahoma"/>
              </a:rPr>
              <a:t>d</a:t>
            </a:r>
            <a:r>
              <a:rPr sz="2550" spc="-204" dirty="0">
                <a:latin typeface="Tahoma"/>
                <a:cs typeface="Tahoma"/>
              </a:rPr>
              <a:t>.</a:t>
            </a:r>
            <a:endParaRPr sz="25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950">
              <a:latin typeface="Tahoma"/>
              <a:cs typeface="Tahoma"/>
            </a:endParaRPr>
          </a:p>
          <a:p>
            <a:pPr marL="12700" marR="74930">
              <a:lnSpc>
                <a:spcPct val="117600"/>
              </a:lnSpc>
            </a:pPr>
            <a:r>
              <a:rPr sz="2550" spc="265" dirty="0">
                <a:latin typeface="Tahoma"/>
                <a:cs typeface="Tahoma"/>
              </a:rPr>
              <a:t>C</a:t>
            </a:r>
            <a:r>
              <a:rPr sz="2550" spc="-75" dirty="0">
                <a:latin typeface="Tahoma"/>
                <a:cs typeface="Tahoma"/>
              </a:rPr>
              <a:t>r</a:t>
            </a:r>
            <a:r>
              <a:rPr sz="2550" spc="65" dirty="0">
                <a:latin typeface="Tahoma"/>
                <a:cs typeface="Tahoma"/>
              </a:rPr>
              <a:t>e</a:t>
            </a:r>
            <a:r>
              <a:rPr sz="2550" spc="25" dirty="0">
                <a:latin typeface="Tahoma"/>
                <a:cs typeface="Tahoma"/>
              </a:rPr>
              <a:t>a</a:t>
            </a:r>
            <a:r>
              <a:rPr sz="2550" spc="-55" dirty="0">
                <a:latin typeface="Tahoma"/>
                <a:cs typeface="Tahoma"/>
              </a:rPr>
              <a:t>t</a:t>
            </a:r>
            <a:r>
              <a:rPr sz="2550" spc="70" dirty="0">
                <a:latin typeface="Tahoma"/>
                <a:cs typeface="Tahoma"/>
              </a:rPr>
              <a:t>e</a:t>
            </a:r>
            <a:r>
              <a:rPr sz="2550" spc="-245" dirty="0">
                <a:latin typeface="Tahoma"/>
                <a:cs typeface="Tahoma"/>
              </a:rPr>
              <a:t> </a:t>
            </a:r>
            <a:r>
              <a:rPr sz="2550" spc="30" dirty="0">
                <a:latin typeface="Tahoma"/>
                <a:cs typeface="Tahoma"/>
              </a:rPr>
              <a:t>a</a:t>
            </a:r>
            <a:r>
              <a:rPr sz="2550" spc="-245" dirty="0">
                <a:latin typeface="Tahoma"/>
                <a:cs typeface="Tahoma"/>
              </a:rPr>
              <a:t> </a:t>
            </a:r>
            <a:r>
              <a:rPr sz="2550" spc="-75" dirty="0">
                <a:latin typeface="Tahoma"/>
                <a:cs typeface="Tahoma"/>
              </a:rPr>
              <a:t>r</a:t>
            </a:r>
            <a:r>
              <a:rPr sz="2550" spc="120" dirty="0">
                <a:latin typeface="Tahoma"/>
                <a:cs typeface="Tahoma"/>
              </a:rPr>
              <a:t>o</a:t>
            </a:r>
            <a:r>
              <a:rPr sz="2550" spc="100" dirty="0">
                <a:latin typeface="Tahoma"/>
                <a:cs typeface="Tahoma"/>
              </a:rPr>
              <a:t>u</a:t>
            </a:r>
            <a:r>
              <a:rPr sz="2550" spc="-55" dirty="0">
                <a:latin typeface="Tahoma"/>
                <a:cs typeface="Tahoma"/>
              </a:rPr>
              <a:t>t</a:t>
            </a:r>
            <a:r>
              <a:rPr sz="2550" spc="25" dirty="0">
                <a:latin typeface="Tahoma"/>
                <a:cs typeface="Tahoma"/>
              </a:rPr>
              <a:t>i</a:t>
            </a:r>
            <a:r>
              <a:rPr sz="2550" spc="100" dirty="0">
                <a:latin typeface="Tahoma"/>
                <a:cs typeface="Tahoma"/>
              </a:rPr>
              <a:t>n</a:t>
            </a:r>
            <a:r>
              <a:rPr sz="2550" spc="70" dirty="0">
                <a:latin typeface="Tahoma"/>
                <a:cs typeface="Tahoma"/>
              </a:rPr>
              <a:t>e</a:t>
            </a:r>
            <a:r>
              <a:rPr sz="2550" spc="-245" dirty="0">
                <a:latin typeface="Tahoma"/>
                <a:cs typeface="Tahoma"/>
              </a:rPr>
              <a:t> </a:t>
            </a:r>
            <a:r>
              <a:rPr sz="2550" spc="-70" dirty="0">
                <a:latin typeface="Tahoma"/>
                <a:cs typeface="Tahoma"/>
              </a:rPr>
              <a:t>f</a:t>
            </a:r>
            <a:r>
              <a:rPr sz="2550" spc="120" dirty="0">
                <a:latin typeface="Tahoma"/>
                <a:cs typeface="Tahoma"/>
              </a:rPr>
              <a:t>o</a:t>
            </a:r>
            <a:r>
              <a:rPr sz="2550" spc="-70" dirty="0">
                <a:latin typeface="Tahoma"/>
                <a:cs typeface="Tahoma"/>
              </a:rPr>
              <a:t>r</a:t>
            </a:r>
            <a:r>
              <a:rPr sz="2550" spc="-240" dirty="0">
                <a:latin typeface="Tahoma"/>
                <a:cs typeface="Tahoma"/>
              </a:rPr>
              <a:t> </a:t>
            </a:r>
            <a:r>
              <a:rPr sz="2550" spc="40" dirty="0">
                <a:latin typeface="Tahoma"/>
                <a:cs typeface="Tahoma"/>
              </a:rPr>
              <a:t>s</a:t>
            </a:r>
            <a:r>
              <a:rPr sz="2550" spc="120" dirty="0">
                <a:latin typeface="Tahoma"/>
                <a:cs typeface="Tahoma"/>
              </a:rPr>
              <a:t>o</a:t>
            </a:r>
            <a:r>
              <a:rPr sz="2550" spc="-75" dirty="0">
                <a:latin typeface="Tahoma"/>
                <a:cs typeface="Tahoma"/>
              </a:rPr>
              <a:t>r</a:t>
            </a:r>
            <a:r>
              <a:rPr sz="2550" spc="-55" dirty="0">
                <a:latin typeface="Tahoma"/>
                <a:cs typeface="Tahoma"/>
              </a:rPr>
              <a:t>t</a:t>
            </a:r>
            <a:r>
              <a:rPr sz="2550" spc="25" dirty="0">
                <a:latin typeface="Tahoma"/>
                <a:cs typeface="Tahoma"/>
              </a:rPr>
              <a:t>i</a:t>
            </a:r>
            <a:r>
              <a:rPr sz="2550" spc="100" dirty="0">
                <a:latin typeface="Tahoma"/>
                <a:cs typeface="Tahoma"/>
              </a:rPr>
              <a:t>n</a:t>
            </a:r>
            <a:r>
              <a:rPr sz="2550" spc="175" dirty="0">
                <a:latin typeface="Tahoma"/>
                <a:cs typeface="Tahoma"/>
              </a:rPr>
              <a:t>g</a:t>
            </a:r>
            <a:r>
              <a:rPr sz="2550" spc="-245" dirty="0">
                <a:latin typeface="Tahoma"/>
                <a:cs typeface="Tahoma"/>
              </a:rPr>
              <a:t> </a:t>
            </a:r>
            <a:r>
              <a:rPr sz="2550" spc="120" dirty="0">
                <a:latin typeface="Tahoma"/>
                <a:cs typeface="Tahoma"/>
              </a:rPr>
              <a:t>o</a:t>
            </a:r>
            <a:r>
              <a:rPr sz="2550" spc="100" dirty="0">
                <a:latin typeface="Tahoma"/>
                <a:cs typeface="Tahoma"/>
              </a:rPr>
              <a:t>u</a:t>
            </a:r>
            <a:r>
              <a:rPr sz="2550" spc="-50" dirty="0">
                <a:latin typeface="Tahoma"/>
                <a:cs typeface="Tahoma"/>
              </a:rPr>
              <a:t>t</a:t>
            </a:r>
            <a:r>
              <a:rPr sz="2550" spc="-240" dirty="0">
                <a:latin typeface="Tahoma"/>
                <a:cs typeface="Tahoma"/>
              </a:rPr>
              <a:t> </a:t>
            </a:r>
            <a:r>
              <a:rPr sz="2550" spc="-55" dirty="0">
                <a:latin typeface="Tahoma"/>
                <a:cs typeface="Tahoma"/>
              </a:rPr>
              <a:t>t</a:t>
            </a:r>
            <a:r>
              <a:rPr sz="2550" spc="100" dirty="0">
                <a:latin typeface="Tahoma"/>
                <a:cs typeface="Tahoma"/>
              </a:rPr>
              <a:t>h</a:t>
            </a:r>
            <a:r>
              <a:rPr sz="2550" spc="65" dirty="0">
                <a:latin typeface="Tahoma"/>
                <a:cs typeface="Tahoma"/>
              </a:rPr>
              <a:t>e</a:t>
            </a:r>
            <a:r>
              <a:rPr sz="2550" spc="25" dirty="0">
                <a:latin typeface="Tahoma"/>
                <a:cs typeface="Tahoma"/>
              </a:rPr>
              <a:t>i</a:t>
            </a:r>
            <a:r>
              <a:rPr sz="2550" spc="-70" dirty="0">
                <a:latin typeface="Tahoma"/>
                <a:cs typeface="Tahoma"/>
              </a:rPr>
              <a:t>r</a:t>
            </a:r>
            <a:r>
              <a:rPr sz="2550" spc="-240" dirty="0">
                <a:latin typeface="Tahoma"/>
                <a:cs typeface="Tahoma"/>
              </a:rPr>
              <a:t> </a:t>
            </a:r>
            <a:r>
              <a:rPr sz="2550" spc="125" dirty="0">
                <a:latin typeface="Tahoma"/>
                <a:cs typeface="Tahoma"/>
              </a:rPr>
              <a:t>w</a:t>
            </a:r>
            <a:r>
              <a:rPr sz="2550" spc="120" dirty="0">
                <a:latin typeface="Tahoma"/>
                <a:cs typeface="Tahoma"/>
              </a:rPr>
              <a:t>o</a:t>
            </a:r>
            <a:r>
              <a:rPr sz="2550" spc="-75" dirty="0">
                <a:latin typeface="Tahoma"/>
                <a:cs typeface="Tahoma"/>
              </a:rPr>
              <a:t>rr</a:t>
            </a:r>
            <a:r>
              <a:rPr sz="2550" spc="25" dirty="0">
                <a:latin typeface="Tahoma"/>
                <a:cs typeface="Tahoma"/>
              </a:rPr>
              <a:t>i</a:t>
            </a:r>
            <a:r>
              <a:rPr sz="2550" spc="65" dirty="0">
                <a:latin typeface="Tahoma"/>
                <a:cs typeface="Tahoma"/>
              </a:rPr>
              <a:t>e</a:t>
            </a:r>
            <a:r>
              <a:rPr sz="2550" spc="45" dirty="0">
                <a:latin typeface="Tahoma"/>
                <a:cs typeface="Tahoma"/>
              </a:rPr>
              <a:t>s</a:t>
            </a:r>
            <a:r>
              <a:rPr sz="2550" spc="-245" dirty="0">
                <a:latin typeface="Tahoma"/>
                <a:cs typeface="Tahoma"/>
              </a:rPr>
              <a:t> </a:t>
            </a:r>
            <a:r>
              <a:rPr sz="2550" spc="25" dirty="0">
                <a:latin typeface="Tahoma"/>
                <a:cs typeface="Tahoma"/>
              </a:rPr>
              <a:t>a</a:t>
            </a:r>
            <a:r>
              <a:rPr sz="2550" spc="100" dirty="0">
                <a:latin typeface="Tahoma"/>
                <a:cs typeface="Tahoma"/>
              </a:rPr>
              <a:t>n</a:t>
            </a:r>
            <a:r>
              <a:rPr sz="2550" spc="125" dirty="0">
                <a:latin typeface="Tahoma"/>
                <a:cs typeface="Tahoma"/>
              </a:rPr>
              <a:t>d  </a:t>
            </a:r>
            <a:r>
              <a:rPr sz="2550" spc="40" dirty="0">
                <a:latin typeface="Tahoma"/>
                <a:cs typeface="Tahoma"/>
              </a:rPr>
              <a:t>s</a:t>
            </a:r>
            <a:r>
              <a:rPr sz="2550" spc="100" dirty="0">
                <a:latin typeface="Tahoma"/>
                <a:cs typeface="Tahoma"/>
              </a:rPr>
              <a:t>h</a:t>
            </a:r>
            <a:r>
              <a:rPr sz="2550" spc="25" dirty="0">
                <a:latin typeface="Tahoma"/>
                <a:cs typeface="Tahoma"/>
              </a:rPr>
              <a:t>a</a:t>
            </a:r>
            <a:r>
              <a:rPr sz="2550" spc="-75" dirty="0">
                <a:latin typeface="Tahoma"/>
                <a:cs typeface="Tahoma"/>
              </a:rPr>
              <a:t>r</a:t>
            </a:r>
            <a:r>
              <a:rPr sz="2550" spc="25" dirty="0">
                <a:latin typeface="Tahoma"/>
                <a:cs typeface="Tahoma"/>
              </a:rPr>
              <a:t>i</a:t>
            </a:r>
            <a:r>
              <a:rPr sz="2550" spc="100" dirty="0">
                <a:latin typeface="Tahoma"/>
                <a:cs typeface="Tahoma"/>
              </a:rPr>
              <a:t>n</a:t>
            </a:r>
            <a:r>
              <a:rPr sz="2550" spc="175" dirty="0">
                <a:latin typeface="Tahoma"/>
                <a:cs typeface="Tahoma"/>
              </a:rPr>
              <a:t>g</a:t>
            </a:r>
            <a:r>
              <a:rPr sz="2550" spc="-245" dirty="0">
                <a:latin typeface="Tahoma"/>
                <a:cs typeface="Tahoma"/>
              </a:rPr>
              <a:t> </a:t>
            </a:r>
            <a:r>
              <a:rPr sz="2550" spc="-55" dirty="0">
                <a:latin typeface="Tahoma"/>
                <a:cs typeface="Tahoma"/>
              </a:rPr>
              <a:t>t</a:t>
            </a:r>
            <a:r>
              <a:rPr sz="2550" spc="100" dirty="0">
                <a:latin typeface="Tahoma"/>
                <a:cs typeface="Tahoma"/>
              </a:rPr>
              <a:t>h</a:t>
            </a:r>
            <a:r>
              <a:rPr sz="2550" spc="65" dirty="0">
                <a:latin typeface="Tahoma"/>
                <a:cs typeface="Tahoma"/>
              </a:rPr>
              <a:t>e</a:t>
            </a:r>
            <a:r>
              <a:rPr sz="2550" spc="55" dirty="0">
                <a:latin typeface="Tahoma"/>
                <a:cs typeface="Tahoma"/>
              </a:rPr>
              <a:t>m</a:t>
            </a:r>
            <a:r>
              <a:rPr sz="2550" spc="-204" dirty="0">
                <a:latin typeface="Tahoma"/>
                <a:cs typeface="Tahoma"/>
              </a:rPr>
              <a:t>.</a:t>
            </a:r>
            <a:endParaRPr sz="25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950">
              <a:latin typeface="Tahoma"/>
              <a:cs typeface="Tahoma"/>
            </a:endParaRPr>
          </a:p>
          <a:p>
            <a:pPr marL="12700" marR="549910">
              <a:lnSpc>
                <a:spcPct val="117600"/>
              </a:lnSpc>
            </a:pPr>
            <a:r>
              <a:rPr sz="2550" spc="155" dirty="0">
                <a:latin typeface="Tahoma"/>
                <a:cs typeface="Tahoma"/>
              </a:rPr>
              <a:t>H</a:t>
            </a:r>
            <a:r>
              <a:rPr sz="2550" spc="65" dirty="0">
                <a:latin typeface="Tahoma"/>
                <a:cs typeface="Tahoma"/>
              </a:rPr>
              <a:t>e</a:t>
            </a:r>
            <a:r>
              <a:rPr sz="2550" spc="45" dirty="0">
                <a:latin typeface="Tahoma"/>
                <a:cs typeface="Tahoma"/>
              </a:rPr>
              <a:t>l</a:t>
            </a:r>
            <a:r>
              <a:rPr sz="2550" spc="165" dirty="0">
                <a:latin typeface="Tahoma"/>
                <a:cs typeface="Tahoma"/>
              </a:rPr>
              <a:t>p</a:t>
            </a:r>
            <a:r>
              <a:rPr sz="2550" spc="-245" dirty="0">
                <a:latin typeface="Tahoma"/>
                <a:cs typeface="Tahoma"/>
              </a:rPr>
              <a:t> </a:t>
            </a:r>
            <a:r>
              <a:rPr sz="2550" spc="45" dirty="0">
                <a:latin typeface="Tahoma"/>
                <a:cs typeface="Tahoma"/>
              </a:rPr>
              <a:t>y</a:t>
            </a:r>
            <a:r>
              <a:rPr sz="2550" spc="120" dirty="0">
                <a:latin typeface="Tahoma"/>
                <a:cs typeface="Tahoma"/>
              </a:rPr>
              <a:t>o</a:t>
            </a:r>
            <a:r>
              <a:rPr sz="2550" spc="100" dirty="0">
                <a:latin typeface="Tahoma"/>
                <a:cs typeface="Tahoma"/>
              </a:rPr>
              <a:t>u</a:t>
            </a:r>
            <a:r>
              <a:rPr sz="2550" spc="-70" dirty="0">
                <a:latin typeface="Tahoma"/>
                <a:cs typeface="Tahoma"/>
              </a:rPr>
              <a:t>r</a:t>
            </a:r>
            <a:r>
              <a:rPr sz="2550" spc="-240" dirty="0">
                <a:latin typeface="Tahoma"/>
                <a:cs typeface="Tahoma"/>
              </a:rPr>
              <a:t> </a:t>
            </a:r>
            <a:r>
              <a:rPr sz="2550" spc="180" dirty="0">
                <a:latin typeface="Tahoma"/>
                <a:cs typeface="Tahoma"/>
              </a:rPr>
              <a:t>c</a:t>
            </a:r>
            <a:r>
              <a:rPr sz="2550" spc="100" dirty="0">
                <a:latin typeface="Tahoma"/>
                <a:cs typeface="Tahoma"/>
              </a:rPr>
              <a:t>h</a:t>
            </a:r>
            <a:r>
              <a:rPr sz="2550" spc="25" dirty="0">
                <a:latin typeface="Tahoma"/>
                <a:cs typeface="Tahoma"/>
              </a:rPr>
              <a:t>i</a:t>
            </a:r>
            <a:r>
              <a:rPr sz="2550" spc="45" dirty="0">
                <a:latin typeface="Tahoma"/>
                <a:cs typeface="Tahoma"/>
              </a:rPr>
              <a:t>l</a:t>
            </a:r>
            <a:r>
              <a:rPr sz="2550" spc="175" dirty="0">
                <a:latin typeface="Tahoma"/>
                <a:cs typeface="Tahoma"/>
              </a:rPr>
              <a:t>d</a:t>
            </a:r>
            <a:r>
              <a:rPr sz="2550" spc="-245" dirty="0">
                <a:latin typeface="Tahoma"/>
                <a:cs typeface="Tahoma"/>
              </a:rPr>
              <a:t> </a:t>
            </a:r>
            <a:r>
              <a:rPr sz="2550" spc="-55" dirty="0">
                <a:latin typeface="Tahoma"/>
                <a:cs typeface="Tahoma"/>
              </a:rPr>
              <a:t>t</a:t>
            </a:r>
            <a:r>
              <a:rPr sz="2550" spc="125" dirty="0">
                <a:latin typeface="Tahoma"/>
                <a:cs typeface="Tahoma"/>
              </a:rPr>
              <a:t>o</a:t>
            </a:r>
            <a:r>
              <a:rPr sz="2550" spc="-245" dirty="0">
                <a:latin typeface="Tahoma"/>
                <a:cs typeface="Tahoma"/>
              </a:rPr>
              <a:t> </a:t>
            </a:r>
            <a:r>
              <a:rPr sz="2550" spc="100" dirty="0">
                <a:latin typeface="Tahoma"/>
                <a:cs typeface="Tahoma"/>
              </a:rPr>
              <a:t>un</a:t>
            </a:r>
            <a:r>
              <a:rPr sz="2550" spc="170" dirty="0">
                <a:latin typeface="Tahoma"/>
                <a:cs typeface="Tahoma"/>
              </a:rPr>
              <a:t>d</a:t>
            </a:r>
            <a:r>
              <a:rPr sz="2550" spc="65" dirty="0">
                <a:latin typeface="Tahoma"/>
                <a:cs typeface="Tahoma"/>
              </a:rPr>
              <a:t>e</a:t>
            </a:r>
            <a:r>
              <a:rPr sz="2550" spc="-75" dirty="0">
                <a:latin typeface="Tahoma"/>
                <a:cs typeface="Tahoma"/>
              </a:rPr>
              <a:t>r</a:t>
            </a:r>
            <a:r>
              <a:rPr sz="2550" spc="40" dirty="0">
                <a:latin typeface="Tahoma"/>
                <a:cs typeface="Tahoma"/>
              </a:rPr>
              <a:t>s</a:t>
            </a:r>
            <a:r>
              <a:rPr sz="2550" spc="-55" dirty="0">
                <a:latin typeface="Tahoma"/>
                <a:cs typeface="Tahoma"/>
              </a:rPr>
              <a:t>t</a:t>
            </a:r>
            <a:r>
              <a:rPr sz="2550" spc="25" dirty="0">
                <a:latin typeface="Tahoma"/>
                <a:cs typeface="Tahoma"/>
              </a:rPr>
              <a:t>a</a:t>
            </a:r>
            <a:r>
              <a:rPr sz="2550" spc="100" dirty="0">
                <a:latin typeface="Tahoma"/>
                <a:cs typeface="Tahoma"/>
              </a:rPr>
              <a:t>n</a:t>
            </a:r>
            <a:r>
              <a:rPr sz="2550" spc="175" dirty="0">
                <a:latin typeface="Tahoma"/>
                <a:cs typeface="Tahoma"/>
              </a:rPr>
              <a:t>d</a:t>
            </a:r>
            <a:r>
              <a:rPr sz="2550" spc="-245" dirty="0">
                <a:latin typeface="Tahoma"/>
                <a:cs typeface="Tahoma"/>
              </a:rPr>
              <a:t> </a:t>
            </a:r>
            <a:r>
              <a:rPr sz="2550" spc="-55" dirty="0">
                <a:latin typeface="Tahoma"/>
                <a:cs typeface="Tahoma"/>
              </a:rPr>
              <a:t>t</a:t>
            </a:r>
            <a:r>
              <a:rPr sz="2550" spc="100" dirty="0">
                <a:latin typeface="Tahoma"/>
                <a:cs typeface="Tahoma"/>
              </a:rPr>
              <a:t>h</a:t>
            </a:r>
            <a:r>
              <a:rPr sz="2550" spc="65" dirty="0">
                <a:latin typeface="Tahoma"/>
                <a:cs typeface="Tahoma"/>
              </a:rPr>
              <a:t>e</a:t>
            </a:r>
            <a:r>
              <a:rPr sz="2550" spc="25" dirty="0">
                <a:latin typeface="Tahoma"/>
                <a:cs typeface="Tahoma"/>
              </a:rPr>
              <a:t>i</a:t>
            </a:r>
            <a:r>
              <a:rPr sz="2550" spc="-70" dirty="0">
                <a:latin typeface="Tahoma"/>
                <a:cs typeface="Tahoma"/>
              </a:rPr>
              <a:t>r</a:t>
            </a:r>
            <a:r>
              <a:rPr sz="2550" spc="-240" dirty="0">
                <a:latin typeface="Tahoma"/>
                <a:cs typeface="Tahoma"/>
              </a:rPr>
              <a:t> </a:t>
            </a:r>
            <a:r>
              <a:rPr sz="2550" spc="-55" dirty="0">
                <a:latin typeface="Tahoma"/>
                <a:cs typeface="Tahoma"/>
              </a:rPr>
              <a:t>t</a:t>
            </a:r>
            <a:r>
              <a:rPr sz="2550" spc="100" dirty="0">
                <a:latin typeface="Tahoma"/>
                <a:cs typeface="Tahoma"/>
              </a:rPr>
              <a:t>h</a:t>
            </a:r>
            <a:r>
              <a:rPr sz="2550" spc="120" dirty="0">
                <a:latin typeface="Tahoma"/>
                <a:cs typeface="Tahoma"/>
              </a:rPr>
              <a:t>o</a:t>
            </a:r>
            <a:r>
              <a:rPr sz="2550" spc="100" dirty="0">
                <a:latin typeface="Tahoma"/>
                <a:cs typeface="Tahoma"/>
              </a:rPr>
              <a:t>u</a:t>
            </a:r>
            <a:r>
              <a:rPr sz="2550" spc="170" dirty="0">
                <a:latin typeface="Tahoma"/>
                <a:cs typeface="Tahoma"/>
              </a:rPr>
              <a:t>g</a:t>
            </a:r>
            <a:r>
              <a:rPr sz="2550" spc="100" dirty="0">
                <a:latin typeface="Tahoma"/>
                <a:cs typeface="Tahoma"/>
              </a:rPr>
              <a:t>h</a:t>
            </a:r>
            <a:r>
              <a:rPr sz="2550" spc="-55" dirty="0">
                <a:latin typeface="Tahoma"/>
                <a:cs typeface="Tahoma"/>
              </a:rPr>
              <a:t>t</a:t>
            </a:r>
            <a:r>
              <a:rPr sz="2550" spc="35" dirty="0">
                <a:latin typeface="Tahoma"/>
                <a:cs typeface="Tahoma"/>
              </a:rPr>
              <a:t>s  </a:t>
            </a:r>
            <a:r>
              <a:rPr sz="2550" spc="25" dirty="0">
                <a:latin typeface="Tahoma"/>
                <a:cs typeface="Tahoma"/>
              </a:rPr>
              <a:t>a</a:t>
            </a:r>
            <a:r>
              <a:rPr sz="2550" spc="100" dirty="0">
                <a:latin typeface="Tahoma"/>
                <a:cs typeface="Tahoma"/>
              </a:rPr>
              <a:t>n</a:t>
            </a:r>
            <a:r>
              <a:rPr sz="2550" spc="175" dirty="0">
                <a:latin typeface="Tahoma"/>
                <a:cs typeface="Tahoma"/>
              </a:rPr>
              <a:t>d</a:t>
            </a:r>
            <a:r>
              <a:rPr sz="2550" spc="-245" dirty="0">
                <a:latin typeface="Tahoma"/>
                <a:cs typeface="Tahoma"/>
              </a:rPr>
              <a:t> </a:t>
            </a:r>
            <a:r>
              <a:rPr sz="2550" spc="70" dirty="0">
                <a:latin typeface="Tahoma"/>
                <a:cs typeface="Tahoma"/>
              </a:rPr>
              <a:t>k</a:t>
            </a:r>
            <a:r>
              <a:rPr sz="2550" spc="100" dirty="0">
                <a:latin typeface="Tahoma"/>
                <a:cs typeface="Tahoma"/>
              </a:rPr>
              <a:t>n</a:t>
            </a:r>
            <a:r>
              <a:rPr sz="2550" spc="120" dirty="0">
                <a:latin typeface="Tahoma"/>
                <a:cs typeface="Tahoma"/>
              </a:rPr>
              <a:t>o</a:t>
            </a:r>
            <a:r>
              <a:rPr sz="2550" spc="130" dirty="0">
                <a:latin typeface="Tahoma"/>
                <a:cs typeface="Tahoma"/>
              </a:rPr>
              <a:t>w</a:t>
            </a:r>
            <a:r>
              <a:rPr sz="2550" spc="-245" dirty="0">
                <a:latin typeface="Tahoma"/>
                <a:cs typeface="Tahoma"/>
              </a:rPr>
              <a:t> </a:t>
            </a:r>
            <a:r>
              <a:rPr sz="2550" spc="-55" dirty="0">
                <a:latin typeface="Tahoma"/>
                <a:cs typeface="Tahoma"/>
              </a:rPr>
              <a:t>t</a:t>
            </a:r>
            <a:r>
              <a:rPr sz="2550" spc="100" dirty="0">
                <a:latin typeface="Tahoma"/>
                <a:cs typeface="Tahoma"/>
              </a:rPr>
              <a:t>h</a:t>
            </a:r>
            <a:r>
              <a:rPr sz="2550" spc="25" dirty="0">
                <a:latin typeface="Tahoma"/>
                <a:cs typeface="Tahoma"/>
              </a:rPr>
              <a:t>a</a:t>
            </a:r>
            <a:r>
              <a:rPr sz="2550" spc="-50" dirty="0">
                <a:latin typeface="Tahoma"/>
                <a:cs typeface="Tahoma"/>
              </a:rPr>
              <a:t>t</a:t>
            </a:r>
            <a:r>
              <a:rPr sz="2550" spc="-240" dirty="0">
                <a:latin typeface="Tahoma"/>
                <a:cs typeface="Tahoma"/>
              </a:rPr>
              <a:t> </a:t>
            </a:r>
            <a:r>
              <a:rPr sz="2550" spc="25" dirty="0">
                <a:latin typeface="Tahoma"/>
                <a:cs typeface="Tahoma"/>
              </a:rPr>
              <a:t>i</a:t>
            </a:r>
            <a:r>
              <a:rPr sz="2550" spc="-50" dirty="0">
                <a:latin typeface="Tahoma"/>
                <a:cs typeface="Tahoma"/>
              </a:rPr>
              <a:t>t</a:t>
            </a:r>
            <a:r>
              <a:rPr sz="2550" spc="-240" dirty="0">
                <a:latin typeface="Tahoma"/>
                <a:cs typeface="Tahoma"/>
              </a:rPr>
              <a:t> </a:t>
            </a:r>
            <a:r>
              <a:rPr sz="2550" spc="25" dirty="0">
                <a:latin typeface="Tahoma"/>
                <a:cs typeface="Tahoma"/>
              </a:rPr>
              <a:t>i</a:t>
            </a:r>
            <a:r>
              <a:rPr sz="2550" spc="45" dirty="0">
                <a:latin typeface="Tahoma"/>
                <a:cs typeface="Tahoma"/>
              </a:rPr>
              <a:t>s</a:t>
            </a:r>
            <a:r>
              <a:rPr sz="2550" spc="-245" dirty="0">
                <a:latin typeface="Tahoma"/>
                <a:cs typeface="Tahoma"/>
              </a:rPr>
              <a:t> </a:t>
            </a:r>
            <a:r>
              <a:rPr sz="2550" spc="160" dirty="0">
                <a:latin typeface="Tahoma"/>
                <a:cs typeface="Tahoma"/>
              </a:rPr>
              <a:t>p</a:t>
            </a:r>
            <a:r>
              <a:rPr sz="2550" spc="120" dirty="0">
                <a:latin typeface="Tahoma"/>
                <a:cs typeface="Tahoma"/>
              </a:rPr>
              <a:t>o</a:t>
            </a:r>
            <a:r>
              <a:rPr sz="2550" spc="40" dirty="0">
                <a:latin typeface="Tahoma"/>
                <a:cs typeface="Tahoma"/>
              </a:rPr>
              <a:t>ss</a:t>
            </a:r>
            <a:r>
              <a:rPr sz="2550" spc="25" dirty="0">
                <a:latin typeface="Tahoma"/>
                <a:cs typeface="Tahoma"/>
              </a:rPr>
              <a:t>i</a:t>
            </a:r>
            <a:r>
              <a:rPr sz="2550" spc="160" dirty="0">
                <a:latin typeface="Tahoma"/>
                <a:cs typeface="Tahoma"/>
              </a:rPr>
              <a:t>b</a:t>
            </a:r>
            <a:r>
              <a:rPr sz="2550" spc="45" dirty="0">
                <a:latin typeface="Tahoma"/>
                <a:cs typeface="Tahoma"/>
              </a:rPr>
              <a:t>l</a:t>
            </a:r>
            <a:r>
              <a:rPr sz="2550" spc="70" dirty="0">
                <a:latin typeface="Tahoma"/>
                <a:cs typeface="Tahoma"/>
              </a:rPr>
              <a:t>e</a:t>
            </a:r>
            <a:r>
              <a:rPr sz="2550" spc="-245" dirty="0">
                <a:latin typeface="Tahoma"/>
                <a:cs typeface="Tahoma"/>
              </a:rPr>
              <a:t> </a:t>
            </a:r>
            <a:r>
              <a:rPr sz="2550" spc="-55" dirty="0">
                <a:latin typeface="Tahoma"/>
                <a:cs typeface="Tahoma"/>
              </a:rPr>
              <a:t>t</a:t>
            </a:r>
            <a:r>
              <a:rPr sz="2550" spc="125" dirty="0">
                <a:latin typeface="Tahoma"/>
                <a:cs typeface="Tahoma"/>
              </a:rPr>
              <a:t>o</a:t>
            </a:r>
            <a:r>
              <a:rPr sz="2550" spc="-245" dirty="0">
                <a:latin typeface="Tahoma"/>
                <a:cs typeface="Tahoma"/>
              </a:rPr>
              <a:t> </a:t>
            </a:r>
            <a:r>
              <a:rPr sz="2550" spc="45" dirty="0">
                <a:latin typeface="Tahoma"/>
                <a:cs typeface="Tahoma"/>
              </a:rPr>
              <a:t>l</a:t>
            </a:r>
            <a:r>
              <a:rPr sz="2550" spc="65" dirty="0">
                <a:latin typeface="Tahoma"/>
                <a:cs typeface="Tahoma"/>
              </a:rPr>
              <a:t>e</a:t>
            </a:r>
            <a:r>
              <a:rPr sz="2550" spc="-50" dirty="0">
                <a:latin typeface="Tahoma"/>
                <a:cs typeface="Tahoma"/>
              </a:rPr>
              <a:t>t</a:t>
            </a:r>
            <a:r>
              <a:rPr sz="2550" spc="-240" dirty="0">
                <a:latin typeface="Tahoma"/>
                <a:cs typeface="Tahoma"/>
              </a:rPr>
              <a:t> </a:t>
            </a:r>
            <a:r>
              <a:rPr sz="2550" spc="-55" dirty="0">
                <a:latin typeface="Tahoma"/>
                <a:cs typeface="Tahoma"/>
              </a:rPr>
              <a:t>t</a:t>
            </a:r>
            <a:r>
              <a:rPr sz="2550" spc="100" dirty="0">
                <a:latin typeface="Tahoma"/>
                <a:cs typeface="Tahoma"/>
              </a:rPr>
              <a:t>h</a:t>
            </a:r>
            <a:r>
              <a:rPr sz="2550" spc="65" dirty="0">
                <a:latin typeface="Tahoma"/>
                <a:cs typeface="Tahoma"/>
              </a:rPr>
              <a:t>e</a:t>
            </a:r>
            <a:r>
              <a:rPr sz="2550" spc="60" dirty="0">
                <a:latin typeface="Tahoma"/>
                <a:cs typeface="Tahoma"/>
              </a:rPr>
              <a:t>m</a:t>
            </a:r>
            <a:r>
              <a:rPr sz="2550" spc="-245" dirty="0">
                <a:latin typeface="Tahoma"/>
                <a:cs typeface="Tahoma"/>
              </a:rPr>
              <a:t> </a:t>
            </a:r>
            <a:r>
              <a:rPr sz="2550" spc="170" dirty="0">
                <a:latin typeface="Tahoma"/>
                <a:cs typeface="Tahoma"/>
              </a:rPr>
              <a:t>g</a:t>
            </a:r>
            <a:r>
              <a:rPr sz="2550" spc="120" dirty="0">
                <a:latin typeface="Tahoma"/>
                <a:cs typeface="Tahoma"/>
              </a:rPr>
              <a:t>o</a:t>
            </a:r>
            <a:r>
              <a:rPr sz="2550" spc="-204" dirty="0">
                <a:latin typeface="Tahoma"/>
                <a:cs typeface="Tahoma"/>
              </a:rPr>
              <a:t>.</a:t>
            </a:r>
            <a:endParaRPr sz="255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72834" y="3149820"/>
            <a:ext cx="7585075" cy="1397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7600"/>
              </a:lnSpc>
              <a:spcBef>
                <a:spcPts val="95"/>
              </a:spcBef>
            </a:pPr>
            <a:r>
              <a:rPr sz="2550" spc="75" dirty="0">
                <a:latin typeface="Tahoma"/>
                <a:cs typeface="Tahoma"/>
              </a:rPr>
              <a:t>E</a:t>
            </a:r>
            <a:r>
              <a:rPr sz="2550" spc="100" dirty="0">
                <a:latin typeface="Tahoma"/>
                <a:cs typeface="Tahoma"/>
              </a:rPr>
              <a:t>n</a:t>
            </a:r>
            <a:r>
              <a:rPr sz="2550" spc="180" dirty="0">
                <a:latin typeface="Tahoma"/>
                <a:cs typeface="Tahoma"/>
              </a:rPr>
              <a:t>c</a:t>
            </a:r>
            <a:r>
              <a:rPr sz="2550" spc="120" dirty="0">
                <a:latin typeface="Tahoma"/>
                <a:cs typeface="Tahoma"/>
              </a:rPr>
              <a:t>o</a:t>
            </a:r>
            <a:r>
              <a:rPr sz="2550" spc="100" dirty="0">
                <a:latin typeface="Tahoma"/>
                <a:cs typeface="Tahoma"/>
              </a:rPr>
              <a:t>u</a:t>
            </a:r>
            <a:r>
              <a:rPr sz="2550" spc="-75" dirty="0">
                <a:latin typeface="Tahoma"/>
                <a:cs typeface="Tahoma"/>
              </a:rPr>
              <a:t>r</a:t>
            </a:r>
            <a:r>
              <a:rPr sz="2550" spc="25" dirty="0">
                <a:latin typeface="Tahoma"/>
                <a:cs typeface="Tahoma"/>
              </a:rPr>
              <a:t>a</a:t>
            </a:r>
            <a:r>
              <a:rPr sz="2550" spc="170" dirty="0">
                <a:latin typeface="Tahoma"/>
                <a:cs typeface="Tahoma"/>
              </a:rPr>
              <a:t>g</a:t>
            </a:r>
            <a:r>
              <a:rPr sz="2550" spc="25" dirty="0">
                <a:latin typeface="Tahoma"/>
                <a:cs typeface="Tahoma"/>
              </a:rPr>
              <a:t>i</a:t>
            </a:r>
            <a:r>
              <a:rPr sz="2550" spc="100" dirty="0">
                <a:latin typeface="Tahoma"/>
                <a:cs typeface="Tahoma"/>
              </a:rPr>
              <a:t>n</a:t>
            </a:r>
            <a:r>
              <a:rPr sz="2550" spc="175" dirty="0">
                <a:latin typeface="Tahoma"/>
                <a:cs typeface="Tahoma"/>
              </a:rPr>
              <a:t>g</a:t>
            </a:r>
            <a:r>
              <a:rPr sz="2550" spc="-245" dirty="0">
                <a:latin typeface="Tahoma"/>
                <a:cs typeface="Tahoma"/>
              </a:rPr>
              <a:t> </a:t>
            </a:r>
            <a:r>
              <a:rPr sz="2550" spc="45" dirty="0">
                <a:latin typeface="Tahoma"/>
                <a:cs typeface="Tahoma"/>
              </a:rPr>
              <a:t>y</a:t>
            </a:r>
            <a:r>
              <a:rPr sz="2550" spc="120" dirty="0">
                <a:latin typeface="Tahoma"/>
                <a:cs typeface="Tahoma"/>
              </a:rPr>
              <a:t>o</a:t>
            </a:r>
            <a:r>
              <a:rPr sz="2550" spc="100" dirty="0">
                <a:latin typeface="Tahoma"/>
                <a:cs typeface="Tahoma"/>
              </a:rPr>
              <a:t>u</a:t>
            </a:r>
            <a:r>
              <a:rPr sz="2550" spc="-70" dirty="0">
                <a:latin typeface="Tahoma"/>
                <a:cs typeface="Tahoma"/>
              </a:rPr>
              <a:t>r</a:t>
            </a:r>
            <a:r>
              <a:rPr sz="2550" spc="-240" dirty="0">
                <a:latin typeface="Tahoma"/>
                <a:cs typeface="Tahoma"/>
              </a:rPr>
              <a:t> </a:t>
            </a:r>
            <a:r>
              <a:rPr sz="2550" spc="180" dirty="0">
                <a:latin typeface="Tahoma"/>
                <a:cs typeface="Tahoma"/>
              </a:rPr>
              <a:t>c</a:t>
            </a:r>
            <a:r>
              <a:rPr sz="2550" spc="100" dirty="0">
                <a:latin typeface="Tahoma"/>
                <a:cs typeface="Tahoma"/>
              </a:rPr>
              <a:t>h</a:t>
            </a:r>
            <a:r>
              <a:rPr sz="2550" spc="25" dirty="0">
                <a:latin typeface="Tahoma"/>
                <a:cs typeface="Tahoma"/>
              </a:rPr>
              <a:t>i</a:t>
            </a:r>
            <a:r>
              <a:rPr sz="2550" spc="45" dirty="0">
                <a:latin typeface="Tahoma"/>
                <a:cs typeface="Tahoma"/>
              </a:rPr>
              <a:t>l</a:t>
            </a:r>
            <a:r>
              <a:rPr sz="2550" spc="175" dirty="0">
                <a:latin typeface="Tahoma"/>
                <a:cs typeface="Tahoma"/>
              </a:rPr>
              <a:t>d</a:t>
            </a:r>
            <a:r>
              <a:rPr sz="2550" spc="-245" dirty="0">
                <a:latin typeface="Tahoma"/>
                <a:cs typeface="Tahoma"/>
              </a:rPr>
              <a:t> </a:t>
            </a:r>
            <a:r>
              <a:rPr sz="2550" spc="-55" dirty="0">
                <a:latin typeface="Tahoma"/>
                <a:cs typeface="Tahoma"/>
              </a:rPr>
              <a:t>t</a:t>
            </a:r>
            <a:r>
              <a:rPr sz="2550" spc="125" dirty="0">
                <a:latin typeface="Tahoma"/>
                <a:cs typeface="Tahoma"/>
              </a:rPr>
              <a:t>o</a:t>
            </a:r>
            <a:r>
              <a:rPr sz="2550" spc="-245" dirty="0">
                <a:latin typeface="Tahoma"/>
                <a:cs typeface="Tahoma"/>
              </a:rPr>
              <a:t> </a:t>
            </a:r>
            <a:r>
              <a:rPr sz="2550" spc="125" dirty="0">
                <a:latin typeface="Tahoma"/>
                <a:cs typeface="Tahoma"/>
              </a:rPr>
              <a:t>w</a:t>
            </a:r>
            <a:r>
              <a:rPr sz="2550" spc="-75" dirty="0">
                <a:latin typeface="Tahoma"/>
                <a:cs typeface="Tahoma"/>
              </a:rPr>
              <a:t>r</a:t>
            </a:r>
            <a:r>
              <a:rPr sz="2550" spc="25" dirty="0">
                <a:latin typeface="Tahoma"/>
                <a:cs typeface="Tahoma"/>
              </a:rPr>
              <a:t>i</a:t>
            </a:r>
            <a:r>
              <a:rPr sz="2550" spc="-55" dirty="0">
                <a:latin typeface="Tahoma"/>
                <a:cs typeface="Tahoma"/>
              </a:rPr>
              <a:t>t</a:t>
            </a:r>
            <a:r>
              <a:rPr sz="2550" spc="70" dirty="0">
                <a:latin typeface="Tahoma"/>
                <a:cs typeface="Tahoma"/>
              </a:rPr>
              <a:t>e</a:t>
            </a:r>
            <a:r>
              <a:rPr sz="2550" spc="-245" dirty="0">
                <a:latin typeface="Tahoma"/>
                <a:cs typeface="Tahoma"/>
              </a:rPr>
              <a:t> </a:t>
            </a:r>
            <a:r>
              <a:rPr sz="2550" spc="170" dirty="0">
                <a:latin typeface="Tahoma"/>
                <a:cs typeface="Tahoma"/>
              </a:rPr>
              <a:t>d</a:t>
            </a:r>
            <a:r>
              <a:rPr sz="2550" spc="120" dirty="0">
                <a:latin typeface="Tahoma"/>
                <a:cs typeface="Tahoma"/>
              </a:rPr>
              <a:t>o</a:t>
            </a:r>
            <a:r>
              <a:rPr sz="2550" spc="125" dirty="0">
                <a:latin typeface="Tahoma"/>
                <a:cs typeface="Tahoma"/>
              </a:rPr>
              <a:t>w</a:t>
            </a:r>
            <a:r>
              <a:rPr sz="2550" spc="105" dirty="0">
                <a:latin typeface="Tahoma"/>
                <a:cs typeface="Tahoma"/>
              </a:rPr>
              <a:t>n</a:t>
            </a:r>
            <a:r>
              <a:rPr sz="2550" spc="-245" dirty="0">
                <a:latin typeface="Tahoma"/>
                <a:cs typeface="Tahoma"/>
              </a:rPr>
              <a:t> </a:t>
            </a:r>
            <a:r>
              <a:rPr sz="2550" spc="-55" dirty="0">
                <a:latin typeface="Tahoma"/>
                <a:cs typeface="Tahoma"/>
              </a:rPr>
              <a:t>t</a:t>
            </a:r>
            <a:r>
              <a:rPr sz="2550" spc="100" dirty="0">
                <a:latin typeface="Tahoma"/>
                <a:cs typeface="Tahoma"/>
              </a:rPr>
              <a:t>h</a:t>
            </a:r>
            <a:r>
              <a:rPr sz="2550" spc="65" dirty="0">
                <a:latin typeface="Tahoma"/>
                <a:cs typeface="Tahoma"/>
              </a:rPr>
              <a:t>e</a:t>
            </a:r>
            <a:r>
              <a:rPr sz="2550" spc="25" dirty="0">
                <a:latin typeface="Tahoma"/>
                <a:cs typeface="Tahoma"/>
              </a:rPr>
              <a:t>i</a:t>
            </a:r>
            <a:r>
              <a:rPr sz="2550" spc="-70" dirty="0">
                <a:latin typeface="Tahoma"/>
                <a:cs typeface="Tahoma"/>
              </a:rPr>
              <a:t>r</a:t>
            </a:r>
            <a:r>
              <a:rPr sz="2550" spc="-240" dirty="0">
                <a:latin typeface="Tahoma"/>
                <a:cs typeface="Tahoma"/>
              </a:rPr>
              <a:t> </a:t>
            </a:r>
            <a:r>
              <a:rPr sz="2550" spc="125" dirty="0">
                <a:latin typeface="Tahoma"/>
                <a:cs typeface="Tahoma"/>
              </a:rPr>
              <a:t>w</a:t>
            </a:r>
            <a:r>
              <a:rPr sz="2550" spc="120" dirty="0">
                <a:latin typeface="Tahoma"/>
                <a:cs typeface="Tahoma"/>
              </a:rPr>
              <a:t>o</a:t>
            </a:r>
            <a:r>
              <a:rPr sz="2550" spc="-75" dirty="0">
                <a:latin typeface="Tahoma"/>
                <a:cs typeface="Tahoma"/>
              </a:rPr>
              <a:t>rr</a:t>
            </a:r>
            <a:r>
              <a:rPr sz="2550" spc="25" dirty="0">
                <a:latin typeface="Tahoma"/>
                <a:cs typeface="Tahoma"/>
              </a:rPr>
              <a:t>i</a:t>
            </a:r>
            <a:r>
              <a:rPr sz="2550" spc="65" dirty="0">
                <a:latin typeface="Tahoma"/>
                <a:cs typeface="Tahoma"/>
              </a:rPr>
              <a:t>e</a:t>
            </a:r>
            <a:r>
              <a:rPr sz="2550" spc="45" dirty="0">
                <a:latin typeface="Tahoma"/>
                <a:cs typeface="Tahoma"/>
              </a:rPr>
              <a:t>s</a:t>
            </a:r>
            <a:r>
              <a:rPr sz="2550" spc="-245" dirty="0">
                <a:latin typeface="Tahoma"/>
                <a:cs typeface="Tahoma"/>
              </a:rPr>
              <a:t> </a:t>
            </a:r>
            <a:r>
              <a:rPr sz="2550" spc="-170" dirty="0">
                <a:latin typeface="Tahoma"/>
                <a:cs typeface="Tahoma"/>
              </a:rPr>
              <a:t>/  </a:t>
            </a:r>
            <a:r>
              <a:rPr sz="2550" spc="55" dirty="0">
                <a:latin typeface="Tahoma"/>
                <a:cs typeface="Tahoma"/>
              </a:rPr>
              <a:t>anxious</a:t>
            </a:r>
            <a:r>
              <a:rPr sz="2550" spc="-245" dirty="0">
                <a:latin typeface="Tahoma"/>
                <a:cs typeface="Tahoma"/>
              </a:rPr>
              <a:t> </a:t>
            </a:r>
            <a:r>
              <a:rPr sz="2550" spc="65" dirty="0">
                <a:latin typeface="Tahoma"/>
                <a:cs typeface="Tahoma"/>
              </a:rPr>
              <a:t>thoughts</a:t>
            </a:r>
            <a:r>
              <a:rPr sz="2550" spc="-245" dirty="0">
                <a:latin typeface="Tahoma"/>
                <a:cs typeface="Tahoma"/>
              </a:rPr>
              <a:t> </a:t>
            </a:r>
            <a:r>
              <a:rPr sz="2550" spc="85" dirty="0">
                <a:latin typeface="Tahoma"/>
                <a:cs typeface="Tahoma"/>
              </a:rPr>
              <a:t>using</a:t>
            </a:r>
            <a:r>
              <a:rPr sz="2550" spc="-240" dirty="0">
                <a:latin typeface="Tahoma"/>
                <a:cs typeface="Tahoma"/>
              </a:rPr>
              <a:t> </a:t>
            </a:r>
            <a:r>
              <a:rPr sz="2550" spc="30" dirty="0">
                <a:latin typeface="Tahoma"/>
                <a:cs typeface="Tahoma"/>
              </a:rPr>
              <a:t>a</a:t>
            </a:r>
            <a:r>
              <a:rPr sz="2550" spc="-245" dirty="0">
                <a:latin typeface="Tahoma"/>
                <a:cs typeface="Tahoma"/>
              </a:rPr>
              <a:t> </a:t>
            </a:r>
            <a:r>
              <a:rPr sz="2550" spc="30" dirty="0">
                <a:latin typeface="Tahoma"/>
                <a:cs typeface="Tahoma"/>
              </a:rPr>
              <a:t>worry</a:t>
            </a:r>
            <a:r>
              <a:rPr sz="2550" spc="-240" dirty="0">
                <a:latin typeface="Tahoma"/>
                <a:cs typeface="Tahoma"/>
              </a:rPr>
              <a:t> </a:t>
            </a:r>
            <a:r>
              <a:rPr sz="2550" spc="-5" dirty="0">
                <a:latin typeface="Tahoma"/>
                <a:cs typeface="Tahoma"/>
              </a:rPr>
              <a:t>diary,</a:t>
            </a:r>
            <a:r>
              <a:rPr sz="2550" spc="-240" dirty="0">
                <a:latin typeface="Tahoma"/>
                <a:cs typeface="Tahoma"/>
              </a:rPr>
              <a:t> </a:t>
            </a:r>
            <a:r>
              <a:rPr sz="2550" spc="30" dirty="0">
                <a:latin typeface="Tahoma"/>
                <a:cs typeface="Tahoma"/>
              </a:rPr>
              <a:t>worry</a:t>
            </a:r>
            <a:r>
              <a:rPr sz="2550" spc="-240" dirty="0">
                <a:latin typeface="Tahoma"/>
                <a:cs typeface="Tahoma"/>
              </a:rPr>
              <a:t> </a:t>
            </a:r>
            <a:r>
              <a:rPr sz="2550" spc="85" dirty="0">
                <a:latin typeface="Tahoma"/>
                <a:cs typeface="Tahoma"/>
              </a:rPr>
              <a:t>box</a:t>
            </a:r>
            <a:r>
              <a:rPr sz="2550" spc="-245" dirty="0">
                <a:latin typeface="Tahoma"/>
                <a:cs typeface="Tahoma"/>
              </a:rPr>
              <a:t> </a:t>
            </a:r>
            <a:r>
              <a:rPr sz="2550" spc="25" dirty="0">
                <a:latin typeface="Tahoma"/>
                <a:cs typeface="Tahoma"/>
              </a:rPr>
              <a:t>or </a:t>
            </a:r>
            <a:r>
              <a:rPr sz="2550" spc="30" dirty="0">
                <a:latin typeface="Tahoma"/>
                <a:cs typeface="Tahoma"/>
              </a:rPr>
              <a:t> </a:t>
            </a:r>
            <a:r>
              <a:rPr sz="2550" spc="180" dirty="0">
                <a:latin typeface="Tahoma"/>
                <a:cs typeface="Tahoma"/>
              </a:rPr>
              <a:t>c</a:t>
            </a:r>
            <a:r>
              <a:rPr sz="2550" spc="120" dirty="0">
                <a:latin typeface="Tahoma"/>
                <a:cs typeface="Tahoma"/>
              </a:rPr>
              <a:t>o</a:t>
            </a:r>
            <a:r>
              <a:rPr sz="2550" spc="100" dirty="0">
                <a:latin typeface="Tahoma"/>
                <a:cs typeface="Tahoma"/>
              </a:rPr>
              <a:t>n</a:t>
            </a:r>
            <a:r>
              <a:rPr sz="2550" spc="-55" dirty="0">
                <a:latin typeface="Tahoma"/>
                <a:cs typeface="Tahoma"/>
              </a:rPr>
              <a:t>t</a:t>
            </a:r>
            <a:r>
              <a:rPr sz="2550" spc="25" dirty="0">
                <a:latin typeface="Tahoma"/>
                <a:cs typeface="Tahoma"/>
              </a:rPr>
              <a:t>ai</a:t>
            </a:r>
            <a:r>
              <a:rPr sz="2550" spc="100" dirty="0">
                <a:latin typeface="Tahoma"/>
                <a:cs typeface="Tahoma"/>
              </a:rPr>
              <a:t>n</a:t>
            </a:r>
            <a:r>
              <a:rPr sz="2550" spc="65" dirty="0">
                <a:latin typeface="Tahoma"/>
                <a:cs typeface="Tahoma"/>
              </a:rPr>
              <a:t>e</a:t>
            </a:r>
            <a:r>
              <a:rPr sz="2550" spc="-70" dirty="0">
                <a:latin typeface="Tahoma"/>
                <a:cs typeface="Tahoma"/>
              </a:rPr>
              <a:t>r</a:t>
            </a:r>
            <a:r>
              <a:rPr sz="2550" spc="-240" dirty="0">
                <a:latin typeface="Tahoma"/>
                <a:cs typeface="Tahoma"/>
              </a:rPr>
              <a:t> </a:t>
            </a:r>
            <a:r>
              <a:rPr sz="2550" spc="180" dirty="0">
                <a:latin typeface="Tahoma"/>
                <a:cs typeface="Tahoma"/>
              </a:rPr>
              <a:t>c</a:t>
            </a:r>
            <a:r>
              <a:rPr sz="2550" spc="25" dirty="0">
                <a:latin typeface="Tahoma"/>
                <a:cs typeface="Tahoma"/>
              </a:rPr>
              <a:t>a</a:t>
            </a:r>
            <a:r>
              <a:rPr sz="2550" spc="105" dirty="0">
                <a:latin typeface="Tahoma"/>
                <a:cs typeface="Tahoma"/>
              </a:rPr>
              <a:t>n</a:t>
            </a:r>
            <a:r>
              <a:rPr sz="2550" spc="-245" dirty="0">
                <a:latin typeface="Tahoma"/>
                <a:cs typeface="Tahoma"/>
              </a:rPr>
              <a:t> </a:t>
            </a:r>
            <a:r>
              <a:rPr sz="2550" spc="100" dirty="0">
                <a:latin typeface="Tahoma"/>
                <a:cs typeface="Tahoma"/>
              </a:rPr>
              <a:t>h</a:t>
            </a:r>
            <a:r>
              <a:rPr sz="2550" spc="65" dirty="0">
                <a:latin typeface="Tahoma"/>
                <a:cs typeface="Tahoma"/>
              </a:rPr>
              <a:t>e</a:t>
            </a:r>
            <a:r>
              <a:rPr sz="2550" spc="45" dirty="0">
                <a:latin typeface="Tahoma"/>
                <a:cs typeface="Tahoma"/>
              </a:rPr>
              <a:t>l</a:t>
            </a:r>
            <a:r>
              <a:rPr sz="2550" spc="165" dirty="0">
                <a:latin typeface="Tahoma"/>
                <a:cs typeface="Tahoma"/>
              </a:rPr>
              <a:t>p</a:t>
            </a:r>
            <a:r>
              <a:rPr sz="2550" spc="-245" dirty="0">
                <a:latin typeface="Tahoma"/>
                <a:cs typeface="Tahoma"/>
              </a:rPr>
              <a:t> </a:t>
            </a:r>
            <a:r>
              <a:rPr sz="2550" spc="-55" dirty="0">
                <a:latin typeface="Tahoma"/>
                <a:cs typeface="Tahoma"/>
              </a:rPr>
              <a:t>t</a:t>
            </a:r>
            <a:r>
              <a:rPr sz="2550" spc="100" dirty="0">
                <a:latin typeface="Tahoma"/>
                <a:cs typeface="Tahoma"/>
              </a:rPr>
              <a:t>h</a:t>
            </a:r>
            <a:r>
              <a:rPr sz="2550" spc="65" dirty="0">
                <a:latin typeface="Tahoma"/>
                <a:cs typeface="Tahoma"/>
              </a:rPr>
              <a:t>e</a:t>
            </a:r>
            <a:r>
              <a:rPr sz="2550" spc="60" dirty="0">
                <a:latin typeface="Tahoma"/>
                <a:cs typeface="Tahoma"/>
              </a:rPr>
              <a:t>m</a:t>
            </a:r>
            <a:r>
              <a:rPr sz="2550" spc="-245" dirty="0">
                <a:latin typeface="Tahoma"/>
                <a:cs typeface="Tahoma"/>
              </a:rPr>
              <a:t> </a:t>
            </a:r>
            <a:r>
              <a:rPr sz="2550" spc="-55" dirty="0">
                <a:latin typeface="Tahoma"/>
                <a:cs typeface="Tahoma"/>
              </a:rPr>
              <a:t>t</a:t>
            </a:r>
            <a:r>
              <a:rPr sz="2550" spc="120" dirty="0">
                <a:latin typeface="Tahoma"/>
                <a:cs typeface="Tahoma"/>
              </a:rPr>
              <a:t>o</a:t>
            </a:r>
            <a:r>
              <a:rPr sz="2550" spc="-335" dirty="0">
                <a:latin typeface="Tahoma"/>
                <a:cs typeface="Tahoma"/>
              </a:rPr>
              <a:t>:</a:t>
            </a:r>
            <a:endParaRPr sz="2550">
              <a:latin typeface="Tahoma"/>
              <a:cs typeface="Tahoma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5506067" y="1307262"/>
            <a:ext cx="744093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35" dirty="0"/>
              <a:t>Managing</a:t>
            </a:r>
            <a:r>
              <a:rPr spc="-85" dirty="0"/>
              <a:t> </a:t>
            </a:r>
            <a:r>
              <a:rPr spc="465" dirty="0"/>
              <a:t>anxiety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7906" y="3643786"/>
            <a:ext cx="4238625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02385" marR="5080" indent="-1290320">
              <a:lnSpc>
                <a:spcPct val="100000"/>
              </a:lnSpc>
              <a:spcBef>
                <a:spcPts val="100"/>
              </a:spcBef>
            </a:pPr>
            <a:r>
              <a:rPr spc="220" dirty="0"/>
              <a:t>The</a:t>
            </a:r>
            <a:r>
              <a:rPr spc="-75" dirty="0"/>
              <a:t> </a:t>
            </a:r>
            <a:r>
              <a:rPr spc="715" dirty="0"/>
              <a:t>worry </a:t>
            </a:r>
            <a:r>
              <a:rPr spc="-1789" dirty="0"/>
              <a:t> </a:t>
            </a:r>
            <a:r>
              <a:rPr spc="254" dirty="0"/>
              <a:t>tree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FE7B4F-7CA0-4DF4-AAE7-4AEBE795D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57400" cy="13329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B7EC68-EA82-4F72-A697-41AC3D0EE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6288" y="0"/>
            <a:ext cx="1351712" cy="133294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9071" y="0"/>
            <a:ext cx="17182465" cy="10292715"/>
            <a:chOff x="489071" y="0"/>
            <a:chExt cx="17182465" cy="10292715"/>
          </a:xfrm>
        </p:grpSpPr>
        <p:sp>
          <p:nvSpPr>
            <p:cNvPr id="3" name="object 3"/>
            <p:cNvSpPr/>
            <p:nvPr/>
          </p:nvSpPr>
          <p:spPr>
            <a:xfrm>
              <a:off x="489071" y="0"/>
              <a:ext cx="16513175" cy="10292715"/>
            </a:xfrm>
            <a:custGeom>
              <a:avLst/>
              <a:gdLst/>
              <a:ahLst/>
              <a:cxnLst/>
              <a:rect l="l" t="t" r="r" b="b"/>
              <a:pathLst>
                <a:path w="16513175" h="10292715">
                  <a:moveTo>
                    <a:pt x="16390429" y="6460810"/>
                  </a:moveTo>
                  <a:lnTo>
                    <a:pt x="16085738" y="2560589"/>
                  </a:lnTo>
                  <a:lnTo>
                    <a:pt x="16218359" y="2627589"/>
                  </a:lnTo>
                  <a:lnTo>
                    <a:pt x="16512750" y="6395954"/>
                  </a:lnTo>
                  <a:lnTo>
                    <a:pt x="16390429" y="6460810"/>
                  </a:lnTo>
                  <a:close/>
                </a:path>
                <a:path w="16513175" h="10292715">
                  <a:moveTo>
                    <a:pt x="16306847" y="7021533"/>
                  </a:moveTo>
                  <a:lnTo>
                    <a:pt x="15908215" y="1918821"/>
                  </a:lnTo>
                  <a:lnTo>
                    <a:pt x="16040209" y="1977799"/>
                  </a:lnTo>
                  <a:lnTo>
                    <a:pt x="16429857" y="6965507"/>
                  </a:lnTo>
                  <a:lnTo>
                    <a:pt x="16306847" y="7021533"/>
                  </a:lnTo>
                  <a:close/>
                </a:path>
                <a:path w="16513175" h="10292715">
                  <a:moveTo>
                    <a:pt x="16206980" y="7373805"/>
                  </a:moveTo>
                  <a:lnTo>
                    <a:pt x="15740978" y="1408715"/>
                  </a:lnTo>
                  <a:lnTo>
                    <a:pt x="15872438" y="1460853"/>
                  </a:lnTo>
                  <a:lnTo>
                    <a:pt x="16330448" y="7323644"/>
                  </a:lnTo>
                  <a:lnTo>
                    <a:pt x="16206980" y="7373805"/>
                  </a:lnTo>
                  <a:close/>
                </a:path>
                <a:path w="16513175" h="10292715">
                  <a:moveTo>
                    <a:pt x="16100888" y="7646387"/>
                  </a:moveTo>
                  <a:lnTo>
                    <a:pt x="15586648" y="1063834"/>
                  </a:lnTo>
                  <a:lnTo>
                    <a:pt x="15717721" y="1111021"/>
                  </a:lnTo>
                  <a:lnTo>
                    <a:pt x="16224727" y="7600974"/>
                  </a:lnTo>
                  <a:lnTo>
                    <a:pt x="16100888" y="7646387"/>
                  </a:lnTo>
                  <a:close/>
                </a:path>
                <a:path w="16513175" h="10292715">
                  <a:moveTo>
                    <a:pt x="15992311" y="7887165"/>
                  </a:moveTo>
                  <a:lnTo>
                    <a:pt x="15434598" y="748124"/>
                  </a:lnTo>
                  <a:lnTo>
                    <a:pt x="15565296" y="790513"/>
                  </a:lnTo>
                  <a:lnTo>
                    <a:pt x="16116493" y="7846142"/>
                  </a:lnTo>
                  <a:lnTo>
                    <a:pt x="15992311" y="7887165"/>
                  </a:lnTo>
                  <a:close/>
                </a:path>
                <a:path w="16513175" h="10292715">
                  <a:moveTo>
                    <a:pt x="15877168" y="8043894"/>
                  </a:moveTo>
                  <a:lnTo>
                    <a:pt x="15288475" y="508299"/>
                  </a:lnTo>
                  <a:lnTo>
                    <a:pt x="15418870" y="546807"/>
                  </a:lnTo>
                  <a:lnTo>
                    <a:pt x="16001578" y="8005787"/>
                  </a:lnTo>
                  <a:lnTo>
                    <a:pt x="15877168" y="8043894"/>
                  </a:lnTo>
                  <a:close/>
                </a:path>
                <a:path w="16513175" h="10292715">
                  <a:moveTo>
                    <a:pt x="15762878" y="8211549"/>
                  </a:moveTo>
                  <a:lnTo>
                    <a:pt x="15143843" y="287558"/>
                  </a:lnTo>
                  <a:lnTo>
                    <a:pt x="15273944" y="322292"/>
                  </a:lnTo>
                  <a:lnTo>
                    <a:pt x="15887543" y="8176700"/>
                  </a:lnTo>
                  <a:lnTo>
                    <a:pt x="15762878" y="8211549"/>
                  </a:lnTo>
                  <a:close/>
                </a:path>
                <a:path w="16513175" h="10292715">
                  <a:moveTo>
                    <a:pt x="15645418" y="8338616"/>
                  </a:moveTo>
                  <a:lnTo>
                    <a:pt x="15000661" y="85368"/>
                  </a:lnTo>
                  <a:lnTo>
                    <a:pt x="15130475" y="116434"/>
                  </a:lnTo>
                  <a:lnTo>
                    <a:pt x="15770279" y="8306281"/>
                  </a:lnTo>
                  <a:lnTo>
                    <a:pt x="15645418" y="8338616"/>
                  </a:lnTo>
                  <a:close/>
                </a:path>
                <a:path w="16513175" h="10292715">
                  <a:moveTo>
                    <a:pt x="1418828" y="5598957"/>
                  </a:moveTo>
                  <a:lnTo>
                    <a:pt x="981428" y="0"/>
                  </a:lnTo>
                  <a:lnTo>
                    <a:pt x="14994069" y="988"/>
                  </a:lnTo>
                  <a:lnTo>
                    <a:pt x="15650455" y="8403093"/>
                  </a:lnTo>
                  <a:lnTo>
                    <a:pt x="15525447" y="8433549"/>
                  </a:lnTo>
                  <a:lnTo>
                    <a:pt x="15530058" y="8492565"/>
                  </a:lnTo>
                  <a:lnTo>
                    <a:pt x="15404912" y="8521259"/>
                  </a:lnTo>
                  <a:lnTo>
                    <a:pt x="15410464" y="8592320"/>
                  </a:lnTo>
                  <a:lnTo>
                    <a:pt x="15285159" y="8618976"/>
                  </a:lnTo>
                  <a:lnTo>
                    <a:pt x="15287689" y="8651356"/>
                  </a:lnTo>
                  <a:lnTo>
                    <a:pt x="15162296" y="8676877"/>
                  </a:lnTo>
                  <a:lnTo>
                    <a:pt x="15165791" y="8721612"/>
                  </a:lnTo>
                  <a:lnTo>
                    <a:pt x="15040287" y="8745722"/>
                  </a:lnTo>
                  <a:lnTo>
                    <a:pt x="15043465" y="8786400"/>
                  </a:lnTo>
                  <a:lnTo>
                    <a:pt x="14917860" y="8809216"/>
                  </a:lnTo>
                  <a:lnTo>
                    <a:pt x="14919809" y="8834157"/>
                  </a:lnTo>
                  <a:lnTo>
                    <a:pt x="14794134" y="8856079"/>
                  </a:lnTo>
                  <a:lnTo>
                    <a:pt x="14796824" y="8890501"/>
                  </a:lnTo>
                  <a:lnTo>
                    <a:pt x="14671064" y="8911335"/>
                  </a:lnTo>
                  <a:lnTo>
                    <a:pt x="14672715" y="8932463"/>
                  </a:lnTo>
                  <a:lnTo>
                    <a:pt x="14546898" y="8952557"/>
                  </a:lnTo>
                  <a:lnTo>
                    <a:pt x="14548438" y="8972271"/>
                  </a:lnTo>
                  <a:lnTo>
                    <a:pt x="14422568" y="8991690"/>
                  </a:lnTo>
                  <a:lnTo>
                    <a:pt x="14424008" y="9010122"/>
                  </a:lnTo>
                  <a:lnTo>
                    <a:pt x="14298090" y="9028933"/>
                  </a:lnTo>
                  <a:lnTo>
                    <a:pt x="14299440" y="9046214"/>
                  </a:lnTo>
                  <a:lnTo>
                    <a:pt x="14173481" y="9064483"/>
                  </a:lnTo>
                  <a:lnTo>
                    <a:pt x="14174751" y="9080745"/>
                  </a:lnTo>
                  <a:lnTo>
                    <a:pt x="14048754" y="9098536"/>
                  </a:lnTo>
                  <a:lnTo>
                    <a:pt x="14049955" y="9113911"/>
                  </a:lnTo>
                  <a:lnTo>
                    <a:pt x="13923926" y="9131292"/>
                  </a:lnTo>
                  <a:lnTo>
                    <a:pt x="13925068" y="9145911"/>
                  </a:lnTo>
                  <a:lnTo>
                    <a:pt x="13799012" y="9162947"/>
                  </a:lnTo>
                  <a:lnTo>
                    <a:pt x="13799562" y="9169991"/>
                  </a:lnTo>
                  <a:lnTo>
                    <a:pt x="13673491" y="9186833"/>
                  </a:lnTo>
                  <a:lnTo>
                    <a:pt x="13674558" y="9200485"/>
                  </a:lnTo>
                  <a:lnTo>
                    <a:pt x="13548468" y="9217092"/>
                  </a:lnTo>
                  <a:lnTo>
                    <a:pt x="13549503" y="9230340"/>
                  </a:lnTo>
                  <a:lnTo>
                    <a:pt x="13423400" y="9246778"/>
                  </a:lnTo>
                  <a:lnTo>
                    <a:pt x="13423933" y="9253594"/>
                  </a:lnTo>
                  <a:lnTo>
                    <a:pt x="13297880" y="9270679"/>
                  </a:lnTo>
                  <a:lnTo>
                    <a:pt x="13299090" y="9286166"/>
                  </a:lnTo>
                  <a:lnTo>
                    <a:pt x="13173123" y="9304335"/>
                  </a:lnTo>
                  <a:lnTo>
                    <a:pt x="13173796" y="9312957"/>
                  </a:lnTo>
                  <a:lnTo>
                    <a:pt x="13047882" y="9331806"/>
                  </a:lnTo>
                  <a:lnTo>
                    <a:pt x="13049358" y="9350700"/>
                  </a:lnTo>
                  <a:lnTo>
                    <a:pt x="12923518" y="9370511"/>
                  </a:lnTo>
                  <a:lnTo>
                    <a:pt x="12925139" y="9391252"/>
                  </a:lnTo>
                  <a:lnTo>
                    <a:pt x="12799369" y="9411949"/>
                  </a:lnTo>
                  <a:lnTo>
                    <a:pt x="12800235" y="9423034"/>
                  </a:lnTo>
                  <a:lnTo>
                    <a:pt x="12674508" y="9444282"/>
                  </a:lnTo>
                  <a:lnTo>
                    <a:pt x="12676343" y="9467775"/>
                  </a:lnTo>
                  <a:lnTo>
                    <a:pt x="12550676" y="9489787"/>
                  </a:lnTo>
                  <a:lnTo>
                    <a:pt x="12552625" y="9514734"/>
                  </a:lnTo>
                  <a:lnTo>
                    <a:pt x="12427011" y="9537436"/>
                  </a:lnTo>
                  <a:lnTo>
                    <a:pt x="12428029" y="9550460"/>
                  </a:lnTo>
                  <a:lnTo>
                    <a:pt x="12302448" y="9573582"/>
                  </a:lnTo>
                  <a:lnTo>
                    <a:pt x="12304561" y="9600626"/>
                  </a:lnTo>
                  <a:lnTo>
                    <a:pt x="12179024" y="9624314"/>
                  </a:lnTo>
                  <a:lnTo>
                    <a:pt x="12181220" y="9652420"/>
                  </a:lnTo>
                  <a:lnTo>
                    <a:pt x="12055722" y="9676602"/>
                  </a:lnTo>
                  <a:lnTo>
                    <a:pt x="12056850" y="9691042"/>
                  </a:lnTo>
                  <a:lnTo>
                    <a:pt x="11931375" y="9715513"/>
                  </a:lnTo>
                  <a:lnTo>
                    <a:pt x="11933683" y="9745059"/>
                  </a:lnTo>
                  <a:lnTo>
                    <a:pt x="11808237" y="9769901"/>
                  </a:lnTo>
                  <a:lnTo>
                    <a:pt x="11810597" y="9800116"/>
                  </a:lnTo>
                  <a:lnTo>
                    <a:pt x="11685174" y="9825255"/>
                  </a:lnTo>
                  <a:lnTo>
                    <a:pt x="11686372" y="9840586"/>
                  </a:lnTo>
                  <a:lnTo>
                    <a:pt x="11560961" y="9865882"/>
                  </a:lnTo>
                  <a:lnTo>
                    <a:pt x="11563383" y="9896883"/>
                  </a:lnTo>
                  <a:lnTo>
                    <a:pt x="11437986" y="9922354"/>
                  </a:lnTo>
                  <a:lnTo>
                    <a:pt x="11439206" y="9937976"/>
                  </a:lnTo>
                  <a:lnTo>
                    <a:pt x="11315040" y="9979202"/>
                  </a:lnTo>
                  <a:lnTo>
                    <a:pt x="11193333" y="10051905"/>
                  </a:lnTo>
                  <a:lnTo>
                    <a:pt x="11069167" y="10093141"/>
                  </a:lnTo>
                  <a:lnTo>
                    <a:pt x="11070388" y="10108770"/>
                  </a:lnTo>
                  <a:lnTo>
                    <a:pt x="10944992" y="10134250"/>
                  </a:lnTo>
                  <a:lnTo>
                    <a:pt x="10947416" y="10165275"/>
                  </a:lnTo>
                  <a:lnTo>
                    <a:pt x="10822006" y="10190585"/>
                  </a:lnTo>
                  <a:lnTo>
                    <a:pt x="10823205" y="10205931"/>
                  </a:lnTo>
                  <a:lnTo>
                    <a:pt x="10697783" y="10231088"/>
                  </a:lnTo>
                  <a:lnTo>
                    <a:pt x="10700147" y="10261342"/>
                  </a:lnTo>
                  <a:lnTo>
                    <a:pt x="10574702" y="10286207"/>
                  </a:lnTo>
                  <a:lnTo>
                    <a:pt x="10575060" y="10290792"/>
                  </a:lnTo>
                  <a:lnTo>
                    <a:pt x="5352317" y="10292346"/>
                  </a:lnTo>
                  <a:lnTo>
                    <a:pt x="5347214" y="10227022"/>
                  </a:lnTo>
                  <a:lnTo>
                    <a:pt x="5217807" y="10201160"/>
                  </a:lnTo>
                  <a:lnTo>
                    <a:pt x="5208972" y="10088077"/>
                  </a:lnTo>
                  <a:lnTo>
                    <a:pt x="5079258" y="10058288"/>
                  </a:lnTo>
                  <a:lnTo>
                    <a:pt x="5069479" y="9933106"/>
                  </a:lnTo>
                  <a:lnTo>
                    <a:pt x="4939441" y="9899177"/>
                  </a:lnTo>
                  <a:lnTo>
                    <a:pt x="4927526" y="9746653"/>
                  </a:lnTo>
                  <a:lnTo>
                    <a:pt x="4797999" y="9719259"/>
                  </a:lnTo>
                  <a:lnTo>
                    <a:pt x="4776244" y="9440789"/>
                  </a:lnTo>
                  <a:lnTo>
                    <a:pt x="4646348" y="9408665"/>
                  </a:lnTo>
                  <a:lnTo>
                    <a:pt x="4556192" y="8254617"/>
                  </a:lnTo>
                  <a:lnTo>
                    <a:pt x="4425846" y="8216748"/>
                  </a:lnTo>
                  <a:lnTo>
                    <a:pt x="4378480" y="7610427"/>
                  </a:lnTo>
                  <a:lnTo>
                    <a:pt x="4248369" y="7575561"/>
                  </a:lnTo>
                  <a:lnTo>
                    <a:pt x="4228069" y="7315715"/>
                  </a:lnTo>
                  <a:lnTo>
                    <a:pt x="4098201" y="7283951"/>
                  </a:lnTo>
                  <a:lnTo>
                    <a:pt x="4086772" y="7137654"/>
                  </a:lnTo>
                  <a:lnTo>
                    <a:pt x="3957511" y="7113671"/>
                  </a:lnTo>
                  <a:lnTo>
                    <a:pt x="3947370" y="6983856"/>
                  </a:lnTo>
                  <a:lnTo>
                    <a:pt x="3818328" y="6962670"/>
                  </a:lnTo>
                  <a:lnTo>
                    <a:pt x="3809027" y="6843605"/>
                  </a:lnTo>
                  <a:lnTo>
                    <a:pt x="3680186" y="6824997"/>
                  </a:lnTo>
                  <a:lnTo>
                    <a:pt x="3671655" y="6715803"/>
                  </a:lnTo>
                  <a:lnTo>
                    <a:pt x="3542999" y="6699552"/>
                  </a:lnTo>
                  <a:lnTo>
                    <a:pt x="3535171" y="6599349"/>
                  </a:lnTo>
                  <a:lnTo>
                    <a:pt x="3406682" y="6585237"/>
                  </a:lnTo>
                  <a:lnTo>
                    <a:pt x="3401241" y="6515599"/>
                  </a:lnTo>
                  <a:lnTo>
                    <a:pt x="3272873" y="6503039"/>
                  </a:lnTo>
                  <a:lnTo>
                    <a:pt x="3266137" y="6416806"/>
                  </a:lnTo>
                  <a:lnTo>
                    <a:pt x="3137904" y="6405989"/>
                  </a:lnTo>
                  <a:lnTo>
                    <a:pt x="3133199" y="6345760"/>
                  </a:lnTo>
                  <a:lnTo>
                    <a:pt x="3005064" y="6336178"/>
                  </a:lnTo>
                  <a:lnTo>
                    <a:pt x="2999196" y="6261069"/>
                  </a:lnTo>
                  <a:lnTo>
                    <a:pt x="2871166" y="6252834"/>
                  </a:lnTo>
                  <a:lnTo>
                    <a:pt x="2867029" y="6199880"/>
                  </a:lnTo>
                  <a:lnTo>
                    <a:pt x="2739071" y="6192565"/>
                  </a:lnTo>
                  <a:lnTo>
                    <a:pt x="2735133" y="6142158"/>
                  </a:lnTo>
                  <a:lnTo>
                    <a:pt x="2607235" y="6135622"/>
                  </a:lnTo>
                  <a:lnTo>
                    <a:pt x="2602230" y="6071552"/>
                  </a:lnTo>
                  <a:lnTo>
                    <a:pt x="2474393" y="6065791"/>
                  </a:lnTo>
                  <a:lnTo>
                    <a:pt x="2470782" y="6019574"/>
                  </a:lnTo>
                  <a:lnTo>
                    <a:pt x="2342982" y="6014276"/>
                  </a:lnTo>
                  <a:lnTo>
                    <a:pt x="2339463" y="5969236"/>
                  </a:lnTo>
                  <a:lnTo>
                    <a:pt x="2211687" y="5964260"/>
                  </a:lnTo>
                  <a:lnTo>
                    <a:pt x="2210530" y="5949451"/>
                  </a:lnTo>
                  <a:lnTo>
                    <a:pt x="2078176" y="5885868"/>
                  </a:lnTo>
                  <a:lnTo>
                    <a:pt x="2075888" y="5856580"/>
                  </a:lnTo>
                  <a:lnTo>
                    <a:pt x="1948129" y="5851814"/>
                  </a:lnTo>
                  <a:lnTo>
                    <a:pt x="1943526" y="5792891"/>
                  </a:lnTo>
                  <a:lnTo>
                    <a:pt x="1815752" y="5787934"/>
                  </a:lnTo>
                  <a:lnTo>
                    <a:pt x="1812239" y="5742967"/>
                  </a:lnTo>
                  <a:lnTo>
                    <a:pt x="1684440" y="5737699"/>
                  </a:lnTo>
                  <a:lnTo>
                    <a:pt x="1679618" y="5675978"/>
                  </a:lnTo>
                  <a:lnTo>
                    <a:pt x="1551774" y="5670124"/>
                  </a:lnTo>
                  <a:lnTo>
                    <a:pt x="1546735" y="5605617"/>
                  </a:lnTo>
                  <a:lnTo>
                    <a:pt x="1418828" y="5598957"/>
                  </a:lnTo>
                  <a:close/>
                </a:path>
                <a:path w="16513175" h="10292715">
                  <a:moveTo>
                    <a:pt x="1285515" y="5523100"/>
                  </a:moveTo>
                  <a:lnTo>
                    <a:pt x="860034" y="76711"/>
                  </a:lnTo>
                  <a:lnTo>
                    <a:pt x="984374" y="37713"/>
                  </a:lnTo>
                  <a:lnTo>
                    <a:pt x="1413502" y="5530787"/>
                  </a:lnTo>
                  <a:lnTo>
                    <a:pt x="1285515" y="5523100"/>
                  </a:lnTo>
                  <a:close/>
                </a:path>
                <a:path w="16513175" h="10292715">
                  <a:moveTo>
                    <a:pt x="1151749" y="5441456"/>
                  </a:moveTo>
                  <a:lnTo>
                    <a:pt x="742908" y="208060"/>
                  </a:lnTo>
                  <a:lnTo>
                    <a:pt x="867092" y="167054"/>
                  </a:lnTo>
                  <a:lnTo>
                    <a:pt x="1279834" y="5450387"/>
                  </a:lnTo>
                  <a:lnTo>
                    <a:pt x="1151749" y="5441456"/>
                  </a:lnTo>
                  <a:close/>
                </a:path>
                <a:path w="16513175" h="10292715">
                  <a:moveTo>
                    <a:pt x="1017446" y="5352924"/>
                  </a:moveTo>
                  <a:lnTo>
                    <a:pt x="626404" y="347370"/>
                  </a:lnTo>
                  <a:lnTo>
                    <a:pt x="750433" y="304385"/>
                  </a:lnTo>
                  <a:lnTo>
                    <a:pt x="1145645" y="5363321"/>
                  </a:lnTo>
                  <a:lnTo>
                    <a:pt x="1017446" y="5352924"/>
                  </a:lnTo>
                  <a:close/>
                </a:path>
                <a:path w="16513175" h="10292715">
                  <a:moveTo>
                    <a:pt x="880774" y="5234070"/>
                  </a:moveTo>
                  <a:lnTo>
                    <a:pt x="513289" y="530050"/>
                  </a:lnTo>
                  <a:lnTo>
                    <a:pt x="637128" y="484632"/>
                  </a:lnTo>
                  <a:lnTo>
                    <a:pt x="1009133" y="5246515"/>
                  </a:lnTo>
                  <a:lnTo>
                    <a:pt x="880774" y="5234070"/>
                  </a:lnTo>
                  <a:close/>
                </a:path>
                <a:path w="16513175" h="10292715">
                  <a:moveTo>
                    <a:pt x="743056" y="5101819"/>
                  </a:moveTo>
                  <a:lnTo>
                    <a:pt x="401112" y="724753"/>
                  </a:lnTo>
                  <a:lnTo>
                    <a:pt x="524765" y="676949"/>
                  </a:lnTo>
                  <a:lnTo>
                    <a:pt x="871600" y="5116629"/>
                  </a:lnTo>
                  <a:lnTo>
                    <a:pt x="743056" y="5101819"/>
                  </a:lnTo>
                  <a:close/>
                </a:path>
                <a:path w="16513175" h="10292715">
                  <a:moveTo>
                    <a:pt x="601966" y="4926412"/>
                  </a:moveTo>
                  <a:lnTo>
                    <a:pt x="289857" y="931249"/>
                  </a:lnTo>
                  <a:lnTo>
                    <a:pt x="413327" y="881105"/>
                  </a:lnTo>
                  <a:lnTo>
                    <a:pt x="730756" y="4944380"/>
                  </a:lnTo>
                  <a:lnTo>
                    <a:pt x="601966" y="4926412"/>
                  </a:lnTo>
                  <a:close/>
                </a:path>
                <a:path w="16513175" h="10292715">
                  <a:moveTo>
                    <a:pt x="459014" y="4727171"/>
                  </a:moveTo>
                  <a:lnTo>
                    <a:pt x="186259" y="1235762"/>
                  </a:lnTo>
                  <a:lnTo>
                    <a:pt x="309479" y="1182418"/>
                  </a:lnTo>
                  <a:lnTo>
                    <a:pt x="588085" y="4748729"/>
                  </a:lnTo>
                  <a:lnTo>
                    <a:pt x="459014" y="4727171"/>
                  </a:lnTo>
                  <a:close/>
                </a:path>
                <a:path w="16513175" h="10292715">
                  <a:moveTo>
                    <a:pt x="308279" y="4428305"/>
                  </a:moveTo>
                  <a:lnTo>
                    <a:pt x="84382" y="1562304"/>
                  </a:lnTo>
                  <a:lnTo>
                    <a:pt x="207359" y="1505852"/>
                  </a:lnTo>
                  <a:lnTo>
                    <a:pt x="437760" y="4455111"/>
                  </a:lnTo>
                  <a:lnTo>
                    <a:pt x="308279" y="4428305"/>
                  </a:lnTo>
                  <a:close/>
                </a:path>
                <a:path w="16513175" h="10292715">
                  <a:moveTo>
                    <a:pt x="143245" y="3946409"/>
                  </a:moveTo>
                  <a:lnTo>
                    <a:pt x="0" y="2112781"/>
                  </a:lnTo>
                  <a:lnTo>
                    <a:pt x="122609" y="2051627"/>
                  </a:lnTo>
                  <a:lnTo>
                    <a:pt x="273360" y="3981319"/>
                  </a:lnTo>
                  <a:lnTo>
                    <a:pt x="143245" y="39464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12342" y="3366439"/>
              <a:ext cx="5062855" cy="4716145"/>
            </a:xfrm>
            <a:custGeom>
              <a:avLst/>
              <a:gdLst/>
              <a:ahLst/>
              <a:cxnLst/>
              <a:rect l="l" t="t" r="r" b="b"/>
              <a:pathLst>
                <a:path w="5062855" h="4716145">
                  <a:moveTo>
                    <a:pt x="4849240" y="4716026"/>
                  </a:moveTo>
                  <a:lnTo>
                    <a:pt x="217973" y="4716026"/>
                  </a:lnTo>
                  <a:lnTo>
                    <a:pt x="180977" y="4712280"/>
                  </a:lnTo>
                  <a:lnTo>
                    <a:pt x="138489" y="4699051"/>
                  </a:lnTo>
                  <a:lnTo>
                    <a:pt x="100011" y="4678128"/>
                  </a:lnTo>
                  <a:lnTo>
                    <a:pt x="66463" y="4650431"/>
                  </a:lnTo>
                  <a:lnTo>
                    <a:pt x="38767" y="4616883"/>
                  </a:lnTo>
                  <a:lnTo>
                    <a:pt x="17844" y="4578405"/>
                  </a:lnTo>
                  <a:lnTo>
                    <a:pt x="4614" y="4535917"/>
                  </a:lnTo>
                  <a:lnTo>
                    <a:pt x="0" y="4490340"/>
                  </a:lnTo>
                  <a:lnTo>
                    <a:pt x="0" y="226553"/>
                  </a:lnTo>
                  <a:lnTo>
                    <a:pt x="4614" y="180977"/>
                  </a:lnTo>
                  <a:lnTo>
                    <a:pt x="17844" y="138489"/>
                  </a:lnTo>
                  <a:lnTo>
                    <a:pt x="38767" y="100010"/>
                  </a:lnTo>
                  <a:lnTo>
                    <a:pt x="66463" y="66463"/>
                  </a:lnTo>
                  <a:lnTo>
                    <a:pt x="100011" y="38766"/>
                  </a:lnTo>
                  <a:lnTo>
                    <a:pt x="138489" y="17843"/>
                  </a:lnTo>
                  <a:lnTo>
                    <a:pt x="180977" y="4614"/>
                  </a:lnTo>
                  <a:lnTo>
                    <a:pt x="226549" y="0"/>
                  </a:lnTo>
                  <a:lnTo>
                    <a:pt x="4840664" y="0"/>
                  </a:lnTo>
                  <a:lnTo>
                    <a:pt x="4886236" y="4614"/>
                  </a:lnTo>
                  <a:lnTo>
                    <a:pt x="4928724" y="17843"/>
                  </a:lnTo>
                  <a:lnTo>
                    <a:pt x="4967202" y="38766"/>
                  </a:lnTo>
                  <a:lnTo>
                    <a:pt x="5000750" y="66463"/>
                  </a:lnTo>
                  <a:lnTo>
                    <a:pt x="5028446" y="100010"/>
                  </a:lnTo>
                  <a:lnTo>
                    <a:pt x="5049369" y="138489"/>
                  </a:lnTo>
                  <a:lnTo>
                    <a:pt x="5062599" y="180977"/>
                  </a:lnTo>
                  <a:lnTo>
                    <a:pt x="5062793" y="182892"/>
                  </a:lnTo>
                  <a:lnTo>
                    <a:pt x="5062793" y="4534002"/>
                  </a:lnTo>
                  <a:lnTo>
                    <a:pt x="5049369" y="4578405"/>
                  </a:lnTo>
                  <a:lnTo>
                    <a:pt x="5028446" y="4616883"/>
                  </a:lnTo>
                  <a:lnTo>
                    <a:pt x="5000750" y="4650431"/>
                  </a:lnTo>
                  <a:lnTo>
                    <a:pt x="4967202" y="4678128"/>
                  </a:lnTo>
                  <a:lnTo>
                    <a:pt x="4928724" y="4699051"/>
                  </a:lnTo>
                  <a:lnTo>
                    <a:pt x="4886236" y="4712280"/>
                  </a:lnTo>
                  <a:lnTo>
                    <a:pt x="4849240" y="4716026"/>
                  </a:lnTo>
                  <a:close/>
                </a:path>
              </a:pathLst>
            </a:custGeom>
            <a:solidFill>
              <a:srgbClr val="AFD0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51838" y="3048913"/>
              <a:ext cx="3384550" cy="669925"/>
            </a:xfrm>
            <a:custGeom>
              <a:avLst/>
              <a:gdLst/>
              <a:ahLst/>
              <a:cxnLst/>
              <a:rect l="l" t="t" r="r" b="b"/>
              <a:pathLst>
                <a:path w="3384550" h="669925">
                  <a:moveTo>
                    <a:pt x="3384029" y="334772"/>
                  </a:moveTo>
                  <a:lnTo>
                    <a:pt x="3380613" y="283311"/>
                  </a:lnTo>
                  <a:lnTo>
                    <a:pt x="3370694" y="234873"/>
                  </a:lnTo>
                  <a:lnTo>
                    <a:pt x="3354755" y="189826"/>
                  </a:lnTo>
                  <a:lnTo>
                    <a:pt x="3333292" y="148590"/>
                  </a:lnTo>
                  <a:lnTo>
                    <a:pt x="3306800" y="111556"/>
                  </a:lnTo>
                  <a:lnTo>
                    <a:pt x="3275761" y="79133"/>
                  </a:lnTo>
                  <a:lnTo>
                    <a:pt x="3240659" y="51701"/>
                  </a:lnTo>
                  <a:lnTo>
                    <a:pt x="3202000" y="29679"/>
                  </a:lnTo>
                  <a:lnTo>
                    <a:pt x="3160268" y="13449"/>
                  </a:lnTo>
                  <a:lnTo>
                    <a:pt x="3115957" y="3429"/>
                  </a:lnTo>
                  <a:lnTo>
                    <a:pt x="3069539" y="0"/>
                  </a:lnTo>
                  <a:lnTo>
                    <a:pt x="314490" y="0"/>
                  </a:lnTo>
                  <a:lnTo>
                    <a:pt x="268084" y="3429"/>
                  </a:lnTo>
                  <a:lnTo>
                    <a:pt x="223761" y="13449"/>
                  </a:lnTo>
                  <a:lnTo>
                    <a:pt x="182029" y="29679"/>
                  </a:lnTo>
                  <a:lnTo>
                    <a:pt x="143370" y="51701"/>
                  </a:lnTo>
                  <a:lnTo>
                    <a:pt x="108280" y="79133"/>
                  </a:lnTo>
                  <a:lnTo>
                    <a:pt x="77228" y="111556"/>
                  </a:lnTo>
                  <a:lnTo>
                    <a:pt x="50736" y="148590"/>
                  </a:lnTo>
                  <a:lnTo>
                    <a:pt x="29273" y="189826"/>
                  </a:lnTo>
                  <a:lnTo>
                    <a:pt x="13335" y="234873"/>
                  </a:lnTo>
                  <a:lnTo>
                    <a:pt x="3416" y="283311"/>
                  </a:lnTo>
                  <a:lnTo>
                    <a:pt x="0" y="334772"/>
                  </a:lnTo>
                  <a:lnTo>
                    <a:pt x="3416" y="386232"/>
                  </a:lnTo>
                  <a:lnTo>
                    <a:pt x="13335" y="434670"/>
                  </a:lnTo>
                  <a:lnTo>
                    <a:pt x="29273" y="479717"/>
                  </a:lnTo>
                  <a:lnTo>
                    <a:pt x="50736" y="520954"/>
                  </a:lnTo>
                  <a:lnTo>
                    <a:pt x="77228" y="557987"/>
                  </a:lnTo>
                  <a:lnTo>
                    <a:pt x="108280" y="590410"/>
                  </a:lnTo>
                  <a:lnTo>
                    <a:pt x="143370" y="617842"/>
                  </a:lnTo>
                  <a:lnTo>
                    <a:pt x="182029" y="639864"/>
                  </a:lnTo>
                  <a:lnTo>
                    <a:pt x="223761" y="656094"/>
                  </a:lnTo>
                  <a:lnTo>
                    <a:pt x="268084" y="666115"/>
                  </a:lnTo>
                  <a:lnTo>
                    <a:pt x="314490" y="669544"/>
                  </a:lnTo>
                  <a:lnTo>
                    <a:pt x="3069539" y="669544"/>
                  </a:lnTo>
                  <a:lnTo>
                    <a:pt x="3115957" y="666115"/>
                  </a:lnTo>
                  <a:lnTo>
                    <a:pt x="3160268" y="656094"/>
                  </a:lnTo>
                  <a:lnTo>
                    <a:pt x="3202000" y="639864"/>
                  </a:lnTo>
                  <a:lnTo>
                    <a:pt x="3240659" y="617842"/>
                  </a:lnTo>
                  <a:lnTo>
                    <a:pt x="3275761" y="590410"/>
                  </a:lnTo>
                  <a:lnTo>
                    <a:pt x="3306800" y="557987"/>
                  </a:lnTo>
                  <a:lnTo>
                    <a:pt x="3333292" y="520954"/>
                  </a:lnTo>
                  <a:lnTo>
                    <a:pt x="3354755" y="479717"/>
                  </a:lnTo>
                  <a:lnTo>
                    <a:pt x="3370694" y="434670"/>
                  </a:lnTo>
                  <a:lnTo>
                    <a:pt x="3380613" y="386232"/>
                  </a:lnTo>
                  <a:lnTo>
                    <a:pt x="3384029" y="334772"/>
                  </a:lnTo>
                  <a:close/>
                </a:path>
              </a:pathLst>
            </a:custGeom>
            <a:solidFill>
              <a:srgbClr val="6B9D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608116" y="3366439"/>
              <a:ext cx="5062855" cy="4716145"/>
            </a:xfrm>
            <a:custGeom>
              <a:avLst/>
              <a:gdLst/>
              <a:ahLst/>
              <a:cxnLst/>
              <a:rect l="l" t="t" r="r" b="b"/>
              <a:pathLst>
                <a:path w="5062855" h="4716145">
                  <a:moveTo>
                    <a:pt x="4849240" y="4716026"/>
                  </a:moveTo>
                  <a:lnTo>
                    <a:pt x="217972" y="4716026"/>
                  </a:lnTo>
                  <a:lnTo>
                    <a:pt x="180977" y="4712280"/>
                  </a:lnTo>
                  <a:lnTo>
                    <a:pt x="138489" y="4699051"/>
                  </a:lnTo>
                  <a:lnTo>
                    <a:pt x="100011" y="4678128"/>
                  </a:lnTo>
                  <a:lnTo>
                    <a:pt x="66463" y="4650431"/>
                  </a:lnTo>
                  <a:lnTo>
                    <a:pt x="38767" y="4616883"/>
                  </a:lnTo>
                  <a:lnTo>
                    <a:pt x="17843" y="4578405"/>
                  </a:lnTo>
                  <a:lnTo>
                    <a:pt x="4614" y="4535917"/>
                  </a:lnTo>
                  <a:lnTo>
                    <a:pt x="0" y="4490342"/>
                  </a:lnTo>
                  <a:lnTo>
                    <a:pt x="0" y="226552"/>
                  </a:lnTo>
                  <a:lnTo>
                    <a:pt x="4614" y="180977"/>
                  </a:lnTo>
                  <a:lnTo>
                    <a:pt x="17843" y="138489"/>
                  </a:lnTo>
                  <a:lnTo>
                    <a:pt x="38767" y="100010"/>
                  </a:lnTo>
                  <a:lnTo>
                    <a:pt x="66463" y="66463"/>
                  </a:lnTo>
                  <a:lnTo>
                    <a:pt x="100011" y="38766"/>
                  </a:lnTo>
                  <a:lnTo>
                    <a:pt x="138489" y="17843"/>
                  </a:lnTo>
                  <a:lnTo>
                    <a:pt x="180977" y="4614"/>
                  </a:lnTo>
                  <a:lnTo>
                    <a:pt x="226548" y="0"/>
                  </a:lnTo>
                  <a:lnTo>
                    <a:pt x="4840664" y="0"/>
                  </a:lnTo>
                  <a:lnTo>
                    <a:pt x="4886235" y="4614"/>
                  </a:lnTo>
                  <a:lnTo>
                    <a:pt x="4928723" y="17843"/>
                  </a:lnTo>
                  <a:lnTo>
                    <a:pt x="4967202" y="38766"/>
                  </a:lnTo>
                  <a:lnTo>
                    <a:pt x="5000749" y="66463"/>
                  </a:lnTo>
                  <a:lnTo>
                    <a:pt x="5028446" y="100010"/>
                  </a:lnTo>
                  <a:lnTo>
                    <a:pt x="5049369" y="138489"/>
                  </a:lnTo>
                  <a:lnTo>
                    <a:pt x="5062598" y="180977"/>
                  </a:lnTo>
                  <a:lnTo>
                    <a:pt x="5062793" y="182897"/>
                  </a:lnTo>
                  <a:lnTo>
                    <a:pt x="5062793" y="4533996"/>
                  </a:lnTo>
                  <a:lnTo>
                    <a:pt x="5049369" y="4578405"/>
                  </a:lnTo>
                  <a:lnTo>
                    <a:pt x="5028446" y="4616883"/>
                  </a:lnTo>
                  <a:lnTo>
                    <a:pt x="5000749" y="4650431"/>
                  </a:lnTo>
                  <a:lnTo>
                    <a:pt x="4967202" y="4678128"/>
                  </a:lnTo>
                  <a:lnTo>
                    <a:pt x="4928723" y="4699051"/>
                  </a:lnTo>
                  <a:lnTo>
                    <a:pt x="4886235" y="4712280"/>
                  </a:lnTo>
                  <a:lnTo>
                    <a:pt x="4849240" y="4716026"/>
                  </a:lnTo>
                  <a:close/>
                </a:path>
              </a:pathLst>
            </a:custGeom>
            <a:solidFill>
              <a:srgbClr val="BAD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447611" y="3048913"/>
              <a:ext cx="3384550" cy="669925"/>
            </a:xfrm>
            <a:custGeom>
              <a:avLst/>
              <a:gdLst/>
              <a:ahLst/>
              <a:cxnLst/>
              <a:rect l="l" t="t" r="r" b="b"/>
              <a:pathLst>
                <a:path w="3384550" h="669925">
                  <a:moveTo>
                    <a:pt x="3384042" y="334772"/>
                  </a:moveTo>
                  <a:lnTo>
                    <a:pt x="3380625" y="283311"/>
                  </a:lnTo>
                  <a:lnTo>
                    <a:pt x="3370694" y="234873"/>
                  </a:lnTo>
                  <a:lnTo>
                    <a:pt x="3354755" y="189826"/>
                  </a:lnTo>
                  <a:lnTo>
                    <a:pt x="3333305" y="148590"/>
                  </a:lnTo>
                  <a:lnTo>
                    <a:pt x="3306800" y="111556"/>
                  </a:lnTo>
                  <a:lnTo>
                    <a:pt x="3275761" y="79133"/>
                  </a:lnTo>
                  <a:lnTo>
                    <a:pt x="3240671" y="51701"/>
                  </a:lnTo>
                  <a:lnTo>
                    <a:pt x="3202000" y="29679"/>
                  </a:lnTo>
                  <a:lnTo>
                    <a:pt x="3160268" y="13449"/>
                  </a:lnTo>
                  <a:lnTo>
                    <a:pt x="3115957" y="3429"/>
                  </a:lnTo>
                  <a:lnTo>
                    <a:pt x="3069539" y="0"/>
                  </a:lnTo>
                  <a:lnTo>
                    <a:pt x="314490" y="0"/>
                  </a:lnTo>
                  <a:lnTo>
                    <a:pt x="268084" y="3429"/>
                  </a:lnTo>
                  <a:lnTo>
                    <a:pt x="223761" y="13449"/>
                  </a:lnTo>
                  <a:lnTo>
                    <a:pt x="182029" y="29679"/>
                  </a:lnTo>
                  <a:lnTo>
                    <a:pt x="143370" y="51701"/>
                  </a:lnTo>
                  <a:lnTo>
                    <a:pt x="108280" y="79133"/>
                  </a:lnTo>
                  <a:lnTo>
                    <a:pt x="77228" y="111556"/>
                  </a:lnTo>
                  <a:lnTo>
                    <a:pt x="50736" y="148590"/>
                  </a:lnTo>
                  <a:lnTo>
                    <a:pt x="29273" y="189826"/>
                  </a:lnTo>
                  <a:lnTo>
                    <a:pt x="13335" y="234873"/>
                  </a:lnTo>
                  <a:lnTo>
                    <a:pt x="3416" y="283311"/>
                  </a:lnTo>
                  <a:lnTo>
                    <a:pt x="0" y="334772"/>
                  </a:lnTo>
                  <a:lnTo>
                    <a:pt x="3416" y="386232"/>
                  </a:lnTo>
                  <a:lnTo>
                    <a:pt x="13335" y="434670"/>
                  </a:lnTo>
                  <a:lnTo>
                    <a:pt x="29273" y="479717"/>
                  </a:lnTo>
                  <a:lnTo>
                    <a:pt x="50736" y="520954"/>
                  </a:lnTo>
                  <a:lnTo>
                    <a:pt x="77228" y="557987"/>
                  </a:lnTo>
                  <a:lnTo>
                    <a:pt x="108280" y="590410"/>
                  </a:lnTo>
                  <a:lnTo>
                    <a:pt x="143370" y="617842"/>
                  </a:lnTo>
                  <a:lnTo>
                    <a:pt x="182029" y="639864"/>
                  </a:lnTo>
                  <a:lnTo>
                    <a:pt x="223761" y="656094"/>
                  </a:lnTo>
                  <a:lnTo>
                    <a:pt x="268084" y="666115"/>
                  </a:lnTo>
                  <a:lnTo>
                    <a:pt x="314490" y="669544"/>
                  </a:lnTo>
                  <a:lnTo>
                    <a:pt x="3069539" y="669544"/>
                  </a:lnTo>
                  <a:lnTo>
                    <a:pt x="3115957" y="666115"/>
                  </a:lnTo>
                  <a:lnTo>
                    <a:pt x="3160268" y="656094"/>
                  </a:lnTo>
                  <a:lnTo>
                    <a:pt x="3202000" y="639864"/>
                  </a:lnTo>
                  <a:lnTo>
                    <a:pt x="3240671" y="617842"/>
                  </a:lnTo>
                  <a:lnTo>
                    <a:pt x="3275761" y="590410"/>
                  </a:lnTo>
                  <a:lnTo>
                    <a:pt x="3306800" y="557987"/>
                  </a:lnTo>
                  <a:lnTo>
                    <a:pt x="3333305" y="520954"/>
                  </a:lnTo>
                  <a:lnTo>
                    <a:pt x="3354755" y="479717"/>
                  </a:lnTo>
                  <a:lnTo>
                    <a:pt x="3370694" y="434670"/>
                  </a:lnTo>
                  <a:lnTo>
                    <a:pt x="3380625" y="386232"/>
                  </a:lnTo>
                  <a:lnTo>
                    <a:pt x="3384042" y="334772"/>
                  </a:lnTo>
                  <a:close/>
                </a:path>
              </a:pathLst>
            </a:custGeom>
            <a:solidFill>
              <a:srgbClr val="5086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56701" y="3142664"/>
            <a:ext cx="4540885" cy="36595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7465" algn="ctr">
              <a:lnSpc>
                <a:spcPct val="100000"/>
              </a:lnSpc>
              <a:spcBef>
                <a:spcPts val="110"/>
              </a:spcBef>
            </a:pPr>
            <a:r>
              <a:rPr sz="2800" spc="125" dirty="0">
                <a:latin typeface="Tahoma"/>
                <a:cs typeface="Tahoma"/>
              </a:rPr>
              <a:t>F</a:t>
            </a:r>
            <a:r>
              <a:rPr sz="2800" spc="25" dirty="0">
                <a:latin typeface="Tahoma"/>
                <a:cs typeface="Tahoma"/>
              </a:rPr>
              <a:t>i</a:t>
            </a:r>
            <a:r>
              <a:rPr sz="2800" spc="100" dirty="0">
                <a:latin typeface="Tahoma"/>
                <a:cs typeface="Tahoma"/>
              </a:rPr>
              <a:t>n</a:t>
            </a:r>
            <a:r>
              <a:rPr sz="2800" spc="175" dirty="0">
                <a:latin typeface="Tahoma"/>
                <a:cs typeface="Tahoma"/>
              </a:rPr>
              <a:t>g</a:t>
            </a:r>
            <a:r>
              <a:rPr sz="2800" spc="60" dirty="0">
                <a:latin typeface="Tahoma"/>
                <a:cs typeface="Tahoma"/>
              </a:rPr>
              <a:t>e</a:t>
            </a:r>
            <a:r>
              <a:rPr sz="2800" spc="-85" dirty="0">
                <a:latin typeface="Tahoma"/>
                <a:cs typeface="Tahoma"/>
              </a:rPr>
              <a:t>r</a:t>
            </a:r>
            <a:r>
              <a:rPr sz="2800" spc="-270" dirty="0">
                <a:latin typeface="Tahoma"/>
                <a:cs typeface="Tahoma"/>
              </a:rPr>
              <a:t> </a:t>
            </a:r>
            <a:r>
              <a:rPr sz="2800" spc="160" dirty="0">
                <a:latin typeface="Tahoma"/>
                <a:cs typeface="Tahoma"/>
              </a:rPr>
              <a:t>b</a:t>
            </a:r>
            <a:r>
              <a:rPr sz="2800" spc="-85" dirty="0">
                <a:latin typeface="Tahoma"/>
                <a:cs typeface="Tahoma"/>
              </a:rPr>
              <a:t>r</a:t>
            </a:r>
            <a:r>
              <a:rPr sz="2800" spc="60" dirty="0">
                <a:latin typeface="Tahoma"/>
                <a:cs typeface="Tahoma"/>
              </a:rPr>
              <a:t>e</a:t>
            </a:r>
            <a:r>
              <a:rPr sz="2800" spc="15" dirty="0">
                <a:latin typeface="Tahoma"/>
                <a:cs typeface="Tahoma"/>
              </a:rPr>
              <a:t>a</a:t>
            </a:r>
            <a:r>
              <a:rPr sz="2800" spc="-60" dirty="0">
                <a:latin typeface="Tahoma"/>
                <a:cs typeface="Tahoma"/>
              </a:rPr>
              <a:t>t</a:t>
            </a:r>
            <a:r>
              <a:rPr sz="2800" spc="100" dirty="0">
                <a:latin typeface="Tahoma"/>
                <a:cs typeface="Tahoma"/>
              </a:rPr>
              <a:t>h</a:t>
            </a:r>
            <a:r>
              <a:rPr sz="2800" spc="25" dirty="0">
                <a:latin typeface="Tahoma"/>
                <a:cs typeface="Tahoma"/>
              </a:rPr>
              <a:t>i</a:t>
            </a:r>
            <a:r>
              <a:rPr sz="2800" spc="100" dirty="0">
                <a:latin typeface="Tahoma"/>
                <a:cs typeface="Tahoma"/>
              </a:rPr>
              <a:t>n</a:t>
            </a:r>
            <a:r>
              <a:rPr sz="2800" spc="175" dirty="0">
                <a:latin typeface="Tahoma"/>
                <a:cs typeface="Tahoma"/>
              </a:rPr>
              <a:t>g</a:t>
            </a:r>
            <a:r>
              <a:rPr sz="2800" spc="-375" dirty="0">
                <a:latin typeface="Tahoma"/>
                <a:cs typeface="Tahoma"/>
              </a:rPr>
              <a:t>:</a:t>
            </a:r>
            <a:endParaRPr sz="2800">
              <a:latin typeface="Tahoma"/>
              <a:cs typeface="Tahoma"/>
            </a:endParaRPr>
          </a:p>
          <a:p>
            <a:pPr marL="203835" marR="5080" indent="-191770">
              <a:lnSpc>
                <a:spcPct val="118100"/>
              </a:lnSpc>
              <a:spcBef>
                <a:spcPts val="2285"/>
              </a:spcBef>
              <a:buSzPct val="27777"/>
              <a:buFont typeface="Lucida Sans Unicode"/>
              <a:buChar char="▪"/>
              <a:tabLst>
                <a:tab pos="296545" algn="l"/>
              </a:tabLst>
            </a:pPr>
            <a:r>
              <a:rPr sz="1800" spc="65" dirty="0">
                <a:latin typeface="Tahoma"/>
                <a:cs typeface="Tahoma"/>
              </a:rPr>
              <a:t>U</a:t>
            </a:r>
            <a:r>
              <a:rPr sz="1800" spc="30" dirty="0">
                <a:latin typeface="Tahoma"/>
                <a:cs typeface="Tahoma"/>
              </a:rPr>
              <a:t>s</a:t>
            </a:r>
            <a:r>
              <a:rPr sz="1800" spc="55" dirty="0">
                <a:latin typeface="Tahoma"/>
                <a:cs typeface="Tahoma"/>
              </a:rPr>
              <a:t>e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35" dirty="0">
                <a:latin typeface="Tahoma"/>
                <a:cs typeface="Tahoma"/>
              </a:rPr>
              <a:t>y</a:t>
            </a:r>
            <a:r>
              <a:rPr sz="1800" spc="90" dirty="0">
                <a:latin typeface="Tahoma"/>
                <a:cs typeface="Tahoma"/>
              </a:rPr>
              <a:t>o</a:t>
            </a:r>
            <a:r>
              <a:rPr sz="1800" spc="75" dirty="0">
                <a:latin typeface="Tahoma"/>
                <a:cs typeface="Tahoma"/>
              </a:rPr>
              <a:t>u</a:t>
            </a:r>
            <a:r>
              <a:rPr sz="1800" spc="-45" dirty="0">
                <a:latin typeface="Tahoma"/>
                <a:cs typeface="Tahoma"/>
              </a:rPr>
              <a:t>r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20" dirty="0">
                <a:latin typeface="Tahoma"/>
                <a:cs typeface="Tahoma"/>
              </a:rPr>
              <a:t>i</a:t>
            </a:r>
            <a:r>
              <a:rPr sz="1800" spc="75" dirty="0">
                <a:latin typeface="Tahoma"/>
                <a:cs typeface="Tahoma"/>
              </a:rPr>
              <a:t>n</a:t>
            </a:r>
            <a:r>
              <a:rPr sz="1800" spc="125" dirty="0">
                <a:latin typeface="Tahoma"/>
                <a:cs typeface="Tahoma"/>
              </a:rPr>
              <a:t>d</a:t>
            </a:r>
            <a:r>
              <a:rPr sz="1800" spc="50" dirty="0">
                <a:latin typeface="Tahoma"/>
                <a:cs typeface="Tahoma"/>
              </a:rPr>
              <a:t>e</a:t>
            </a:r>
            <a:r>
              <a:rPr sz="1800" spc="-10" dirty="0">
                <a:latin typeface="Tahoma"/>
                <a:cs typeface="Tahoma"/>
              </a:rPr>
              <a:t>x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-50" dirty="0">
                <a:latin typeface="Tahoma"/>
                <a:cs typeface="Tahoma"/>
              </a:rPr>
              <a:t>f</a:t>
            </a:r>
            <a:r>
              <a:rPr sz="1800" spc="20" dirty="0">
                <a:latin typeface="Tahoma"/>
                <a:cs typeface="Tahoma"/>
              </a:rPr>
              <a:t>i</a:t>
            </a:r>
            <a:r>
              <a:rPr sz="1800" spc="75" dirty="0">
                <a:latin typeface="Tahoma"/>
                <a:cs typeface="Tahoma"/>
              </a:rPr>
              <a:t>n</a:t>
            </a:r>
            <a:r>
              <a:rPr sz="1800" spc="125" dirty="0">
                <a:latin typeface="Tahoma"/>
                <a:cs typeface="Tahoma"/>
              </a:rPr>
              <a:t>g</a:t>
            </a:r>
            <a:r>
              <a:rPr sz="1800" spc="50" dirty="0">
                <a:latin typeface="Tahoma"/>
                <a:cs typeface="Tahoma"/>
              </a:rPr>
              <a:t>e</a:t>
            </a:r>
            <a:r>
              <a:rPr sz="1800" spc="-45" dirty="0">
                <a:latin typeface="Tahoma"/>
                <a:cs typeface="Tahoma"/>
              </a:rPr>
              <a:t>r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-35" dirty="0">
                <a:latin typeface="Tahoma"/>
                <a:cs typeface="Tahoma"/>
              </a:rPr>
              <a:t>t</a:t>
            </a:r>
            <a:r>
              <a:rPr sz="1800" spc="95" dirty="0">
                <a:latin typeface="Tahoma"/>
                <a:cs typeface="Tahoma"/>
              </a:rPr>
              <a:t>o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-35" dirty="0">
                <a:latin typeface="Tahoma"/>
                <a:cs typeface="Tahoma"/>
              </a:rPr>
              <a:t>t</a:t>
            </a:r>
            <a:r>
              <a:rPr sz="1800" spc="-50" dirty="0">
                <a:latin typeface="Tahoma"/>
                <a:cs typeface="Tahoma"/>
              </a:rPr>
              <a:t>r</a:t>
            </a:r>
            <a:r>
              <a:rPr sz="1800" spc="20" dirty="0">
                <a:latin typeface="Tahoma"/>
                <a:cs typeface="Tahoma"/>
              </a:rPr>
              <a:t>a</a:t>
            </a:r>
            <a:r>
              <a:rPr sz="1800" spc="130" dirty="0">
                <a:latin typeface="Tahoma"/>
                <a:cs typeface="Tahoma"/>
              </a:rPr>
              <a:t>c</a:t>
            </a:r>
            <a:r>
              <a:rPr sz="1800" spc="55" dirty="0">
                <a:latin typeface="Tahoma"/>
                <a:cs typeface="Tahoma"/>
              </a:rPr>
              <a:t>e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20" dirty="0">
                <a:latin typeface="Tahoma"/>
                <a:cs typeface="Tahoma"/>
              </a:rPr>
              <a:t>a</a:t>
            </a:r>
            <a:r>
              <a:rPr sz="1800" spc="-50" dirty="0">
                <a:latin typeface="Tahoma"/>
                <a:cs typeface="Tahoma"/>
              </a:rPr>
              <a:t>r</a:t>
            </a:r>
            <a:r>
              <a:rPr sz="1800" spc="90" dirty="0">
                <a:latin typeface="Tahoma"/>
                <a:cs typeface="Tahoma"/>
              </a:rPr>
              <a:t>o</a:t>
            </a:r>
            <a:r>
              <a:rPr sz="1800" spc="75" dirty="0">
                <a:latin typeface="Tahoma"/>
                <a:cs typeface="Tahoma"/>
              </a:rPr>
              <a:t>un</a:t>
            </a:r>
            <a:r>
              <a:rPr sz="1800" spc="130" dirty="0">
                <a:latin typeface="Tahoma"/>
                <a:cs typeface="Tahoma"/>
              </a:rPr>
              <a:t>d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-35" dirty="0">
                <a:latin typeface="Tahoma"/>
                <a:cs typeface="Tahoma"/>
              </a:rPr>
              <a:t>t</a:t>
            </a:r>
            <a:r>
              <a:rPr sz="1800" spc="75" dirty="0">
                <a:latin typeface="Tahoma"/>
                <a:cs typeface="Tahoma"/>
              </a:rPr>
              <a:t>h</a:t>
            </a:r>
            <a:r>
              <a:rPr sz="1800" spc="40" dirty="0">
                <a:latin typeface="Tahoma"/>
                <a:cs typeface="Tahoma"/>
              </a:rPr>
              <a:t>e  </a:t>
            </a:r>
            <a:r>
              <a:rPr sz="1800" spc="50" dirty="0">
                <a:latin typeface="Tahoma"/>
                <a:cs typeface="Tahoma"/>
              </a:rPr>
              <a:t>e</a:t>
            </a:r>
            <a:r>
              <a:rPr sz="1800" spc="125" dirty="0">
                <a:latin typeface="Tahoma"/>
                <a:cs typeface="Tahoma"/>
              </a:rPr>
              <a:t>dg</a:t>
            </a:r>
            <a:r>
              <a:rPr sz="1800" spc="50" dirty="0">
                <a:latin typeface="Tahoma"/>
                <a:cs typeface="Tahoma"/>
              </a:rPr>
              <a:t>e</a:t>
            </a:r>
            <a:r>
              <a:rPr sz="1800" spc="35" dirty="0">
                <a:latin typeface="Tahoma"/>
                <a:cs typeface="Tahoma"/>
              </a:rPr>
              <a:t>s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90" dirty="0">
                <a:latin typeface="Tahoma"/>
                <a:cs typeface="Tahoma"/>
              </a:rPr>
              <a:t>o</a:t>
            </a:r>
            <a:r>
              <a:rPr sz="1800" spc="-45" dirty="0">
                <a:latin typeface="Tahoma"/>
                <a:cs typeface="Tahoma"/>
              </a:rPr>
              <a:t>f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-50" dirty="0">
                <a:latin typeface="Tahoma"/>
                <a:cs typeface="Tahoma"/>
              </a:rPr>
              <a:t>f</a:t>
            </a:r>
            <a:r>
              <a:rPr sz="1800" spc="20" dirty="0">
                <a:latin typeface="Tahoma"/>
                <a:cs typeface="Tahoma"/>
              </a:rPr>
              <a:t>i</a:t>
            </a:r>
            <a:r>
              <a:rPr sz="1800" spc="75" dirty="0">
                <a:latin typeface="Tahoma"/>
                <a:cs typeface="Tahoma"/>
              </a:rPr>
              <a:t>n</a:t>
            </a:r>
            <a:r>
              <a:rPr sz="1800" spc="125" dirty="0">
                <a:latin typeface="Tahoma"/>
                <a:cs typeface="Tahoma"/>
              </a:rPr>
              <a:t>g</a:t>
            </a:r>
            <a:r>
              <a:rPr sz="1800" spc="50" dirty="0">
                <a:latin typeface="Tahoma"/>
                <a:cs typeface="Tahoma"/>
              </a:rPr>
              <a:t>e</a:t>
            </a:r>
            <a:r>
              <a:rPr sz="1800" spc="-50" dirty="0">
                <a:latin typeface="Tahoma"/>
                <a:cs typeface="Tahoma"/>
              </a:rPr>
              <a:t>r</a:t>
            </a:r>
            <a:r>
              <a:rPr sz="1800" spc="35" dirty="0">
                <a:latin typeface="Tahoma"/>
                <a:cs typeface="Tahoma"/>
              </a:rPr>
              <a:t>s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90" dirty="0">
                <a:latin typeface="Tahoma"/>
                <a:cs typeface="Tahoma"/>
              </a:rPr>
              <a:t>o</a:t>
            </a:r>
            <a:r>
              <a:rPr sz="1800" spc="80" dirty="0">
                <a:latin typeface="Tahoma"/>
                <a:cs typeface="Tahoma"/>
              </a:rPr>
              <a:t>n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35" dirty="0">
                <a:latin typeface="Tahoma"/>
                <a:cs typeface="Tahoma"/>
              </a:rPr>
              <a:t>y</a:t>
            </a:r>
            <a:r>
              <a:rPr sz="1800" spc="90" dirty="0">
                <a:latin typeface="Tahoma"/>
                <a:cs typeface="Tahoma"/>
              </a:rPr>
              <a:t>o</a:t>
            </a:r>
            <a:r>
              <a:rPr sz="1800" spc="75" dirty="0">
                <a:latin typeface="Tahoma"/>
                <a:cs typeface="Tahoma"/>
              </a:rPr>
              <a:t>u</a:t>
            </a:r>
            <a:r>
              <a:rPr sz="1800" spc="-45" dirty="0">
                <a:latin typeface="Tahoma"/>
                <a:cs typeface="Tahoma"/>
              </a:rPr>
              <a:t>r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90" dirty="0">
                <a:latin typeface="Tahoma"/>
                <a:cs typeface="Tahoma"/>
              </a:rPr>
              <a:t>o</a:t>
            </a:r>
            <a:r>
              <a:rPr sz="1800" spc="120" dirty="0">
                <a:latin typeface="Tahoma"/>
                <a:cs typeface="Tahoma"/>
              </a:rPr>
              <a:t>pp</a:t>
            </a:r>
            <a:r>
              <a:rPr sz="1800" spc="90" dirty="0">
                <a:latin typeface="Tahoma"/>
                <a:cs typeface="Tahoma"/>
              </a:rPr>
              <a:t>o</a:t>
            </a:r>
            <a:r>
              <a:rPr sz="1800" spc="30" dirty="0">
                <a:latin typeface="Tahoma"/>
                <a:cs typeface="Tahoma"/>
              </a:rPr>
              <a:t>s</a:t>
            </a:r>
            <a:r>
              <a:rPr sz="1800" spc="20" dirty="0">
                <a:latin typeface="Tahoma"/>
                <a:cs typeface="Tahoma"/>
              </a:rPr>
              <a:t>i</a:t>
            </a:r>
            <a:r>
              <a:rPr sz="1800" spc="-35" dirty="0">
                <a:latin typeface="Tahoma"/>
                <a:cs typeface="Tahoma"/>
              </a:rPr>
              <a:t>t</a:t>
            </a:r>
            <a:r>
              <a:rPr sz="1800" spc="55" dirty="0">
                <a:latin typeface="Tahoma"/>
                <a:cs typeface="Tahoma"/>
              </a:rPr>
              <a:t>e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h</a:t>
            </a:r>
            <a:r>
              <a:rPr sz="1800" spc="20" dirty="0">
                <a:latin typeface="Tahoma"/>
                <a:cs typeface="Tahoma"/>
              </a:rPr>
              <a:t>a</a:t>
            </a:r>
            <a:r>
              <a:rPr sz="1800" spc="75" dirty="0">
                <a:latin typeface="Tahoma"/>
                <a:cs typeface="Tahoma"/>
              </a:rPr>
              <a:t>n</a:t>
            </a:r>
            <a:r>
              <a:rPr sz="1800" spc="125" dirty="0">
                <a:latin typeface="Tahoma"/>
                <a:cs typeface="Tahoma"/>
              </a:rPr>
              <a:t>d</a:t>
            </a:r>
            <a:r>
              <a:rPr sz="1800" spc="-145" dirty="0">
                <a:latin typeface="Tahoma"/>
                <a:cs typeface="Tahoma"/>
              </a:rPr>
              <a:t>.</a:t>
            </a:r>
            <a:endParaRPr sz="1800">
              <a:latin typeface="Tahoma"/>
              <a:cs typeface="Tahoma"/>
            </a:endParaRPr>
          </a:p>
          <a:p>
            <a:pPr marL="307340" marR="15875" indent="-307340">
              <a:lnSpc>
                <a:spcPct val="118100"/>
              </a:lnSpc>
              <a:buSzPct val="27777"/>
              <a:buFont typeface="Lucida Sans Unicode"/>
              <a:buChar char="▪"/>
              <a:tabLst>
                <a:tab pos="307340" algn="l"/>
              </a:tabLst>
            </a:pPr>
            <a:r>
              <a:rPr sz="1800" spc="195" dirty="0">
                <a:latin typeface="Tahoma"/>
                <a:cs typeface="Tahoma"/>
              </a:rPr>
              <a:t>C</a:t>
            </a:r>
            <a:r>
              <a:rPr sz="1800" spc="90" dirty="0">
                <a:latin typeface="Tahoma"/>
                <a:cs typeface="Tahoma"/>
              </a:rPr>
              <a:t>o</a:t>
            </a:r>
            <a:r>
              <a:rPr sz="1800" spc="75" dirty="0">
                <a:latin typeface="Tahoma"/>
                <a:cs typeface="Tahoma"/>
              </a:rPr>
              <a:t>un</a:t>
            </a:r>
            <a:r>
              <a:rPr sz="1800" spc="-30" dirty="0">
                <a:latin typeface="Tahoma"/>
                <a:cs typeface="Tahoma"/>
              </a:rPr>
              <a:t>t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1</a:t>
            </a:r>
            <a:r>
              <a:rPr sz="1800" spc="-150" dirty="0">
                <a:latin typeface="Tahoma"/>
                <a:cs typeface="Tahoma"/>
              </a:rPr>
              <a:t>,</a:t>
            </a:r>
            <a:r>
              <a:rPr sz="1800" spc="75" dirty="0">
                <a:latin typeface="Tahoma"/>
                <a:cs typeface="Tahoma"/>
              </a:rPr>
              <a:t>2</a:t>
            </a:r>
            <a:r>
              <a:rPr sz="1800" spc="-150" dirty="0">
                <a:latin typeface="Tahoma"/>
                <a:cs typeface="Tahoma"/>
              </a:rPr>
              <a:t>,</a:t>
            </a:r>
            <a:r>
              <a:rPr sz="1800" spc="75" dirty="0">
                <a:latin typeface="Tahoma"/>
                <a:cs typeface="Tahoma"/>
              </a:rPr>
              <a:t>3</a:t>
            </a:r>
            <a:r>
              <a:rPr sz="1800" spc="-150" dirty="0">
                <a:latin typeface="Tahoma"/>
                <a:cs typeface="Tahoma"/>
              </a:rPr>
              <a:t>,</a:t>
            </a:r>
            <a:r>
              <a:rPr sz="1800" spc="80" dirty="0">
                <a:latin typeface="Tahoma"/>
                <a:cs typeface="Tahoma"/>
              </a:rPr>
              <a:t>4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20" dirty="0">
                <a:latin typeface="Tahoma"/>
                <a:cs typeface="Tahoma"/>
              </a:rPr>
              <a:t>a</a:t>
            </a:r>
            <a:r>
              <a:rPr sz="1800" spc="75" dirty="0">
                <a:latin typeface="Tahoma"/>
                <a:cs typeface="Tahoma"/>
              </a:rPr>
              <a:t>n</a:t>
            </a:r>
            <a:r>
              <a:rPr sz="1800" spc="130" dirty="0">
                <a:latin typeface="Tahoma"/>
                <a:cs typeface="Tahoma"/>
              </a:rPr>
              <a:t>d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120" dirty="0">
                <a:latin typeface="Tahoma"/>
                <a:cs typeface="Tahoma"/>
              </a:rPr>
              <a:t>b</a:t>
            </a:r>
            <a:r>
              <a:rPr sz="1800" spc="-50" dirty="0">
                <a:latin typeface="Tahoma"/>
                <a:cs typeface="Tahoma"/>
              </a:rPr>
              <a:t>r</a:t>
            </a:r>
            <a:r>
              <a:rPr sz="1800" spc="50" dirty="0">
                <a:latin typeface="Tahoma"/>
                <a:cs typeface="Tahoma"/>
              </a:rPr>
              <a:t>e</a:t>
            </a:r>
            <a:r>
              <a:rPr sz="1800" spc="20" dirty="0">
                <a:latin typeface="Tahoma"/>
                <a:cs typeface="Tahoma"/>
              </a:rPr>
              <a:t>a</a:t>
            </a:r>
            <a:r>
              <a:rPr sz="1800" spc="-35" dirty="0">
                <a:latin typeface="Tahoma"/>
                <a:cs typeface="Tahoma"/>
              </a:rPr>
              <a:t>t</a:t>
            </a:r>
            <a:r>
              <a:rPr sz="1800" spc="80" dirty="0">
                <a:latin typeface="Tahoma"/>
                <a:cs typeface="Tahoma"/>
              </a:rPr>
              <a:t>h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20" dirty="0">
                <a:latin typeface="Tahoma"/>
                <a:cs typeface="Tahoma"/>
              </a:rPr>
              <a:t>i</a:t>
            </a:r>
            <a:r>
              <a:rPr sz="1800" spc="80" dirty="0">
                <a:latin typeface="Tahoma"/>
                <a:cs typeface="Tahoma"/>
              </a:rPr>
              <a:t>n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20" dirty="0">
                <a:latin typeface="Tahoma"/>
                <a:cs typeface="Tahoma"/>
              </a:rPr>
              <a:t>a</a:t>
            </a:r>
            <a:r>
              <a:rPr sz="1800" spc="35" dirty="0">
                <a:latin typeface="Tahoma"/>
                <a:cs typeface="Tahoma"/>
              </a:rPr>
              <a:t>s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35" dirty="0">
                <a:latin typeface="Tahoma"/>
                <a:cs typeface="Tahoma"/>
              </a:rPr>
              <a:t>y</a:t>
            </a:r>
            <a:r>
              <a:rPr sz="1800" spc="90" dirty="0">
                <a:latin typeface="Tahoma"/>
                <a:cs typeface="Tahoma"/>
              </a:rPr>
              <a:t>o</a:t>
            </a:r>
            <a:r>
              <a:rPr sz="1800" spc="80" dirty="0">
                <a:latin typeface="Tahoma"/>
                <a:cs typeface="Tahoma"/>
              </a:rPr>
              <a:t>u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125" dirty="0">
                <a:latin typeface="Tahoma"/>
                <a:cs typeface="Tahoma"/>
              </a:rPr>
              <a:t>g</a:t>
            </a:r>
            <a:r>
              <a:rPr sz="1800" spc="95" dirty="0">
                <a:latin typeface="Tahoma"/>
                <a:cs typeface="Tahoma"/>
              </a:rPr>
              <a:t>o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u</a:t>
            </a:r>
            <a:r>
              <a:rPr sz="1800" spc="85" dirty="0">
                <a:latin typeface="Tahoma"/>
                <a:cs typeface="Tahoma"/>
              </a:rPr>
              <a:t>p  </a:t>
            </a:r>
            <a:r>
              <a:rPr sz="1800" spc="-35" dirty="0">
                <a:latin typeface="Tahoma"/>
                <a:cs typeface="Tahoma"/>
              </a:rPr>
              <a:t>t</a:t>
            </a:r>
            <a:r>
              <a:rPr sz="1800" spc="75" dirty="0">
                <a:latin typeface="Tahoma"/>
                <a:cs typeface="Tahoma"/>
              </a:rPr>
              <a:t>h</a:t>
            </a:r>
            <a:r>
              <a:rPr sz="1800" spc="55" dirty="0">
                <a:latin typeface="Tahoma"/>
                <a:cs typeface="Tahoma"/>
              </a:rPr>
              <a:t>e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-50" dirty="0">
                <a:latin typeface="Tahoma"/>
                <a:cs typeface="Tahoma"/>
              </a:rPr>
              <a:t>f</a:t>
            </a:r>
            <a:r>
              <a:rPr sz="1800" spc="20" dirty="0">
                <a:latin typeface="Tahoma"/>
                <a:cs typeface="Tahoma"/>
              </a:rPr>
              <a:t>i</a:t>
            </a:r>
            <a:r>
              <a:rPr sz="1800" spc="-50" dirty="0">
                <a:latin typeface="Tahoma"/>
                <a:cs typeface="Tahoma"/>
              </a:rPr>
              <a:t>r</a:t>
            </a:r>
            <a:r>
              <a:rPr sz="1800" spc="30" dirty="0">
                <a:latin typeface="Tahoma"/>
                <a:cs typeface="Tahoma"/>
              </a:rPr>
              <a:t>s</a:t>
            </a:r>
            <a:r>
              <a:rPr sz="1800" spc="-30" dirty="0">
                <a:latin typeface="Tahoma"/>
                <a:cs typeface="Tahoma"/>
              </a:rPr>
              <a:t>t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-50" dirty="0">
                <a:latin typeface="Tahoma"/>
                <a:cs typeface="Tahoma"/>
              </a:rPr>
              <a:t>f</a:t>
            </a:r>
            <a:r>
              <a:rPr sz="1800" spc="20" dirty="0">
                <a:latin typeface="Tahoma"/>
                <a:cs typeface="Tahoma"/>
              </a:rPr>
              <a:t>i</a:t>
            </a:r>
            <a:r>
              <a:rPr sz="1800" spc="75" dirty="0">
                <a:latin typeface="Tahoma"/>
                <a:cs typeface="Tahoma"/>
              </a:rPr>
              <a:t>n</a:t>
            </a:r>
            <a:r>
              <a:rPr sz="1800" spc="125" dirty="0">
                <a:latin typeface="Tahoma"/>
                <a:cs typeface="Tahoma"/>
              </a:rPr>
              <a:t>g</a:t>
            </a:r>
            <a:r>
              <a:rPr sz="1800" spc="50" dirty="0">
                <a:latin typeface="Tahoma"/>
                <a:cs typeface="Tahoma"/>
              </a:rPr>
              <a:t>e</a:t>
            </a:r>
            <a:r>
              <a:rPr sz="1800" spc="-50" dirty="0">
                <a:latin typeface="Tahoma"/>
                <a:cs typeface="Tahoma"/>
              </a:rPr>
              <a:t>r</a:t>
            </a:r>
            <a:r>
              <a:rPr sz="1800" spc="-145" dirty="0">
                <a:latin typeface="Tahoma"/>
                <a:cs typeface="Tahoma"/>
              </a:rPr>
              <a:t>.</a:t>
            </a:r>
            <a:endParaRPr sz="1800">
              <a:latin typeface="Tahoma"/>
              <a:cs typeface="Tahoma"/>
            </a:endParaRPr>
          </a:p>
          <a:p>
            <a:pPr marL="395605" marR="104139" lvl="1" indent="-395605">
              <a:lnSpc>
                <a:spcPct val="118100"/>
              </a:lnSpc>
              <a:buSzPct val="27777"/>
              <a:buFont typeface="Lucida Sans Unicode"/>
              <a:buChar char="▪"/>
              <a:tabLst>
                <a:tab pos="395605" algn="l"/>
              </a:tabLst>
            </a:pPr>
            <a:r>
              <a:rPr sz="1800" spc="195" dirty="0">
                <a:latin typeface="Tahoma"/>
                <a:cs typeface="Tahoma"/>
              </a:rPr>
              <a:t>C</a:t>
            </a:r>
            <a:r>
              <a:rPr sz="1800" spc="90" dirty="0">
                <a:latin typeface="Tahoma"/>
                <a:cs typeface="Tahoma"/>
              </a:rPr>
              <a:t>o</a:t>
            </a:r>
            <a:r>
              <a:rPr sz="1800" spc="75" dirty="0">
                <a:latin typeface="Tahoma"/>
                <a:cs typeface="Tahoma"/>
              </a:rPr>
              <a:t>un</a:t>
            </a:r>
            <a:r>
              <a:rPr sz="1800" spc="-30" dirty="0">
                <a:latin typeface="Tahoma"/>
                <a:cs typeface="Tahoma"/>
              </a:rPr>
              <a:t>t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1</a:t>
            </a:r>
            <a:r>
              <a:rPr sz="1800" spc="-150" dirty="0">
                <a:latin typeface="Tahoma"/>
                <a:cs typeface="Tahoma"/>
              </a:rPr>
              <a:t>,</a:t>
            </a:r>
            <a:r>
              <a:rPr sz="1800" spc="75" dirty="0">
                <a:latin typeface="Tahoma"/>
                <a:cs typeface="Tahoma"/>
              </a:rPr>
              <a:t>2</a:t>
            </a:r>
            <a:r>
              <a:rPr sz="1800" spc="-150" dirty="0">
                <a:latin typeface="Tahoma"/>
                <a:cs typeface="Tahoma"/>
              </a:rPr>
              <a:t>,</a:t>
            </a:r>
            <a:r>
              <a:rPr sz="1800" spc="75" dirty="0">
                <a:latin typeface="Tahoma"/>
                <a:cs typeface="Tahoma"/>
              </a:rPr>
              <a:t>3</a:t>
            </a:r>
            <a:r>
              <a:rPr sz="1800" spc="-150" dirty="0">
                <a:latin typeface="Tahoma"/>
                <a:cs typeface="Tahoma"/>
              </a:rPr>
              <a:t>,</a:t>
            </a:r>
            <a:r>
              <a:rPr sz="1800" spc="80" dirty="0">
                <a:latin typeface="Tahoma"/>
                <a:cs typeface="Tahoma"/>
              </a:rPr>
              <a:t>4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20" dirty="0">
                <a:latin typeface="Tahoma"/>
                <a:cs typeface="Tahoma"/>
              </a:rPr>
              <a:t>a</a:t>
            </a:r>
            <a:r>
              <a:rPr sz="1800" spc="75" dirty="0">
                <a:latin typeface="Tahoma"/>
                <a:cs typeface="Tahoma"/>
              </a:rPr>
              <a:t>n</a:t>
            </a:r>
            <a:r>
              <a:rPr sz="1800" spc="130" dirty="0">
                <a:latin typeface="Tahoma"/>
                <a:cs typeface="Tahoma"/>
              </a:rPr>
              <a:t>d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120" dirty="0">
                <a:latin typeface="Tahoma"/>
                <a:cs typeface="Tahoma"/>
              </a:rPr>
              <a:t>b</a:t>
            </a:r>
            <a:r>
              <a:rPr sz="1800" spc="-50" dirty="0">
                <a:latin typeface="Tahoma"/>
                <a:cs typeface="Tahoma"/>
              </a:rPr>
              <a:t>r</a:t>
            </a:r>
            <a:r>
              <a:rPr sz="1800" spc="50" dirty="0">
                <a:latin typeface="Tahoma"/>
                <a:cs typeface="Tahoma"/>
              </a:rPr>
              <a:t>e</a:t>
            </a:r>
            <a:r>
              <a:rPr sz="1800" spc="20" dirty="0">
                <a:latin typeface="Tahoma"/>
                <a:cs typeface="Tahoma"/>
              </a:rPr>
              <a:t>a</a:t>
            </a:r>
            <a:r>
              <a:rPr sz="1800" spc="-35" dirty="0">
                <a:latin typeface="Tahoma"/>
                <a:cs typeface="Tahoma"/>
              </a:rPr>
              <a:t>t</a:t>
            </a:r>
            <a:r>
              <a:rPr sz="1800" spc="80" dirty="0">
                <a:latin typeface="Tahoma"/>
                <a:cs typeface="Tahoma"/>
              </a:rPr>
              <a:t>h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90" dirty="0">
                <a:latin typeface="Tahoma"/>
                <a:cs typeface="Tahoma"/>
              </a:rPr>
              <a:t>o</a:t>
            </a:r>
            <a:r>
              <a:rPr sz="1800" spc="75" dirty="0">
                <a:latin typeface="Tahoma"/>
                <a:cs typeface="Tahoma"/>
              </a:rPr>
              <a:t>u</a:t>
            </a:r>
            <a:r>
              <a:rPr sz="1800" spc="-30" dirty="0">
                <a:latin typeface="Tahoma"/>
                <a:cs typeface="Tahoma"/>
              </a:rPr>
              <a:t>t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20" dirty="0">
                <a:latin typeface="Tahoma"/>
                <a:cs typeface="Tahoma"/>
              </a:rPr>
              <a:t>a</a:t>
            </a:r>
            <a:r>
              <a:rPr sz="1800" spc="35" dirty="0">
                <a:latin typeface="Tahoma"/>
                <a:cs typeface="Tahoma"/>
              </a:rPr>
              <a:t>s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35" dirty="0">
                <a:latin typeface="Tahoma"/>
                <a:cs typeface="Tahoma"/>
              </a:rPr>
              <a:t>y</a:t>
            </a:r>
            <a:r>
              <a:rPr sz="1800" spc="90" dirty="0">
                <a:latin typeface="Tahoma"/>
                <a:cs typeface="Tahoma"/>
              </a:rPr>
              <a:t>o</a:t>
            </a:r>
            <a:r>
              <a:rPr sz="1800" spc="80" dirty="0">
                <a:latin typeface="Tahoma"/>
                <a:cs typeface="Tahoma"/>
              </a:rPr>
              <a:t>u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125" dirty="0">
                <a:latin typeface="Tahoma"/>
                <a:cs typeface="Tahoma"/>
              </a:rPr>
              <a:t>g</a:t>
            </a:r>
            <a:r>
              <a:rPr sz="1800" spc="70" dirty="0">
                <a:latin typeface="Tahoma"/>
                <a:cs typeface="Tahoma"/>
              </a:rPr>
              <a:t>o  </a:t>
            </a:r>
            <a:r>
              <a:rPr sz="1800" spc="125" dirty="0">
                <a:latin typeface="Tahoma"/>
                <a:cs typeface="Tahoma"/>
              </a:rPr>
              <a:t>d</a:t>
            </a:r>
            <a:r>
              <a:rPr sz="1800" spc="90" dirty="0">
                <a:latin typeface="Tahoma"/>
                <a:cs typeface="Tahoma"/>
              </a:rPr>
              <a:t>o</a:t>
            </a:r>
            <a:r>
              <a:rPr sz="1800" spc="95" dirty="0">
                <a:latin typeface="Tahoma"/>
                <a:cs typeface="Tahoma"/>
              </a:rPr>
              <a:t>w</a:t>
            </a:r>
            <a:r>
              <a:rPr sz="1800" spc="80" dirty="0">
                <a:latin typeface="Tahoma"/>
                <a:cs typeface="Tahoma"/>
              </a:rPr>
              <a:t>n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-35" dirty="0">
                <a:latin typeface="Tahoma"/>
                <a:cs typeface="Tahoma"/>
              </a:rPr>
              <a:t>t</a:t>
            </a:r>
            <a:r>
              <a:rPr sz="1800" spc="75" dirty="0">
                <a:latin typeface="Tahoma"/>
                <a:cs typeface="Tahoma"/>
              </a:rPr>
              <a:t>h</a:t>
            </a:r>
            <a:r>
              <a:rPr sz="1800" spc="55" dirty="0">
                <a:latin typeface="Tahoma"/>
                <a:cs typeface="Tahoma"/>
              </a:rPr>
              <a:t>e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-50" dirty="0">
                <a:latin typeface="Tahoma"/>
                <a:cs typeface="Tahoma"/>
              </a:rPr>
              <a:t>f</a:t>
            </a:r>
            <a:r>
              <a:rPr sz="1800" spc="20" dirty="0">
                <a:latin typeface="Tahoma"/>
                <a:cs typeface="Tahoma"/>
              </a:rPr>
              <a:t>i</a:t>
            </a:r>
            <a:r>
              <a:rPr sz="1800" spc="75" dirty="0">
                <a:latin typeface="Tahoma"/>
                <a:cs typeface="Tahoma"/>
              </a:rPr>
              <a:t>n</a:t>
            </a:r>
            <a:r>
              <a:rPr sz="1800" spc="125" dirty="0">
                <a:latin typeface="Tahoma"/>
                <a:cs typeface="Tahoma"/>
              </a:rPr>
              <a:t>g</a:t>
            </a:r>
            <a:r>
              <a:rPr sz="1800" spc="50" dirty="0">
                <a:latin typeface="Tahoma"/>
                <a:cs typeface="Tahoma"/>
              </a:rPr>
              <a:t>e</a:t>
            </a:r>
            <a:r>
              <a:rPr sz="1800" spc="-50" dirty="0">
                <a:latin typeface="Tahoma"/>
                <a:cs typeface="Tahoma"/>
              </a:rPr>
              <a:t>r</a:t>
            </a:r>
            <a:r>
              <a:rPr sz="1800" spc="-145" dirty="0">
                <a:latin typeface="Tahoma"/>
                <a:cs typeface="Tahoma"/>
              </a:rPr>
              <a:t>.</a:t>
            </a:r>
            <a:endParaRPr sz="1800">
              <a:latin typeface="Tahoma"/>
              <a:cs typeface="Tahoma"/>
            </a:endParaRPr>
          </a:p>
          <a:p>
            <a:pPr marL="202565" marR="194945" lvl="2" indent="45720">
              <a:lnSpc>
                <a:spcPct val="118100"/>
              </a:lnSpc>
              <a:buSzPct val="27777"/>
              <a:buFont typeface="Lucida Sans Unicode"/>
              <a:buChar char="▪"/>
              <a:tabLst>
                <a:tab pos="532765" algn="l"/>
              </a:tabLst>
            </a:pPr>
            <a:r>
              <a:rPr sz="1800" spc="10" dirty="0">
                <a:latin typeface="Tahoma"/>
                <a:cs typeface="Tahoma"/>
              </a:rPr>
              <a:t>R</a:t>
            </a:r>
            <a:r>
              <a:rPr sz="1800" spc="50" dirty="0">
                <a:latin typeface="Tahoma"/>
                <a:cs typeface="Tahoma"/>
              </a:rPr>
              <a:t>e</a:t>
            </a:r>
            <a:r>
              <a:rPr sz="1800" spc="120" dirty="0">
                <a:latin typeface="Tahoma"/>
                <a:cs typeface="Tahoma"/>
              </a:rPr>
              <a:t>p</a:t>
            </a:r>
            <a:r>
              <a:rPr sz="1800" spc="50" dirty="0">
                <a:latin typeface="Tahoma"/>
                <a:cs typeface="Tahoma"/>
              </a:rPr>
              <a:t>e</a:t>
            </a:r>
            <a:r>
              <a:rPr sz="1800" spc="20" dirty="0">
                <a:latin typeface="Tahoma"/>
                <a:cs typeface="Tahoma"/>
              </a:rPr>
              <a:t>a</a:t>
            </a:r>
            <a:r>
              <a:rPr sz="1800" spc="-30" dirty="0">
                <a:latin typeface="Tahoma"/>
                <a:cs typeface="Tahoma"/>
              </a:rPr>
              <a:t>t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un</a:t>
            </a:r>
            <a:r>
              <a:rPr sz="1800" spc="-35" dirty="0">
                <a:latin typeface="Tahoma"/>
                <a:cs typeface="Tahoma"/>
              </a:rPr>
              <a:t>t</a:t>
            </a:r>
            <a:r>
              <a:rPr sz="1800" spc="20" dirty="0">
                <a:latin typeface="Tahoma"/>
                <a:cs typeface="Tahoma"/>
              </a:rPr>
              <a:t>i</a:t>
            </a:r>
            <a:r>
              <a:rPr sz="1800" spc="40" dirty="0">
                <a:latin typeface="Tahoma"/>
                <a:cs typeface="Tahoma"/>
              </a:rPr>
              <a:t>l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35" dirty="0">
                <a:latin typeface="Tahoma"/>
                <a:cs typeface="Tahoma"/>
              </a:rPr>
              <a:t>y</a:t>
            </a:r>
            <a:r>
              <a:rPr sz="1800" spc="90" dirty="0">
                <a:latin typeface="Tahoma"/>
                <a:cs typeface="Tahoma"/>
              </a:rPr>
              <a:t>o</a:t>
            </a:r>
            <a:r>
              <a:rPr sz="1800" spc="80" dirty="0">
                <a:latin typeface="Tahoma"/>
                <a:cs typeface="Tahoma"/>
              </a:rPr>
              <a:t>u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h</a:t>
            </a:r>
            <a:r>
              <a:rPr sz="1800" spc="20" dirty="0">
                <a:latin typeface="Tahoma"/>
                <a:cs typeface="Tahoma"/>
              </a:rPr>
              <a:t>a</a:t>
            </a:r>
            <a:r>
              <a:rPr sz="1800" spc="40" dirty="0">
                <a:latin typeface="Tahoma"/>
                <a:cs typeface="Tahoma"/>
              </a:rPr>
              <a:t>v</a:t>
            </a:r>
            <a:r>
              <a:rPr sz="1800" spc="55" dirty="0">
                <a:latin typeface="Tahoma"/>
                <a:cs typeface="Tahoma"/>
              </a:rPr>
              <a:t>e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-35" dirty="0">
                <a:latin typeface="Tahoma"/>
                <a:cs typeface="Tahoma"/>
              </a:rPr>
              <a:t>t</a:t>
            </a:r>
            <a:r>
              <a:rPr sz="1800" spc="-50" dirty="0">
                <a:latin typeface="Tahoma"/>
                <a:cs typeface="Tahoma"/>
              </a:rPr>
              <a:t>r</a:t>
            </a:r>
            <a:r>
              <a:rPr sz="1800" spc="20" dirty="0">
                <a:latin typeface="Tahoma"/>
                <a:cs typeface="Tahoma"/>
              </a:rPr>
              <a:t>a</a:t>
            </a:r>
            <a:r>
              <a:rPr sz="1800" spc="130" dirty="0">
                <a:latin typeface="Tahoma"/>
                <a:cs typeface="Tahoma"/>
              </a:rPr>
              <a:t>c</a:t>
            </a:r>
            <a:r>
              <a:rPr sz="1800" spc="50" dirty="0">
                <a:latin typeface="Tahoma"/>
                <a:cs typeface="Tahoma"/>
              </a:rPr>
              <a:t>e</a:t>
            </a:r>
            <a:r>
              <a:rPr sz="1800" spc="130" dirty="0">
                <a:latin typeface="Tahoma"/>
                <a:cs typeface="Tahoma"/>
              </a:rPr>
              <a:t>d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u</a:t>
            </a:r>
            <a:r>
              <a:rPr sz="1800" spc="125" dirty="0">
                <a:latin typeface="Tahoma"/>
                <a:cs typeface="Tahoma"/>
              </a:rPr>
              <a:t>p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20" dirty="0">
                <a:latin typeface="Tahoma"/>
                <a:cs typeface="Tahoma"/>
              </a:rPr>
              <a:t>a</a:t>
            </a:r>
            <a:r>
              <a:rPr sz="1800" spc="75" dirty="0">
                <a:latin typeface="Tahoma"/>
                <a:cs typeface="Tahoma"/>
              </a:rPr>
              <a:t>n</a:t>
            </a:r>
            <a:r>
              <a:rPr sz="1800" spc="90" dirty="0">
                <a:latin typeface="Tahoma"/>
                <a:cs typeface="Tahoma"/>
              </a:rPr>
              <a:t>d  </a:t>
            </a:r>
            <a:r>
              <a:rPr sz="1800" spc="125" dirty="0">
                <a:latin typeface="Tahoma"/>
                <a:cs typeface="Tahoma"/>
              </a:rPr>
              <a:t>d</a:t>
            </a:r>
            <a:r>
              <a:rPr sz="1800" spc="90" dirty="0">
                <a:latin typeface="Tahoma"/>
                <a:cs typeface="Tahoma"/>
              </a:rPr>
              <a:t>o</a:t>
            </a:r>
            <a:r>
              <a:rPr sz="1800" spc="95" dirty="0">
                <a:latin typeface="Tahoma"/>
                <a:cs typeface="Tahoma"/>
              </a:rPr>
              <a:t>w</a:t>
            </a:r>
            <a:r>
              <a:rPr sz="1800" spc="80" dirty="0">
                <a:latin typeface="Tahoma"/>
                <a:cs typeface="Tahoma"/>
              </a:rPr>
              <a:t>n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20" dirty="0">
                <a:latin typeface="Tahoma"/>
                <a:cs typeface="Tahoma"/>
              </a:rPr>
              <a:t>a</a:t>
            </a:r>
            <a:r>
              <a:rPr sz="1800" spc="35" dirty="0">
                <a:latin typeface="Tahoma"/>
                <a:cs typeface="Tahoma"/>
              </a:rPr>
              <a:t>l</a:t>
            </a:r>
            <a:r>
              <a:rPr sz="1800" spc="40" dirty="0">
                <a:latin typeface="Tahoma"/>
                <a:cs typeface="Tahoma"/>
              </a:rPr>
              <a:t>l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-50" dirty="0">
                <a:latin typeface="Tahoma"/>
                <a:cs typeface="Tahoma"/>
              </a:rPr>
              <a:t>f</a:t>
            </a:r>
            <a:r>
              <a:rPr sz="1800" spc="20" dirty="0">
                <a:latin typeface="Tahoma"/>
                <a:cs typeface="Tahoma"/>
              </a:rPr>
              <a:t>i</a:t>
            </a:r>
            <a:r>
              <a:rPr sz="1800" spc="40" dirty="0">
                <a:latin typeface="Tahoma"/>
                <a:cs typeface="Tahoma"/>
              </a:rPr>
              <a:t>v</a:t>
            </a:r>
            <a:r>
              <a:rPr sz="1800" spc="55" dirty="0">
                <a:latin typeface="Tahoma"/>
                <a:cs typeface="Tahoma"/>
              </a:rPr>
              <a:t>e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-50" dirty="0">
                <a:latin typeface="Tahoma"/>
                <a:cs typeface="Tahoma"/>
              </a:rPr>
              <a:t>f</a:t>
            </a:r>
            <a:r>
              <a:rPr sz="1800" spc="20" dirty="0">
                <a:latin typeface="Tahoma"/>
                <a:cs typeface="Tahoma"/>
              </a:rPr>
              <a:t>i</a:t>
            </a:r>
            <a:r>
              <a:rPr sz="1800" spc="75" dirty="0">
                <a:latin typeface="Tahoma"/>
                <a:cs typeface="Tahoma"/>
              </a:rPr>
              <a:t>n</a:t>
            </a:r>
            <a:r>
              <a:rPr sz="1800" spc="125" dirty="0">
                <a:latin typeface="Tahoma"/>
                <a:cs typeface="Tahoma"/>
              </a:rPr>
              <a:t>g</a:t>
            </a:r>
            <a:r>
              <a:rPr sz="1800" spc="50" dirty="0">
                <a:latin typeface="Tahoma"/>
                <a:cs typeface="Tahoma"/>
              </a:rPr>
              <a:t>e</a:t>
            </a:r>
            <a:r>
              <a:rPr sz="1800" spc="-50" dirty="0">
                <a:latin typeface="Tahoma"/>
                <a:cs typeface="Tahoma"/>
              </a:rPr>
              <a:t>r</a:t>
            </a:r>
            <a:r>
              <a:rPr sz="1800" spc="35" dirty="0">
                <a:latin typeface="Tahoma"/>
                <a:cs typeface="Tahoma"/>
              </a:rPr>
              <a:t>s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120" dirty="0">
                <a:latin typeface="Tahoma"/>
                <a:cs typeface="Tahoma"/>
              </a:rPr>
              <a:t>b</a:t>
            </a:r>
            <a:r>
              <a:rPr sz="1800" spc="-50" dirty="0">
                <a:latin typeface="Tahoma"/>
                <a:cs typeface="Tahoma"/>
              </a:rPr>
              <a:t>r</a:t>
            </a:r>
            <a:r>
              <a:rPr sz="1800" spc="50" dirty="0">
                <a:latin typeface="Tahoma"/>
                <a:cs typeface="Tahoma"/>
              </a:rPr>
              <a:t>e</a:t>
            </a:r>
            <a:r>
              <a:rPr sz="1800" spc="20" dirty="0">
                <a:latin typeface="Tahoma"/>
                <a:cs typeface="Tahoma"/>
              </a:rPr>
              <a:t>a</a:t>
            </a:r>
            <a:r>
              <a:rPr sz="1800" spc="-35" dirty="0">
                <a:latin typeface="Tahoma"/>
                <a:cs typeface="Tahoma"/>
              </a:rPr>
              <a:t>t</a:t>
            </a:r>
            <a:r>
              <a:rPr sz="1800" spc="75" dirty="0">
                <a:latin typeface="Tahoma"/>
                <a:cs typeface="Tahoma"/>
              </a:rPr>
              <a:t>h</a:t>
            </a:r>
            <a:r>
              <a:rPr sz="1800" spc="20" dirty="0">
                <a:latin typeface="Tahoma"/>
                <a:cs typeface="Tahoma"/>
              </a:rPr>
              <a:t>i</a:t>
            </a:r>
            <a:r>
              <a:rPr sz="1800" spc="75" dirty="0">
                <a:latin typeface="Tahoma"/>
                <a:cs typeface="Tahoma"/>
              </a:rPr>
              <a:t>n</a:t>
            </a:r>
            <a:r>
              <a:rPr sz="1800" spc="130" dirty="0">
                <a:latin typeface="Tahoma"/>
                <a:cs typeface="Tahoma"/>
              </a:rPr>
              <a:t>g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20" dirty="0">
                <a:latin typeface="Tahoma"/>
                <a:cs typeface="Tahoma"/>
              </a:rPr>
              <a:t>i</a:t>
            </a:r>
            <a:r>
              <a:rPr sz="1800" spc="80" dirty="0">
                <a:latin typeface="Tahoma"/>
                <a:cs typeface="Tahoma"/>
              </a:rPr>
              <a:t>n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1</a:t>
            </a:r>
            <a:r>
              <a:rPr sz="1800" spc="-150" dirty="0">
                <a:latin typeface="Tahoma"/>
                <a:cs typeface="Tahoma"/>
              </a:rPr>
              <a:t>,</a:t>
            </a:r>
            <a:r>
              <a:rPr sz="1800" spc="75" dirty="0">
                <a:latin typeface="Tahoma"/>
                <a:cs typeface="Tahoma"/>
              </a:rPr>
              <a:t>2</a:t>
            </a:r>
            <a:r>
              <a:rPr sz="1800" spc="-150" dirty="0">
                <a:latin typeface="Tahoma"/>
                <a:cs typeface="Tahoma"/>
              </a:rPr>
              <a:t>,</a:t>
            </a:r>
            <a:r>
              <a:rPr sz="1800" spc="75" dirty="0">
                <a:latin typeface="Tahoma"/>
                <a:cs typeface="Tahoma"/>
              </a:rPr>
              <a:t>3</a:t>
            </a:r>
            <a:r>
              <a:rPr sz="1800" spc="-150" dirty="0">
                <a:latin typeface="Tahoma"/>
                <a:cs typeface="Tahoma"/>
              </a:rPr>
              <a:t>,</a:t>
            </a:r>
            <a:r>
              <a:rPr sz="1800" spc="80" dirty="0">
                <a:latin typeface="Tahoma"/>
                <a:cs typeface="Tahoma"/>
              </a:rPr>
              <a:t>4</a:t>
            </a:r>
            <a:endParaRPr sz="1800">
              <a:latin typeface="Tahoma"/>
              <a:cs typeface="Tahoma"/>
            </a:endParaRPr>
          </a:p>
          <a:p>
            <a:pPr marL="401955">
              <a:lnSpc>
                <a:spcPct val="100000"/>
              </a:lnSpc>
              <a:spcBef>
                <a:spcPts val="385"/>
              </a:spcBef>
            </a:pPr>
            <a:r>
              <a:rPr sz="1800" spc="20" dirty="0">
                <a:latin typeface="Tahoma"/>
                <a:cs typeface="Tahoma"/>
              </a:rPr>
              <a:t>a</a:t>
            </a:r>
            <a:r>
              <a:rPr sz="1800" spc="75" dirty="0">
                <a:latin typeface="Tahoma"/>
                <a:cs typeface="Tahoma"/>
              </a:rPr>
              <a:t>n</a:t>
            </a:r>
            <a:r>
              <a:rPr sz="1800" spc="130" dirty="0">
                <a:latin typeface="Tahoma"/>
                <a:cs typeface="Tahoma"/>
              </a:rPr>
              <a:t>d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120" dirty="0">
                <a:latin typeface="Tahoma"/>
                <a:cs typeface="Tahoma"/>
              </a:rPr>
              <a:t>b</a:t>
            </a:r>
            <a:r>
              <a:rPr sz="1800" spc="-50" dirty="0">
                <a:latin typeface="Tahoma"/>
                <a:cs typeface="Tahoma"/>
              </a:rPr>
              <a:t>r</a:t>
            </a:r>
            <a:r>
              <a:rPr sz="1800" spc="50" dirty="0">
                <a:latin typeface="Tahoma"/>
                <a:cs typeface="Tahoma"/>
              </a:rPr>
              <a:t>e</a:t>
            </a:r>
            <a:r>
              <a:rPr sz="1800" spc="20" dirty="0">
                <a:latin typeface="Tahoma"/>
                <a:cs typeface="Tahoma"/>
              </a:rPr>
              <a:t>a</a:t>
            </a:r>
            <a:r>
              <a:rPr sz="1800" spc="-35" dirty="0">
                <a:latin typeface="Tahoma"/>
                <a:cs typeface="Tahoma"/>
              </a:rPr>
              <a:t>t</a:t>
            </a:r>
            <a:r>
              <a:rPr sz="1800" spc="75" dirty="0">
                <a:latin typeface="Tahoma"/>
                <a:cs typeface="Tahoma"/>
              </a:rPr>
              <a:t>h</a:t>
            </a:r>
            <a:r>
              <a:rPr sz="1800" spc="20" dirty="0">
                <a:latin typeface="Tahoma"/>
                <a:cs typeface="Tahoma"/>
              </a:rPr>
              <a:t>i</a:t>
            </a:r>
            <a:r>
              <a:rPr sz="1800" spc="75" dirty="0">
                <a:latin typeface="Tahoma"/>
                <a:cs typeface="Tahoma"/>
              </a:rPr>
              <a:t>n</a:t>
            </a:r>
            <a:r>
              <a:rPr sz="1800" spc="130" dirty="0">
                <a:latin typeface="Tahoma"/>
                <a:cs typeface="Tahoma"/>
              </a:rPr>
              <a:t>g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90" dirty="0">
                <a:latin typeface="Tahoma"/>
                <a:cs typeface="Tahoma"/>
              </a:rPr>
              <a:t>o</a:t>
            </a:r>
            <a:r>
              <a:rPr sz="1800" spc="75" dirty="0">
                <a:latin typeface="Tahoma"/>
                <a:cs typeface="Tahoma"/>
              </a:rPr>
              <a:t>u</a:t>
            </a:r>
            <a:r>
              <a:rPr sz="1800" spc="-30" dirty="0">
                <a:latin typeface="Tahoma"/>
                <a:cs typeface="Tahoma"/>
              </a:rPr>
              <a:t>t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1</a:t>
            </a:r>
            <a:r>
              <a:rPr sz="1800" spc="-150" dirty="0">
                <a:latin typeface="Tahoma"/>
                <a:cs typeface="Tahoma"/>
              </a:rPr>
              <a:t>,</a:t>
            </a:r>
            <a:r>
              <a:rPr sz="1800" spc="75" dirty="0">
                <a:latin typeface="Tahoma"/>
                <a:cs typeface="Tahoma"/>
              </a:rPr>
              <a:t>2</a:t>
            </a:r>
            <a:r>
              <a:rPr sz="1800" spc="-150" dirty="0">
                <a:latin typeface="Tahoma"/>
                <a:cs typeface="Tahoma"/>
              </a:rPr>
              <a:t>,</a:t>
            </a:r>
            <a:r>
              <a:rPr sz="1800" spc="75" dirty="0">
                <a:latin typeface="Tahoma"/>
                <a:cs typeface="Tahoma"/>
              </a:rPr>
              <a:t>3</a:t>
            </a:r>
            <a:r>
              <a:rPr sz="1800" spc="-150" dirty="0">
                <a:latin typeface="Tahoma"/>
                <a:cs typeface="Tahoma"/>
              </a:rPr>
              <a:t>,</a:t>
            </a:r>
            <a:r>
              <a:rPr sz="1800" spc="80" dirty="0">
                <a:latin typeface="Tahoma"/>
                <a:cs typeface="Tahoma"/>
              </a:rPr>
              <a:t>4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e</a:t>
            </a:r>
            <a:r>
              <a:rPr sz="1800" spc="20" dirty="0">
                <a:latin typeface="Tahoma"/>
                <a:cs typeface="Tahoma"/>
              </a:rPr>
              <a:t>a</a:t>
            </a:r>
            <a:r>
              <a:rPr sz="1800" spc="130" dirty="0">
                <a:latin typeface="Tahoma"/>
                <a:cs typeface="Tahoma"/>
              </a:rPr>
              <a:t>c</a:t>
            </a:r>
            <a:r>
              <a:rPr sz="1800" spc="80" dirty="0">
                <a:latin typeface="Tahoma"/>
                <a:cs typeface="Tahoma"/>
              </a:rPr>
              <a:t>h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-35" dirty="0">
                <a:latin typeface="Tahoma"/>
                <a:cs typeface="Tahoma"/>
              </a:rPr>
              <a:t>t</a:t>
            </a:r>
            <a:r>
              <a:rPr sz="1800" spc="20" dirty="0">
                <a:latin typeface="Tahoma"/>
                <a:cs typeface="Tahoma"/>
              </a:rPr>
              <a:t>i</a:t>
            </a:r>
            <a:r>
              <a:rPr sz="1800" spc="50" dirty="0">
                <a:latin typeface="Tahoma"/>
                <a:cs typeface="Tahoma"/>
              </a:rPr>
              <a:t>me</a:t>
            </a:r>
            <a:r>
              <a:rPr sz="1800" spc="-145" dirty="0">
                <a:latin typeface="Tahoma"/>
                <a:cs typeface="Tahoma"/>
              </a:rPr>
              <a:t>.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689883" y="3048434"/>
            <a:ext cx="15710535" cy="7239000"/>
            <a:chOff x="1689883" y="3048434"/>
            <a:chExt cx="15710535" cy="723900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89883" y="7158196"/>
              <a:ext cx="2981324" cy="312880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376698" y="7395147"/>
              <a:ext cx="4023385" cy="289185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558209" y="3349199"/>
              <a:ext cx="5063490" cy="4717415"/>
            </a:xfrm>
            <a:custGeom>
              <a:avLst/>
              <a:gdLst/>
              <a:ahLst/>
              <a:cxnLst/>
              <a:rect l="l" t="t" r="r" b="b"/>
              <a:pathLst>
                <a:path w="5063490" h="4717415">
                  <a:moveTo>
                    <a:pt x="4962082" y="4716895"/>
                  </a:moveTo>
                  <a:lnTo>
                    <a:pt x="105130" y="4716895"/>
                  </a:lnTo>
                  <a:lnTo>
                    <a:pt x="64264" y="4708615"/>
                  </a:lnTo>
                  <a:lnTo>
                    <a:pt x="30841" y="4686054"/>
                  </a:lnTo>
                  <a:lnTo>
                    <a:pt x="8280" y="4652631"/>
                  </a:lnTo>
                  <a:lnTo>
                    <a:pt x="0" y="4611766"/>
                  </a:lnTo>
                  <a:lnTo>
                    <a:pt x="0" y="105129"/>
                  </a:lnTo>
                  <a:lnTo>
                    <a:pt x="8280" y="64265"/>
                  </a:lnTo>
                  <a:lnTo>
                    <a:pt x="30841" y="30841"/>
                  </a:lnTo>
                  <a:lnTo>
                    <a:pt x="64264" y="8280"/>
                  </a:lnTo>
                  <a:lnTo>
                    <a:pt x="105130" y="0"/>
                  </a:lnTo>
                  <a:lnTo>
                    <a:pt x="4962082" y="0"/>
                  </a:lnTo>
                  <a:lnTo>
                    <a:pt x="5002948" y="8280"/>
                  </a:lnTo>
                  <a:lnTo>
                    <a:pt x="5036371" y="30841"/>
                  </a:lnTo>
                  <a:lnTo>
                    <a:pt x="5058933" y="64265"/>
                  </a:lnTo>
                  <a:lnTo>
                    <a:pt x="5063449" y="86553"/>
                  </a:lnTo>
                  <a:lnTo>
                    <a:pt x="5063449" y="4630343"/>
                  </a:lnTo>
                  <a:lnTo>
                    <a:pt x="5058933" y="4652631"/>
                  </a:lnTo>
                  <a:lnTo>
                    <a:pt x="5036371" y="4686054"/>
                  </a:lnTo>
                  <a:lnTo>
                    <a:pt x="5002948" y="4708615"/>
                  </a:lnTo>
                  <a:lnTo>
                    <a:pt x="4962082" y="4716895"/>
                  </a:lnTo>
                  <a:close/>
                </a:path>
              </a:pathLst>
            </a:custGeom>
            <a:solidFill>
              <a:srgbClr val="D0E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400379" y="3048443"/>
              <a:ext cx="3385820" cy="636270"/>
            </a:xfrm>
            <a:custGeom>
              <a:avLst/>
              <a:gdLst/>
              <a:ahLst/>
              <a:cxnLst/>
              <a:rect l="l" t="t" r="r" b="b"/>
              <a:pathLst>
                <a:path w="3385820" h="636270">
                  <a:moveTo>
                    <a:pt x="3385769" y="303479"/>
                  </a:moveTo>
                  <a:lnTo>
                    <a:pt x="3374085" y="223012"/>
                  </a:lnTo>
                  <a:lnTo>
                    <a:pt x="3358972" y="180200"/>
                  </a:lnTo>
                  <a:lnTo>
                    <a:pt x="3338626" y="141033"/>
                  </a:lnTo>
                  <a:lnTo>
                    <a:pt x="3313506" y="105867"/>
                  </a:lnTo>
                  <a:lnTo>
                    <a:pt x="3284080" y="75082"/>
                  </a:lnTo>
                  <a:lnTo>
                    <a:pt x="3250806" y="49047"/>
                  </a:lnTo>
                  <a:lnTo>
                    <a:pt x="3214154" y="28155"/>
                  </a:lnTo>
                  <a:lnTo>
                    <a:pt x="3174593" y="12763"/>
                  </a:lnTo>
                  <a:lnTo>
                    <a:pt x="3152698" y="7810"/>
                  </a:lnTo>
                  <a:lnTo>
                    <a:pt x="3132569" y="3251"/>
                  </a:lnTo>
                  <a:lnTo>
                    <a:pt x="3088576" y="0"/>
                  </a:lnTo>
                  <a:lnTo>
                    <a:pt x="298145" y="0"/>
                  </a:lnTo>
                  <a:lnTo>
                    <a:pt x="254152" y="3251"/>
                  </a:lnTo>
                  <a:lnTo>
                    <a:pt x="212140" y="12763"/>
                  </a:lnTo>
                  <a:lnTo>
                    <a:pt x="172567" y="28155"/>
                  </a:lnTo>
                  <a:lnTo>
                    <a:pt x="135928" y="49047"/>
                  </a:lnTo>
                  <a:lnTo>
                    <a:pt x="102654" y="75082"/>
                  </a:lnTo>
                  <a:lnTo>
                    <a:pt x="73215" y="105867"/>
                  </a:lnTo>
                  <a:lnTo>
                    <a:pt x="48094" y="141033"/>
                  </a:lnTo>
                  <a:lnTo>
                    <a:pt x="27749" y="180200"/>
                  </a:lnTo>
                  <a:lnTo>
                    <a:pt x="12649" y="223012"/>
                  </a:lnTo>
                  <a:lnTo>
                    <a:pt x="3238" y="269062"/>
                  </a:lnTo>
                  <a:lnTo>
                    <a:pt x="0" y="318008"/>
                  </a:lnTo>
                  <a:lnTo>
                    <a:pt x="3238" y="366941"/>
                  </a:lnTo>
                  <a:lnTo>
                    <a:pt x="12649" y="412991"/>
                  </a:lnTo>
                  <a:lnTo>
                    <a:pt x="27749" y="455803"/>
                  </a:lnTo>
                  <a:lnTo>
                    <a:pt x="48094" y="494969"/>
                  </a:lnTo>
                  <a:lnTo>
                    <a:pt x="73215" y="530136"/>
                  </a:lnTo>
                  <a:lnTo>
                    <a:pt x="102654" y="560920"/>
                  </a:lnTo>
                  <a:lnTo>
                    <a:pt x="135928" y="586955"/>
                  </a:lnTo>
                  <a:lnTo>
                    <a:pt x="172567" y="607847"/>
                  </a:lnTo>
                  <a:lnTo>
                    <a:pt x="212140" y="623239"/>
                  </a:lnTo>
                  <a:lnTo>
                    <a:pt x="254152" y="632752"/>
                  </a:lnTo>
                  <a:lnTo>
                    <a:pt x="298157" y="636003"/>
                  </a:lnTo>
                  <a:lnTo>
                    <a:pt x="3088576" y="636003"/>
                  </a:lnTo>
                  <a:lnTo>
                    <a:pt x="3132569" y="632752"/>
                  </a:lnTo>
                  <a:lnTo>
                    <a:pt x="3152698" y="628192"/>
                  </a:lnTo>
                  <a:lnTo>
                    <a:pt x="3174593" y="623239"/>
                  </a:lnTo>
                  <a:lnTo>
                    <a:pt x="3214154" y="607847"/>
                  </a:lnTo>
                  <a:lnTo>
                    <a:pt x="3250806" y="586955"/>
                  </a:lnTo>
                  <a:lnTo>
                    <a:pt x="3284080" y="560920"/>
                  </a:lnTo>
                  <a:lnTo>
                    <a:pt x="3313506" y="530136"/>
                  </a:lnTo>
                  <a:lnTo>
                    <a:pt x="3338626" y="494969"/>
                  </a:lnTo>
                  <a:lnTo>
                    <a:pt x="3358972" y="455803"/>
                  </a:lnTo>
                  <a:lnTo>
                    <a:pt x="3374085" y="412991"/>
                  </a:lnTo>
                  <a:lnTo>
                    <a:pt x="3383496" y="366941"/>
                  </a:lnTo>
                  <a:lnTo>
                    <a:pt x="3385769" y="332524"/>
                  </a:lnTo>
                  <a:lnTo>
                    <a:pt x="3385769" y="303479"/>
                  </a:lnTo>
                  <a:close/>
                </a:path>
              </a:pathLst>
            </a:custGeom>
            <a:solidFill>
              <a:srgbClr val="97B9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2837543" y="3142664"/>
            <a:ext cx="4647565" cy="39922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056005">
              <a:lnSpc>
                <a:spcPct val="100000"/>
              </a:lnSpc>
              <a:spcBef>
                <a:spcPts val="110"/>
              </a:spcBef>
            </a:pPr>
            <a:r>
              <a:rPr sz="2800" spc="105" dirty="0">
                <a:latin typeface="Tahoma"/>
                <a:cs typeface="Tahoma"/>
              </a:rPr>
              <a:t>B</a:t>
            </a:r>
            <a:r>
              <a:rPr sz="2800" spc="60" dirty="0">
                <a:latin typeface="Tahoma"/>
                <a:cs typeface="Tahoma"/>
              </a:rPr>
              <a:t>e</a:t>
            </a:r>
            <a:r>
              <a:rPr sz="2800" spc="50" dirty="0">
                <a:latin typeface="Tahoma"/>
                <a:cs typeface="Tahoma"/>
              </a:rPr>
              <a:t>ll</a:t>
            </a:r>
            <a:r>
              <a:rPr sz="2800" spc="45" dirty="0">
                <a:latin typeface="Tahoma"/>
                <a:cs typeface="Tahoma"/>
              </a:rPr>
              <a:t>y</a:t>
            </a:r>
            <a:r>
              <a:rPr sz="2800" spc="-270" dirty="0">
                <a:latin typeface="Tahoma"/>
                <a:cs typeface="Tahoma"/>
              </a:rPr>
              <a:t> </a:t>
            </a:r>
            <a:r>
              <a:rPr sz="2800" spc="160" dirty="0">
                <a:latin typeface="Tahoma"/>
                <a:cs typeface="Tahoma"/>
              </a:rPr>
              <a:t>b</a:t>
            </a:r>
            <a:r>
              <a:rPr sz="2800" spc="-85" dirty="0">
                <a:latin typeface="Tahoma"/>
                <a:cs typeface="Tahoma"/>
              </a:rPr>
              <a:t>r</a:t>
            </a:r>
            <a:r>
              <a:rPr sz="2800" spc="60" dirty="0">
                <a:latin typeface="Tahoma"/>
                <a:cs typeface="Tahoma"/>
              </a:rPr>
              <a:t>e</a:t>
            </a:r>
            <a:r>
              <a:rPr sz="2800" spc="15" dirty="0">
                <a:latin typeface="Tahoma"/>
                <a:cs typeface="Tahoma"/>
              </a:rPr>
              <a:t>a</a:t>
            </a:r>
            <a:r>
              <a:rPr sz="2800" spc="-60" dirty="0">
                <a:latin typeface="Tahoma"/>
                <a:cs typeface="Tahoma"/>
              </a:rPr>
              <a:t>t</a:t>
            </a:r>
            <a:r>
              <a:rPr sz="2800" spc="100" dirty="0">
                <a:latin typeface="Tahoma"/>
                <a:cs typeface="Tahoma"/>
              </a:rPr>
              <a:t>h</a:t>
            </a:r>
            <a:r>
              <a:rPr sz="2800" spc="25" dirty="0">
                <a:latin typeface="Tahoma"/>
                <a:cs typeface="Tahoma"/>
              </a:rPr>
              <a:t>i</a:t>
            </a:r>
            <a:r>
              <a:rPr sz="2800" spc="100" dirty="0">
                <a:latin typeface="Tahoma"/>
                <a:cs typeface="Tahoma"/>
              </a:rPr>
              <a:t>n</a:t>
            </a:r>
            <a:r>
              <a:rPr sz="2800" spc="175" dirty="0">
                <a:latin typeface="Tahoma"/>
                <a:cs typeface="Tahoma"/>
              </a:rPr>
              <a:t>g</a:t>
            </a:r>
            <a:r>
              <a:rPr sz="2800" spc="-375" dirty="0">
                <a:latin typeface="Tahoma"/>
                <a:cs typeface="Tahoma"/>
              </a:rPr>
              <a:t>:</a:t>
            </a:r>
            <a:endParaRPr sz="2800">
              <a:latin typeface="Tahoma"/>
              <a:cs typeface="Tahoma"/>
            </a:endParaRPr>
          </a:p>
          <a:p>
            <a:pPr marL="427355" marR="135890" indent="-427355">
              <a:lnSpc>
                <a:spcPct val="118100"/>
              </a:lnSpc>
              <a:spcBef>
                <a:spcPts val="2355"/>
              </a:spcBef>
              <a:buSzPct val="27777"/>
              <a:buFont typeface="Lucida Sans Unicode"/>
              <a:buChar char="▪"/>
              <a:tabLst>
                <a:tab pos="427355" algn="l"/>
              </a:tabLst>
            </a:pPr>
            <a:r>
              <a:rPr sz="1800" spc="65" dirty="0">
                <a:latin typeface="Tahoma"/>
                <a:cs typeface="Tahoma"/>
              </a:rPr>
              <a:t>T</a:t>
            </a:r>
            <a:r>
              <a:rPr sz="1800" spc="20" dirty="0">
                <a:latin typeface="Tahoma"/>
                <a:cs typeface="Tahoma"/>
              </a:rPr>
              <a:t>a</a:t>
            </a:r>
            <a:r>
              <a:rPr sz="1800" spc="55" dirty="0">
                <a:latin typeface="Tahoma"/>
                <a:cs typeface="Tahoma"/>
              </a:rPr>
              <a:t>ke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25" dirty="0">
                <a:latin typeface="Tahoma"/>
                <a:cs typeface="Tahoma"/>
              </a:rPr>
              <a:t>a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125" dirty="0">
                <a:latin typeface="Tahoma"/>
                <a:cs typeface="Tahoma"/>
              </a:rPr>
              <a:t>d</a:t>
            </a:r>
            <a:r>
              <a:rPr sz="1800" spc="50" dirty="0">
                <a:latin typeface="Tahoma"/>
                <a:cs typeface="Tahoma"/>
              </a:rPr>
              <a:t>ee</a:t>
            </a:r>
            <a:r>
              <a:rPr sz="1800" spc="125" dirty="0">
                <a:latin typeface="Tahoma"/>
                <a:cs typeface="Tahoma"/>
              </a:rPr>
              <a:t>p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120" dirty="0">
                <a:latin typeface="Tahoma"/>
                <a:cs typeface="Tahoma"/>
              </a:rPr>
              <a:t>b</a:t>
            </a:r>
            <a:r>
              <a:rPr sz="1800" spc="-50" dirty="0">
                <a:latin typeface="Tahoma"/>
                <a:cs typeface="Tahoma"/>
              </a:rPr>
              <a:t>r</a:t>
            </a:r>
            <a:r>
              <a:rPr sz="1800" spc="50" dirty="0">
                <a:latin typeface="Tahoma"/>
                <a:cs typeface="Tahoma"/>
              </a:rPr>
              <a:t>e</a:t>
            </a:r>
            <a:r>
              <a:rPr sz="1800" spc="20" dirty="0">
                <a:latin typeface="Tahoma"/>
                <a:cs typeface="Tahoma"/>
              </a:rPr>
              <a:t>a</a:t>
            </a:r>
            <a:r>
              <a:rPr sz="1800" spc="-35" dirty="0">
                <a:latin typeface="Tahoma"/>
                <a:cs typeface="Tahoma"/>
              </a:rPr>
              <a:t>t</a:t>
            </a:r>
            <a:r>
              <a:rPr sz="1800" spc="80" dirty="0">
                <a:latin typeface="Tahoma"/>
                <a:cs typeface="Tahoma"/>
              </a:rPr>
              <a:t>h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20" dirty="0">
                <a:latin typeface="Tahoma"/>
                <a:cs typeface="Tahoma"/>
              </a:rPr>
              <a:t>i</a:t>
            </a:r>
            <a:r>
              <a:rPr sz="1800" spc="80" dirty="0">
                <a:latin typeface="Tahoma"/>
                <a:cs typeface="Tahoma"/>
              </a:rPr>
              <a:t>n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20" dirty="0">
                <a:latin typeface="Tahoma"/>
                <a:cs typeface="Tahoma"/>
              </a:rPr>
              <a:t>a</a:t>
            </a:r>
            <a:r>
              <a:rPr sz="1800" spc="75" dirty="0">
                <a:latin typeface="Tahoma"/>
                <a:cs typeface="Tahoma"/>
              </a:rPr>
              <a:t>n</a:t>
            </a:r>
            <a:r>
              <a:rPr sz="1800" spc="130" dirty="0">
                <a:latin typeface="Tahoma"/>
                <a:cs typeface="Tahoma"/>
              </a:rPr>
              <a:t>d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-50" dirty="0">
                <a:latin typeface="Tahoma"/>
                <a:cs typeface="Tahoma"/>
              </a:rPr>
              <a:t>f</a:t>
            </a:r>
            <a:r>
              <a:rPr sz="1800" spc="20" dirty="0">
                <a:latin typeface="Tahoma"/>
                <a:cs typeface="Tahoma"/>
              </a:rPr>
              <a:t>i</a:t>
            </a:r>
            <a:r>
              <a:rPr sz="1800" spc="35" dirty="0">
                <a:latin typeface="Tahoma"/>
                <a:cs typeface="Tahoma"/>
              </a:rPr>
              <a:t>l</a:t>
            </a:r>
            <a:r>
              <a:rPr sz="1800" spc="40" dirty="0">
                <a:latin typeface="Tahoma"/>
                <a:cs typeface="Tahoma"/>
              </a:rPr>
              <a:t>l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35" dirty="0">
                <a:latin typeface="Tahoma"/>
                <a:cs typeface="Tahoma"/>
              </a:rPr>
              <a:t>y</a:t>
            </a:r>
            <a:r>
              <a:rPr sz="1800" spc="90" dirty="0">
                <a:latin typeface="Tahoma"/>
                <a:cs typeface="Tahoma"/>
              </a:rPr>
              <a:t>o</a:t>
            </a:r>
            <a:r>
              <a:rPr sz="1800" spc="75" dirty="0">
                <a:latin typeface="Tahoma"/>
                <a:cs typeface="Tahoma"/>
              </a:rPr>
              <a:t>u</a:t>
            </a:r>
            <a:r>
              <a:rPr sz="1800" spc="-45" dirty="0">
                <a:latin typeface="Tahoma"/>
                <a:cs typeface="Tahoma"/>
              </a:rPr>
              <a:t>r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120" dirty="0">
                <a:latin typeface="Tahoma"/>
                <a:cs typeface="Tahoma"/>
              </a:rPr>
              <a:t>b</a:t>
            </a:r>
            <a:r>
              <a:rPr sz="1800" spc="50" dirty="0">
                <a:latin typeface="Tahoma"/>
                <a:cs typeface="Tahoma"/>
              </a:rPr>
              <a:t>e</a:t>
            </a:r>
            <a:r>
              <a:rPr sz="1800" spc="35" dirty="0">
                <a:latin typeface="Tahoma"/>
                <a:cs typeface="Tahoma"/>
              </a:rPr>
              <a:t>ll</a:t>
            </a:r>
            <a:r>
              <a:rPr sz="1800" spc="30" dirty="0">
                <a:latin typeface="Tahoma"/>
                <a:cs typeface="Tahoma"/>
              </a:rPr>
              <a:t>y  </a:t>
            </a:r>
            <a:r>
              <a:rPr sz="1800" spc="35" dirty="0">
                <a:latin typeface="Tahoma"/>
                <a:cs typeface="Tahoma"/>
              </a:rPr>
              <a:t>l</a:t>
            </a:r>
            <a:r>
              <a:rPr sz="1800" spc="20" dirty="0">
                <a:latin typeface="Tahoma"/>
                <a:cs typeface="Tahoma"/>
              </a:rPr>
              <a:t>i</a:t>
            </a:r>
            <a:r>
              <a:rPr sz="1800" spc="55" dirty="0">
                <a:latin typeface="Tahoma"/>
                <a:cs typeface="Tahoma"/>
              </a:rPr>
              <a:t>ke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35" dirty="0">
                <a:latin typeface="Tahoma"/>
                <a:cs typeface="Tahoma"/>
              </a:rPr>
              <a:t>y</a:t>
            </a:r>
            <a:r>
              <a:rPr sz="1800" spc="90" dirty="0">
                <a:latin typeface="Tahoma"/>
                <a:cs typeface="Tahoma"/>
              </a:rPr>
              <a:t>o</a:t>
            </a:r>
            <a:r>
              <a:rPr sz="1800" spc="75" dirty="0">
                <a:latin typeface="Tahoma"/>
                <a:cs typeface="Tahoma"/>
              </a:rPr>
              <a:t>u</a:t>
            </a:r>
            <a:r>
              <a:rPr sz="1800" spc="-65" dirty="0">
                <a:latin typeface="Tahoma"/>
                <a:cs typeface="Tahoma"/>
              </a:rPr>
              <a:t>'</a:t>
            </a:r>
            <a:r>
              <a:rPr sz="1800" spc="-50" dirty="0">
                <a:latin typeface="Tahoma"/>
                <a:cs typeface="Tahoma"/>
              </a:rPr>
              <a:t>r</a:t>
            </a:r>
            <a:r>
              <a:rPr sz="1800" spc="55" dirty="0">
                <a:latin typeface="Tahoma"/>
                <a:cs typeface="Tahoma"/>
              </a:rPr>
              <a:t>e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20" dirty="0">
                <a:latin typeface="Tahoma"/>
                <a:cs typeface="Tahoma"/>
              </a:rPr>
              <a:t>i</a:t>
            </a:r>
            <a:r>
              <a:rPr sz="1800" spc="75" dirty="0">
                <a:latin typeface="Tahoma"/>
                <a:cs typeface="Tahoma"/>
              </a:rPr>
              <a:t>n</a:t>
            </a:r>
            <a:r>
              <a:rPr sz="1800" spc="-50" dirty="0">
                <a:latin typeface="Tahoma"/>
                <a:cs typeface="Tahoma"/>
              </a:rPr>
              <a:t>f</a:t>
            </a:r>
            <a:r>
              <a:rPr sz="1800" spc="35" dirty="0">
                <a:latin typeface="Tahoma"/>
                <a:cs typeface="Tahoma"/>
              </a:rPr>
              <a:t>l</a:t>
            </a:r>
            <a:r>
              <a:rPr sz="1800" spc="20" dirty="0">
                <a:latin typeface="Tahoma"/>
                <a:cs typeface="Tahoma"/>
              </a:rPr>
              <a:t>a</a:t>
            </a:r>
            <a:r>
              <a:rPr sz="1800" spc="-35" dirty="0">
                <a:latin typeface="Tahoma"/>
                <a:cs typeface="Tahoma"/>
              </a:rPr>
              <a:t>t</a:t>
            </a:r>
            <a:r>
              <a:rPr sz="1800" spc="20" dirty="0">
                <a:latin typeface="Tahoma"/>
                <a:cs typeface="Tahoma"/>
              </a:rPr>
              <a:t>i</a:t>
            </a:r>
            <a:r>
              <a:rPr sz="1800" spc="75" dirty="0">
                <a:latin typeface="Tahoma"/>
                <a:cs typeface="Tahoma"/>
              </a:rPr>
              <a:t>n</a:t>
            </a:r>
            <a:r>
              <a:rPr sz="1800" spc="130" dirty="0">
                <a:latin typeface="Tahoma"/>
                <a:cs typeface="Tahoma"/>
              </a:rPr>
              <a:t>g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25" dirty="0">
                <a:latin typeface="Tahoma"/>
                <a:cs typeface="Tahoma"/>
              </a:rPr>
              <a:t>a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120" dirty="0">
                <a:latin typeface="Tahoma"/>
                <a:cs typeface="Tahoma"/>
              </a:rPr>
              <a:t>b</a:t>
            </a:r>
            <a:r>
              <a:rPr sz="1800" spc="20" dirty="0">
                <a:latin typeface="Tahoma"/>
                <a:cs typeface="Tahoma"/>
              </a:rPr>
              <a:t>a</a:t>
            </a:r>
            <a:r>
              <a:rPr sz="1800" spc="35" dirty="0">
                <a:latin typeface="Tahoma"/>
                <a:cs typeface="Tahoma"/>
              </a:rPr>
              <a:t>ll</a:t>
            </a:r>
            <a:r>
              <a:rPr sz="1800" spc="90" dirty="0">
                <a:latin typeface="Tahoma"/>
                <a:cs typeface="Tahoma"/>
              </a:rPr>
              <a:t>oo</a:t>
            </a:r>
            <a:r>
              <a:rPr sz="1800" spc="75" dirty="0">
                <a:latin typeface="Tahoma"/>
                <a:cs typeface="Tahoma"/>
              </a:rPr>
              <a:t>n</a:t>
            </a:r>
            <a:r>
              <a:rPr sz="1800" spc="-145" dirty="0">
                <a:latin typeface="Tahoma"/>
                <a:cs typeface="Tahoma"/>
              </a:rPr>
              <a:t>.</a:t>
            </a:r>
            <a:endParaRPr sz="1800">
              <a:latin typeface="Tahoma"/>
              <a:cs typeface="Tahoma"/>
            </a:endParaRPr>
          </a:p>
          <a:p>
            <a:pPr marL="318135" marR="26670" indent="-318135">
              <a:lnSpc>
                <a:spcPct val="118100"/>
              </a:lnSpc>
              <a:buSzPct val="27777"/>
              <a:buFont typeface="Lucida Sans Unicode"/>
              <a:buChar char="▪"/>
              <a:tabLst>
                <a:tab pos="318135" algn="l"/>
              </a:tabLst>
            </a:pPr>
            <a:r>
              <a:rPr sz="1800" spc="85" dirty="0">
                <a:latin typeface="Tahoma"/>
                <a:cs typeface="Tahoma"/>
              </a:rPr>
              <a:t>A</a:t>
            </a:r>
            <a:r>
              <a:rPr sz="1800" spc="35" dirty="0">
                <a:latin typeface="Tahoma"/>
                <a:cs typeface="Tahoma"/>
              </a:rPr>
              <a:t>s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35" dirty="0">
                <a:latin typeface="Tahoma"/>
                <a:cs typeface="Tahoma"/>
              </a:rPr>
              <a:t>y</a:t>
            </a:r>
            <a:r>
              <a:rPr sz="1800" spc="90" dirty="0">
                <a:latin typeface="Tahoma"/>
                <a:cs typeface="Tahoma"/>
              </a:rPr>
              <a:t>o</a:t>
            </a:r>
            <a:r>
              <a:rPr sz="1800" spc="80" dirty="0">
                <a:latin typeface="Tahoma"/>
                <a:cs typeface="Tahoma"/>
              </a:rPr>
              <a:t>u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125" dirty="0">
                <a:latin typeface="Tahoma"/>
                <a:cs typeface="Tahoma"/>
              </a:rPr>
              <a:t>d</a:t>
            </a:r>
            <a:r>
              <a:rPr sz="1800" spc="95" dirty="0">
                <a:latin typeface="Tahoma"/>
                <a:cs typeface="Tahoma"/>
              </a:rPr>
              <a:t>o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-35" dirty="0">
                <a:latin typeface="Tahoma"/>
                <a:cs typeface="Tahoma"/>
              </a:rPr>
              <a:t>t</a:t>
            </a:r>
            <a:r>
              <a:rPr sz="1800" spc="75" dirty="0">
                <a:latin typeface="Tahoma"/>
                <a:cs typeface="Tahoma"/>
              </a:rPr>
              <a:t>h</a:t>
            </a:r>
            <a:r>
              <a:rPr sz="1800" spc="20" dirty="0">
                <a:latin typeface="Tahoma"/>
                <a:cs typeface="Tahoma"/>
              </a:rPr>
              <a:t>i</a:t>
            </a:r>
            <a:r>
              <a:rPr sz="1800" spc="30" dirty="0">
                <a:latin typeface="Tahoma"/>
                <a:cs typeface="Tahoma"/>
              </a:rPr>
              <a:t>s</a:t>
            </a:r>
            <a:r>
              <a:rPr sz="1800" spc="-145" dirty="0">
                <a:latin typeface="Tahoma"/>
                <a:cs typeface="Tahoma"/>
              </a:rPr>
              <a:t>,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130" dirty="0">
                <a:latin typeface="Tahoma"/>
                <a:cs typeface="Tahoma"/>
              </a:rPr>
              <a:t>c</a:t>
            </a:r>
            <a:r>
              <a:rPr sz="1800" spc="90" dirty="0">
                <a:latin typeface="Tahoma"/>
                <a:cs typeface="Tahoma"/>
              </a:rPr>
              <a:t>o</a:t>
            </a:r>
            <a:r>
              <a:rPr sz="1800" spc="75" dirty="0">
                <a:latin typeface="Tahoma"/>
                <a:cs typeface="Tahoma"/>
              </a:rPr>
              <a:t>un</a:t>
            </a:r>
            <a:r>
              <a:rPr sz="1800" spc="-30" dirty="0">
                <a:latin typeface="Tahoma"/>
                <a:cs typeface="Tahoma"/>
              </a:rPr>
              <a:t>t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1</a:t>
            </a:r>
            <a:r>
              <a:rPr sz="1800" spc="-145" dirty="0">
                <a:latin typeface="Tahoma"/>
                <a:cs typeface="Tahoma"/>
              </a:rPr>
              <a:t>,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2</a:t>
            </a:r>
            <a:r>
              <a:rPr sz="1800" spc="-145" dirty="0">
                <a:latin typeface="Tahoma"/>
                <a:cs typeface="Tahoma"/>
              </a:rPr>
              <a:t>,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3</a:t>
            </a:r>
            <a:r>
              <a:rPr sz="1800" spc="-145" dirty="0">
                <a:latin typeface="Tahoma"/>
                <a:cs typeface="Tahoma"/>
              </a:rPr>
              <a:t>,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80" dirty="0">
                <a:latin typeface="Tahoma"/>
                <a:cs typeface="Tahoma"/>
              </a:rPr>
              <a:t>4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-35" dirty="0">
                <a:latin typeface="Tahoma"/>
                <a:cs typeface="Tahoma"/>
              </a:rPr>
              <a:t>t</a:t>
            </a:r>
            <a:r>
              <a:rPr sz="1800" spc="95" dirty="0">
                <a:latin typeface="Tahoma"/>
                <a:cs typeface="Tahoma"/>
              </a:rPr>
              <a:t>o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120" dirty="0">
                <a:latin typeface="Tahoma"/>
                <a:cs typeface="Tahoma"/>
              </a:rPr>
              <a:t>b</a:t>
            </a:r>
            <a:r>
              <a:rPr sz="1800" spc="-50" dirty="0">
                <a:latin typeface="Tahoma"/>
                <a:cs typeface="Tahoma"/>
              </a:rPr>
              <a:t>r</a:t>
            </a:r>
            <a:r>
              <a:rPr sz="1800" spc="50" dirty="0">
                <a:latin typeface="Tahoma"/>
                <a:cs typeface="Tahoma"/>
              </a:rPr>
              <a:t>e</a:t>
            </a:r>
            <a:r>
              <a:rPr sz="1800" spc="20" dirty="0">
                <a:latin typeface="Tahoma"/>
                <a:cs typeface="Tahoma"/>
              </a:rPr>
              <a:t>a</a:t>
            </a:r>
            <a:r>
              <a:rPr sz="1800" spc="-35" dirty="0">
                <a:latin typeface="Tahoma"/>
                <a:cs typeface="Tahoma"/>
              </a:rPr>
              <a:t>t</a:t>
            </a:r>
            <a:r>
              <a:rPr sz="1800" spc="80" dirty="0">
                <a:latin typeface="Tahoma"/>
                <a:cs typeface="Tahoma"/>
              </a:rPr>
              <a:t>h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20" dirty="0">
                <a:latin typeface="Tahoma"/>
                <a:cs typeface="Tahoma"/>
              </a:rPr>
              <a:t>i</a:t>
            </a:r>
            <a:r>
              <a:rPr sz="1800" spc="55" dirty="0">
                <a:latin typeface="Tahoma"/>
                <a:cs typeface="Tahoma"/>
              </a:rPr>
              <a:t>n  </a:t>
            </a:r>
            <a:r>
              <a:rPr sz="1800" spc="20" dirty="0">
                <a:latin typeface="Tahoma"/>
                <a:cs typeface="Tahoma"/>
              </a:rPr>
              <a:t>a</a:t>
            </a:r>
            <a:r>
              <a:rPr sz="1800" spc="75" dirty="0">
                <a:latin typeface="Tahoma"/>
                <a:cs typeface="Tahoma"/>
              </a:rPr>
              <a:t>n</a:t>
            </a:r>
            <a:r>
              <a:rPr sz="1800" spc="130" dirty="0">
                <a:latin typeface="Tahoma"/>
                <a:cs typeface="Tahoma"/>
              </a:rPr>
              <a:t>d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-50" dirty="0">
                <a:latin typeface="Tahoma"/>
                <a:cs typeface="Tahoma"/>
              </a:rPr>
              <a:t>f</a:t>
            </a:r>
            <a:r>
              <a:rPr sz="1800" spc="20" dirty="0">
                <a:latin typeface="Tahoma"/>
                <a:cs typeface="Tahoma"/>
              </a:rPr>
              <a:t>i</a:t>
            </a:r>
            <a:r>
              <a:rPr sz="1800" spc="35" dirty="0">
                <a:latin typeface="Tahoma"/>
                <a:cs typeface="Tahoma"/>
              </a:rPr>
              <a:t>l</a:t>
            </a:r>
            <a:r>
              <a:rPr sz="1800" spc="40" dirty="0">
                <a:latin typeface="Tahoma"/>
                <a:cs typeface="Tahoma"/>
              </a:rPr>
              <a:t>l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-35" dirty="0">
                <a:latin typeface="Tahoma"/>
                <a:cs typeface="Tahoma"/>
              </a:rPr>
              <a:t>t</a:t>
            </a:r>
            <a:r>
              <a:rPr sz="1800" spc="75" dirty="0">
                <a:latin typeface="Tahoma"/>
                <a:cs typeface="Tahoma"/>
              </a:rPr>
              <a:t>h</a:t>
            </a:r>
            <a:r>
              <a:rPr sz="1800" spc="55" dirty="0">
                <a:latin typeface="Tahoma"/>
                <a:cs typeface="Tahoma"/>
              </a:rPr>
              <a:t>e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120" dirty="0">
                <a:latin typeface="Tahoma"/>
                <a:cs typeface="Tahoma"/>
              </a:rPr>
              <a:t>b</a:t>
            </a:r>
            <a:r>
              <a:rPr sz="1800" spc="20" dirty="0">
                <a:latin typeface="Tahoma"/>
                <a:cs typeface="Tahoma"/>
              </a:rPr>
              <a:t>a</a:t>
            </a:r>
            <a:r>
              <a:rPr sz="1800" spc="35" dirty="0">
                <a:latin typeface="Tahoma"/>
                <a:cs typeface="Tahoma"/>
              </a:rPr>
              <a:t>ll</a:t>
            </a:r>
            <a:r>
              <a:rPr sz="1800" spc="90" dirty="0">
                <a:latin typeface="Tahoma"/>
                <a:cs typeface="Tahoma"/>
              </a:rPr>
              <a:t>oo</a:t>
            </a:r>
            <a:r>
              <a:rPr sz="1800" spc="80" dirty="0">
                <a:latin typeface="Tahoma"/>
                <a:cs typeface="Tahoma"/>
              </a:rPr>
              <a:t>n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20" dirty="0">
                <a:latin typeface="Tahoma"/>
                <a:cs typeface="Tahoma"/>
              </a:rPr>
              <a:t>i</a:t>
            </a:r>
            <a:r>
              <a:rPr sz="1800" spc="80" dirty="0">
                <a:latin typeface="Tahoma"/>
                <a:cs typeface="Tahoma"/>
              </a:rPr>
              <a:t>n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35" dirty="0">
                <a:latin typeface="Tahoma"/>
                <a:cs typeface="Tahoma"/>
              </a:rPr>
              <a:t>y</a:t>
            </a:r>
            <a:r>
              <a:rPr sz="1800" spc="90" dirty="0">
                <a:latin typeface="Tahoma"/>
                <a:cs typeface="Tahoma"/>
              </a:rPr>
              <a:t>o</a:t>
            </a:r>
            <a:r>
              <a:rPr sz="1800" spc="75" dirty="0">
                <a:latin typeface="Tahoma"/>
                <a:cs typeface="Tahoma"/>
              </a:rPr>
              <a:t>u</a:t>
            </a:r>
            <a:r>
              <a:rPr sz="1800" spc="-45" dirty="0">
                <a:latin typeface="Tahoma"/>
                <a:cs typeface="Tahoma"/>
              </a:rPr>
              <a:t>r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120" dirty="0">
                <a:latin typeface="Tahoma"/>
                <a:cs typeface="Tahoma"/>
              </a:rPr>
              <a:t>b</a:t>
            </a:r>
            <a:r>
              <a:rPr sz="1800" spc="50" dirty="0">
                <a:latin typeface="Tahoma"/>
                <a:cs typeface="Tahoma"/>
              </a:rPr>
              <a:t>e</a:t>
            </a:r>
            <a:r>
              <a:rPr sz="1800" spc="35" dirty="0">
                <a:latin typeface="Tahoma"/>
                <a:cs typeface="Tahoma"/>
              </a:rPr>
              <a:t>lly</a:t>
            </a:r>
            <a:r>
              <a:rPr sz="1800" spc="-145" dirty="0">
                <a:latin typeface="Tahoma"/>
                <a:cs typeface="Tahoma"/>
              </a:rPr>
              <a:t>.</a:t>
            </a:r>
            <a:endParaRPr sz="1800">
              <a:latin typeface="Tahoma"/>
              <a:cs typeface="Tahoma"/>
            </a:endParaRPr>
          </a:p>
          <a:p>
            <a:pPr marL="296545" marR="5080" indent="-296545">
              <a:lnSpc>
                <a:spcPct val="118100"/>
              </a:lnSpc>
              <a:buSzPct val="27777"/>
              <a:buFont typeface="Lucida Sans Unicode"/>
              <a:buChar char="▪"/>
              <a:tabLst>
                <a:tab pos="296545" algn="l"/>
              </a:tabLst>
            </a:pPr>
            <a:r>
              <a:rPr sz="1800" spc="95" dirty="0">
                <a:latin typeface="Tahoma"/>
                <a:cs typeface="Tahoma"/>
              </a:rPr>
              <a:t>P</a:t>
            </a:r>
            <a:r>
              <a:rPr sz="1800" spc="20" dirty="0">
                <a:latin typeface="Tahoma"/>
                <a:cs typeface="Tahoma"/>
              </a:rPr>
              <a:t>a</a:t>
            </a:r>
            <a:r>
              <a:rPr sz="1800" spc="75" dirty="0">
                <a:latin typeface="Tahoma"/>
                <a:cs typeface="Tahoma"/>
              </a:rPr>
              <a:t>u</a:t>
            </a:r>
            <a:r>
              <a:rPr sz="1800" spc="30" dirty="0">
                <a:latin typeface="Tahoma"/>
                <a:cs typeface="Tahoma"/>
              </a:rPr>
              <a:t>s</a:t>
            </a:r>
            <a:r>
              <a:rPr sz="1800" spc="55" dirty="0">
                <a:latin typeface="Tahoma"/>
                <a:cs typeface="Tahoma"/>
              </a:rPr>
              <a:t>e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20" dirty="0">
                <a:latin typeface="Tahoma"/>
                <a:cs typeface="Tahoma"/>
              </a:rPr>
              <a:t>a</a:t>
            </a:r>
            <a:r>
              <a:rPr sz="1800" spc="75" dirty="0">
                <a:latin typeface="Tahoma"/>
                <a:cs typeface="Tahoma"/>
              </a:rPr>
              <a:t>n</a:t>
            </a:r>
            <a:r>
              <a:rPr sz="1800" spc="130" dirty="0">
                <a:latin typeface="Tahoma"/>
                <a:cs typeface="Tahoma"/>
              </a:rPr>
              <a:t>d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-35" dirty="0">
                <a:latin typeface="Tahoma"/>
                <a:cs typeface="Tahoma"/>
              </a:rPr>
              <a:t>t</a:t>
            </a:r>
            <a:r>
              <a:rPr sz="1800" spc="75" dirty="0">
                <a:latin typeface="Tahoma"/>
                <a:cs typeface="Tahoma"/>
              </a:rPr>
              <a:t>h</a:t>
            </a:r>
            <a:r>
              <a:rPr sz="1800" spc="50" dirty="0">
                <a:latin typeface="Tahoma"/>
                <a:cs typeface="Tahoma"/>
              </a:rPr>
              <a:t>e</a:t>
            </a:r>
            <a:r>
              <a:rPr sz="1800" spc="80" dirty="0">
                <a:latin typeface="Tahoma"/>
                <a:cs typeface="Tahoma"/>
              </a:rPr>
              <a:t>n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35" dirty="0">
                <a:latin typeface="Tahoma"/>
                <a:cs typeface="Tahoma"/>
              </a:rPr>
              <a:t>l</a:t>
            </a:r>
            <a:r>
              <a:rPr sz="1800" spc="50" dirty="0">
                <a:latin typeface="Tahoma"/>
                <a:cs typeface="Tahoma"/>
              </a:rPr>
              <a:t>e</a:t>
            </a:r>
            <a:r>
              <a:rPr sz="1800" spc="-30" dirty="0">
                <a:latin typeface="Tahoma"/>
                <a:cs typeface="Tahoma"/>
              </a:rPr>
              <a:t>t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20" dirty="0">
                <a:latin typeface="Tahoma"/>
                <a:cs typeface="Tahoma"/>
              </a:rPr>
              <a:t>a</a:t>
            </a:r>
            <a:r>
              <a:rPr sz="1800" spc="35" dirty="0">
                <a:latin typeface="Tahoma"/>
                <a:cs typeface="Tahoma"/>
              </a:rPr>
              <a:t>l</a:t>
            </a:r>
            <a:r>
              <a:rPr sz="1800" spc="40" dirty="0">
                <a:latin typeface="Tahoma"/>
                <a:cs typeface="Tahoma"/>
              </a:rPr>
              <a:t>l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90" dirty="0">
                <a:latin typeface="Tahoma"/>
                <a:cs typeface="Tahoma"/>
              </a:rPr>
              <a:t>o</a:t>
            </a:r>
            <a:r>
              <a:rPr sz="1800" spc="-45" dirty="0">
                <a:latin typeface="Tahoma"/>
                <a:cs typeface="Tahoma"/>
              </a:rPr>
              <a:t>f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-35" dirty="0">
                <a:latin typeface="Tahoma"/>
                <a:cs typeface="Tahoma"/>
              </a:rPr>
              <a:t>t</a:t>
            </a:r>
            <a:r>
              <a:rPr sz="1800" spc="75" dirty="0">
                <a:latin typeface="Tahoma"/>
                <a:cs typeface="Tahoma"/>
              </a:rPr>
              <a:t>h</a:t>
            </a:r>
            <a:r>
              <a:rPr sz="1800" spc="55" dirty="0">
                <a:latin typeface="Tahoma"/>
                <a:cs typeface="Tahoma"/>
              </a:rPr>
              <a:t>e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20" dirty="0">
                <a:latin typeface="Tahoma"/>
                <a:cs typeface="Tahoma"/>
              </a:rPr>
              <a:t>ai</a:t>
            </a:r>
            <a:r>
              <a:rPr sz="1800" spc="-45" dirty="0">
                <a:latin typeface="Tahoma"/>
                <a:cs typeface="Tahoma"/>
              </a:rPr>
              <a:t>r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90" dirty="0">
                <a:latin typeface="Tahoma"/>
                <a:cs typeface="Tahoma"/>
              </a:rPr>
              <a:t>o</a:t>
            </a:r>
            <a:r>
              <a:rPr sz="1800" spc="75" dirty="0">
                <a:latin typeface="Tahoma"/>
                <a:cs typeface="Tahoma"/>
              </a:rPr>
              <a:t>u</a:t>
            </a:r>
            <a:r>
              <a:rPr sz="1800" spc="-30" dirty="0">
                <a:latin typeface="Tahoma"/>
                <a:cs typeface="Tahoma"/>
              </a:rPr>
              <a:t>t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90" dirty="0">
                <a:latin typeface="Tahoma"/>
                <a:cs typeface="Tahoma"/>
              </a:rPr>
              <a:t>o</a:t>
            </a:r>
            <a:r>
              <a:rPr sz="1800" spc="-45" dirty="0">
                <a:latin typeface="Tahoma"/>
                <a:cs typeface="Tahoma"/>
              </a:rPr>
              <a:t>f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35" dirty="0">
                <a:latin typeface="Tahoma"/>
                <a:cs typeface="Tahoma"/>
              </a:rPr>
              <a:t>y</a:t>
            </a:r>
            <a:r>
              <a:rPr sz="1800" spc="90" dirty="0">
                <a:latin typeface="Tahoma"/>
                <a:cs typeface="Tahoma"/>
              </a:rPr>
              <a:t>o</a:t>
            </a:r>
            <a:r>
              <a:rPr sz="1800" spc="75" dirty="0">
                <a:latin typeface="Tahoma"/>
                <a:cs typeface="Tahoma"/>
              </a:rPr>
              <a:t>u</a:t>
            </a:r>
            <a:r>
              <a:rPr sz="1800" spc="-40" dirty="0">
                <a:latin typeface="Tahoma"/>
                <a:cs typeface="Tahoma"/>
              </a:rPr>
              <a:t>r  </a:t>
            </a:r>
            <a:r>
              <a:rPr sz="1800" spc="120" dirty="0">
                <a:latin typeface="Tahoma"/>
                <a:cs typeface="Tahoma"/>
              </a:rPr>
              <a:t>b</a:t>
            </a:r>
            <a:r>
              <a:rPr sz="1800" spc="50" dirty="0">
                <a:latin typeface="Tahoma"/>
                <a:cs typeface="Tahoma"/>
              </a:rPr>
              <a:t>e</a:t>
            </a:r>
            <a:r>
              <a:rPr sz="1800" spc="35" dirty="0">
                <a:latin typeface="Tahoma"/>
                <a:cs typeface="Tahoma"/>
              </a:rPr>
              <a:t>ll</a:t>
            </a:r>
            <a:r>
              <a:rPr sz="1800" spc="40" dirty="0">
                <a:latin typeface="Tahoma"/>
                <a:cs typeface="Tahoma"/>
              </a:rPr>
              <a:t>y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35" dirty="0">
                <a:latin typeface="Tahoma"/>
                <a:cs typeface="Tahoma"/>
              </a:rPr>
              <a:t>l</a:t>
            </a:r>
            <a:r>
              <a:rPr sz="1800" spc="20" dirty="0">
                <a:latin typeface="Tahoma"/>
                <a:cs typeface="Tahoma"/>
              </a:rPr>
              <a:t>i</a:t>
            </a:r>
            <a:r>
              <a:rPr sz="1800" spc="55" dirty="0">
                <a:latin typeface="Tahoma"/>
                <a:cs typeface="Tahoma"/>
              </a:rPr>
              <a:t>ke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35" dirty="0">
                <a:latin typeface="Tahoma"/>
                <a:cs typeface="Tahoma"/>
              </a:rPr>
              <a:t>y</a:t>
            </a:r>
            <a:r>
              <a:rPr sz="1800" spc="90" dirty="0">
                <a:latin typeface="Tahoma"/>
                <a:cs typeface="Tahoma"/>
              </a:rPr>
              <a:t>o</a:t>
            </a:r>
            <a:r>
              <a:rPr sz="1800" spc="75" dirty="0">
                <a:latin typeface="Tahoma"/>
                <a:cs typeface="Tahoma"/>
              </a:rPr>
              <a:t>u</a:t>
            </a:r>
            <a:r>
              <a:rPr sz="1800" spc="-65" dirty="0">
                <a:latin typeface="Tahoma"/>
                <a:cs typeface="Tahoma"/>
              </a:rPr>
              <a:t>'</a:t>
            </a:r>
            <a:r>
              <a:rPr sz="1800" spc="-50" dirty="0">
                <a:latin typeface="Tahoma"/>
                <a:cs typeface="Tahoma"/>
              </a:rPr>
              <a:t>r</a:t>
            </a:r>
            <a:r>
              <a:rPr sz="1800" spc="55" dirty="0">
                <a:latin typeface="Tahoma"/>
                <a:cs typeface="Tahoma"/>
              </a:rPr>
              <a:t>e</a:t>
            </a:r>
            <a:endParaRPr sz="1800">
              <a:latin typeface="Tahoma"/>
              <a:cs typeface="Tahoma"/>
            </a:endParaRPr>
          </a:p>
          <a:p>
            <a:pPr marL="1069975">
              <a:lnSpc>
                <a:spcPct val="100000"/>
              </a:lnSpc>
              <a:spcBef>
                <a:spcPts val="385"/>
              </a:spcBef>
            </a:pPr>
            <a:r>
              <a:rPr sz="1800" spc="35" dirty="0">
                <a:latin typeface="Tahoma"/>
                <a:cs typeface="Tahoma"/>
              </a:rPr>
              <a:t>l</a:t>
            </a:r>
            <a:r>
              <a:rPr sz="1800" spc="50" dirty="0">
                <a:latin typeface="Tahoma"/>
                <a:cs typeface="Tahoma"/>
              </a:rPr>
              <a:t>e</a:t>
            </a:r>
            <a:r>
              <a:rPr sz="1800" spc="-35" dirty="0">
                <a:latin typeface="Tahoma"/>
                <a:cs typeface="Tahoma"/>
              </a:rPr>
              <a:t>tt</a:t>
            </a:r>
            <a:r>
              <a:rPr sz="1800" spc="20" dirty="0">
                <a:latin typeface="Tahoma"/>
                <a:cs typeface="Tahoma"/>
              </a:rPr>
              <a:t>i</a:t>
            </a:r>
            <a:r>
              <a:rPr sz="1800" spc="75" dirty="0">
                <a:latin typeface="Tahoma"/>
                <a:cs typeface="Tahoma"/>
              </a:rPr>
              <a:t>n</a:t>
            </a:r>
            <a:r>
              <a:rPr sz="1800" spc="130" dirty="0">
                <a:latin typeface="Tahoma"/>
                <a:cs typeface="Tahoma"/>
              </a:rPr>
              <a:t>g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25" dirty="0">
                <a:latin typeface="Tahoma"/>
                <a:cs typeface="Tahoma"/>
              </a:rPr>
              <a:t>a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120" dirty="0">
                <a:latin typeface="Tahoma"/>
                <a:cs typeface="Tahoma"/>
              </a:rPr>
              <a:t>b</a:t>
            </a:r>
            <a:r>
              <a:rPr sz="1800" spc="20" dirty="0">
                <a:latin typeface="Tahoma"/>
                <a:cs typeface="Tahoma"/>
              </a:rPr>
              <a:t>a</a:t>
            </a:r>
            <a:r>
              <a:rPr sz="1800" spc="35" dirty="0">
                <a:latin typeface="Tahoma"/>
                <a:cs typeface="Tahoma"/>
              </a:rPr>
              <a:t>ll</a:t>
            </a:r>
            <a:r>
              <a:rPr sz="1800" spc="90" dirty="0">
                <a:latin typeface="Tahoma"/>
                <a:cs typeface="Tahoma"/>
              </a:rPr>
              <a:t>oo</a:t>
            </a:r>
            <a:r>
              <a:rPr sz="1800" spc="80" dirty="0">
                <a:latin typeface="Tahoma"/>
                <a:cs typeface="Tahoma"/>
              </a:rPr>
              <a:t>n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125" dirty="0">
                <a:latin typeface="Tahoma"/>
                <a:cs typeface="Tahoma"/>
              </a:rPr>
              <a:t>d</a:t>
            </a:r>
            <a:r>
              <a:rPr sz="1800" spc="50" dirty="0">
                <a:latin typeface="Tahoma"/>
                <a:cs typeface="Tahoma"/>
              </a:rPr>
              <a:t>e</a:t>
            </a:r>
            <a:r>
              <a:rPr sz="1800" spc="-50" dirty="0">
                <a:latin typeface="Tahoma"/>
                <a:cs typeface="Tahoma"/>
              </a:rPr>
              <a:t>f</a:t>
            </a:r>
            <a:r>
              <a:rPr sz="1800" spc="35" dirty="0">
                <a:latin typeface="Tahoma"/>
                <a:cs typeface="Tahoma"/>
              </a:rPr>
              <a:t>l</a:t>
            </a:r>
            <a:r>
              <a:rPr sz="1800" spc="20" dirty="0">
                <a:latin typeface="Tahoma"/>
                <a:cs typeface="Tahoma"/>
              </a:rPr>
              <a:t>a</a:t>
            </a:r>
            <a:r>
              <a:rPr sz="1800" spc="-35" dirty="0">
                <a:latin typeface="Tahoma"/>
                <a:cs typeface="Tahoma"/>
              </a:rPr>
              <a:t>t</a:t>
            </a:r>
            <a:r>
              <a:rPr sz="1800" spc="50" dirty="0">
                <a:latin typeface="Tahoma"/>
                <a:cs typeface="Tahoma"/>
              </a:rPr>
              <a:t>e</a:t>
            </a:r>
            <a:r>
              <a:rPr sz="1800" spc="-145" dirty="0">
                <a:latin typeface="Tahoma"/>
                <a:cs typeface="Tahoma"/>
              </a:rPr>
              <a:t>.</a:t>
            </a:r>
            <a:endParaRPr sz="1800">
              <a:latin typeface="Tahoma"/>
              <a:cs typeface="Tahoma"/>
            </a:endParaRPr>
          </a:p>
          <a:p>
            <a:pPr marL="135890" marR="128270" lvl="1" indent="20320">
              <a:lnSpc>
                <a:spcPct val="118100"/>
              </a:lnSpc>
              <a:buSzPct val="27777"/>
              <a:buFont typeface="Lucida Sans Unicode"/>
              <a:buChar char="▪"/>
              <a:tabLst>
                <a:tab pos="440055" algn="l"/>
              </a:tabLst>
            </a:pPr>
            <a:r>
              <a:rPr sz="1800" spc="85" dirty="0">
                <a:latin typeface="Tahoma"/>
                <a:cs typeface="Tahoma"/>
              </a:rPr>
              <a:t>A</a:t>
            </a:r>
            <a:r>
              <a:rPr sz="1800" spc="35" dirty="0">
                <a:latin typeface="Tahoma"/>
                <a:cs typeface="Tahoma"/>
              </a:rPr>
              <a:t>s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35" dirty="0">
                <a:latin typeface="Tahoma"/>
                <a:cs typeface="Tahoma"/>
              </a:rPr>
              <a:t>y</a:t>
            </a:r>
            <a:r>
              <a:rPr sz="1800" spc="90" dirty="0">
                <a:latin typeface="Tahoma"/>
                <a:cs typeface="Tahoma"/>
              </a:rPr>
              <a:t>o</a:t>
            </a:r>
            <a:r>
              <a:rPr sz="1800" spc="80" dirty="0">
                <a:latin typeface="Tahoma"/>
                <a:cs typeface="Tahoma"/>
              </a:rPr>
              <a:t>u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125" dirty="0">
                <a:latin typeface="Tahoma"/>
                <a:cs typeface="Tahoma"/>
              </a:rPr>
              <a:t>d</a:t>
            </a:r>
            <a:r>
              <a:rPr sz="1800" spc="95" dirty="0">
                <a:latin typeface="Tahoma"/>
                <a:cs typeface="Tahoma"/>
              </a:rPr>
              <a:t>o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-35" dirty="0">
                <a:latin typeface="Tahoma"/>
                <a:cs typeface="Tahoma"/>
              </a:rPr>
              <a:t>t</a:t>
            </a:r>
            <a:r>
              <a:rPr sz="1800" spc="75" dirty="0">
                <a:latin typeface="Tahoma"/>
                <a:cs typeface="Tahoma"/>
              </a:rPr>
              <a:t>h</a:t>
            </a:r>
            <a:r>
              <a:rPr sz="1800" spc="20" dirty="0">
                <a:latin typeface="Tahoma"/>
                <a:cs typeface="Tahoma"/>
              </a:rPr>
              <a:t>i</a:t>
            </a:r>
            <a:r>
              <a:rPr sz="1800" spc="30" dirty="0">
                <a:latin typeface="Tahoma"/>
                <a:cs typeface="Tahoma"/>
              </a:rPr>
              <a:t>s</a:t>
            </a:r>
            <a:r>
              <a:rPr sz="1800" spc="-145" dirty="0">
                <a:latin typeface="Tahoma"/>
                <a:cs typeface="Tahoma"/>
              </a:rPr>
              <a:t>,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130" dirty="0">
                <a:latin typeface="Tahoma"/>
                <a:cs typeface="Tahoma"/>
              </a:rPr>
              <a:t>c</a:t>
            </a:r>
            <a:r>
              <a:rPr sz="1800" spc="90" dirty="0">
                <a:latin typeface="Tahoma"/>
                <a:cs typeface="Tahoma"/>
              </a:rPr>
              <a:t>o</a:t>
            </a:r>
            <a:r>
              <a:rPr sz="1800" spc="75" dirty="0">
                <a:latin typeface="Tahoma"/>
                <a:cs typeface="Tahoma"/>
              </a:rPr>
              <a:t>un</a:t>
            </a:r>
            <a:r>
              <a:rPr sz="1800" spc="-30" dirty="0">
                <a:latin typeface="Tahoma"/>
                <a:cs typeface="Tahoma"/>
              </a:rPr>
              <a:t>t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1</a:t>
            </a:r>
            <a:r>
              <a:rPr sz="1800" spc="-145" dirty="0">
                <a:latin typeface="Tahoma"/>
                <a:cs typeface="Tahoma"/>
              </a:rPr>
              <a:t>,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2</a:t>
            </a:r>
            <a:r>
              <a:rPr sz="1800" spc="-145" dirty="0">
                <a:latin typeface="Tahoma"/>
                <a:cs typeface="Tahoma"/>
              </a:rPr>
              <a:t>,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3</a:t>
            </a:r>
            <a:r>
              <a:rPr sz="1800" spc="-145" dirty="0">
                <a:latin typeface="Tahoma"/>
                <a:cs typeface="Tahoma"/>
              </a:rPr>
              <a:t>,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80" dirty="0">
                <a:latin typeface="Tahoma"/>
                <a:cs typeface="Tahoma"/>
              </a:rPr>
              <a:t>4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-35" dirty="0">
                <a:latin typeface="Tahoma"/>
                <a:cs typeface="Tahoma"/>
              </a:rPr>
              <a:t>t</a:t>
            </a:r>
            <a:r>
              <a:rPr sz="1800" spc="95" dirty="0">
                <a:latin typeface="Tahoma"/>
                <a:cs typeface="Tahoma"/>
              </a:rPr>
              <a:t>o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120" dirty="0">
                <a:latin typeface="Tahoma"/>
                <a:cs typeface="Tahoma"/>
              </a:rPr>
              <a:t>b</a:t>
            </a:r>
            <a:r>
              <a:rPr sz="1800" spc="-50" dirty="0">
                <a:latin typeface="Tahoma"/>
                <a:cs typeface="Tahoma"/>
              </a:rPr>
              <a:t>r</a:t>
            </a:r>
            <a:r>
              <a:rPr sz="1800" spc="50" dirty="0">
                <a:latin typeface="Tahoma"/>
                <a:cs typeface="Tahoma"/>
              </a:rPr>
              <a:t>e</a:t>
            </a:r>
            <a:r>
              <a:rPr sz="1800" spc="20" dirty="0">
                <a:latin typeface="Tahoma"/>
                <a:cs typeface="Tahoma"/>
              </a:rPr>
              <a:t>a</a:t>
            </a:r>
            <a:r>
              <a:rPr sz="1800" spc="-35" dirty="0">
                <a:latin typeface="Tahoma"/>
                <a:cs typeface="Tahoma"/>
              </a:rPr>
              <a:t>t</a:t>
            </a:r>
            <a:r>
              <a:rPr sz="1800" spc="55" dirty="0">
                <a:latin typeface="Tahoma"/>
                <a:cs typeface="Tahoma"/>
              </a:rPr>
              <a:t>h  </a:t>
            </a:r>
            <a:r>
              <a:rPr sz="1800" spc="90" dirty="0">
                <a:latin typeface="Tahoma"/>
                <a:cs typeface="Tahoma"/>
              </a:rPr>
              <a:t>o</a:t>
            </a:r>
            <a:r>
              <a:rPr sz="1800" spc="75" dirty="0">
                <a:latin typeface="Tahoma"/>
                <a:cs typeface="Tahoma"/>
              </a:rPr>
              <a:t>u</a:t>
            </a:r>
            <a:r>
              <a:rPr sz="1800" spc="-30" dirty="0">
                <a:latin typeface="Tahoma"/>
                <a:cs typeface="Tahoma"/>
              </a:rPr>
              <a:t>t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20" dirty="0">
                <a:latin typeface="Tahoma"/>
                <a:cs typeface="Tahoma"/>
              </a:rPr>
              <a:t>a</a:t>
            </a:r>
            <a:r>
              <a:rPr sz="1800" spc="75" dirty="0">
                <a:latin typeface="Tahoma"/>
                <a:cs typeface="Tahoma"/>
              </a:rPr>
              <a:t>n</a:t>
            </a:r>
            <a:r>
              <a:rPr sz="1800" spc="130" dirty="0">
                <a:latin typeface="Tahoma"/>
                <a:cs typeface="Tahoma"/>
              </a:rPr>
              <a:t>d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35" dirty="0">
                <a:latin typeface="Tahoma"/>
                <a:cs typeface="Tahoma"/>
              </a:rPr>
              <a:t>l</a:t>
            </a:r>
            <a:r>
              <a:rPr sz="1800" spc="50" dirty="0">
                <a:latin typeface="Tahoma"/>
                <a:cs typeface="Tahoma"/>
              </a:rPr>
              <a:t>e</a:t>
            </a:r>
            <a:r>
              <a:rPr sz="1800" spc="-30" dirty="0">
                <a:latin typeface="Tahoma"/>
                <a:cs typeface="Tahoma"/>
              </a:rPr>
              <a:t>t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-35" dirty="0">
                <a:latin typeface="Tahoma"/>
                <a:cs typeface="Tahoma"/>
              </a:rPr>
              <a:t>t</a:t>
            </a:r>
            <a:r>
              <a:rPr sz="1800" spc="75" dirty="0">
                <a:latin typeface="Tahoma"/>
                <a:cs typeface="Tahoma"/>
              </a:rPr>
              <a:t>h</a:t>
            </a:r>
            <a:r>
              <a:rPr sz="1800" spc="55" dirty="0">
                <a:latin typeface="Tahoma"/>
                <a:cs typeface="Tahoma"/>
              </a:rPr>
              <a:t>e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120" dirty="0">
                <a:latin typeface="Tahoma"/>
                <a:cs typeface="Tahoma"/>
              </a:rPr>
              <a:t>b</a:t>
            </a:r>
            <a:r>
              <a:rPr sz="1800" spc="20" dirty="0">
                <a:latin typeface="Tahoma"/>
                <a:cs typeface="Tahoma"/>
              </a:rPr>
              <a:t>a</a:t>
            </a:r>
            <a:r>
              <a:rPr sz="1800" spc="35" dirty="0">
                <a:latin typeface="Tahoma"/>
                <a:cs typeface="Tahoma"/>
              </a:rPr>
              <a:t>ll</a:t>
            </a:r>
            <a:r>
              <a:rPr sz="1800" spc="90" dirty="0">
                <a:latin typeface="Tahoma"/>
                <a:cs typeface="Tahoma"/>
              </a:rPr>
              <a:t>oo</a:t>
            </a:r>
            <a:r>
              <a:rPr sz="1800" spc="80" dirty="0">
                <a:latin typeface="Tahoma"/>
                <a:cs typeface="Tahoma"/>
              </a:rPr>
              <a:t>n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125" dirty="0">
                <a:latin typeface="Tahoma"/>
                <a:cs typeface="Tahoma"/>
              </a:rPr>
              <a:t>g</a:t>
            </a:r>
            <a:r>
              <a:rPr sz="1800" spc="95" dirty="0">
                <a:latin typeface="Tahoma"/>
                <a:cs typeface="Tahoma"/>
              </a:rPr>
              <a:t>o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125" dirty="0">
                <a:latin typeface="Tahoma"/>
                <a:cs typeface="Tahoma"/>
              </a:rPr>
              <a:t>d</a:t>
            </a:r>
            <a:r>
              <a:rPr sz="1800" spc="90" dirty="0">
                <a:latin typeface="Tahoma"/>
                <a:cs typeface="Tahoma"/>
              </a:rPr>
              <a:t>o</a:t>
            </a:r>
            <a:r>
              <a:rPr sz="1800" spc="95" dirty="0">
                <a:latin typeface="Tahoma"/>
                <a:cs typeface="Tahoma"/>
              </a:rPr>
              <a:t>w</a:t>
            </a:r>
            <a:r>
              <a:rPr sz="1800" spc="80" dirty="0">
                <a:latin typeface="Tahoma"/>
                <a:cs typeface="Tahoma"/>
              </a:rPr>
              <a:t>n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-50" dirty="0">
                <a:latin typeface="Tahoma"/>
                <a:cs typeface="Tahoma"/>
              </a:rPr>
              <a:t>fr</a:t>
            </a:r>
            <a:r>
              <a:rPr sz="1800" spc="90" dirty="0">
                <a:latin typeface="Tahoma"/>
                <a:cs typeface="Tahoma"/>
              </a:rPr>
              <a:t>o</a:t>
            </a:r>
            <a:r>
              <a:rPr sz="1800" spc="55" dirty="0">
                <a:latin typeface="Tahoma"/>
                <a:cs typeface="Tahoma"/>
              </a:rPr>
              <a:t>m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35" dirty="0">
                <a:latin typeface="Tahoma"/>
                <a:cs typeface="Tahoma"/>
              </a:rPr>
              <a:t>y</a:t>
            </a:r>
            <a:r>
              <a:rPr sz="1800" spc="90" dirty="0">
                <a:latin typeface="Tahoma"/>
                <a:cs typeface="Tahoma"/>
              </a:rPr>
              <a:t>o</a:t>
            </a:r>
            <a:r>
              <a:rPr sz="1800" spc="75" dirty="0">
                <a:latin typeface="Tahoma"/>
                <a:cs typeface="Tahoma"/>
              </a:rPr>
              <a:t>u</a:t>
            </a:r>
            <a:r>
              <a:rPr sz="1800" spc="-45" dirty="0">
                <a:latin typeface="Tahoma"/>
                <a:cs typeface="Tahoma"/>
              </a:rPr>
              <a:t>r</a:t>
            </a:r>
            <a:endParaRPr sz="1800">
              <a:latin typeface="Tahoma"/>
              <a:cs typeface="Tahoma"/>
            </a:endParaRPr>
          </a:p>
          <a:p>
            <a:pPr marL="2045335">
              <a:lnSpc>
                <a:spcPct val="100000"/>
              </a:lnSpc>
              <a:spcBef>
                <a:spcPts val="390"/>
              </a:spcBef>
            </a:pPr>
            <a:r>
              <a:rPr sz="1800" spc="20" dirty="0">
                <a:latin typeface="Tahoma"/>
                <a:cs typeface="Tahoma"/>
              </a:rPr>
              <a:t>belly.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726072" y="3124949"/>
            <a:ext cx="2735580" cy="4318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650" spc="75" dirty="0">
                <a:latin typeface="Tahoma"/>
                <a:cs typeface="Tahoma"/>
              </a:rPr>
              <a:t>S</a:t>
            </a:r>
            <a:r>
              <a:rPr sz="2650" spc="165" dirty="0">
                <a:latin typeface="Tahoma"/>
                <a:cs typeface="Tahoma"/>
              </a:rPr>
              <a:t>q</a:t>
            </a:r>
            <a:r>
              <a:rPr sz="2650" spc="90" dirty="0">
                <a:latin typeface="Tahoma"/>
                <a:cs typeface="Tahoma"/>
              </a:rPr>
              <a:t>u</a:t>
            </a:r>
            <a:r>
              <a:rPr sz="2650" spc="15" dirty="0">
                <a:latin typeface="Tahoma"/>
                <a:cs typeface="Tahoma"/>
              </a:rPr>
              <a:t>a</a:t>
            </a:r>
            <a:r>
              <a:rPr sz="2650" spc="-85" dirty="0">
                <a:latin typeface="Tahoma"/>
                <a:cs typeface="Tahoma"/>
              </a:rPr>
              <a:t>r</a:t>
            </a:r>
            <a:r>
              <a:rPr sz="2650" spc="65" dirty="0">
                <a:latin typeface="Tahoma"/>
                <a:cs typeface="Tahoma"/>
              </a:rPr>
              <a:t>e</a:t>
            </a:r>
            <a:r>
              <a:rPr sz="2650" spc="-254" dirty="0">
                <a:latin typeface="Tahoma"/>
                <a:cs typeface="Tahoma"/>
              </a:rPr>
              <a:t> </a:t>
            </a:r>
            <a:r>
              <a:rPr sz="2650" spc="155" dirty="0">
                <a:latin typeface="Tahoma"/>
                <a:cs typeface="Tahoma"/>
              </a:rPr>
              <a:t>b</a:t>
            </a:r>
            <a:r>
              <a:rPr sz="2650" spc="-85" dirty="0">
                <a:latin typeface="Tahoma"/>
                <a:cs typeface="Tahoma"/>
              </a:rPr>
              <a:t>r</a:t>
            </a:r>
            <a:r>
              <a:rPr sz="2650" spc="60" dirty="0">
                <a:latin typeface="Tahoma"/>
                <a:cs typeface="Tahoma"/>
              </a:rPr>
              <a:t>e</a:t>
            </a:r>
            <a:r>
              <a:rPr sz="2650" spc="15" dirty="0">
                <a:latin typeface="Tahoma"/>
                <a:cs typeface="Tahoma"/>
              </a:rPr>
              <a:t>a</a:t>
            </a:r>
            <a:r>
              <a:rPr sz="2650" spc="-60" dirty="0">
                <a:latin typeface="Tahoma"/>
                <a:cs typeface="Tahoma"/>
              </a:rPr>
              <a:t>t</a:t>
            </a:r>
            <a:r>
              <a:rPr sz="2650" spc="95" dirty="0">
                <a:latin typeface="Tahoma"/>
                <a:cs typeface="Tahoma"/>
              </a:rPr>
              <a:t>h</a:t>
            </a:r>
            <a:r>
              <a:rPr sz="2650" spc="20" dirty="0">
                <a:latin typeface="Tahoma"/>
                <a:cs typeface="Tahoma"/>
              </a:rPr>
              <a:t>i</a:t>
            </a:r>
            <a:r>
              <a:rPr sz="2650" spc="95" dirty="0">
                <a:latin typeface="Tahoma"/>
                <a:cs typeface="Tahoma"/>
              </a:rPr>
              <a:t>n</a:t>
            </a:r>
            <a:r>
              <a:rPr sz="2650" spc="165" dirty="0">
                <a:latin typeface="Tahoma"/>
                <a:cs typeface="Tahoma"/>
              </a:rPr>
              <a:t>g</a:t>
            </a:r>
            <a:r>
              <a:rPr sz="2650" spc="-355" dirty="0">
                <a:latin typeface="Tahoma"/>
                <a:cs typeface="Tahoma"/>
              </a:rPr>
              <a:t>:</a:t>
            </a:r>
            <a:endParaRPr sz="265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25479" y="3844698"/>
            <a:ext cx="4598670" cy="39116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27990" marR="136525" indent="-427990">
              <a:lnSpc>
                <a:spcPct val="118100"/>
              </a:lnSpc>
              <a:spcBef>
                <a:spcPts val="90"/>
              </a:spcBef>
              <a:buSzPct val="27777"/>
              <a:buFont typeface="Lucida Sans Unicode"/>
              <a:buChar char="▪"/>
              <a:tabLst>
                <a:tab pos="427990" algn="l"/>
              </a:tabLst>
            </a:pPr>
            <a:r>
              <a:rPr sz="1800" spc="-195" dirty="0">
                <a:latin typeface="Tahoma"/>
                <a:cs typeface="Tahoma"/>
              </a:rPr>
              <a:t>I</a:t>
            </a:r>
            <a:r>
              <a:rPr sz="1800" spc="50" dirty="0">
                <a:latin typeface="Tahoma"/>
                <a:cs typeface="Tahoma"/>
              </a:rPr>
              <a:t>m</a:t>
            </a:r>
            <a:r>
              <a:rPr sz="1800" spc="20" dirty="0">
                <a:latin typeface="Tahoma"/>
                <a:cs typeface="Tahoma"/>
              </a:rPr>
              <a:t>a</a:t>
            </a:r>
            <a:r>
              <a:rPr sz="1800" spc="125" dirty="0">
                <a:latin typeface="Tahoma"/>
                <a:cs typeface="Tahoma"/>
              </a:rPr>
              <a:t>g</a:t>
            </a:r>
            <a:r>
              <a:rPr sz="1800" spc="20" dirty="0">
                <a:latin typeface="Tahoma"/>
                <a:cs typeface="Tahoma"/>
              </a:rPr>
              <a:t>i</a:t>
            </a:r>
            <a:r>
              <a:rPr sz="1800" spc="75" dirty="0">
                <a:latin typeface="Tahoma"/>
                <a:cs typeface="Tahoma"/>
              </a:rPr>
              <a:t>n</a:t>
            </a:r>
            <a:r>
              <a:rPr sz="1800" spc="55" dirty="0">
                <a:latin typeface="Tahoma"/>
                <a:cs typeface="Tahoma"/>
              </a:rPr>
              <a:t>e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35" dirty="0">
                <a:latin typeface="Tahoma"/>
                <a:cs typeface="Tahoma"/>
              </a:rPr>
              <a:t>y</a:t>
            </a:r>
            <a:r>
              <a:rPr sz="1800" spc="90" dirty="0">
                <a:latin typeface="Tahoma"/>
                <a:cs typeface="Tahoma"/>
              </a:rPr>
              <a:t>o</a:t>
            </a:r>
            <a:r>
              <a:rPr sz="1800" spc="80" dirty="0">
                <a:latin typeface="Tahoma"/>
                <a:cs typeface="Tahoma"/>
              </a:rPr>
              <a:t>u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20" dirty="0">
                <a:latin typeface="Tahoma"/>
                <a:cs typeface="Tahoma"/>
              </a:rPr>
              <a:t>a</a:t>
            </a:r>
            <a:r>
              <a:rPr sz="1800" spc="-50" dirty="0">
                <a:latin typeface="Tahoma"/>
                <a:cs typeface="Tahoma"/>
              </a:rPr>
              <a:t>r</a:t>
            </a:r>
            <a:r>
              <a:rPr sz="1800" spc="55" dirty="0">
                <a:latin typeface="Tahoma"/>
                <a:cs typeface="Tahoma"/>
              </a:rPr>
              <a:t>e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125" dirty="0">
                <a:latin typeface="Tahoma"/>
                <a:cs typeface="Tahoma"/>
              </a:rPr>
              <a:t>d</a:t>
            </a:r>
            <a:r>
              <a:rPr sz="1800" spc="-50" dirty="0">
                <a:latin typeface="Tahoma"/>
                <a:cs typeface="Tahoma"/>
              </a:rPr>
              <a:t>r</a:t>
            </a:r>
            <a:r>
              <a:rPr sz="1800" spc="20" dirty="0">
                <a:latin typeface="Tahoma"/>
                <a:cs typeface="Tahoma"/>
              </a:rPr>
              <a:t>a</a:t>
            </a:r>
            <a:r>
              <a:rPr sz="1800" spc="95" dirty="0">
                <a:latin typeface="Tahoma"/>
                <a:cs typeface="Tahoma"/>
              </a:rPr>
              <a:t>w</a:t>
            </a:r>
            <a:r>
              <a:rPr sz="1800" spc="20" dirty="0">
                <a:latin typeface="Tahoma"/>
                <a:cs typeface="Tahoma"/>
              </a:rPr>
              <a:t>i</a:t>
            </a:r>
            <a:r>
              <a:rPr sz="1800" spc="75" dirty="0">
                <a:latin typeface="Tahoma"/>
                <a:cs typeface="Tahoma"/>
              </a:rPr>
              <a:t>n</a:t>
            </a:r>
            <a:r>
              <a:rPr sz="1800" spc="130" dirty="0">
                <a:latin typeface="Tahoma"/>
                <a:cs typeface="Tahoma"/>
              </a:rPr>
              <a:t>g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25" dirty="0">
                <a:latin typeface="Tahoma"/>
                <a:cs typeface="Tahoma"/>
              </a:rPr>
              <a:t>a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30" dirty="0">
                <a:latin typeface="Tahoma"/>
                <a:cs typeface="Tahoma"/>
              </a:rPr>
              <a:t>s</a:t>
            </a:r>
            <a:r>
              <a:rPr sz="1800" spc="125" dirty="0">
                <a:latin typeface="Tahoma"/>
                <a:cs typeface="Tahoma"/>
              </a:rPr>
              <a:t>q</a:t>
            </a:r>
            <a:r>
              <a:rPr sz="1800" spc="75" dirty="0">
                <a:latin typeface="Tahoma"/>
                <a:cs typeface="Tahoma"/>
              </a:rPr>
              <a:t>u</a:t>
            </a:r>
            <a:r>
              <a:rPr sz="1800" spc="20" dirty="0">
                <a:latin typeface="Tahoma"/>
                <a:cs typeface="Tahoma"/>
              </a:rPr>
              <a:t>a</a:t>
            </a:r>
            <a:r>
              <a:rPr sz="1800" spc="-50" dirty="0">
                <a:latin typeface="Tahoma"/>
                <a:cs typeface="Tahoma"/>
              </a:rPr>
              <a:t>r</a:t>
            </a:r>
            <a:r>
              <a:rPr sz="1800" spc="55" dirty="0">
                <a:latin typeface="Tahoma"/>
                <a:cs typeface="Tahoma"/>
              </a:rPr>
              <a:t>e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95" dirty="0">
                <a:latin typeface="Tahoma"/>
                <a:cs typeface="Tahoma"/>
              </a:rPr>
              <a:t>w</a:t>
            </a:r>
            <a:r>
              <a:rPr sz="1800" spc="20" dirty="0">
                <a:latin typeface="Tahoma"/>
                <a:cs typeface="Tahoma"/>
              </a:rPr>
              <a:t>i</a:t>
            </a:r>
            <a:r>
              <a:rPr sz="1800" spc="-35" dirty="0">
                <a:latin typeface="Tahoma"/>
                <a:cs typeface="Tahoma"/>
              </a:rPr>
              <a:t>t</a:t>
            </a:r>
            <a:r>
              <a:rPr sz="1800" spc="55" dirty="0">
                <a:latin typeface="Tahoma"/>
                <a:cs typeface="Tahoma"/>
              </a:rPr>
              <a:t>h  </a:t>
            </a:r>
            <a:r>
              <a:rPr sz="1800" spc="35" dirty="0">
                <a:latin typeface="Tahoma"/>
                <a:cs typeface="Tahoma"/>
              </a:rPr>
              <a:t>y</a:t>
            </a:r>
            <a:r>
              <a:rPr sz="1800" spc="90" dirty="0">
                <a:latin typeface="Tahoma"/>
                <a:cs typeface="Tahoma"/>
              </a:rPr>
              <a:t>o</a:t>
            </a:r>
            <a:r>
              <a:rPr sz="1800" spc="75" dirty="0">
                <a:latin typeface="Tahoma"/>
                <a:cs typeface="Tahoma"/>
              </a:rPr>
              <a:t>u</a:t>
            </a:r>
            <a:r>
              <a:rPr sz="1800" spc="-45" dirty="0">
                <a:latin typeface="Tahoma"/>
                <a:cs typeface="Tahoma"/>
              </a:rPr>
              <a:t>r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-50" dirty="0">
                <a:latin typeface="Tahoma"/>
                <a:cs typeface="Tahoma"/>
              </a:rPr>
              <a:t>f</a:t>
            </a:r>
            <a:r>
              <a:rPr sz="1800" spc="20" dirty="0">
                <a:latin typeface="Tahoma"/>
                <a:cs typeface="Tahoma"/>
              </a:rPr>
              <a:t>i</a:t>
            </a:r>
            <a:r>
              <a:rPr sz="1800" spc="75" dirty="0">
                <a:latin typeface="Tahoma"/>
                <a:cs typeface="Tahoma"/>
              </a:rPr>
              <a:t>n</a:t>
            </a:r>
            <a:r>
              <a:rPr sz="1800" spc="125" dirty="0">
                <a:latin typeface="Tahoma"/>
                <a:cs typeface="Tahoma"/>
              </a:rPr>
              <a:t>g</a:t>
            </a:r>
            <a:r>
              <a:rPr sz="1800" spc="50" dirty="0">
                <a:latin typeface="Tahoma"/>
                <a:cs typeface="Tahoma"/>
              </a:rPr>
              <a:t>e</a:t>
            </a:r>
            <a:r>
              <a:rPr sz="1800" spc="-45" dirty="0">
                <a:latin typeface="Tahoma"/>
                <a:cs typeface="Tahoma"/>
              </a:rPr>
              <a:t>r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20" dirty="0">
                <a:latin typeface="Tahoma"/>
                <a:cs typeface="Tahoma"/>
              </a:rPr>
              <a:t>i</a:t>
            </a:r>
            <a:r>
              <a:rPr sz="1800" spc="80" dirty="0">
                <a:latin typeface="Tahoma"/>
                <a:cs typeface="Tahoma"/>
              </a:rPr>
              <a:t>n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-35" dirty="0">
                <a:latin typeface="Tahoma"/>
                <a:cs typeface="Tahoma"/>
              </a:rPr>
              <a:t>t</a:t>
            </a:r>
            <a:r>
              <a:rPr sz="1800" spc="75" dirty="0">
                <a:latin typeface="Tahoma"/>
                <a:cs typeface="Tahoma"/>
              </a:rPr>
              <a:t>h</a:t>
            </a:r>
            <a:r>
              <a:rPr sz="1800" spc="55" dirty="0">
                <a:latin typeface="Tahoma"/>
                <a:cs typeface="Tahoma"/>
              </a:rPr>
              <a:t>e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20" dirty="0">
                <a:latin typeface="Tahoma"/>
                <a:cs typeface="Tahoma"/>
              </a:rPr>
              <a:t>ai</a:t>
            </a:r>
            <a:r>
              <a:rPr sz="1800" spc="-50" dirty="0">
                <a:latin typeface="Tahoma"/>
                <a:cs typeface="Tahoma"/>
              </a:rPr>
              <a:t>r</a:t>
            </a:r>
            <a:r>
              <a:rPr sz="1800" spc="-145" dirty="0">
                <a:latin typeface="Tahoma"/>
                <a:cs typeface="Tahoma"/>
              </a:rPr>
              <a:t>.</a:t>
            </a:r>
            <a:endParaRPr sz="1800">
              <a:latin typeface="Tahoma"/>
              <a:cs typeface="Tahoma"/>
            </a:endParaRPr>
          </a:p>
          <a:p>
            <a:pPr marL="347980" marR="56515" indent="-347980">
              <a:lnSpc>
                <a:spcPct val="118100"/>
              </a:lnSpc>
              <a:buSzPct val="27777"/>
              <a:buFont typeface="Lucida Sans Unicode"/>
              <a:buChar char="▪"/>
              <a:tabLst>
                <a:tab pos="347980" algn="l"/>
              </a:tabLst>
            </a:pPr>
            <a:r>
              <a:rPr sz="1800" spc="80" dirty="0">
                <a:latin typeface="Tahoma"/>
                <a:cs typeface="Tahoma"/>
              </a:rPr>
              <a:t>B</a:t>
            </a:r>
            <a:r>
              <a:rPr sz="1800" spc="-50" dirty="0">
                <a:latin typeface="Tahoma"/>
                <a:cs typeface="Tahoma"/>
              </a:rPr>
              <a:t>r</a:t>
            </a:r>
            <a:r>
              <a:rPr sz="1800" spc="50" dirty="0">
                <a:latin typeface="Tahoma"/>
                <a:cs typeface="Tahoma"/>
              </a:rPr>
              <a:t>e</a:t>
            </a:r>
            <a:r>
              <a:rPr sz="1800" spc="20" dirty="0">
                <a:latin typeface="Tahoma"/>
                <a:cs typeface="Tahoma"/>
              </a:rPr>
              <a:t>a</a:t>
            </a:r>
            <a:r>
              <a:rPr sz="1800" spc="-35" dirty="0">
                <a:latin typeface="Tahoma"/>
                <a:cs typeface="Tahoma"/>
              </a:rPr>
              <a:t>t</a:t>
            </a:r>
            <a:r>
              <a:rPr sz="1800" spc="75" dirty="0">
                <a:latin typeface="Tahoma"/>
                <a:cs typeface="Tahoma"/>
              </a:rPr>
              <a:t>h</a:t>
            </a:r>
            <a:r>
              <a:rPr sz="1800" spc="55" dirty="0">
                <a:latin typeface="Tahoma"/>
                <a:cs typeface="Tahoma"/>
              </a:rPr>
              <a:t>e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20" dirty="0">
                <a:latin typeface="Tahoma"/>
                <a:cs typeface="Tahoma"/>
              </a:rPr>
              <a:t>i</a:t>
            </a:r>
            <a:r>
              <a:rPr sz="1800" spc="80" dirty="0">
                <a:latin typeface="Tahoma"/>
                <a:cs typeface="Tahoma"/>
              </a:rPr>
              <a:t>n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95" dirty="0">
                <a:latin typeface="Tahoma"/>
                <a:cs typeface="Tahoma"/>
              </a:rPr>
              <a:t>w</a:t>
            </a:r>
            <a:r>
              <a:rPr sz="1800" spc="75" dirty="0">
                <a:latin typeface="Tahoma"/>
                <a:cs typeface="Tahoma"/>
              </a:rPr>
              <a:t>h</a:t>
            </a:r>
            <a:r>
              <a:rPr sz="1800" spc="20" dirty="0">
                <a:latin typeface="Tahoma"/>
                <a:cs typeface="Tahoma"/>
              </a:rPr>
              <a:t>i</a:t>
            </a:r>
            <a:r>
              <a:rPr sz="1800" spc="35" dirty="0">
                <a:latin typeface="Tahoma"/>
                <a:cs typeface="Tahoma"/>
              </a:rPr>
              <a:t>l</a:t>
            </a:r>
            <a:r>
              <a:rPr sz="1800" spc="30" dirty="0">
                <a:latin typeface="Tahoma"/>
                <a:cs typeface="Tahoma"/>
              </a:rPr>
              <a:t>s</a:t>
            </a:r>
            <a:r>
              <a:rPr sz="1800" spc="-30" dirty="0">
                <a:latin typeface="Tahoma"/>
                <a:cs typeface="Tahoma"/>
              </a:rPr>
              <a:t>t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130" dirty="0">
                <a:latin typeface="Tahoma"/>
                <a:cs typeface="Tahoma"/>
              </a:rPr>
              <a:t>c</a:t>
            </a:r>
            <a:r>
              <a:rPr sz="1800" spc="90" dirty="0">
                <a:latin typeface="Tahoma"/>
                <a:cs typeface="Tahoma"/>
              </a:rPr>
              <a:t>o</a:t>
            </a:r>
            <a:r>
              <a:rPr sz="1800" spc="75" dirty="0">
                <a:latin typeface="Tahoma"/>
                <a:cs typeface="Tahoma"/>
              </a:rPr>
              <a:t>un</a:t>
            </a:r>
            <a:r>
              <a:rPr sz="1800" spc="-35" dirty="0">
                <a:latin typeface="Tahoma"/>
                <a:cs typeface="Tahoma"/>
              </a:rPr>
              <a:t>t</a:t>
            </a:r>
            <a:r>
              <a:rPr sz="1800" spc="20" dirty="0">
                <a:latin typeface="Tahoma"/>
                <a:cs typeface="Tahoma"/>
              </a:rPr>
              <a:t>i</a:t>
            </a:r>
            <a:r>
              <a:rPr sz="1800" spc="75" dirty="0">
                <a:latin typeface="Tahoma"/>
                <a:cs typeface="Tahoma"/>
              </a:rPr>
              <a:t>n</a:t>
            </a:r>
            <a:r>
              <a:rPr sz="1800" spc="130" dirty="0">
                <a:latin typeface="Tahoma"/>
                <a:cs typeface="Tahoma"/>
              </a:rPr>
              <a:t>g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1</a:t>
            </a:r>
            <a:r>
              <a:rPr sz="1800" spc="-150" dirty="0">
                <a:latin typeface="Tahoma"/>
                <a:cs typeface="Tahoma"/>
              </a:rPr>
              <a:t>,</a:t>
            </a:r>
            <a:r>
              <a:rPr sz="1800" spc="75" dirty="0">
                <a:latin typeface="Tahoma"/>
                <a:cs typeface="Tahoma"/>
              </a:rPr>
              <a:t>2</a:t>
            </a:r>
            <a:r>
              <a:rPr sz="1800" spc="-150" dirty="0">
                <a:latin typeface="Tahoma"/>
                <a:cs typeface="Tahoma"/>
              </a:rPr>
              <a:t>,</a:t>
            </a:r>
            <a:r>
              <a:rPr sz="1800" spc="75" dirty="0">
                <a:latin typeface="Tahoma"/>
                <a:cs typeface="Tahoma"/>
              </a:rPr>
              <a:t>3</a:t>
            </a:r>
            <a:r>
              <a:rPr sz="1800" spc="-150" dirty="0">
                <a:latin typeface="Tahoma"/>
                <a:cs typeface="Tahoma"/>
              </a:rPr>
              <a:t>,</a:t>
            </a:r>
            <a:r>
              <a:rPr sz="1800" spc="80" dirty="0">
                <a:latin typeface="Tahoma"/>
                <a:cs typeface="Tahoma"/>
              </a:rPr>
              <a:t>4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20" dirty="0">
                <a:latin typeface="Tahoma"/>
                <a:cs typeface="Tahoma"/>
              </a:rPr>
              <a:t>a</a:t>
            </a:r>
            <a:r>
              <a:rPr sz="1800" spc="35" dirty="0">
                <a:latin typeface="Tahoma"/>
                <a:cs typeface="Tahoma"/>
              </a:rPr>
              <a:t>s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35" dirty="0">
                <a:latin typeface="Tahoma"/>
                <a:cs typeface="Tahoma"/>
              </a:rPr>
              <a:t>y</a:t>
            </a:r>
            <a:r>
              <a:rPr sz="1800" spc="90" dirty="0">
                <a:latin typeface="Tahoma"/>
                <a:cs typeface="Tahoma"/>
              </a:rPr>
              <a:t>o</a:t>
            </a:r>
            <a:r>
              <a:rPr sz="1800" spc="55" dirty="0">
                <a:latin typeface="Tahoma"/>
                <a:cs typeface="Tahoma"/>
              </a:rPr>
              <a:t>u  </a:t>
            </a:r>
            <a:r>
              <a:rPr sz="1800" spc="125" dirty="0">
                <a:latin typeface="Tahoma"/>
                <a:cs typeface="Tahoma"/>
              </a:rPr>
              <a:t>d</a:t>
            </a:r>
            <a:r>
              <a:rPr sz="1800" spc="-50" dirty="0">
                <a:latin typeface="Tahoma"/>
                <a:cs typeface="Tahoma"/>
              </a:rPr>
              <a:t>r</a:t>
            </a:r>
            <a:r>
              <a:rPr sz="1800" spc="20" dirty="0">
                <a:latin typeface="Tahoma"/>
                <a:cs typeface="Tahoma"/>
              </a:rPr>
              <a:t>a</a:t>
            </a:r>
            <a:r>
              <a:rPr sz="1800" spc="100" dirty="0">
                <a:latin typeface="Tahoma"/>
                <a:cs typeface="Tahoma"/>
              </a:rPr>
              <a:t>w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-35" dirty="0">
                <a:latin typeface="Tahoma"/>
                <a:cs typeface="Tahoma"/>
              </a:rPr>
              <a:t>t</a:t>
            </a:r>
            <a:r>
              <a:rPr sz="1800" spc="75" dirty="0">
                <a:latin typeface="Tahoma"/>
                <a:cs typeface="Tahoma"/>
              </a:rPr>
              <a:t>h</a:t>
            </a:r>
            <a:r>
              <a:rPr sz="1800" spc="55" dirty="0">
                <a:latin typeface="Tahoma"/>
                <a:cs typeface="Tahoma"/>
              </a:rPr>
              <a:t>e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-35" dirty="0">
                <a:latin typeface="Tahoma"/>
                <a:cs typeface="Tahoma"/>
              </a:rPr>
              <a:t>t</a:t>
            </a:r>
            <a:r>
              <a:rPr sz="1800" spc="90" dirty="0">
                <a:latin typeface="Tahoma"/>
                <a:cs typeface="Tahoma"/>
              </a:rPr>
              <a:t>o</a:t>
            </a:r>
            <a:r>
              <a:rPr sz="1800" spc="125" dirty="0">
                <a:latin typeface="Tahoma"/>
                <a:cs typeface="Tahoma"/>
              </a:rPr>
              <a:t>p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35" dirty="0">
                <a:latin typeface="Tahoma"/>
                <a:cs typeface="Tahoma"/>
              </a:rPr>
              <a:t>l</a:t>
            </a:r>
            <a:r>
              <a:rPr sz="1800" spc="20" dirty="0">
                <a:latin typeface="Tahoma"/>
                <a:cs typeface="Tahoma"/>
              </a:rPr>
              <a:t>i</a:t>
            </a:r>
            <a:r>
              <a:rPr sz="1800" spc="75" dirty="0">
                <a:latin typeface="Tahoma"/>
                <a:cs typeface="Tahoma"/>
              </a:rPr>
              <a:t>n</a:t>
            </a:r>
            <a:r>
              <a:rPr sz="1800" spc="55" dirty="0">
                <a:latin typeface="Tahoma"/>
                <a:cs typeface="Tahoma"/>
              </a:rPr>
              <a:t>e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20" dirty="0">
                <a:latin typeface="Tahoma"/>
                <a:cs typeface="Tahoma"/>
              </a:rPr>
              <a:t>a</a:t>
            </a:r>
            <a:r>
              <a:rPr sz="1800" spc="75" dirty="0">
                <a:latin typeface="Tahoma"/>
                <a:cs typeface="Tahoma"/>
              </a:rPr>
              <a:t>n</a:t>
            </a:r>
            <a:r>
              <a:rPr sz="1800" spc="130" dirty="0">
                <a:latin typeface="Tahoma"/>
                <a:cs typeface="Tahoma"/>
              </a:rPr>
              <a:t>d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-35" dirty="0">
                <a:latin typeface="Tahoma"/>
                <a:cs typeface="Tahoma"/>
              </a:rPr>
              <a:t>t</a:t>
            </a:r>
            <a:r>
              <a:rPr sz="1800" spc="75" dirty="0">
                <a:latin typeface="Tahoma"/>
                <a:cs typeface="Tahoma"/>
              </a:rPr>
              <a:t>h</a:t>
            </a:r>
            <a:r>
              <a:rPr sz="1800" spc="50" dirty="0">
                <a:latin typeface="Tahoma"/>
                <a:cs typeface="Tahoma"/>
              </a:rPr>
              <a:t>e</a:t>
            </a:r>
            <a:r>
              <a:rPr sz="1800" spc="80" dirty="0">
                <a:latin typeface="Tahoma"/>
                <a:cs typeface="Tahoma"/>
              </a:rPr>
              <a:t>n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120" dirty="0">
                <a:latin typeface="Tahoma"/>
                <a:cs typeface="Tahoma"/>
              </a:rPr>
              <a:t>p</a:t>
            </a:r>
            <a:r>
              <a:rPr sz="1800" spc="20" dirty="0">
                <a:latin typeface="Tahoma"/>
                <a:cs typeface="Tahoma"/>
              </a:rPr>
              <a:t>a</a:t>
            </a:r>
            <a:r>
              <a:rPr sz="1800" spc="75" dirty="0">
                <a:latin typeface="Tahoma"/>
                <a:cs typeface="Tahoma"/>
              </a:rPr>
              <a:t>u</a:t>
            </a:r>
            <a:r>
              <a:rPr sz="1800" spc="30" dirty="0">
                <a:latin typeface="Tahoma"/>
                <a:cs typeface="Tahoma"/>
              </a:rPr>
              <a:t>s</a:t>
            </a:r>
            <a:r>
              <a:rPr sz="1800" spc="50" dirty="0">
                <a:latin typeface="Tahoma"/>
                <a:cs typeface="Tahoma"/>
              </a:rPr>
              <a:t>e</a:t>
            </a:r>
            <a:r>
              <a:rPr sz="1800" spc="-145" dirty="0">
                <a:latin typeface="Tahoma"/>
                <a:cs typeface="Tahoma"/>
              </a:rPr>
              <a:t>.</a:t>
            </a:r>
            <a:endParaRPr sz="1800">
              <a:latin typeface="Tahoma"/>
              <a:cs typeface="Tahoma"/>
            </a:endParaRPr>
          </a:p>
          <a:p>
            <a:pPr marL="151130" marR="143510" lvl="1" indent="57785">
              <a:lnSpc>
                <a:spcPct val="118100"/>
              </a:lnSpc>
              <a:buSzPct val="27777"/>
              <a:buFont typeface="Lucida Sans Unicode"/>
              <a:buChar char="▪"/>
              <a:tabLst>
                <a:tab pos="493395" algn="l"/>
              </a:tabLst>
            </a:pPr>
            <a:r>
              <a:rPr sz="1800" spc="80" dirty="0">
                <a:latin typeface="Tahoma"/>
                <a:cs typeface="Tahoma"/>
              </a:rPr>
              <a:t>B</a:t>
            </a:r>
            <a:r>
              <a:rPr sz="1800" spc="-50" dirty="0">
                <a:latin typeface="Tahoma"/>
                <a:cs typeface="Tahoma"/>
              </a:rPr>
              <a:t>r</a:t>
            </a:r>
            <a:r>
              <a:rPr sz="1800" spc="50" dirty="0">
                <a:latin typeface="Tahoma"/>
                <a:cs typeface="Tahoma"/>
              </a:rPr>
              <a:t>e</a:t>
            </a:r>
            <a:r>
              <a:rPr sz="1800" spc="20" dirty="0">
                <a:latin typeface="Tahoma"/>
                <a:cs typeface="Tahoma"/>
              </a:rPr>
              <a:t>a</a:t>
            </a:r>
            <a:r>
              <a:rPr sz="1800" spc="-35" dirty="0">
                <a:latin typeface="Tahoma"/>
                <a:cs typeface="Tahoma"/>
              </a:rPr>
              <a:t>t</a:t>
            </a:r>
            <a:r>
              <a:rPr sz="1800" spc="75" dirty="0">
                <a:latin typeface="Tahoma"/>
                <a:cs typeface="Tahoma"/>
              </a:rPr>
              <a:t>h</a:t>
            </a:r>
            <a:r>
              <a:rPr sz="1800" spc="55" dirty="0">
                <a:latin typeface="Tahoma"/>
                <a:cs typeface="Tahoma"/>
              </a:rPr>
              <a:t>e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90" dirty="0">
                <a:latin typeface="Tahoma"/>
                <a:cs typeface="Tahoma"/>
              </a:rPr>
              <a:t>o</a:t>
            </a:r>
            <a:r>
              <a:rPr sz="1800" spc="75" dirty="0">
                <a:latin typeface="Tahoma"/>
                <a:cs typeface="Tahoma"/>
              </a:rPr>
              <a:t>u</a:t>
            </a:r>
            <a:r>
              <a:rPr sz="1800" spc="-30" dirty="0">
                <a:latin typeface="Tahoma"/>
                <a:cs typeface="Tahoma"/>
              </a:rPr>
              <a:t>t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95" dirty="0">
                <a:latin typeface="Tahoma"/>
                <a:cs typeface="Tahoma"/>
              </a:rPr>
              <a:t>w</a:t>
            </a:r>
            <a:r>
              <a:rPr sz="1800" spc="75" dirty="0">
                <a:latin typeface="Tahoma"/>
                <a:cs typeface="Tahoma"/>
              </a:rPr>
              <a:t>h</a:t>
            </a:r>
            <a:r>
              <a:rPr sz="1800" spc="20" dirty="0">
                <a:latin typeface="Tahoma"/>
                <a:cs typeface="Tahoma"/>
              </a:rPr>
              <a:t>i</a:t>
            </a:r>
            <a:r>
              <a:rPr sz="1800" spc="35" dirty="0">
                <a:latin typeface="Tahoma"/>
                <a:cs typeface="Tahoma"/>
              </a:rPr>
              <a:t>l</a:t>
            </a:r>
            <a:r>
              <a:rPr sz="1800" spc="30" dirty="0">
                <a:latin typeface="Tahoma"/>
                <a:cs typeface="Tahoma"/>
              </a:rPr>
              <a:t>s</a:t>
            </a:r>
            <a:r>
              <a:rPr sz="1800" spc="-30" dirty="0">
                <a:latin typeface="Tahoma"/>
                <a:cs typeface="Tahoma"/>
              </a:rPr>
              <a:t>t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130" dirty="0">
                <a:latin typeface="Tahoma"/>
                <a:cs typeface="Tahoma"/>
              </a:rPr>
              <a:t>c</a:t>
            </a:r>
            <a:r>
              <a:rPr sz="1800" spc="90" dirty="0">
                <a:latin typeface="Tahoma"/>
                <a:cs typeface="Tahoma"/>
              </a:rPr>
              <a:t>o</a:t>
            </a:r>
            <a:r>
              <a:rPr sz="1800" spc="75" dirty="0">
                <a:latin typeface="Tahoma"/>
                <a:cs typeface="Tahoma"/>
              </a:rPr>
              <a:t>un</a:t>
            </a:r>
            <a:r>
              <a:rPr sz="1800" spc="-35" dirty="0">
                <a:latin typeface="Tahoma"/>
                <a:cs typeface="Tahoma"/>
              </a:rPr>
              <a:t>t</a:t>
            </a:r>
            <a:r>
              <a:rPr sz="1800" spc="20" dirty="0">
                <a:latin typeface="Tahoma"/>
                <a:cs typeface="Tahoma"/>
              </a:rPr>
              <a:t>i</a:t>
            </a:r>
            <a:r>
              <a:rPr sz="1800" spc="75" dirty="0">
                <a:latin typeface="Tahoma"/>
                <a:cs typeface="Tahoma"/>
              </a:rPr>
              <a:t>n</a:t>
            </a:r>
            <a:r>
              <a:rPr sz="1800" spc="130" dirty="0">
                <a:latin typeface="Tahoma"/>
                <a:cs typeface="Tahoma"/>
              </a:rPr>
              <a:t>g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1</a:t>
            </a:r>
            <a:r>
              <a:rPr sz="1800" spc="-150" dirty="0">
                <a:latin typeface="Tahoma"/>
                <a:cs typeface="Tahoma"/>
              </a:rPr>
              <a:t>,</a:t>
            </a:r>
            <a:r>
              <a:rPr sz="1800" spc="75" dirty="0">
                <a:latin typeface="Tahoma"/>
                <a:cs typeface="Tahoma"/>
              </a:rPr>
              <a:t>2</a:t>
            </a:r>
            <a:r>
              <a:rPr sz="1800" spc="-150" dirty="0">
                <a:latin typeface="Tahoma"/>
                <a:cs typeface="Tahoma"/>
              </a:rPr>
              <a:t>,</a:t>
            </a:r>
            <a:r>
              <a:rPr sz="1800" spc="75" dirty="0">
                <a:latin typeface="Tahoma"/>
                <a:cs typeface="Tahoma"/>
              </a:rPr>
              <a:t>3</a:t>
            </a:r>
            <a:r>
              <a:rPr sz="1800" spc="-150" dirty="0">
                <a:latin typeface="Tahoma"/>
                <a:cs typeface="Tahoma"/>
              </a:rPr>
              <a:t>,</a:t>
            </a:r>
            <a:r>
              <a:rPr sz="1800" spc="80" dirty="0">
                <a:latin typeface="Tahoma"/>
                <a:cs typeface="Tahoma"/>
              </a:rPr>
              <a:t>4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20" dirty="0">
                <a:latin typeface="Tahoma"/>
                <a:cs typeface="Tahoma"/>
              </a:rPr>
              <a:t>a</a:t>
            </a:r>
            <a:r>
              <a:rPr sz="1800" spc="30" dirty="0">
                <a:latin typeface="Tahoma"/>
                <a:cs typeface="Tahoma"/>
              </a:rPr>
              <a:t>s  </a:t>
            </a:r>
            <a:r>
              <a:rPr sz="1800" spc="35" dirty="0">
                <a:latin typeface="Tahoma"/>
                <a:cs typeface="Tahoma"/>
              </a:rPr>
              <a:t>y</a:t>
            </a:r>
            <a:r>
              <a:rPr sz="1800" spc="90" dirty="0">
                <a:latin typeface="Tahoma"/>
                <a:cs typeface="Tahoma"/>
              </a:rPr>
              <a:t>o</a:t>
            </a:r>
            <a:r>
              <a:rPr sz="1800" spc="80" dirty="0">
                <a:latin typeface="Tahoma"/>
                <a:cs typeface="Tahoma"/>
              </a:rPr>
              <a:t>u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125" dirty="0">
                <a:latin typeface="Tahoma"/>
                <a:cs typeface="Tahoma"/>
              </a:rPr>
              <a:t>d</a:t>
            </a:r>
            <a:r>
              <a:rPr sz="1800" spc="-50" dirty="0">
                <a:latin typeface="Tahoma"/>
                <a:cs typeface="Tahoma"/>
              </a:rPr>
              <a:t>r</a:t>
            </a:r>
            <a:r>
              <a:rPr sz="1800" spc="20" dirty="0">
                <a:latin typeface="Tahoma"/>
                <a:cs typeface="Tahoma"/>
              </a:rPr>
              <a:t>a</a:t>
            </a:r>
            <a:r>
              <a:rPr sz="1800" spc="100" dirty="0">
                <a:latin typeface="Tahoma"/>
                <a:cs typeface="Tahoma"/>
              </a:rPr>
              <a:t>w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-35" dirty="0">
                <a:latin typeface="Tahoma"/>
                <a:cs typeface="Tahoma"/>
              </a:rPr>
              <a:t>t</a:t>
            </a:r>
            <a:r>
              <a:rPr sz="1800" spc="75" dirty="0">
                <a:latin typeface="Tahoma"/>
                <a:cs typeface="Tahoma"/>
              </a:rPr>
              <a:t>h</a:t>
            </a:r>
            <a:r>
              <a:rPr sz="1800" spc="55" dirty="0">
                <a:latin typeface="Tahoma"/>
                <a:cs typeface="Tahoma"/>
              </a:rPr>
              <a:t>e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35" dirty="0">
                <a:latin typeface="Tahoma"/>
                <a:cs typeface="Tahoma"/>
              </a:rPr>
              <a:t>l</a:t>
            </a:r>
            <a:r>
              <a:rPr sz="1800" spc="20" dirty="0">
                <a:latin typeface="Tahoma"/>
                <a:cs typeface="Tahoma"/>
              </a:rPr>
              <a:t>i</a:t>
            </a:r>
            <a:r>
              <a:rPr sz="1800" spc="75" dirty="0">
                <a:latin typeface="Tahoma"/>
                <a:cs typeface="Tahoma"/>
              </a:rPr>
              <a:t>n</a:t>
            </a:r>
            <a:r>
              <a:rPr sz="1800" spc="55" dirty="0">
                <a:latin typeface="Tahoma"/>
                <a:cs typeface="Tahoma"/>
              </a:rPr>
              <a:t>e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125" dirty="0">
                <a:latin typeface="Tahoma"/>
                <a:cs typeface="Tahoma"/>
              </a:rPr>
              <a:t>d</a:t>
            </a:r>
            <a:r>
              <a:rPr sz="1800" spc="90" dirty="0">
                <a:latin typeface="Tahoma"/>
                <a:cs typeface="Tahoma"/>
              </a:rPr>
              <a:t>o</a:t>
            </a:r>
            <a:r>
              <a:rPr sz="1800" spc="95" dirty="0">
                <a:latin typeface="Tahoma"/>
                <a:cs typeface="Tahoma"/>
              </a:rPr>
              <a:t>w</a:t>
            </a:r>
            <a:r>
              <a:rPr sz="1800" spc="80" dirty="0">
                <a:latin typeface="Tahoma"/>
                <a:cs typeface="Tahoma"/>
              </a:rPr>
              <a:t>n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-35" dirty="0">
                <a:latin typeface="Tahoma"/>
                <a:cs typeface="Tahoma"/>
              </a:rPr>
              <a:t>t</a:t>
            </a:r>
            <a:r>
              <a:rPr sz="1800" spc="75" dirty="0">
                <a:latin typeface="Tahoma"/>
                <a:cs typeface="Tahoma"/>
              </a:rPr>
              <a:t>h</a:t>
            </a:r>
            <a:r>
              <a:rPr sz="1800" spc="55" dirty="0">
                <a:latin typeface="Tahoma"/>
                <a:cs typeface="Tahoma"/>
              </a:rPr>
              <a:t>e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30" dirty="0">
                <a:latin typeface="Tahoma"/>
                <a:cs typeface="Tahoma"/>
              </a:rPr>
              <a:t>s</a:t>
            </a:r>
            <a:r>
              <a:rPr sz="1800" spc="20" dirty="0">
                <a:latin typeface="Tahoma"/>
                <a:cs typeface="Tahoma"/>
              </a:rPr>
              <a:t>i</a:t>
            </a:r>
            <a:r>
              <a:rPr sz="1800" spc="125" dirty="0">
                <a:latin typeface="Tahoma"/>
                <a:cs typeface="Tahoma"/>
              </a:rPr>
              <a:t>d</a:t>
            </a:r>
            <a:r>
              <a:rPr sz="1800" spc="55" dirty="0">
                <a:latin typeface="Tahoma"/>
                <a:cs typeface="Tahoma"/>
              </a:rPr>
              <a:t>e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20" dirty="0">
                <a:latin typeface="Tahoma"/>
                <a:cs typeface="Tahoma"/>
              </a:rPr>
              <a:t>a</a:t>
            </a:r>
            <a:r>
              <a:rPr sz="1800" spc="75" dirty="0">
                <a:latin typeface="Tahoma"/>
                <a:cs typeface="Tahoma"/>
              </a:rPr>
              <a:t>n</a:t>
            </a:r>
            <a:r>
              <a:rPr sz="1800" spc="130" dirty="0">
                <a:latin typeface="Tahoma"/>
                <a:cs typeface="Tahoma"/>
              </a:rPr>
              <a:t>d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-35" dirty="0">
                <a:latin typeface="Tahoma"/>
                <a:cs typeface="Tahoma"/>
              </a:rPr>
              <a:t>t</a:t>
            </a:r>
            <a:r>
              <a:rPr sz="1800" spc="75" dirty="0">
                <a:latin typeface="Tahoma"/>
                <a:cs typeface="Tahoma"/>
              </a:rPr>
              <a:t>h</a:t>
            </a:r>
            <a:r>
              <a:rPr sz="1800" spc="50" dirty="0">
                <a:latin typeface="Tahoma"/>
                <a:cs typeface="Tahoma"/>
              </a:rPr>
              <a:t>e</a:t>
            </a:r>
            <a:r>
              <a:rPr sz="1800" spc="80" dirty="0">
                <a:latin typeface="Tahoma"/>
                <a:cs typeface="Tahoma"/>
              </a:rPr>
              <a:t>n</a:t>
            </a:r>
            <a:endParaRPr sz="1800">
              <a:latin typeface="Tahoma"/>
              <a:cs typeface="Tahoma"/>
            </a:endParaRPr>
          </a:p>
          <a:p>
            <a:pPr marL="1929130">
              <a:lnSpc>
                <a:spcPct val="100000"/>
              </a:lnSpc>
              <a:spcBef>
                <a:spcPts val="390"/>
              </a:spcBef>
            </a:pPr>
            <a:r>
              <a:rPr sz="1800" spc="25" dirty="0">
                <a:latin typeface="Tahoma"/>
                <a:cs typeface="Tahoma"/>
              </a:rPr>
              <a:t>pause.</a:t>
            </a:r>
            <a:endParaRPr sz="1800">
              <a:latin typeface="Tahoma"/>
              <a:cs typeface="Tahoma"/>
            </a:endParaRPr>
          </a:p>
          <a:p>
            <a:pPr marL="334645" marR="56515" indent="-270510">
              <a:lnSpc>
                <a:spcPct val="118100"/>
              </a:lnSpc>
              <a:buSzPct val="27777"/>
              <a:buFont typeface="Lucida Sans Unicode"/>
              <a:buChar char="▪"/>
              <a:tabLst>
                <a:tab pos="347980" algn="l"/>
              </a:tabLst>
            </a:pPr>
            <a:r>
              <a:rPr sz="1800" spc="80" dirty="0">
                <a:latin typeface="Tahoma"/>
                <a:cs typeface="Tahoma"/>
              </a:rPr>
              <a:t>B</a:t>
            </a:r>
            <a:r>
              <a:rPr sz="1800" spc="-50" dirty="0">
                <a:latin typeface="Tahoma"/>
                <a:cs typeface="Tahoma"/>
              </a:rPr>
              <a:t>r</a:t>
            </a:r>
            <a:r>
              <a:rPr sz="1800" spc="50" dirty="0">
                <a:latin typeface="Tahoma"/>
                <a:cs typeface="Tahoma"/>
              </a:rPr>
              <a:t>e</a:t>
            </a:r>
            <a:r>
              <a:rPr sz="1800" spc="20" dirty="0">
                <a:latin typeface="Tahoma"/>
                <a:cs typeface="Tahoma"/>
              </a:rPr>
              <a:t>a</a:t>
            </a:r>
            <a:r>
              <a:rPr sz="1800" spc="-35" dirty="0">
                <a:latin typeface="Tahoma"/>
                <a:cs typeface="Tahoma"/>
              </a:rPr>
              <a:t>t</a:t>
            </a:r>
            <a:r>
              <a:rPr sz="1800" spc="75" dirty="0">
                <a:latin typeface="Tahoma"/>
                <a:cs typeface="Tahoma"/>
              </a:rPr>
              <a:t>h</a:t>
            </a:r>
            <a:r>
              <a:rPr sz="1800" spc="55" dirty="0">
                <a:latin typeface="Tahoma"/>
                <a:cs typeface="Tahoma"/>
              </a:rPr>
              <a:t>e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20" dirty="0">
                <a:latin typeface="Tahoma"/>
                <a:cs typeface="Tahoma"/>
              </a:rPr>
              <a:t>i</a:t>
            </a:r>
            <a:r>
              <a:rPr sz="1800" spc="80" dirty="0">
                <a:latin typeface="Tahoma"/>
                <a:cs typeface="Tahoma"/>
              </a:rPr>
              <a:t>n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95" dirty="0">
                <a:latin typeface="Tahoma"/>
                <a:cs typeface="Tahoma"/>
              </a:rPr>
              <a:t>w</a:t>
            </a:r>
            <a:r>
              <a:rPr sz="1800" spc="75" dirty="0">
                <a:latin typeface="Tahoma"/>
                <a:cs typeface="Tahoma"/>
              </a:rPr>
              <a:t>h</a:t>
            </a:r>
            <a:r>
              <a:rPr sz="1800" spc="20" dirty="0">
                <a:latin typeface="Tahoma"/>
                <a:cs typeface="Tahoma"/>
              </a:rPr>
              <a:t>i</a:t>
            </a:r>
            <a:r>
              <a:rPr sz="1800" spc="35" dirty="0">
                <a:latin typeface="Tahoma"/>
                <a:cs typeface="Tahoma"/>
              </a:rPr>
              <a:t>l</a:t>
            </a:r>
            <a:r>
              <a:rPr sz="1800" spc="30" dirty="0">
                <a:latin typeface="Tahoma"/>
                <a:cs typeface="Tahoma"/>
              </a:rPr>
              <a:t>s</a:t>
            </a:r>
            <a:r>
              <a:rPr sz="1800" spc="-30" dirty="0">
                <a:latin typeface="Tahoma"/>
                <a:cs typeface="Tahoma"/>
              </a:rPr>
              <a:t>t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130" dirty="0">
                <a:latin typeface="Tahoma"/>
                <a:cs typeface="Tahoma"/>
              </a:rPr>
              <a:t>c</a:t>
            </a:r>
            <a:r>
              <a:rPr sz="1800" spc="90" dirty="0">
                <a:latin typeface="Tahoma"/>
                <a:cs typeface="Tahoma"/>
              </a:rPr>
              <a:t>o</a:t>
            </a:r>
            <a:r>
              <a:rPr sz="1800" spc="75" dirty="0">
                <a:latin typeface="Tahoma"/>
                <a:cs typeface="Tahoma"/>
              </a:rPr>
              <a:t>un</a:t>
            </a:r>
            <a:r>
              <a:rPr sz="1800" spc="-35" dirty="0">
                <a:latin typeface="Tahoma"/>
                <a:cs typeface="Tahoma"/>
              </a:rPr>
              <a:t>t</a:t>
            </a:r>
            <a:r>
              <a:rPr sz="1800" spc="20" dirty="0">
                <a:latin typeface="Tahoma"/>
                <a:cs typeface="Tahoma"/>
              </a:rPr>
              <a:t>i</a:t>
            </a:r>
            <a:r>
              <a:rPr sz="1800" spc="75" dirty="0">
                <a:latin typeface="Tahoma"/>
                <a:cs typeface="Tahoma"/>
              </a:rPr>
              <a:t>n</a:t>
            </a:r>
            <a:r>
              <a:rPr sz="1800" spc="130" dirty="0">
                <a:latin typeface="Tahoma"/>
                <a:cs typeface="Tahoma"/>
              </a:rPr>
              <a:t>g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1</a:t>
            </a:r>
            <a:r>
              <a:rPr sz="1800" spc="-150" dirty="0">
                <a:latin typeface="Tahoma"/>
                <a:cs typeface="Tahoma"/>
              </a:rPr>
              <a:t>,</a:t>
            </a:r>
            <a:r>
              <a:rPr sz="1800" spc="75" dirty="0">
                <a:latin typeface="Tahoma"/>
                <a:cs typeface="Tahoma"/>
              </a:rPr>
              <a:t>2</a:t>
            </a:r>
            <a:r>
              <a:rPr sz="1800" spc="-150" dirty="0">
                <a:latin typeface="Tahoma"/>
                <a:cs typeface="Tahoma"/>
              </a:rPr>
              <a:t>,</a:t>
            </a:r>
            <a:r>
              <a:rPr sz="1800" spc="75" dirty="0">
                <a:latin typeface="Tahoma"/>
                <a:cs typeface="Tahoma"/>
              </a:rPr>
              <a:t>3</a:t>
            </a:r>
            <a:r>
              <a:rPr sz="1800" spc="-150" dirty="0">
                <a:latin typeface="Tahoma"/>
                <a:cs typeface="Tahoma"/>
              </a:rPr>
              <a:t>,</a:t>
            </a:r>
            <a:r>
              <a:rPr sz="1800" spc="80" dirty="0">
                <a:latin typeface="Tahoma"/>
                <a:cs typeface="Tahoma"/>
              </a:rPr>
              <a:t>4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20" dirty="0">
                <a:latin typeface="Tahoma"/>
                <a:cs typeface="Tahoma"/>
              </a:rPr>
              <a:t>a</a:t>
            </a:r>
            <a:r>
              <a:rPr sz="1800" spc="35" dirty="0">
                <a:latin typeface="Tahoma"/>
                <a:cs typeface="Tahoma"/>
              </a:rPr>
              <a:t>s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35" dirty="0">
                <a:latin typeface="Tahoma"/>
                <a:cs typeface="Tahoma"/>
              </a:rPr>
              <a:t>y</a:t>
            </a:r>
            <a:r>
              <a:rPr sz="1800" spc="90" dirty="0">
                <a:latin typeface="Tahoma"/>
                <a:cs typeface="Tahoma"/>
              </a:rPr>
              <a:t>o</a:t>
            </a:r>
            <a:r>
              <a:rPr sz="1800" spc="55" dirty="0">
                <a:latin typeface="Tahoma"/>
                <a:cs typeface="Tahoma"/>
              </a:rPr>
              <a:t>u  </a:t>
            </a:r>
            <a:r>
              <a:rPr sz="1800" spc="125" dirty="0">
                <a:latin typeface="Tahoma"/>
                <a:cs typeface="Tahoma"/>
              </a:rPr>
              <a:t>d</a:t>
            </a:r>
            <a:r>
              <a:rPr sz="1800" spc="-50" dirty="0">
                <a:latin typeface="Tahoma"/>
                <a:cs typeface="Tahoma"/>
              </a:rPr>
              <a:t>r</a:t>
            </a:r>
            <a:r>
              <a:rPr sz="1800" spc="20" dirty="0">
                <a:latin typeface="Tahoma"/>
                <a:cs typeface="Tahoma"/>
              </a:rPr>
              <a:t>a</a:t>
            </a:r>
            <a:r>
              <a:rPr sz="1800" spc="100" dirty="0">
                <a:latin typeface="Tahoma"/>
                <a:cs typeface="Tahoma"/>
              </a:rPr>
              <a:t>w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-35" dirty="0">
                <a:latin typeface="Tahoma"/>
                <a:cs typeface="Tahoma"/>
              </a:rPr>
              <a:t>t</a:t>
            </a:r>
            <a:r>
              <a:rPr sz="1800" spc="75" dirty="0">
                <a:latin typeface="Tahoma"/>
                <a:cs typeface="Tahoma"/>
              </a:rPr>
              <a:t>h</a:t>
            </a:r>
            <a:r>
              <a:rPr sz="1800" spc="55" dirty="0">
                <a:latin typeface="Tahoma"/>
                <a:cs typeface="Tahoma"/>
              </a:rPr>
              <a:t>e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120" dirty="0">
                <a:latin typeface="Tahoma"/>
                <a:cs typeface="Tahoma"/>
              </a:rPr>
              <a:t>b</a:t>
            </a:r>
            <a:r>
              <a:rPr sz="1800" spc="90" dirty="0">
                <a:latin typeface="Tahoma"/>
                <a:cs typeface="Tahoma"/>
              </a:rPr>
              <a:t>o</a:t>
            </a:r>
            <a:r>
              <a:rPr sz="1800" spc="-35" dirty="0">
                <a:latin typeface="Tahoma"/>
                <a:cs typeface="Tahoma"/>
              </a:rPr>
              <a:t>tt</a:t>
            </a:r>
            <a:r>
              <a:rPr sz="1800" spc="90" dirty="0">
                <a:latin typeface="Tahoma"/>
                <a:cs typeface="Tahoma"/>
              </a:rPr>
              <a:t>o</a:t>
            </a:r>
            <a:r>
              <a:rPr sz="1800" spc="55" dirty="0">
                <a:latin typeface="Tahoma"/>
                <a:cs typeface="Tahoma"/>
              </a:rPr>
              <a:t>m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35" dirty="0">
                <a:latin typeface="Tahoma"/>
                <a:cs typeface="Tahoma"/>
              </a:rPr>
              <a:t>l</a:t>
            </a:r>
            <a:r>
              <a:rPr sz="1800" spc="20" dirty="0">
                <a:latin typeface="Tahoma"/>
                <a:cs typeface="Tahoma"/>
              </a:rPr>
              <a:t>i</a:t>
            </a:r>
            <a:r>
              <a:rPr sz="1800" spc="75" dirty="0">
                <a:latin typeface="Tahoma"/>
                <a:cs typeface="Tahoma"/>
              </a:rPr>
              <a:t>n</a:t>
            </a:r>
            <a:r>
              <a:rPr sz="1800" spc="55" dirty="0">
                <a:latin typeface="Tahoma"/>
                <a:cs typeface="Tahoma"/>
              </a:rPr>
              <a:t>e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20" dirty="0">
                <a:latin typeface="Tahoma"/>
                <a:cs typeface="Tahoma"/>
              </a:rPr>
              <a:t>a</a:t>
            </a:r>
            <a:r>
              <a:rPr sz="1800" spc="75" dirty="0">
                <a:latin typeface="Tahoma"/>
                <a:cs typeface="Tahoma"/>
              </a:rPr>
              <a:t>n</a:t>
            </a:r>
            <a:r>
              <a:rPr sz="1800" spc="130" dirty="0">
                <a:latin typeface="Tahoma"/>
                <a:cs typeface="Tahoma"/>
              </a:rPr>
              <a:t>d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-35" dirty="0">
                <a:latin typeface="Tahoma"/>
                <a:cs typeface="Tahoma"/>
              </a:rPr>
              <a:t>t</a:t>
            </a:r>
            <a:r>
              <a:rPr sz="1800" spc="75" dirty="0">
                <a:latin typeface="Tahoma"/>
                <a:cs typeface="Tahoma"/>
              </a:rPr>
              <a:t>h</a:t>
            </a:r>
            <a:r>
              <a:rPr sz="1800" spc="50" dirty="0">
                <a:latin typeface="Tahoma"/>
                <a:cs typeface="Tahoma"/>
              </a:rPr>
              <a:t>e</a:t>
            </a:r>
            <a:r>
              <a:rPr sz="1800" spc="80" dirty="0">
                <a:latin typeface="Tahoma"/>
                <a:cs typeface="Tahoma"/>
              </a:rPr>
              <a:t>n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120" dirty="0">
                <a:latin typeface="Tahoma"/>
                <a:cs typeface="Tahoma"/>
              </a:rPr>
              <a:t>p</a:t>
            </a:r>
            <a:r>
              <a:rPr sz="1800" spc="20" dirty="0">
                <a:latin typeface="Tahoma"/>
                <a:cs typeface="Tahoma"/>
              </a:rPr>
              <a:t>a</a:t>
            </a:r>
            <a:r>
              <a:rPr sz="1800" spc="75" dirty="0">
                <a:latin typeface="Tahoma"/>
                <a:cs typeface="Tahoma"/>
              </a:rPr>
              <a:t>u</a:t>
            </a:r>
            <a:r>
              <a:rPr sz="1800" spc="30" dirty="0">
                <a:latin typeface="Tahoma"/>
                <a:cs typeface="Tahoma"/>
              </a:rPr>
              <a:t>s</a:t>
            </a:r>
            <a:r>
              <a:rPr sz="1800" spc="50" dirty="0">
                <a:latin typeface="Tahoma"/>
                <a:cs typeface="Tahoma"/>
              </a:rPr>
              <a:t>e</a:t>
            </a:r>
            <a:r>
              <a:rPr sz="1800" spc="-145" dirty="0">
                <a:latin typeface="Tahoma"/>
                <a:cs typeface="Tahoma"/>
              </a:rPr>
              <a:t>.</a:t>
            </a:r>
            <a:endParaRPr sz="1800">
              <a:latin typeface="Tahoma"/>
              <a:cs typeface="Tahoma"/>
            </a:endParaRPr>
          </a:p>
          <a:p>
            <a:pPr marL="12700" marR="5080" lvl="1" indent="196850">
              <a:lnSpc>
                <a:spcPct val="118100"/>
              </a:lnSpc>
              <a:buSzPct val="27777"/>
              <a:buFont typeface="Lucida Sans Unicode"/>
              <a:buChar char="▪"/>
              <a:tabLst>
                <a:tab pos="493395" algn="l"/>
              </a:tabLst>
            </a:pPr>
            <a:r>
              <a:rPr sz="1800" spc="80" dirty="0">
                <a:latin typeface="Tahoma"/>
                <a:cs typeface="Tahoma"/>
              </a:rPr>
              <a:t>B</a:t>
            </a:r>
            <a:r>
              <a:rPr sz="1800" spc="-50" dirty="0">
                <a:latin typeface="Tahoma"/>
                <a:cs typeface="Tahoma"/>
              </a:rPr>
              <a:t>r</a:t>
            </a:r>
            <a:r>
              <a:rPr sz="1800" spc="50" dirty="0">
                <a:latin typeface="Tahoma"/>
                <a:cs typeface="Tahoma"/>
              </a:rPr>
              <a:t>e</a:t>
            </a:r>
            <a:r>
              <a:rPr sz="1800" spc="20" dirty="0">
                <a:latin typeface="Tahoma"/>
                <a:cs typeface="Tahoma"/>
              </a:rPr>
              <a:t>a</a:t>
            </a:r>
            <a:r>
              <a:rPr sz="1800" spc="-35" dirty="0">
                <a:latin typeface="Tahoma"/>
                <a:cs typeface="Tahoma"/>
              </a:rPr>
              <a:t>t</a:t>
            </a:r>
            <a:r>
              <a:rPr sz="1800" spc="75" dirty="0">
                <a:latin typeface="Tahoma"/>
                <a:cs typeface="Tahoma"/>
              </a:rPr>
              <a:t>h</a:t>
            </a:r>
            <a:r>
              <a:rPr sz="1800" spc="55" dirty="0">
                <a:latin typeface="Tahoma"/>
                <a:cs typeface="Tahoma"/>
              </a:rPr>
              <a:t>e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90" dirty="0">
                <a:latin typeface="Tahoma"/>
                <a:cs typeface="Tahoma"/>
              </a:rPr>
              <a:t>o</a:t>
            </a:r>
            <a:r>
              <a:rPr sz="1800" spc="75" dirty="0">
                <a:latin typeface="Tahoma"/>
                <a:cs typeface="Tahoma"/>
              </a:rPr>
              <a:t>u</a:t>
            </a:r>
            <a:r>
              <a:rPr sz="1800" spc="-30" dirty="0">
                <a:latin typeface="Tahoma"/>
                <a:cs typeface="Tahoma"/>
              </a:rPr>
              <a:t>t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95" dirty="0">
                <a:latin typeface="Tahoma"/>
                <a:cs typeface="Tahoma"/>
              </a:rPr>
              <a:t>w</a:t>
            </a:r>
            <a:r>
              <a:rPr sz="1800" spc="75" dirty="0">
                <a:latin typeface="Tahoma"/>
                <a:cs typeface="Tahoma"/>
              </a:rPr>
              <a:t>h</a:t>
            </a:r>
            <a:r>
              <a:rPr sz="1800" spc="20" dirty="0">
                <a:latin typeface="Tahoma"/>
                <a:cs typeface="Tahoma"/>
              </a:rPr>
              <a:t>i</a:t>
            </a:r>
            <a:r>
              <a:rPr sz="1800" spc="35" dirty="0">
                <a:latin typeface="Tahoma"/>
                <a:cs typeface="Tahoma"/>
              </a:rPr>
              <a:t>l</a:t>
            </a:r>
            <a:r>
              <a:rPr sz="1800" spc="30" dirty="0">
                <a:latin typeface="Tahoma"/>
                <a:cs typeface="Tahoma"/>
              </a:rPr>
              <a:t>s</a:t>
            </a:r>
            <a:r>
              <a:rPr sz="1800" spc="-30" dirty="0">
                <a:latin typeface="Tahoma"/>
                <a:cs typeface="Tahoma"/>
              </a:rPr>
              <a:t>t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130" dirty="0">
                <a:latin typeface="Tahoma"/>
                <a:cs typeface="Tahoma"/>
              </a:rPr>
              <a:t>c</a:t>
            </a:r>
            <a:r>
              <a:rPr sz="1800" spc="90" dirty="0">
                <a:latin typeface="Tahoma"/>
                <a:cs typeface="Tahoma"/>
              </a:rPr>
              <a:t>o</a:t>
            </a:r>
            <a:r>
              <a:rPr sz="1800" spc="75" dirty="0">
                <a:latin typeface="Tahoma"/>
                <a:cs typeface="Tahoma"/>
              </a:rPr>
              <a:t>un</a:t>
            </a:r>
            <a:r>
              <a:rPr sz="1800" spc="-35" dirty="0">
                <a:latin typeface="Tahoma"/>
                <a:cs typeface="Tahoma"/>
              </a:rPr>
              <a:t>t</a:t>
            </a:r>
            <a:r>
              <a:rPr sz="1800" spc="20" dirty="0">
                <a:latin typeface="Tahoma"/>
                <a:cs typeface="Tahoma"/>
              </a:rPr>
              <a:t>i</a:t>
            </a:r>
            <a:r>
              <a:rPr sz="1800" spc="75" dirty="0">
                <a:latin typeface="Tahoma"/>
                <a:cs typeface="Tahoma"/>
              </a:rPr>
              <a:t>n</a:t>
            </a:r>
            <a:r>
              <a:rPr sz="1800" spc="130" dirty="0">
                <a:latin typeface="Tahoma"/>
                <a:cs typeface="Tahoma"/>
              </a:rPr>
              <a:t>g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1</a:t>
            </a:r>
            <a:r>
              <a:rPr sz="1800" spc="-150" dirty="0">
                <a:latin typeface="Tahoma"/>
                <a:cs typeface="Tahoma"/>
              </a:rPr>
              <a:t>,</a:t>
            </a:r>
            <a:r>
              <a:rPr sz="1800" spc="75" dirty="0">
                <a:latin typeface="Tahoma"/>
                <a:cs typeface="Tahoma"/>
              </a:rPr>
              <a:t>2</a:t>
            </a:r>
            <a:r>
              <a:rPr sz="1800" spc="-150" dirty="0">
                <a:latin typeface="Tahoma"/>
                <a:cs typeface="Tahoma"/>
              </a:rPr>
              <a:t>,</a:t>
            </a:r>
            <a:r>
              <a:rPr sz="1800" spc="75" dirty="0">
                <a:latin typeface="Tahoma"/>
                <a:cs typeface="Tahoma"/>
              </a:rPr>
              <a:t>3</a:t>
            </a:r>
            <a:r>
              <a:rPr sz="1800" spc="-150" dirty="0">
                <a:latin typeface="Tahoma"/>
                <a:cs typeface="Tahoma"/>
              </a:rPr>
              <a:t>,</a:t>
            </a:r>
            <a:r>
              <a:rPr sz="1800" spc="80" dirty="0">
                <a:latin typeface="Tahoma"/>
                <a:cs typeface="Tahoma"/>
              </a:rPr>
              <a:t>4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20" dirty="0">
                <a:latin typeface="Tahoma"/>
                <a:cs typeface="Tahoma"/>
              </a:rPr>
              <a:t>a</a:t>
            </a:r>
            <a:r>
              <a:rPr sz="1800" spc="30" dirty="0">
                <a:latin typeface="Tahoma"/>
                <a:cs typeface="Tahoma"/>
              </a:rPr>
              <a:t>s  </a:t>
            </a:r>
            <a:r>
              <a:rPr sz="1800" spc="35" dirty="0">
                <a:latin typeface="Tahoma"/>
                <a:cs typeface="Tahoma"/>
              </a:rPr>
              <a:t>y</a:t>
            </a:r>
            <a:r>
              <a:rPr sz="1800" spc="90" dirty="0">
                <a:latin typeface="Tahoma"/>
                <a:cs typeface="Tahoma"/>
              </a:rPr>
              <a:t>o</a:t>
            </a:r>
            <a:r>
              <a:rPr sz="1800" spc="80" dirty="0">
                <a:latin typeface="Tahoma"/>
                <a:cs typeface="Tahoma"/>
              </a:rPr>
              <a:t>u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125" dirty="0">
                <a:latin typeface="Tahoma"/>
                <a:cs typeface="Tahoma"/>
              </a:rPr>
              <a:t>d</a:t>
            </a:r>
            <a:r>
              <a:rPr sz="1800" spc="-50" dirty="0">
                <a:latin typeface="Tahoma"/>
                <a:cs typeface="Tahoma"/>
              </a:rPr>
              <a:t>r</a:t>
            </a:r>
            <a:r>
              <a:rPr sz="1800" spc="20" dirty="0">
                <a:latin typeface="Tahoma"/>
                <a:cs typeface="Tahoma"/>
              </a:rPr>
              <a:t>a</a:t>
            </a:r>
            <a:r>
              <a:rPr sz="1800" spc="100" dirty="0">
                <a:latin typeface="Tahoma"/>
                <a:cs typeface="Tahoma"/>
              </a:rPr>
              <a:t>w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-35" dirty="0">
                <a:latin typeface="Tahoma"/>
                <a:cs typeface="Tahoma"/>
              </a:rPr>
              <a:t>t</a:t>
            </a:r>
            <a:r>
              <a:rPr sz="1800" spc="75" dirty="0">
                <a:latin typeface="Tahoma"/>
                <a:cs typeface="Tahoma"/>
              </a:rPr>
              <a:t>h</a:t>
            </a:r>
            <a:r>
              <a:rPr sz="1800" spc="55" dirty="0">
                <a:latin typeface="Tahoma"/>
                <a:cs typeface="Tahoma"/>
              </a:rPr>
              <a:t>e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35" dirty="0">
                <a:latin typeface="Tahoma"/>
                <a:cs typeface="Tahoma"/>
              </a:rPr>
              <a:t>l</a:t>
            </a:r>
            <a:r>
              <a:rPr sz="1800" spc="20" dirty="0">
                <a:latin typeface="Tahoma"/>
                <a:cs typeface="Tahoma"/>
              </a:rPr>
              <a:t>i</a:t>
            </a:r>
            <a:r>
              <a:rPr sz="1800" spc="75" dirty="0">
                <a:latin typeface="Tahoma"/>
                <a:cs typeface="Tahoma"/>
              </a:rPr>
              <a:t>n</a:t>
            </a:r>
            <a:r>
              <a:rPr sz="1800" spc="55" dirty="0">
                <a:latin typeface="Tahoma"/>
                <a:cs typeface="Tahoma"/>
              </a:rPr>
              <a:t>e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u</a:t>
            </a:r>
            <a:r>
              <a:rPr sz="1800" spc="125" dirty="0">
                <a:latin typeface="Tahoma"/>
                <a:cs typeface="Tahoma"/>
              </a:rPr>
              <a:t>p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-35" dirty="0">
                <a:latin typeface="Tahoma"/>
                <a:cs typeface="Tahoma"/>
              </a:rPr>
              <a:t>t</a:t>
            </a:r>
            <a:r>
              <a:rPr sz="1800" spc="95" dirty="0">
                <a:latin typeface="Tahoma"/>
                <a:cs typeface="Tahoma"/>
              </a:rPr>
              <a:t>o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130" dirty="0">
                <a:latin typeface="Tahoma"/>
                <a:cs typeface="Tahoma"/>
              </a:rPr>
              <a:t>c</a:t>
            </a:r>
            <a:r>
              <a:rPr sz="1800" spc="90" dirty="0">
                <a:latin typeface="Tahoma"/>
                <a:cs typeface="Tahoma"/>
              </a:rPr>
              <a:t>o</a:t>
            </a:r>
            <a:r>
              <a:rPr sz="1800" spc="50" dirty="0">
                <a:latin typeface="Tahoma"/>
                <a:cs typeface="Tahoma"/>
              </a:rPr>
              <a:t>m</a:t>
            </a:r>
            <a:r>
              <a:rPr sz="1800" spc="120" dirty="0">
                <a:latin typeface="Tahoma"/>
                <a:cs typeface="Tahoma"/>
              </a:rPr>
              <a:t>p</a:t>
            </a:r>
            <a:r>
              <a:rPr sz="1800" spc="35" dirty="0">
                <a:latin typeface="Tahoma"/>
                <a:cs typeface="Tahoma"/>
              </a:rPr>
              <a:t>l</a:t>
            </a:r>
            <a:r>
              <a:rPr sz="1800" spc="50" dirty="0">
                <a:latin typeface="Tahoma"/>
                <a:cs typeface="Tahoma"/>
              </a:rPr>
              <a:t>e</a:t>
            </a:r>
            <a:r>
              <a:rPr sz="1800" spc="-35" dirty="0">
                <a:latin typeface="Tahoma"/>
                <a:cs typeface="Tahoma"/>
              </a:rPr>
              <a:t>t</a:t>
            </a:r>
            <a:r>
              <a:rPr sz="1800" spc="55" dirty="0">
                <a:latin typeface="Tahoma"/>
                <a:cs typeface="Tahoma"/>
              </a:rPr>
              <a:t>e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-35" dirty="0">
                <a:latin typeface="Tahoma"/>
                <a:cs typeface="Tahoma"/>
              </a:rPr>
              <a:t>t</a:t>
            </a:r>
            <a:r>
              <a:rPr sz="1800" spc="75" dirty="0">
                <a:latin typeface="Tahoma"/>
                <a:cs typeface="Tahoma"/>
              </a:rPr>
              <a:t>h</a:t>
            </a:r>
            <a:r>
              <a:rPr sz="1800" spc="55" dirty="0">
                <a:latin typeface="Tahoma"/>
                <a:cs typeface="Tahoma"/>
              </a:rPr>
              <a:t>e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30" dirty="0">
                <a:latin typeface="Tahoma"/>
                <a:cs typeface="Tahoma"/>
              </a:rPr>
              <a:t>s</a:t>
            </a:r>
            <a:r>
              <a:rPr sz="1800" spc="125" dirty="0">
                <a:latin typeface="Tahoma"/>
                <a:cs typeface="Tahoma"/>
              </a:rPr>
              <a:t>q</a:t>
            </a:r>
            <a:r>
              <a:rPr sz="1800" spc="75" dirty="0">
                <a:latin typeface="Tahoma"/>
                <a:cs typeface="Tahoma"/>
              </a:rPr>
              <a:t>u</a:t>
            </a:r>
            <a:r>
              <a:rPr sz="1800" spc="20" dirty="0">
                <a:latin typeface="Tahoma"/>
                <a:cs typeface="Tahoma"/>
              </a:rPr>
              <a:t>a</a:t>
            </a:r>
            <a:r>
              <a:rPr sz="1800" spc="-50" dirty="0">
                <a:latin typeface="Tahoma"/>
                <a:cs typeface="Tahoma"/>
              </a:rPr>
              <a:t>r</a:t>
            </a:r>
            <a:r>
              <a:rPr sz="1800" spc="55" dirty="0">
                <a:latin typeface="Tahoma"/>
                <a:cs typeface="Tahoma"/>
              </a:rPr>
              <a:t>e</a:t>
            </a:r>
            <a:endParaRPr sz="1800">
              <a:latin typeface="Tahoma"/>
              <a:cs typeface="Tahoma"/>
            </a:endParaRPr>
          </a:p>
          <a:p>
            <a:pPr marL="1437640">
              <a:lnSpc>
                <a:spcPct val="100000"/>
              </a:lnSpc>
              <a:spcBef>
                <a:spcPts val="385"/>
              </a:spcBef>
            </a:pPr>
            <a:r>
              <a:rPr sz="1800" spc="20" dirty="0">
                <a:latin typeface="Tahoma"/>
                <a:cs typeface="Tahoma"/>
              </a:rPr>
              <a:t>a</a:t>
            </a:r>
            <a:r>
              <a:rPr sz="1800" spc="75" dirty="0">
                <a:latin typeface="Tahoma"/>
                <a:cs typeface="Tahoma"/>
              </a:rPr>
              <a:t>n</a:t>
            </a:r>
            <a:r>
              <a:rPr sz="1800" spc="130" dirty="0">
                <a:latin typeface="Tahoma"/>
                <a:cs typeface="Tahoma"/>
              </a:rPr>
              <a:t>d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-35" dirty="0">
                <a:latin typeface="Tahoma"/>
                <a:cs typeface="Tahoma"/>
              </a:rPr>
              <a:t>t</a:t>
            </a:r>
            <a:r>
              <a:rPr sz="1800" spc="75" dirty="0">
                <a:latin typeface="Tahoma"/>
                <a:cs typeface="Tahoma"/>
              </a:rPr>
              <a:t>h</a:t>
            </a:r>
            <a:r>
              <a:rPr sz="1800" spc="50" dirty="0">
                <a:latin typeface="Tahoma"/>
                <a:cs typeface="Tahoma"/>
              </a:rPr>
              <a:t>e</a:t>
            </a:r>
            <a:r>
              <a:rPr sz="1800" spc="80" dirty="0">
                <a:latin typeface="Tahoma"/>
                <a:cs typeface="Tahoma"/>
              </a:rPr>
              <a:t>n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120" dirty="0">
                <a:latin typeface="Tahoma"/>
                <a:cs typeface="Tahoma"/>
              </a:rPr>
              <a:t>p</a:t>
            </a:r>
            <a:r>
              <a:rPr sz="1800" spc="20" dirty="0">
                <a:latin typeface="Tahoma"/>
                <a:cs typeface="Tahoma"/>
              </a:rPr>
              <a:t>a</a:t>
            </a:r>
            <a:r>
              <a:rPr sz="1800" spc="75" dirty="0">
                <a:latin typeface="Tahoma"/>
                <a:cs typeface="Tahoma"/>
              </a:rPr>
              <a:t>u</a:t>
            </a:r>
            <a:r>
              <a:rPr sz="1800" spc="30" dirty="0">
                <a:latin typeface="Tahoma"/>
                <a:cs typeface="Tahoma"/>
              </a:rPr>
              <a:t>s</a:t>
            </a:r>
            <a:r>
              <a:rPr sz="1800" spc="50" dirty="0">
                <a:latin typeface="Tahoma"/>
                <a:cs typeface="Tahoma"/>
              </a:rPr>
              <a:t>e</a:t>
            </a:r>
            <a:r>
              <a:rPr sz="1800" spc="-145" dirty="0">
                <a:latin typeface="Tahoma"/>
                <a:cs typeface="Tahoma"/>
              </a:rPr>
              <a:t>.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8255739" y="8338156"/>
            <a:ext cx="1664335" cy="1664335"/>
            <a:chOff x="8255739" y="8338156"/>
            <a:chExt cx="1664335" cy="1664335"/>
          </a:xfrm>
        </p:grpSpPr>
        <p:sp>
          <p:nvSpPr>
            <p:cNvPr id="18" name="object 18"/>
            <p:cNvSpPr/>
            <p:nvPr/>
          </p:nvSpPr>
          <p:spPr>
            <a:xfrm>
              <a:off x="9878256" y="8456345"/>
              <a:ext cx="0" cy="1452880"/>
            </a:xfrm>
            <a:custGeom>
              <a:avLst/>
              <a:gdLst/>
              <a:ahLst/>
              <a:cxnLst/>
              <a:rect l="l" t="t" r="r" b="b"/>
              <a:pathLst>
                <a:path h="1452879">
                  <a:moveTo>
                    <a:pt x="0" y="0"/>
                  </a:moveTo>
                  <a:lnTo>
                    <a:pt x="0" y="1452331"/>
                  </a:lnTo>
                </a:path>
              </a:pathLst>
            </a:custGeom>
            <a:ln w="206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847232" y="9919017"/>
              <a:ext cx="62230" cy="41910"/>
            </a:xfrm>
            <a:custGeom>
              <a:avLst/>
              <a:gdLst/>
              <a:ahLst/>
              <a:cxnLst/>
              <a:rect l="l" t="t" r="r" b="b"/>
              <a:pathLst>
                <a:path w="62229" h="41909">
                  <a:moveTo>
                    <a:pt x="0" y="0"/>
                  </a:moveTo>
                  <a:lnTo>
                    <a:pt x="62050" y="0"/>
                  </a:lnTo>
                  <a:lnTo>
                    <a:pt x="31025" y="413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847232" y="9919017"/>
              <a:ext cx="62230" cy="41910"/>
            </a:xfrm>
            <a:custGeom>
              <a:avLst/>
              <a:gdLst/>
              <a:ahLst/>
              <a:cxnLst/>
              <a:rect l="l" t="t" r="r" b="b"/>
              <a:pathLst>
                <a:path w="62229" h="41909">
                  <a:moveTo>
                    <a:pt x="62050" y="0"/>
                  </a:moveTo>
                  <a:lnTo>
                    <a:pt x="31025" y="41358"/>
                  </a:lnTo>
                  <a:lnTo>
                    <a:pt x="0" y="0"/>
                  </a:lnTo>
                  <a:lnTo>
                    <a:pt x="62050" y="0"/>
                  </a:lnTo>
                  <a:close/>
                </a:path>
              </a:pathLst>
            </a:custGeom>
            <a:ln w="206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360487" y="9960673"/>
              <a:ext cx="1443990" cy="0"/>
            </a:xfrm>
            <a:custGeom>
              <a:avLst/>
              <a:gdLst/>
              <a:ahLst/>
              <a:cxnLst/>
              <a:rect l="l" t="t" r="r" b="b"/>
              <a:pathLst>
                <a:path w="1443990">
                  <a:moveTo>
                    <a:pt x="1443489" y="0"/>
                  </a:moveTo>
                  <a:lnTo>
                    <a:pt x="0" y="0"/>
                  </a:lnTo>
                </a:path>
              </a:pathLst>
            </a:custGeom>
            <a:ln w="206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308820" y="9929649"/>
              <a:ext cx="41910" cy="62230"/>
            </a:xfrm>
            <a:custGeom>
              <a:avLst/>
              <a:gdLst/>
              <a:ahLst/>
              <a:cxnLst/>
              <a:rect l="l" t="t" r="r" b="b"/>
              <a:pathLst>
                <a:path w="41909" h="62229">
                  <a:moveTo>
                    <a:pt x="41332" y="0"/>
                  </a:moveTo>
                  <a:lnTo>
                    <a:pt x="41332" y="62050"/>
                  </a:lnTo>
                  <a:lnTo>
                    <a:pt x="0" y="31025"/>
                  </a:lnTo>
                  <a:lnTo>
                    <a:pt x="413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308820" y="9929649"/>
              <a:ext cx="41910" cy="62230"/>
            </a:xfrm>
            <a:custGeom>
              <a:avLst/>
              <a:gdLst/>
              <a:ahLst/>
              <a:cxnLst/>
              <a:rect l="l" t="t" r="r" b="b"/>
              <a:pathLst>
                <a:path w="41909" h="62229">
                  <a:moveTo>
                    <a:pt x="41332" y="62050"/>
                  </a:moveTo>
                  <a:lnTo>
                    <a:pt x="0" y="31025"/>
                  </a:lnTo>
                  <a:lnTo>
                    <a:pt x="41332" y="0"/>
                  </a:lnTo>
                  <a:lnTo>
                    <a:pt x="41332" y="62050"/>
                  </a:lnTo>
                  <a:close/>
                </a:path>
              </a:pathLst>
            </a:custGeom>
            <a:ln w="206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381885" y="8379660"/>
              <a:ext cx="1443990" cy="0"/>
            </a:xfrm>
            <a:custGeom>
              <a:avLst/>
              <a:gdLst/>
              <a:ahLst/>
              <a:cxnLst/>
              <a:rect l="l" t="t" r="r" b="b"/>
              <a:pathLst>
                <a:path w="1443990">
                  <a:moveTo>
                    <a:pt x="0" y="0"/>
                  </a:moveTo>
                  <a:lnTo>
                    <a:pt x="1443489" y="0"/>
                  </a:lnTo>
                </a:path>
              </a:pathLst>
            </a:custGeom>
            <a:ln w="206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835707" y="8348633"/>
              <a:ext cx="41910" cy="62230"/>
            </a:xfrm>
            <a:custGeom>
              <a:avLst/>
              <a:gdLst/>
              <a:ahLst/>
              <a:cxnLst/>
              <a:rect l="l" t="t" r="r" b="b"/>
              <a:pathLst>
                <a:path w="41909" h="62229">
                  <a:moveTo>
                    <a:pt x="0" y="62050"/>
                  </a:moveTo>
                  <a:lnTo>
                    <a:pt x="0" y="0"/>
                  </a:lnTo>
                  <a:lnTo>
                    <a:pt x="41332" y="31025"/>
                  </a:lnTo>
                  <a:lnTo>
                    <a:pt x="0" y="620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835707" y="8348633"/>
              <a:ext cx="41910" cy="62230"/>
            </a:xfrm>
            <a:custGeom>
              <a:avLst/>
              <a:gdLst/>
              <a:ahLst/>
              <a:cxnLst/>
              <a:rect l="l" t="t" r="r" b="b"/>
              <a:pathLst>
                <a:path w="41909" h="62229">
                  <a:moveTo>
                    <a:pt x="0" y="0"/>
                  </a:moveTo>
                  <a:lnTo>
                    <a:pt x="41332" y="31025"/>
                  </a:lnTo>
                  <a:lnTo>
                    <a:pt x="0" y="62050"/>
                  </a:lnTo>
                  <a:lnTo>
                    <a:pt x="0" y="0"/>
                  </a:lnTo>
                  <a:close/>
                </a:path>
              </a:pathLst>
            </a:custGeom>
            <a:ln w="206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297241" y="8454114"/>
              <a:ext cx="0" cy="1452880"/>
            </a:xfrm>
            <a:custGeom>
              <a:avLst/>
              <a:gdLst/>
              <a:ahLst/>
              <a:cxnLst/>
              <a:rect l="l" t="t" r="r" b="b"/>
              <a:pathLst>
                <a:path h="1452879">
                  <a:moveTo>
                    <a:pt x="0" y="1452331"/>
                  </a:moveTo>
                  <a:lnTo>
                    <a:pt x="0" y="0"/>
                  </a:lnTo>
                </a:path>
              </a:pathLst>
            </a:custGeom>
            <a:ln w="206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266216" y="8402419"/>
              <a:ext cx="62230" cy="41910"/>
            </a:xfrm>
            <a:custGeom>
              <a:avLst/>
              <a:gdLst/>
              <a:ahLst/>
              <a:cxnLst/>
              <a:rect l="l" t="t" r="r" b="b"/>
              <a:pathLst>
                <a:path w="62229" h="41909">
                  <a:moveTo>
                    <a:pt x="62050" y="41358"/>
                  </a:moveTo>
                  <a:lnTo>
                    <a:pt x="0" y="41358"/>
                  </a:lnTo>
                  <a:lnTo>
                    <a:pt x="31025" y="0"/>
                  </a:lnTo>
                  <a:lnTo>
                    <a:pt x="62050" y="4135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266216" y="8402419"/>
              <a:ext cx="62230" cy="41910"/>
            </a:xfrm>
            <a:custGeom>
              <a:avLst/>
              <a:gdLst/>
              <a:ahLst/>
              <a:cxnLst/>
              <a:rect l="l" t="t" r="r" b="b"/>
              <a:pathLst>
                <a:path w="62229" h="41909">
                  <a:moveTo>
                    <a:pt x="0" y="41358"/>
                  </a:moveTo>
                  <a:lnTo>
                    <a:pt x="31025" y="0"/>
                  </a:lnTo>
                  <a:lnTo>
                    <a:pt x="62050" y="41358"/>
                  </a:lnTo>
                  <a:lnTo>
                    <a:pt x="0" y="41358"/>
                  </a:lnTo>
                  <a:close/>
                </a:path>
              </a:pathLst>
            </a:custGeom>
            <a:ln w="206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8482608" y="8139532"/>
            <a:ext cx="12103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45" dirty="0">
                <a:solidFill>
                  <a:srgbClr val="2E2325"/>
                </a:solidFill>
                <a:latin typeface="Microsoft Sans Serif"/>
                <a:cs typeface="Microsoft Sans Serif"/>
              </a:rPr>
              <a:t>Hold</a:t>
            </a:r>
            <a:r>
              <a:rPr sz="1300" spc="114" dirty="0">
                <a:solidFill>
                  <a:srgbClr val="2E2325"/>
                </a:solidFill>
                <a:latin typeface="Microsoft Sans Serif"/>
                <a:cs typeface="Microsoft Sans Serif"/>
              </a:rPr>
              <a:t> </a:t>
            </a:r>
            <a:r>
              <a:rPr sz="1300" spc="10" dirty="0">
                <a:solidFill>
                  <a:srgbClr val="2E2325"/>
                </a:solidFill>
                <a:latin typeface="Microsoft Sans Serif"/>
                <a:cs typeface="Microsoft Sans Serif"/>
              </a:rPr>
              <a:t>-</a:t>
            </a:r>
            <a:r>
              <a:rPr sz="1300" spc="120" dirty="0">
                <a:solidFill>
                  <a:srgbClr val="2E2325"/>
                </a:solidFill>
                <a:latin typeface="Microsoft Sans Serif"/>
                <a:cs typeface="Microsoft Sans Serif"/>
              </a:rPr>
              <a:t> </a:t>
            </a:r>
            <a:r>
              <a:rPr sz="1300" spc="-45" dirty="0">
                <a:solidFill>
                  <a:srgbClr val="2E2325"/>
                </a:solidFill>
                <a:latin typeface="Microsoft Sans Serif"/>
                <a:cs typeface="Microsoft Sans Serif"/>
              </a:rPr>
              <a:t>4</a:t>
            </a:r>
            <a:r>
              <a:rPr sz="1300" spc="120" dirty="0">
                <a:solidFill>
                  <a:srgbClr val="2E2325"/>
                </a:solidFill>
                <a:latin typeface="Microsoft Sans Serif"/>
                <a:cs typeface="Microsoft Sans Serif"/>
              </a:rPr>
              <a:t> </a:t>
            </a:r>
            <a:r>
              <a:rPr sz="1300" spc="-90" dirty="0">
                <a:solidFill>
                  <a:srgbClr val="2E2325"/>
                </a:solidFill>
                <a:latin typeface="Microsoft Sans Serif"/>
                <a:cs typeface="Microsoft Sans Serif"/>
              </a:rPr>
              <a:t>seconds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556648" y="9979487"/>
            <a:ext cx="12103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45" dirty="0">
                <a:solidFill>
                  <a:srgbClr val="2E2325"/>
                </a:solidFill>
                <a:latin typeface="Microsoft Sans Serif"/>
                <a:cs typeface="Microsoft Sans Serif"/>
              </a:rPr>
              <a:t>Hold</a:t>
            </a:r>
            <a:r>
              <a:rPr sz="1300" spc="114" dirty="0">
                <a:solidFill>
                  <a:srgbClr val="2E2325"/>
                </a:solidFill>
                <a:latin typeface="Microsoft Sans Serif"/>
                <a:cs typeface="Microsoft Sans Serif"/>
              </a:rPr>
              <a:t> </a:t>
            </a:r>
            <a:r>
              <a:rPr sz="1300" spc="10" dirty="0">
                <a:solidFill>
                  <a:srgbClr val="2E2325"/>
                </a:solidFill>
                <a:latin typeface="Microsoft Sans Serif"/>
                <a:cs typeface="Microsoft Sans Serif"/>
              </a:rPr>
              <a:t>-</a:t>
            </a:r>
            <a:r>
              <a:rPr sz="1300" spc="120" dirty="0">
                <a:solidFill>
                  <a:srgbClr val="2E2325"/>
                </a:solidFill>
                <a:latin typeface="Microsoft Sans Serif"/>
                <a:cs typeface="Microsoft Sans Serif"/>
              </a:rPr>
              <a:t> </a:t>
            </a:r>
            <a:r>
              <a:rPr sz="1300" spc="-45" dirty="0">
                <a:solidFill>
                  <a:srgbClr val="2E2325"/>
                </a:solidFill>
                <a:latin typeface="Microsoft Sans Serif"/>
                <a:cs typeface="Microsoft Sans Serif"/>
              </a:rPr>
              <a:t>4</a:t>
            </a:r>
            <a:r>
              <a:rPr sz="1300" spc="120" dirty="0">
                <a:solidFill>
                  <a:srgbClr val="2E2325"/>
                </a:solidFill>
                <a:latin typeface="Microsoft Sans Serif"/>
                <a:cs typeface="Microsoft Sans Serif"/>
              </a:rPr>
              <a:t> </a:t>
            </a:r>
            <a:r>
              <a:rPr sz="1300" spc="-90" dirty="0">
                <a:solidFill>
                  <a:srgbClr val="2E2325"/>
                </a:solidFill>
                <a:latin typeface="Microsoft Sans Serif"/>
                <a:cs typeface="Microsoft Sans Serif"/>
              </a:rPr>
              <a:t>seconds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086168" y="8519212"/>
            <a:ext cx="198755" cy="13938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300" spc="-5" dirty="0">
                <a:solidFill>
                  <a:srgbClr val="2E2325"/>
                </a:solidFill>
                <a:latin typeface="Microsoft Sans Serif"/>
                <a:cs typeface="Microsoft Sans Serif"/>
              </a:rPr>
              <a:t>Exhale</a:t>
            </a:r>
            <a:r>
              <a:rPr sz="1300" spc="114" dirty="0">
                <a:solidFill>
                  <a:srgbClr val="2E2325"/>
                </a:solidFill>
                <a:latin typeface="Microsoft Sans Serif"/>
                <a:cs typeface="Microsoft Sans Serif"/>
              </a:rPr>
              <a:t> </a:t>
            </a:r>
            <a:r>
              <a:rPr sz="1300" spc="10" dirty="0">
                <a:solidFill>
                  <a:srgbClr val="2E2325"/>
                </a:solidFill>
                <a:latin typeface="Microsoft Sans Serif"/>
                <a:cs typeface="Microsoft Sans Serif"/>
              </a:rPr>
              <a:t>-</a:t>
            </a:r>
            <a:r>
              <a:rPr sz="1300" spc="114" dirty="0">
                <a:solidFill>
                  <a:srgbClr val="2E2325"/>
                </a:solidFill>
                <a:latin typeface="Microsoft Sans Serif"/>
                <a:cs typeface="Microsoft Sans Serif"/>
              </a:rPr>
              <a:t> </a:t>
            </a:r>
            <a:r>
              <a:rPr sz="1300" spc="-45" dirty="0">
                <a:solidFill>
                  <a:srgbClr val="2E2325"/>
                </a:solidFill>
                <a:latin typeface="Microsoft Sans Serif"/>
                <a:cs typeface="Microsoft Sans Serif"/>
              </a:rPr>
              <a:t>4</a:t>
            </a:r>
            <a:r>
              <a:rPr sz="1300" spc="114" dirty="0">
                <a:solidFill>
                  <a:srgbClr val="2E2325"/>
                </a:solidFill>
                <a:latin typeface="Microsoft Sans Serif"/>
                <a:cs typeface="Microsoft Sans Serif"/>
              </a:rPr>
              <a:t> </a:t>
            </a:r>
            <a:r>
              <a:rPr sz="1300" spc="-90" dirty="0">
                <a:solidFill>
                  <a:srgbClr val="2E2325"/>
                </a:solidFill>
                <a:latin typeface="Microsoft Sans Serif"/>
                <a:cs typeface="Microsoft Sans Serif"/>
              </a:rPr>
              <a:t>seconds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891138" y="8508132"/>
            <a:ext cx="198755" cy="132461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300" spc="-25" dirty="0">
                <a:solidFill>
                  <a:srgbClr val="2E2325"/>
                </a:solidFill>
                <a:latin typeface="Microsoft Sans Serif"/>
                <a:cs typeface="Microsoft Sans Serif"/>
              </a:rPr>
              <a:t>Inhale</a:t>
            </a:r>
            <a:r>
              <a:rPr sz="1300" spc="114" dirty="0">
                <a:solidFill>
                  <a:srgbClr val="2E2325"/>
                </a:solidFill>
                <a:latin typeface="Microsoft Sans Serif"/>
                <a:cs typeface="Microsoft Sans Serif"/>
              </a:rPr>
              <a:t> </a:t>
            </a:r>
            <a:r>
              <a:rPr sz="1300" spc="10" dirty="0">
                <a:solidFill>
                  <a:srgbClr val="2E2325"/>
                </a:solidFill>
                <a:latin typeface="Microsoft Sans Serif"/>
                <a:cs typeface="Microsoft Sans Serif"/>
              </a:rPr>
              <a:t>-</a:t>
            </a:r>
            <a:r>
              <a:rPr sz="1300" spc="120" dirty="0">
                <a:solidFill>
                  <a:srgbClr val="2E2325"/>
                </a:solidFill>
                <a:latin typeface="Microsoft Sans Serif"/>
                <a:cs typeface="Microsoft Sans Serif"/>
              </a:rPr>
              <a:t> </a:t>
            </a:r>
            <a:r>
              <a:rPr sz="1300" spc="-45" dirty="0">
                <a:solidFill>
                  <a:srgbClr val="2E2325"/>
                </a:solidFill>
                <a:latin typeface="Microsoft Sans Serif"/>
                <a:cs typeface="Microsoft Sans Serif"/>
              </a:rPr>
              <a:t>4</a:t>
            </a:r>
            <a:r>
              <a:rPr sz="1300" spc="114" dirty="0">
                <a:solidFill>
                  <a:srgbClr val="2E2325"/>
                </a:solidFill>
                <a:latin typeface="Microsoft Sans Serif"/>
                <a:cs typeface="Microsoft Sans Serif"/>
              </a:rPr>
              <a:t> </a:t>
            </a:r>
            <a:r>
              <a:rPr sz="1300" spc="-90" dirty="0">
                <a:solidFill>
                  <a:srgbClr val="2E2325"/>
                </a:solidFill>
                <a:latin typeface="Microsoft Sans Serif"/>
                <a:cs typeface="Microsoft Sans Serif"/>
              </a:rPr>
              <a:t>seconds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4924744" y="1307262"/>
            <a:ext cx="860361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05" dirty="0"/>
              <a:t>Breathing</a:t>
            </a:r>
            <a:r>
              <a:rPr spc="-35" dirty="0"/>
              <a:t> </a:t>
            </a:r>
            <a:r>
              <a:rPr spc="320" dirty="0"/>
              <a:t>techniques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188" y="1839581"/>
            <a:ext cx="18296890" cy="8430260"/>
            <a:chOff x="59188" y="1839581"/>
            <a:chExt cx="18296890" cy="8430260"/>
          </a:xfrm>
        </p:grpSpPr>
        <p:sp>
          <p:nvSpPr>
            <p:cNvPr id="3" name="object 3"/>
            <p:cNvSpPr/>
            <p:nvPr/>
          </p:nvSpPr>
          <p:spPr>
            <a:xfrm>
              <a:off x="59188" y="1839581"/>
              <a:ext cx="18296890" cy="8430260"/>
            </a:xfrm>
            <a:custGeom>
              <a:avLst/>
              <a:gdLst/>
              <a:ahLst/>
              <a:cxnLst/>
              <a:rect l="l" t="t" r="r" b="b"/>
              <a:pathLst>
                <a:path w="18296890" h="8430260">
                  <a:moveTo>
                    <a:pt x="0" y="8429667"/>
                  </a:moveTo>
                  <a:lnTo>
                    <a:pt x="56609" y="4639415"/>
                  </a:lnTo>
                  <a:lnTo>
                    <a:pt x="29360" y="4548553"/>
                  </a:lnTo>
                  <a:lnTo>
                    <a:pt x="143031" y="4485476"/>
                  </a:lnTo>
                  <a:lnTo>
                    <a:pt x="119806" y="4408032"/>
                  </a:lnTo>
                  <a:lnTo>
                    <a:pt x="233947" y="4346520"/>
                  </a:lnTo>
                  <a:lnTo>
                    <a:pt x="212137" y="4273796"/>
                  </a:lnTo>
                  <a:lnTo>
                    <a:pt x="326752" y="4213866"/>
                  </a:lnTo>
                  <a:lnTo>
                    <a:pt x="313047" y="4168165"/>
                  </a:lnTo>
                  <a:lnTo>
                    <a:pt x="428022" y="4109434"/>
                  </a:lnTo>
                  <a:lnTo>
                    <a:pt x="408728" y="4045099"/>
                  </a:lnTo>
                  <a:lnTo>
                    <a:pt x="524186" y="3987981"/>
                  </a:lnTo>
                  <a:lnTo>
                    <a:pt x="506352" y="3928512"/>
                  </a:lnTo>
                  <a:lnTo>
                    <a:pt x="622300" y="3873025"/>
                  </a:lnTo>
                  <a:lnTo>
                    <a:pt x="611270" y="3836247"/>
                  </a:lnTo>
                  <a:lnTo>
                    <a:pt x="727588" y="3781994"/>
                  </a:lnTo>
                  <a:lnTo>
                    <a:pt x="712346" y="3731170"/>
                  </a:lnTo>
                  <a:lnTo>
                    <a:pt x="829162" y="3678580"/>
                  </a:lnTo>
                  <a:lnTo>
                    <a:pt x="819877" y="3647618"/>
                  </a:lnTo>
                  <a:lnTo>
                    <a:pt x="937071" y="3596286"/>
                  </a:lnTo>
                  <a:lnTo>
                    <a:pt x="928543" y="3567851"/>
                  </a:lnTo>
                  <a:lnTo>
                    <a:pt x="1046117" y="3517787"/>
                  </a:lnTo>
                  <a:lnTo>
                    <a:pt x="1034663" y="3479593"/>
                  </a:lnTo>
                  <a:lnTo>
                    <a:pt x="1152749" y="3431235"/>
                  </a:lnTo>
                  <a:lnTo>
                    <a:pt x="1146012" y="3408772"/>
                  </a:lnTo>
                  <a:lnTo>
                    <a:pt x="1264485" y="3361706"/>
                  </a:lnTo>
                  <a:lnTo>
                    <a:pt x="1258526" y="3341835"/>
                  </a:lnTo>
                  <a:lnTo>
                    <a:pt x="1377389" y="3296069"/>
                  </a:lnTo>
                  <a:lnTo>
                    <a:pt x="1372214" y="3278811"/>
                  </a:lnTo>
                  <a:lnTo>
                    <a:pt x="1491470" y="3234357"/>
                  </a:lnTo>
                  <a:lnTo>
                    <a:pt x="1487084" y="3219731"/>
                  </a:lnTo>
                  <a:lnTo>
                    <a:pt x="1606736" y="3176598"/>
                  </a:lnTo>
                  <a:lnTo>
                    <a:pt x="1603146" y="3164624"/>
                  </a:lnTo>
                  <a:lnTo>
                    <a:pt x="1723198" y="3122823"/>
                  </a:lnTo>
                  <a:lnTo>
                    <a:pt x="1720408" y="3113521"/>
                  </a:lnTo>
                  <a:lnTo>
                    <a:pt x="1840862" y="3073060"/>
                  </a:lnTo>
                  <a:lnTo>
                    <a:pt x="1838880" y="3066451"/>
                  </a:lnTo>
                  <a:lnTo>
                    <a:pt x="1959739" y="3027341"/>
                  </a:lnTo>
                  <a:lnTo>
                    <a:pt x="1958190" y="3022176"/>
                  </a:lnTo>
                  <a:lnTo>
                    <a:pt x="2079594" y="2984884"/>
                  </a:lnTo>
                  <a:lnTo>
                    <a:pt x="2079519" y="2984633"/>
                  </a:lnTo>
                  <a:lnTo>
                    <a:pt x="2201336" y="2948714"/>
                  </a:lnTo>
                  <a:lnTo>
                    <a:pt x="2202088" y="2951222"/>
                  </a:lnTo>
                  <a:lnTo>
                    <a:pt x="2324319" y="2916688"/>
                  </a:lnTo>
                  <a:lnTo>
                    <a:pt x="2325904" y="2921974"/>
                  </a:lnTo>
                  <a:lnTo>
                    <a:pt x="2448554" y="2888834"/>
                  </a:lnTo>
                  <a:lnTo>
                    <a:pt x="2450978" y="2896919"/>
                  </a:lnTo>
                  <a:lnTo>
                    <a:pt x="2574049" y="2865182"/>
                  </a:lnTo>
                  <a:lnTo>
                    <a:pt x="2577319" y="2876085"/>
                  </a:lnTo>
                  <a:lnTo>
                    <a:pt x="2700813" y="2845763"/>
                  </a:lnTo>
                  <a:lnTo>
                    <a:pt x="2702802" y="2852396"/>
                  </a:lnTo>
                  <a:lnTo>
                    <a:pt x="2826581" y="2823022"/>
                  </a:lnTo>
                  <a:lnTo>
                    <a:pt x="2833441" y="2845895"/>
                  </a:lnTo>
                  <a:lnTo>
                    <a:pt x="2957331" y="2816890"/>
                  </a:lnTo>
                  <a:lnTo>
                    <a:pt x="2962033" y="2832569"/>
                  </a:lnTo>
                  <a:lnTo>
                    <a:pt x="3086137" y="2804282"/>
                  </a:lnTo>
                  <a:lnTo>
                    <a:pt x="3091258" y="2821357"/>
                  </a:lnTo>
                  <a:lnTo>
                    <a:pt x="3215567" y="2793748"/>
                  </a:lnTo>
                  <a:lnTo>
                    <a:pt x="3221083" y="2812143"/>
                  </a:lnTo>
                  <a:lnTo>
                    <a:pt x="3345583" y="2785174"/>
                  </a:lnTo>
                  <a:lnTo>
                    <a:pt x="3351472" y="2804810"/>
                  </a:lnTo>
                  <a:lnTo>
                    <a:pt x="3476153" y="2778443"/>
                  </a:lnTo>
                  <a:lnTo>
                    <a:pt x="3482391" y="2799243"/>
                  </a:lnTo>
                  <a:lnTo>
                    <a:pt x="3607240" y="2773439"/>
                  </a:lnTo>
                  <a:lnTo>
                    <a:pt x="3613804" y="2795327"/>
                  </a:lnTo>
                  <a:lnTo>
                    <a:pt x="3738811" y="2770047"/>
                  </a:lnTo>
                  <a:lnTo>
                    <a:pt x="3745678" y="2792945"/>
                  </a:lnTo>
                  <a:lnTo>
                    <a:pt x="3870831" y="2768150"/>
                  </a:lnTo>
                  <a:lnTo>
                    <a:pt x="3877977" y="2791981"/>
                  </a:lnTo>
                  <a:lnTo>
                    <a:pt x="4003264" y="2767634"/>
                  </a:lnTo>
                  <a:lnTo>
                    <a:pt x="4010667" y="2792320"/>
                  </a:lnTo>
                  <a:lnTo>
                    <a:pt x="4136076" y="2768381"/>
                  </a:lnTo>
                  <a:lnTo>
                    <a:pt x="4139876" y="2781051"/>
                  </a:lnTo>
                  <a:lnTo>
                    <a:pt x="4265360" y="2757363"/>
                  </a:lnTo>
                  <a:lnTo>
                    <a:pt x="4273139" y="2783303"/>
                  </a:lnTo>
                  <a:lnTo>
                    <a:pt x="4398726" y="2759959"/>
                  </a:lnTo>
                  <a:lnTo>
                    <a:pt x="4406701" y="2786549"/>
                  </a:lnTo>
                  <a:lnTo>
                    <a:pt x="4532380" y="2763510"/>
                  </a:lnTo>
                  <a:lnTo>
                    <a:pt x="4662173" y="2754190"/>
                  </a:lnTo>
                  <a:lnTo>
                    <a:pt x="4670420" y="2781690"/>
                  </a:lnTo>
                  <a:lnTo>
                    <a:pt x="4800406" y="2773013"/>
                  </a:lnTo>
                  <a:lnTo>
                    <a:pt x="5325371" y="2755051"/>
                  </a:lnTo>
                  <a:lnTo>
                    <a:pt x="5455675" y="2747433"/>
                  </a:lnTo>
                  <a:lnTo>
                    <a:pt x="5464355" y="2776378"/>
                  </a:lnTo>
                  <a:lnTo>
                    <a:pt x="5590349" y="2754388"/>
                  </a:lnTo>
                  <a:lnTo>
                    <a:pt x="5594697" y="2768888"/>
                  </a:lnTo>
                  <a:lnTo>
                    <a:pt x="5720694" y="2746909"/>
                  </a:lnTo>
                  <a:lnTo>
                    <a:pt x="5725043" y="2761410"/>
                  </a:lnTo>
                  <a:lnTo>
                    <a:pt x="5851037" y="2739424"/>
                  </a:lnTo>
                  <a:lnTo>
                    <a:pt x="5859722" y="2768382"/>
                  </a:lnTo>
                  <a:lnTo>
                    <a:pt x="5985704" y="2746354"/>
                  </a:lnTo>
                  <a:lnTo>
                    <a:pt x="5990032" y="2760785"/>
                  </a:lnTo>
                  <a:lnTo>
                    <a:pt x="6115999" y="2738708"/>
                  </a:lnTo>
                  <a:lnTo>
                    <a:pt x="6124609" y="2767418"/>
                  </a:lnTo>
                  <a:lnTo>
                    <a:pt x="6250544" y="2745234"/>
                  </a:lnTo>
                  <a:lnTo>
                    <a:pt x="6254819" y="2759487"/>
                  </a:lnTo>
                  <a:lnTo>
                    <a:pt x="6380726" y="2737210"/>
                  </a:lnTo>
                  <a:lnTo>
                    <a:pt x="6384970" y="2751363"/>
                  </a:lnTo>
                  <a:lnTo>
                    <a:pt x="6510845" y="2728976"/>
                  </a:lnTo>
                  <a:lnTo>
                    <a:pt x="6519242" y="2756979"/>
                  </a:lnTo>
                  <a:lnTo>
                    <a:pt x="6645058" y="2734396"/>
                  </a:lnTo>
                  <a:lnTo>
                    <a:pt x="6649204" y="2748220"/>
                  </a:lnTo>
                  <a:lnTo>
                    <a:pt x="6774974" y="2725484"/>
                  </a:lnTo>
                  <a:lnTo>
                    <a:pt x="6779071" y="2739147"/>
                  </a:lnTo>
                  <a:lnTo>
                    <a:pt x="6904790" y="2716242"/>
                  </a:lnTo>
                  <a:lnTo>
                    <a:pt x="6912849" y="2743116"/>
                  </a:lnTo>
                  <a:lnTo>
                    <a:pt x="7038482" y="2719924"/>
                  </a:lnTo>
                  <a:lnTo>
                    <a:pt x="7042436" y="2733109"/>
                  </a:lnTo>
                  <a:lnTo>
                    <a:pt x="7168005" y="2709704"/>
                  </a:lnTo>
                  <a:lnTo>
                    <a:pt x="7171893" y="2722667"/>
                  </a:lnTo>
                  <a:lnTo>
                    <a:pt x="7297393" y="2699033"/>
                  </a:lnTo>
                  <a:lnTo>
                    <a:pt x="7304988" y="2724358"/>
                  </a:lnTo>
                  <a:lnTo>
                    <a:pt x="7430375" y="2700346"/>
                  </a:lnTo>
                  <a:lnTo>
                    <a:pt x="7434075" y="2712681"/>
                  </a:lnTo>
                  <a:lnTo>
                    <a:pt x="7559380" y="2688397"/>
                  </a:lnTo>
                  <a:lnTo>
                    <a:pt x="7562995" y="2700451"/>
                  </a:lnTo>
                  <a:lnTo>
                    <a:pt x="7688213" y="2675876"/>
                  </a:lnTo>
                  <a:lnTo>
                    <a:pt x="7695217" y="2699232"/>
                  </a:lnTo>
                  <a:lnTo>
                    <a:pt x="7820296" y="2674190"/>
                  </a:lnTo>
                  <a:lnTo>
                    <a:pt x="7823677" y="2685466"/>
                  </a:lnTo>
                  <a:lnTo>
                    <a:pt x="7948655" y="2660091"/>
                  </a:lnTo>
                  <a:lnTo>
                    <a:pt x="7955161" y="2681782"/>
                  </a:lnTo>
                  <a:lnTo>
                    <a:pt x="8079980" y="2655876"/>
                  </a:lnTo>
                  <a:lnTo>
                    <a:pt x="8083095" y="2666266"/>
                  </a:lnTo>
                  <a:lnTo>
                    <a:pt x="8207802" y="2639984"/>
                  </a:lnTo>
                  <a:lnTo>
                    <a:pt x="8210802" y="2649990"/>
                  </a:lnTo>
                  <a:lnTo>
                    <a:pt x="8335391" y="2623315"/>
                  </a:lnTo>
                  <a:lnTo>
                    <a:pt x="8341089" y="2642315"/>
                  </a:lnTo>
                  <a:lnTo>
                    <a:pt x="8465491" y="2615019"/>
                  </a:lnTo>
                  <a:lnTo>
                    <a:pt x="8468181" y="2623988"/>
                  </a:lnTo>
                  <a:lnTo>
                    <a:pt x="8592452" y="2596256"/>
                  </a:lnTo>
                  <a:lnTo>
                    <a:pt x="8597497" y="2613077"/>
                  </a:lnTo>
                  <a:lnTo>
                    <a:pt x="8721562" y="2584659"/>
                  </a:lnTo>
                  <a:lnTo>
                    <a:pt x="8723909" y="2592485"/>
                  </a:lnTo>
                  <a:lnTo>
                    <a:pt x="8847831" y="2563588"/>
                  </a:lnTo>
                  <a:lnTo>
                    <a:pt x="8852158" y="2578016"/>
                  </a:lnTo>
                  <a:lnTo>
                    <a:pt x="8975855" y="2548368"/>
                  </a:lnTo>
                  <a:lnTo>
                    <a:pt x="8977827" y="2554944"/>
                  </a:lnTo>
                  <a:lnTo>
                    <a:pt x="9101368" y="2524775"/>
                  </a:lnTo>
                  <a:lnTo>
                    <a:pt x="9104912" y="2536593"/>
                  </a:lnTo>
                  <a:lnTo>
                    <a:pt x="9228208" y="2505610"/>
                  </a:lnTo>
                  <a:lnTo>
                    <a:pt x="9229773" y="2510827"/>
                  </a:lnTo>
                  <a:lnTo>
                    <a:pt x="9352900" y="2479279"/>
                  </a:lnTo>
                  <a:lnTo>
                    <a:pt x="9355598" y="2488274"/>
                  </a:lnTo>
                  <a:lnTo>
                    <a:pt x="9478461" y="2455847"/>
                  </a:lnTo>
                  <a:lnTo>
                    <a:pt x="9480620" y="2463046"/>
                  </a:lnTo>
                  <a:lnTo>
                    <a:pt x="9603208" y="2429700"/>
                  </a:lnTo>
                  <a:lnTo>
                    <a:pt x="9604054" y="2432522"/>
                  </a:lnTo>
                  <a:lnTo>
                    <a:pt x="9726452" y="2398543"/>
                  </a:lnTo>
                  <a:lnTo>
                    <a:pt x="9727661" y="2402576"/>
                  </a:lnTo>
                  <a:lnTo>
                    <a:pt x="9849765" y="2367615"/>
                  </a:lnTo>
                  <a:lnTo>
                    <a:pt x="9850373" y="2369645"/>
                  </a:lnTo>
                  <a:lnTo>
                    <a:pt x="9972171" y="2333663"/>
                  </a:lnTo>
                  <a:lnTo>
                    <a:pt x="10093635" y="2296572"/>
                  </a:lnTo>
                  <a:lnTo>
                    <a:pt x="10092973" y="2294364"/>
                  </a:lnTo>
                  <a:lnTo>
                    <a:pt x="10214123" y="2256225"/>
                  </a:lnTo>
                  <a:lnTo>
                    <a:pt x="10212791" y="2251782"/>
                  </a:lnTo>
                  <a:lnTo>
                    <a:pt x="10333601" y="2212507"/>
                  </a:lnTo>
                  <a:lnTo>
                    <a:pt x="10331575" y="2205752"/>
                  </a:lnTo>
                  <a:lnTo>
                    <a:pt x="10452032" y="2165302"/>
                  </a:lnTo>
                  <a:lnTo>
                    <a:pt x="10449290" y="2156158"/>
                  </a:lnTo>
                  <a:lnTo>
                    <a:pt x="10569383" y="2114493"/>
                  </a:lnTo>
                  <a:lnTo>
                    <a:pt x="10565901" y="2102883"/>
                  </a:lnTo>
                  <a:lnTo>
                    <a:pt x="10685619" y="2059966"/>
                  </a:lnTo>
                  <a:lnTo>
                    <a:pt x="10681374" y="2045813"/>
                  </a:lnTo>
                  <a:lnTo>
                    <a:pt x="10800704" y="2001604"/>
                  </a:lnTo>
                  <a:lnTo>
                    <a:pt x="10792958" y="1975773"/>
                  </a:lnTo>
                  <a:lnTo>
                    <a:pt x="10911753" y="1929783"/>
                  </a:lnTo>
                  <a:lnTo>
                    <a:pt x="10905639" y="1909394"/>
                  </a:lnTo>
                  <a:lnTo>
                    <a:pt x="11024021" y="1862023"/>
                  </a:lnTo>
                  <a:lnTo>
                    <a:pt x="11013374" y="1826523"/>
                  </a:lnTo>
                  <a:lnTo>
                    <a:pt x="11128860" y="1769497"/>
                  </a:lnTo>
                  <a:lnTo>
                    <a:pt x="11122763" y="1749166"/>
                  </a:lnTo>
                  <a:lnTo>
                    <a:pt x="11238379" y="1692572"/>
                  </a:lnTo>
                  <a:lnTo>
                    <a:pt x="11226519" y="1653025"/>
                  </a:lnTo>
                  <a:lnTo>
                    <a:pt x="11342341" y="1597119"/>
                  </a:lnTo>
                  <a:lnTo>
                    <a:pt x="11336588" y="1577935"/>
                  </a:lnTo>
                  <a:lnTo>
                    <a:pt x="11452555" y="1522514"/>
                  </a:lnTo>
                  <a:lnTo>
                    <a:pt x="11446951" y="1503825"/>
                  </a:lnTo>
                  <a:lnTo>
                    <a:pt x="11563070" y="1448910"/>
                  </a:lnTo>
                  <a:lnTo>
                    <a:pt x="11557620" y="1430737"/>
                  </a:lnTo>
                  <a:lnTo>
                    <a:pt x="11673897" y="1376348"/>
                  </a:lnTo>
                  <a:lnTo>
                    <a:pt x="11663402" y="1341352"/>
                  </a:lnTo>
                  <a:lnTo>
                    <a:pt x="11779927" y="1287793"/>
                  </a:lnTo>
                  <a:lnTo>
                    <a:pt x="11774892" y="1271001"/>
                  </a:lnTo>
                  <a:lnTo>
                    <a:pt x="11891591" y="1218020"/>
                  </a:lnTo>
                  <a:lnTo>
                    <a:pt x="11886732" y="1201818"/>
                  </a:lnTo>
                  <a:lnTo>
                    <a:pt x="12003611" y="1149436"/>
                  </a:lnTo>
                  <a:lnTo>
                    <a:pt x="11994353" y="1118564"/>
                  </a:lnTo>
                  <a:lnTo>
                    <a:pt x="12111513" y="1067120"/>
                  </a:lnTo>
                  <a:lnTo>
                    <a:pt x="12107123" y="1052482"/>
                  </a:lnTo>
                  <a:lnTo>
                    <a:pt x="12224479" y="1001690"/>
                  </a:lnTo>
                  <a:lnTo>
                    <a:pt x="12220287" y="987714"/>
                  </a:lnTo>
                  <a:lnTo>
                    <a:pt x="12337845" y="937595"/>
                  </a:lnTo>
                  <a:lnTo>
                    <a:pt x="12333858" y="924301"/>
                  </a:lnTo>
                  <a:lnTo>
                    <a:pt x="12451624" y="874876"/>
                  </a:lnTo>
                  <a:lnTo>
                    <a:pt x="12444180" y="850056"/>
                  </a:lnTo>
                  <a:lnTo>
                    <a:pt x="12562270" y="801709"/>
                  </a:lnTo>
                  <a:lnTo>
                    <a:pt x="12558822" y="790214"/>
                  </a:lnTo>
                  <a:lnTo>
                    <a:pt x="12677135" y="742613"/>
                  </a:lnTo>
                  <a:lnTo>
                    <a:pt x="12673914" y="731874"/>
                  </a:lnTo>
                  <a:lnTo>
                    <a:pt x="12792457" y="685039"/>
                  </a:lnTo>
                  <a:lnTo>
                    <a:pt x="12786600" y="665511"/>
                  </a:lnTo>
                  <a:lnTo>
                    <a:pt x="12905499" y="619864"/>
                  </a:lnTo>
                  <a:lnTo>
                    <a:pt x="12902873" y="611106"/>
                  </a:lnTo>
                  <a:lnTo>
                    <a:pt x="13022017" y="566278"/>
                  </a:lnTo>
                  <a:lnTo>
                    <a:pt x="13019639" y="558349"/>
                  </a:lnTo>
                  <a:lnTo>
                    <a:pt x="13139035" y="514361"/>
                  </a:lnTo>
                  <a:lnTo>
                    <a:pt x="13136912" y="507281"/>
                  </a:lnTo>
                  <a:lnTo>
                    <a:pt x="13256566" y="464153"/>
                  </a:lnTo>
                  <a:lnTo>
                    <a:pt x="13252975" y="452178"/>
                  </a:lnTo>
                  <a:lnTo>
                    <a:pt x="13373028" y="410379"/>
                  </a:lnTo>
                  <a:lnTo>
                    <a:pt x="13371569" y="405516"/>
                  </a:lnTo>
                  <a:lnTo>
                    <a:pt x="13491896" y="364629"/>
                  </a:lnTo>
                  <a:lnTo>
                    <a:pt x="13490714" y="360688"/>
                  </a:lnTo>
                  <a:lnTo>
                    <a:pt x="13611320" y="320734"/>
                  </a:lnTo>
                  <a:lnTo>
                    <a:pt x="13609666" y="315219"/>
                  </a:lnTo>
                  <a:lnTo>
                    <a:pt x="13730703" y="276704"/>
                  </a:lnTo>
                  <a:lnTo>
                    <a:pt x="13730241" y="275161"/>
                  </a:lnTo>
                  <a:lnTo>
                    <a:pt x="13851574" y="237631"/>
                  </a:lnTo>
                  <a:lnTo>
                    <a:pt x="13851410" y="237084"/>
                  </a:lnTo>
                  <a:lnTo>
                    <a:pt x="13973044" y="200561"/>
                  </a:lnTo>
                  <a:lnTo>
                    <a:pt x="13973481" y="202015"/>
                  </a:lnTo>
                  <a:lnTo>
                    <a:pt x="14095580" y="167040"/>
                  </a:lnTo>
                  <a:lnTo>
                    <a:pt x="14096190" y="169073"/>
                  </a:lnTo>
                  <a:lnTo>
                    <a:pt x="14218606" y="135156"/>
                  </a:lnTo>
                  <a:lnTo>
                    <a:pt x="14219536" y="138258"/>
                  </a:lnTo>
                  <a:lnTo>
                    <a:pt x="14342277" y="105421"/>
                  </a:lnTo>
                  <a:lnTo>
                    <a:pt x="14344956" y="114356"/>
                  </a:lnTo>
                  <a:lnTo>
                    <a:pt x="14468194" y="83176"/>
                  </a:lnTo>
                  <a:lnTo>
                    <a:pt x="14469953" y="89041"/>
                  </a:lnTo>
                  <a:lnTo>
                    <a:pt x="14593529" y="58992"/>
                  </a:lnTo>
                  <a:lnTo>
                    <a:pt x="14597905" y="73584"/>
                  </a:lnTo>
                  <a:lnTo>
                    <a:pt x="14722002" y="45271"/>
                  </a:lnTo>
                  <a:lnTo>
                    <a:pt x="14724629" y="54029"/>
                  </a:lnTo>
                  <a:lnTo>
                    <a:pt x="14849081" y="26900"/>
                  </a:lnTo>
                  <a:lnTo>
                    <a:pt x="14852066" y="36852"/>
                  </a:lnTo>
                  <a:lnTo>
                    <a:pt x="14976879" y="10927"/>
                  </a:lnTo>
                  <a:lnTo>
                    <a:pt x="14983761" y="33875"/>
                  </a:lnTo>
                  <a:lnTo>
                    <a:pt x="15109128" y="9795"/>
                  </a:lnTo>
                  <a:lnTo>
                    <a:pt x="15113035" y="22823"/>
                  </a:lnTo>
                  <a:lnTo>
                    <a:pt x="15238778" y="0"/>
                  </a:lnTo>
                  <a:lnTo>
                    <a:pt x="15247544" y="29230"/>
                  </a:lnTo>
                  <a:lnTo>
                    <a:pt x="15373864" y="8330"/>
                  </a:lnTo>
                  <a:lnTo>
                    <a:pt x="15383798" y="41454"/>
                  </a:lnTo>
                  <a:lnTo>
                    <a:pt x="15510710" y="22525"/>
                  </a:lnTo>
                  <a:lnTo>
                    <a:pt x="15516174" y="40745"/>
                  </a:lnTo>
                  <a:lnTo>
                    <a:pt x="15643487" y="23156"/>
                  </a:lnTo>
                  <a:lnTo>
                    <a:pt x="15655430" y="62979"/>
                  </a:lnTo>
                  <a:lnTo>
                    <a:pt x="15783357" y="47438"/>
                  </a:lnTo>
                  <a:lnTo>
                    <a:pt x="15789845" y="69073"/>
                  </a:lnTo>
                  <a:lnTo>
                    <a:pt x="15918190" y="54924"/>
                  </a:lnTo>
                  <a:lnTo>
                    <a:pt x="15932220" y="101707"/>
                  </a:lnTo>
                  <a:lnTo>
                    <a:pt x="16061203" y="89685"/>
                  </a:lnTo>
                  <a:lnTo>
                    <a:pt x="16076523" y="140768"/>
                  </a:lnTo>
                  <a:lnTo>
                    <a:pt x="16206158" y="130921"/>
                  </a:lnTo>
                  <a:lnTo>
                    <a:pt x="16222795" y="186399"/>
                  </a:lnTo>
                  <a:lnTo>
                    <a:pt x="16353096" y="178772"/>
                  </a:lnTo>
                  <a:lnTo>
                    <a:pt x="16371080" y="238738"/>
                  </a:lnTo>
                  <a:lnTo>
                    <a:pt x="16502061" y="233379"/>
                  </a:lnTo>
                  <a:lnTo>
                    <a:pt x="16511624" y="265268"/>
                  </a:lnTo>
                  <a:lnTo>
                    <a:pt x="16643066" y="261446"/>
                  </a:lnTo>
                  <a:lnTo>
                    <a:pt x="16663356" y="329102"/>
                  </a:lnTo>
                  <a:lnTo>
                    <a:pt x="16795502" y="327627"/>
                  </a:lnTo>
                  <a:lnTo>
                    <a:pt x="16817213" y="400021"/>
                  </a:lnTo>
                  <a:lnTo>
                    <a:pt x="16950076" y="400939"/>
                  </a:lnTo>
                  <a:lnTo>
                    <a:pt x="16985183" y="518005"/>
                  </a:lnTo>
                  <a:lnTo>
                    <a:pt x="17119025" y="522185"/>
                  </a:lnTo>
                  <a:lnTo>
                    <a:pt x="17144162" y="606002"/>
                  </a:lnTo>
                  <a:lnTo>
                    <a:pt x="17278754" y="612685"/>
                  </a:lnTo>
                  <a:lnTo>
                    <a:pt x="17305405" y="701553"/>
                  </a:lnTo>
                  <a:lnTo>
                    <a:pt x="17440762" y="710785"/>
                  </a:lnTo>
                  <a:lnTo>
                    <a:pt x="17483445" y="853109"/>
                  </a:lnTo>
                  <a:lnTo>
                    <a:pt x="17619843" y="865813"/>
                  </a:lnTo>
                  <a:lnTo>
                    <a:pt x="17650138" y="966833"/>
                  </a:lnTo>
                  <a:lnTo>
                    <a:pt x="17787334" y="982196"/>
                  </a:lnTo>
                  <a:lnTo>
                    <a:pt x="17835597" y="1143130"/>
                  </a:lnTo>
                  <a:lnTo>
                    <a:pt x="17973878" y="1162111"/>
                  </a:lnTo>
                  <a:lnTo>
                    <a:pt x="18025434" y="1334024"/>
                  </a:lnTo>
                  <a:lnTo>
                    <a:pt x="18164824" y="1356707"/>
                  </a:lnTo>
                  <a:lnTo>
                    <a:pt x="18228810" y="1570066"/>
                  </a:lnTo>
                  <a:lnTo>
                    <a:pt x="18296404" y="8427146"/>
                  </a:lnTo>
                  <a:lnTo>
                    <a:pt x="0" y="84296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85534" y="3302320"/>
              <a:ext cx="4667250" cy="3226435"/>
            </a:xfrm>
            <a:custGeom>
              <a:avLst/>
              <a:gdLst/>
              <a:ahLst/>
              <a:cxnLst/>
              <a:rect l="l" t="t" r="r" b="b"/>
              <a:pathLst>
                <a:path w="4667250" h="3226434">
                  <a:moveTo>
                    <a:pt x="4562935" y="3226370"/>
                  </a:moveTo>
                  <a:lnTo>
                    <a:pt x="103985" y="3226370"/>
                  </a:lnTo>
                  <a:lnTo>
                    <a:pt x="65518" y="3218576"/>
                  </a:lnTo>
                  <a:lnTo>
                    <a:pt x="31443" y="3195574"/>
                  </a:lnTo>
                  <a:lnTo>
                    <a:pt x="8441" y="3161499"/>
                  </a:lnTo>
                  <a:lnTo>
                    <a:pt x="0" y="3119837"/>
                  </a:lnTo>
                  <a:lnTo>
                    <a:pt x="0" y="107181"/>
                  </a:lnTo>
                  <a:lnTo>
                    <a:pt x="8441" y="65518"/>
                  </a:lnTo>
                  <a:lnTo>
                    <a:pt x="31443" y="31443"/>
                  </a:lnTo>
                  <a:lnTo>
                    <a:pt x="65518" y="8441"/>
                  </a:lnTo>
                  <a:lnTo>
                    <a:pt x="107181" y="0"/>
                  </a:lnTo>
                  <a:lnTo>
                    <a:pt x="4559739" y="0"/>
                  </a:lnTo>
                  <a:lnTo>
                    <a:pt x="4601402" y="8441"/>
                  </a:lnTo>
                  <a:lnTo>
                    <a:pt x="4635477" y="31443"/>
                  </a:lnTo>
                  <a:lnTo>
                    <a:pt x="4658479" y="65518"/>
                  </a:lnTo>
                  <a:lnTo>
                    <a:pt x="4666921" y="107181"/>
                  </a:lnTo>
                  <a:lnTo>
                    <a:pt x="4666921" y="3119837"/>
                  </a:lnTo>
                  <a:lnTo>
                    <a:pt x="4658479" y="3161499"/>
                  </a:lnTo>
                  <a:lnTo>
                    <a:pt x="4635477" y="3195574"/>
                  </a:lnTo>
                  <a:lnTo>
                    <a:pt x="4601402" y="3218576"/>
                  </a:lnTo>
                  <a:lnTo>
                    <a:pt x="4562935" y="3226370"/>
                  </a:lnTo>
                  <a:close/>
                </a:path>
              </a:pathLst>
            </a:custGeom>
            <a:solidFill>
              <a:srgbClr val="AFD0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56384" y="2981743"/>
              <a:ext cx="2719705" cy="641350"/>
            </a:xfrm>
            <a:custGeom>
              <a:avLst/>
              <a:gdLst/>
              <a:ahLst/>
              <a:cxnLst/>
              <a:rect l="l" t="t" r="r" b="b"/>
              <a:pathLst>
                <a:path w="2719704" h="641350">
                  <a:moveTo>
                    <a:pt x="2719235" y="293992"/>
                  </a:moveTo>
                  <a:lnTo>
                    <a:pt x="2708135" y="225374"/>
                  </a:lnTo>
                  <a:lnTo>
                    <a:pt x="2692730" y="182333"/>
                  </a:lnTo>
                  <a:lnTo>
                    <a:pt x="2671991" y="142849"/>
                  </a:lnTo>
                  <a:lnTo>
                    <a:pt x="2646375" y="107340"/>
                  </a:lnTo>
                  <a:lnTo>
                    <a:pt x="2616377" y="76212"/>
                  </a:lnTo>
                  <a:lnTo>
                    <a:pt x="2582456" y="49834"/>
                  </a:lnTo>
                  <a:lnTo>
                    <a:pt x="2545080" y="28625"/>
                  </a:lnTo>
                  <a:lnTo>
                    <a:pt x="2504744" y="12992"/>
                  </a:lnTo>
                  <a:lnTo>
                    <a:pt x="2461907" y="3314"/>
                  </a:lnTo>
                  <a:lnTo>
                    <a:pt x="2417051" y="0"/>
                  </a:lnTo>
                  <a:lnTo>
                    <a:pt x="303974" y="0"/>
                  </a:lnTo>
                  <a:lnTo>
                    <a:pt x="259118" y="3314"/>
                  </a:lnTo>
                  <a:lnTo>
                    <a:pt x="216281" y="12992"/>
                  </a:lnTo>
                  <a:lnTo>
                    <a:pt x="175933" y="28625"/>
                  </a:lnTo>
                  <a:lnTo>
                    <a:pt x="138569" y="49834"/>
                  </a:lnTo>
                  <a:lnTo>
                    <a:pt x="104648" y="76212"/>
                  </a:lnTo>
                  <a:lnTo>
                    <a:pt x="74650" y="107340"/>
                  </a:lnTo>
                  <a:lnTo>
                    <a:pt x="49034" y="142849"/>
                  </a:lnTo>
                  <a:lnTo>
                    <a:pt x="28295" y="182333"/>
                  </a:lnTo>
                  <a:lnTo>
                    <a:pt x="12890" y="225374"/>
                  </a:lnTo>
                  <a:lnTo>
                    <a:pt x="3302" y="271589"/>
                  </a:lnTo>
                  <a:lnTo>
                    <a:pt x="0" y="320586"/>
                  </a:lnTo>
                  <a:lnTo>
                    <a:pt x="3302" y="369570"/>
                  </a:lnTo>
                  <a:lnTo>
                    <a:pt x="12890" y="415785"/>
                  </a:lnTo>
                  <a:lnTo>
                    <a:pt x="28295" y="458838"/>
                  </a:lnTo>
                  <a:lnTo>
                    <a:pt x="49034" y="498309"/>
                  </a:lnTo>
                  <a:lnTo>
                    <a:pt x="74650" y="533819"/>
                  </a:lnTo>
                  <a:lnTo>
                    <a:pt x="104648" y="564959"/>
                  </a:lnTo>
                  <a:lnTo>
                    <a:pt x="138569" y="591324"/>
                  </a:lnTo>
                  <a:lnTo>
                    <a:pt x="175933" y="612533"/>
                  </a:lnTo>
                  <a:lnTo>
                    <a:pt x="216281" y="628180"/>
                  </a:lnTo>
                  <a:lnTo>
                    <a:pt x="259118" y="637857"/>
                  </a:lnTo>
                  <a:lnTo>
                    <a:pt x="301548" y="640994"/>
                  </a:lnTo>
                  <a:lnTo>
                    <a:pt x="2419477" y="640994"/>
                  </a:lnTo>
                  <a:lnTo>
                    <a:pt x="2461907" y="637857"/>
                  </a:lnTo>
                  <a:lnTo>
                    <a:pt x="2504744" y="628180"/>
                  </a:lnTo>
                  <a:lnTo>
                    <a:pt x="2545080" y="612533"/>
                  </a:lnTo>
                  <a:lnTo>
                    <a:pt x="2582456" y="591324"/>
                  </a:lnTo>
                  <a:lnTo>
                    <a:pt x="2616377" y="564959"/>
                  </a:lnTo>
                  <a:lnTo>
                    <a:pt x="2646375" y="533819"/>
                  </a:lnTo>
                  <a:lnTo>
                    <a:pt x="2671991" y="498309"/>
                  </a:lnTo>
                  <a:lnTo>
                    <a:pt x="2692730" y="458838"/>
                  </a:lnTo>
                  <a:lnTo>
                    <a:pt x="2708135" y="415785"/>
                  </a:lnTo>
                  <a:lnTo>
                    <a:pt x="2717723" y="369570"/>
                  </a:lnTo>
                  <a:lnTo>
                    <a:pt x="2719235" y="347167"/>
                  </a:lnTo>
                  <a:lnTo>
                    <a:pt x="2719235" y="293992"/>
                  </a:lnTo>
                  <a:close/>
                </a:path>
              </a:pathLst>
            </a:custGeom>
            <a:solidFill>
              <a:srgbClr val="6B9D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467332" y="3063687"/>
            <a:ext cx="1703705" cy="4394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700" spc="95" dirty="0">
                <a:latin typeface="Tahoma"/>
                <a:cs typeface="Tahoma"/>
              </a:rPr>
              <a:t>5</a:t>
            </a:r>
            <a:r>
              <a:rPr sz="2700" spc="-220" dirty="0">
                <a:latin typeface="Tahoma"/>
                <a:cs typeface="Tahoma"/>
              </a:rPr>
              <a:t>,</a:t>
            </a:r>
            <a:r>
              <a:rPr sz="2700" spc="-260" dirty="0">
                <a:latin typeface="Tahoma"/>
                <a:cs typeface="Tahoma"/>
              </a:rPr>
              <a:t> </a:t>
            </a:r>
            <a:r>
              <a:rPr sz="2700" spc="95" dirty="0">
                <a:latin typeface="Tahoma"/>
                <a:cs typeface="Tahoma"/>
              </a:rPr>
              <a:t>4</a:t>
            </a:r>
            <a:r>
              <a:rPr sz="2700" spc="-220" dirty="0">
                <a:latin typeface="Tahoma"/>
                <a:cs typeface="Tahoma"/>
              </a:rPr>
              <a:t>,</a:t>
            </a:r>
            <a:r>
              <a:rPr sz="2700" spc="-260" dirty="0">
                <a:latin typeface="Tahoma"/>
                <a:cs typeface="Tahoma"/>
              </a:rPr>
              <a:t> </a:t>
            </a:r>
            <a:r>
              <a:rPr sz="2700" spc="95" dirty="0">
                <a:latin typeface="Tahoma"/>
                <a:cs typeface="Tahoma"/>
              </a:rPr>
              <a:t>3</a:t>
            </a:r>
            <a:r>
              <a:rPr sz="2700" spc="-220" dirty="0">
                <a:latin typeface="Tahoma"/>
                <a:cs typeface="Tahoma"/>
              </a:rPr>
              <a:t>,</a:t>
            </a:r>
            <a:r>
              <a:rPr sz="2700" spc="-260" dirty="0">
                <a:latin typeface="Tahoma"/>
                <a:cs typeface="Tahoma"/>
              </a:rPr>
              <a:t> </a:t>
            </a:r>
            <a:r>
              <a:rPr sz="2700" spc="95" dirty="0">
                <a:latin typeface="Tahoma"/>
                <a:cs typeface="Tahoma"/>
              </a:rPr>
              <a:t>2</a:t>
            </a:r>
            <a:r>
              <a:rPr sz="2700" spc="-220" dirty="0">
                <a:latin typeface="Tahoma"/>
                <a:cs typeface="Tahoma"/>
              </a:rPr>
              <a:t>,</a:t>
            </a:r>
            <a:r>
              <a:rPr sz="2700" spc="-260" dirty="0">
                <a:latin typeface="Tahoma"/>
                <a:cs typeface="Tahoma"/>
              </a:rPr>
              <a:t> </a:t>
            </a:r>
            <a:r>
              <a:rPr sz="2700" spc="95" dirty="0">
                <a:latin typeface="Tahoma"/>
                <a:cs typeface="Tahoma"/>
              </a:rPr>
              <a:t>1</a:t>
            </a:r>
            <a:r>
              <a:rPr sz="2700" spc="-360" dirty="0">
                <a:latin typeface="Tahoma"/>
                <a:cs typeface="Tahoma"/>
              </a:rPr>
              <a:t>:</a:t>
            </a:r>
            <a:endParaRPr sz="27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571213" y="3006887"/>
            <a:ext cx="9849485" cy="6824345"/>
            <a:chOff x="1571213" y="3006887"/>
            <a:chExt cx="9849485" cy="682434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71213" y="6792134"/>
              <a:ext cx="2990849" cy="303847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753522" y="3344024"/>
              <a:ext cx="4666615" cy="3205480"/>
            </a:xfrm>
            <a:custGeom>
              <a:avLst/>
              <a:gdLst/>
              <a:ahLst/>
              <a:cxnLst/>
              <a:rect l="l" t="t" r="r" b="b"/>
              <a:pathLst>
                <a:path w="4666615" h="3205479">
                  <a:moveTo>
                    <a:pt x="4496957" y="3205330"/>
                  </a:moveTo>
                  <a:lnTo>
                    <a:pt x="169963" y="3205330"/>
                  </a:lnTo>
                  <a:lnTo>
                    <a:pt x="141190" y="3196371"/>
                  </a:lnTo>
                  <a:lnTo>
                    <a:pt x="101961" y="3175040"/>
                  </a:lnTo>
                  <a:lnTo>
                    <a:pt x="67759" y="3146803"/>
                  </a:lnTo>
                  <a:lnTo>
                    <a:pt x="39523" y="3112601"/>
                  </a:lnTo>
                  <a:lnTo>
                    <a:pt x="18192" y="3073372"/>
                  </a:lnTo>
                  <a:lnTo>
                    <a:pt x="4704" y="3030056"/>
                  </a:lnTo>
                  <a:lnTo>
                    <a:pt x="0" y="2983591"/>
                  </a:lnTo>
                  <a:lnTo>
                    <a:pt x="0" y="230971"/>
                  </a:lnTo>
                  <a:lnTo>
                    <a:pt x="4704" y="184506"/>
                  </a:lnTo>
                  <a:lnTo>
                    <a:pt x="18192" y="141190"/>
                  </a:lnTo>
                  <a:lnTo>
                    <a:pt x="39523" y="101961"/>
                  </a:lnTo>
                  <a:lnTo>
                    <a:pt x="67759" y="67759"/>
                  </a:lnTo>
                  <a:lnTo>
                    <a:pt x="101961" y="39522"/>
                  </a:lnTo>
                  <a:lnTo>
                    <a:pt x="141190" y="18191"/>
                  </a:lnTo>
                  <a:lnTo>
                    <a:pt x="184507" y="4703"/>
                  </a:lnTo>
                  <a:lnTo>
                    <a:pt x="230966" y="0"/>
                  </a:lnTo>
                  <a:lnTo>
                    <a:pt x="4435954" y="0"/>
                  </a:lnTo>
                  <a:lnTo>
                    <a:pt x="4482413" y="4703"/>
                  </a:lnTo>
                  <a:lnTo>
                    <a:pt x="4525730" y="18191"/>
                  </a:lnTo>
                  <a:lnTo>
                    <a:pt x="4564959" y="39522"/>
                  </a:lnTo>
                  <a:lnTo>
                    <a:pt x="4599161" y="67759"/>
                  </a:lnTo>
                  <a:lnTo>
                    <a:pt x="4627397" y="101961"/>
                  </a:lnTo>
                  <a:lnTo>
                    <a:pt x="4648729" y="141190"/>
                  </a:lnTo>
                  <a:lnTo>
                    <a:pt x="4662216" y="184506"/>
                  </a:lnTo>
                  <a:lnTo>
                    <a:pt x="4666583" y="227641"/>
                  </a:lnTo>
                  <a:lnTo>
                    <a:pt x="4666583" y="2986921"/>
                  </a:lnTo>
                  <a:lnTo>
                    <a:pt x="4662216" y="3030056"/>
                  </a:lnTo>
                  <a:lnTo>
                    <a:pt x="4648729" y="3073372"/>
                  </a:lnTo>
                  <a:lnTo>
                    <a:pt x="4627397" y="3112601"/>
                  </a:lnTo>
                  <a:lnTo>
                    <a:pt x="4599161" y="3146803"/>
                  </a:lnTo>
                  <a:lnTo>
                    <a:pt x="4564959" y="3175040"/>
                  </a:lnTo>
                  <a:lnTo>
                    <a:pt x="4525730" y="3196371"/>
                  </a:lnTo>
                  <a:lnTo>
                    <a:pt x="4496957" y="3205330"/>
                  </a:lnTo>
                  <a:close/>
                </a:path>
              </a:pathLst>
            </a:custGeom>
            <a:solidFill>
              <a:srgbClr val="C7D9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451166" y="3006889"/>
              <a:ext cx="3267710" cy="684530"/>
            </a:xfrm>
            <a:custGeom>
              <a:avLst/>
              <a:gdLst/>
              <a:ahLst/>
              <a:cxnLst/>
              <a:rect l="l" t="t" r="r" b="b"/>
              <a:pathLst>
                <a:path w="3267709" h="684529">
                  <a:moveTo>
                    <a:pt x="3267151" y="325945"/>
                  </a:moveTo>
                  <a:lnTo>
                    <a:pt x="3254629" y="239979"/>
                  </a:lnTo>
                  <a:lnTo>
                    <a:pt x="3238385" y="193903"/>
                  </a:lnTo>
                  <a:lnTo>
                    <a:pt x="3216503" y="151739"/>
                  </a:lnTo>
                  <a:lnTo>
                    <a:pt x="3189490" y="113906"/>
                  </a:lnTo>
                  <a:lnTo>
                    <a:pt x="3157842" y="80772"/>
                  </a:lnTo>
                  <a:lnTo>
                    <a:pt x="3122066" y="52768"/>
                  </a:lnTo>
                  <a:lnTo>
                    <a:pt x="3082645" y="30289"/>
                  </a:lnTo>
                  <a:lnTo>
                    <a:pt x="3040100" y="13728"/>
                  </a:lnTo>
                  <a:lnTo>
                    <a:pt x="3016554" y="8407"/>
                  </a:lnTo>
                  <a:lnTo>
                    <a:pt x="2994914" y="3505"/>
                  </a:lnTo>
                  <a:lnTo>
                    <a:pt x="2947606" y="0"/>
                  </a:lnTo>
                  <a:lnTo>
                    <a:pt x="320624" y="0"/>
                  </a:lnTo>
                  <a:lnTo>
                    <a:pt x="273304" y="3505"/>
                  </a:lnTo>
                  <a:lnTo>
                    <a:pt x="228130" y="13728"/>
                  </a:lnTo>
                  <a:lnTo>
                    <a:pt x="185572" y="30289"/>
                  </a:lnTo>
                  <a:lnTo>
                    <a:pt x="146164" y="52768"/>
                  </a:lnTo>
                  <a:lnTo>
                    <a:pt x="110388" y="80772"/>
                  </a:lnTo>
                  <a:lnTo>
                    <a:pt x="78740" y="113906"/>
                  </a:lnTo>
                  <a:lnTo>
                    <a:pt x="51727" y="151739"/>
                  </a:lnTo>
                  <a:lnTo>
                    <a:pt x="29845" y="193903"/>
                  </a:lnTo>
                  <a:lnTo>
                    <a:pt x="13589" y="239979"/>
                  </a:lnTo>
                  <a:lnTo>
                    <a:pt x="3479" y="289572"/>
                  </a:lnTo>
                  <a:lnTo>
                    <a:pt x="0" y="342265"/>
                  </a:lnTo>
                  <a:lnTo>
                    <a:pt x="3479" y="394957"/>
                  </a:lnTo>
                  <a:lnTo>
                    <a:pt x="13589" y="444550"/>
                  </a:lnTo>
                  <a:lnTo>
                    <a:pt x="29845" y="490626"/>
                  </a:lnTo>
                  <a:lnTo>
                    <a:pt x="51727" y="532777"/>
                  </a:lnTo>
                  <a:lnTo>
                    <a:pt x="78740" y="570623"/>
                  </a:lnTo>
                  <a:lnTo>
                    <a:pt x="110388" y="603758"/>
                  </a:lnTo>
                  <a:lnTo>
                    <a:pt x="146164" y="631761"/>
                  </a:lnTo>
                  <a:lnTo>
                    <a:pt x="185572" y="654240"/>
                  </a:lnTo>
                  <a:lnTo>
                    <a:pt x="228130" y="670801"/>
                  </a:lnTo>
                  <a:lnTo>
                    <a:pt x="273304" y="681024"/>
                  </a:lnTo>
                  <a:lnTo>
                    <a:pt x="320433" y="684504"/>
                  </a:lnTo>
                  <a:lnTo>
                    <a:pt x="2947797" y="684504"/>
                  </a:lnTo>
                  <a:lnTo>
                    <a:pt x="2994914" y="681024"/>
                  </a:lnTo>
                  <a:lnTo>
                    <a:pt x="3016567" y="676122"/>
                  </a:lnTo>
                  <a:lnTo>
                    <a:pt x="3040100" y="670801"/>
                  </a:lnTo>
                  <a:lnTo>
                    <a:pt x="3082645" y="654240"/>
                  </a:lnTo>
                  <a:lnTo>
                    <a:pt x="3122066" y="631761"/>
                  </a:lnTo>
                  <a:lnTo>
                    <a:pt x="3157842" y="603758"/>
                  </a:lnTo>
                  <a:lnTo>
                    <a:pt x="3189490" y="570623"/>
                  </a:lnTo>
                  <a:lnTo>
                    <a:pt x="3216503" y="532777"/>
                  </a:lnTo>
                  <a:lnTo>
                    <a:pt x="3238385" y="490626"/>
                  </a:lnTo>
                  <a:lnTo>
                    <a:pt x="3254629" y="444550"/>
                  </a:lnTo>
                  <a:lnTo>
                    <a:pt x="3264738" y="394957"/>
                  </a:lnTo>
                  <a:lnTo>
                    <a:pt x="3267151" y="358584"/>
                  </a:lnTo>
                  <a:lnTo>
                    <a:pt x="3267151" y="325945"/>
                  </a:lnTo>
                  <a:close/>
                </a:path>
              </a:pathLst>
            </a:custGeom>
            <a:solidFill>
              <a:srgbClr val="AFD0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695596" y="3105942"/>
            <a:ext cx="2783205" cy="4622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850" spc="80" dirty="0">
                <a:latin typeface="Tahoma"/>
                <a:cs typeface="Tahoma"/>
              </a:rPr>
              <a:t>S</a:t>
            </a:r>
            <a:r>
              <a:rPr sz="2850" spc="65" dirty="0">
                <a:latin typeface="Tahoma"/>
                <a:cs typeface="Tahoma"/>
              </a:rPr>
              <a:t>e</a:t>
            </a:r>
            <a:r>
              <a:rPr sz="2850" spc="20" dirty="0">
                <a:latin typeface="Tahoma"/>
                <a:cs typeface="Tahoma"/>
              </a:rPr>
              <a:t>a</a:t>
            </a:r>
            <a:r>
              <a:rPr sz="2850" spc="-90" dirty="0">
                <a:latin typeface="Tahoma"/>
                <a:cs typeface="Tahoma"/>
              </a:rPr>
              <a:t>r</a:t>
            </a:r>
            <a:r>
              <a:rPr sz="2850" spc="195" dirty="0">
                <a:latin typeface="Tahoma"/>
                <a:cs typeface="Tahoma"/>
              </a:rPr>
              <a:t>c</a:t>
            </a:r>
            <a:r>
              <a:rPr sz="2850" spc="105" dirty="0">
                <a:latin typeface="Tahoma"/>
                <a:cs typeface="Tahoma"/>
              </a:rPr>
              <a:t>h</a:t>
            </a:r>
            <a:r>
              <a:rPr sz="2850" spc="-275" dirty="0">
                <a:latin typeface="Tahoma"/>
                <a:cs typeface="Tahoma"/>
              </a:rPr>
              <a:t> </a:t>
            </a:r>
            <a:r>
              <a:rPr sz="2850" spc="-65" dirty="0">
                <a:latin typeface="Tahoma"/>
                <a:cs typeface="Tahoma"/>
              </a:rPr>
              <a:t>t</a:t>
            </a:r>
            <a:r>
              <a:rPr sz="2850" spc="100" dirty="0">
                <a:latin typeface="Tahoma"/>
                <a:cs typeface="Tahoma"/>
              </a:rPr>
              <a:t>h</a:t>
            </a:r>
            <a:r>
              <a:rPr sz="2850" spc="70" dirty="0">
                <a:latin typeface="Tahoma"/>
                <a:cs typeface="Tahoma"/>
              </a:rPr>
              <a:t>e</a:t>
            </a:r>
            <a:r>
              <a:rPr sz="2850" spc="-275" dirty="0">
                <a:latin typeface="Tahoma"/>
                <a:cs typeface="Tahoma"/>
              </a:rPr>
              <a:t> </a:t>
            </a:r>
            <a:r>
              <a:rPr sz="2850" spc="-90" dirty="0">
                <a:latin typeface="Tahoma"/>
                <a:cs typeface="Tahoma"/>
              </a:rPr>
              <a:t>r</a:t>
            </a:r>
            <a:r>
              <a:rPr sz="2850" spc="125" dirty="0">
                <a:latin typeface="Tahoma"/>
                <a:cs typeface="Tahoma"/>
              </a:rPr>
              <a:t>oo</a:t>
            </a:r>
            <a:r>
              <a:rPr sz="2850" spc="50" dirty="0">
                <a:latin typeface="Tahoma"/>
                <a:cs typeface="Tahoma"/>
              </a:rPr>
              <a:t>m</a:t>
            </a:r>
            <a:r>
              <a:rPr sz="2850" spc="-380" dirty="0">
                <a:latin typeface="Tahoma"/>
                <a:cs typeface="Tahoma"/>
              </a:rPr>
              <a:t>:</a:t>
            </a:r>
            <a:endParaRPr sz="2850">
              <a:latin typeface="Tahoma"/>
              <a:cs typeface="Tahom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640079" y="2981735"/>
            <a:ext cx="10505440" cy="6997065"/>
            <a:chOff x="6640079" y="2981735"/>
            <a:chExt cx="10505440" cy="6997065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40079" y="6644952"/>
              <a:ext cx="5000624" cy="333374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2478934" y="3318876"/>
              <a:ext cx="4666615" cy="3205480"/>
            </a:xfrm>
            <a:custGeom>
              <a:avLst/>
              <a:gdLst/>
              <a:ahLst/>
              <a:cxnLst/>
              <a:rect l="l" t="t" r="r" b="b"/>
              <a:pathLst>
                <a:path w="4666615" h="3205479">
                  <a:moveTo>
                    <a:pt x="4496960" y="3205330"/>
                  </a:moveTo>
                  <a:lnTo>
                    <a:pt x="169960" y="3205330"/>
                  </a:lnTo>
                  <a:lnTo>
                    <a:pt x="141190" y="3196372"/>
                  </a:lnTo>
                  <a:lnTo>
                    <a:pt x="101961" y="3175040"/>
                  </a:lnTo>
                  <a:lnTo>
                    <a:pt x="67759" y="3146804"/>
                  </a:lnTo>
                  <a:lnTo>
                    <a:pt x="39523" y="3112602"/>
                  </a:lnTo>
                  <a:lnTo>
                    <a:pt x="18192" y="3073373"/>
                  </a:lnTo>
                  <a:lnTo>
                    <a:pt x="4704" y="3030056"/>
                  </a:lnTo>
                  <a:lnTo>
                    <a:pt x="0" y="2983591"/>
                  </a:lnTo>
                  <a:lnTo>
                    <a:pt x="0" y="230972"/>
                  </a:lnTo>
                  <a:lnTo>
                    <a:pt x="4704" y="184507"/>
                  </a:lnTo>
                  <a:lnTo>
                    <a:pt x="18192" y="141190"/>
                  </a:lnTo>
                  <a:lnTo>
                    <a:pt x="39523" y="101961"/>
                  </a:lnTo>
                  <a:lnTo>
                    <a:pt x="67759" y="67759"/>
                  </a:lnTo>
                  <a:lnTo>
                    <a:pt x="101961" y="39523"/>
                  </a:lnTo>
                  <a:lnTo>
                    <a:pt x="141190" y="18192"/>
                  </a:lnTo>
                  <a:lnTo>
                    <a:pt x="184507" y="4704"/>
                  </a:lnTo>
                  <a:lnTo>
                    <a:pt x="230972" y="0"/>
                  </a:lnTo>
                  <a:lnTo>
                    <a:pt x="4435948" y="0"/>
                  </a:lnTo>
                  <a:lnTo>
                    <a:pt x="4482413" y="4704"/>
                  </a:lnTo>
                  <a:lnTo>
                    <a:pt x="4525730" y="18192"/>
                  </a:lnTo>
                  <a:lnTo>
                    <a:pt x="4564959" y="39523"/>
                  </a:lnTo>
                  <a:lnTo>
                    <a:pt x="4599161" y="67759"/>
                  </a:lnTo>
                  <a:lnTo>
                    <a:pt x="4627397" y="101961"/>
                  </a:lnTo>
                  <a:lnTo>
                    <a:pt x="4648729" y="141190"/>
                  </a:lnTo>
                  <a:lnTo>
                    <a:pt x="4662216" y="184507"/>
                  </a:lnTo>
                  <a:lnTo>
                    <a:pt x="4666584" y="227640"/>
                  </a:lnTo>
                  <a:lnTo>
                    <a:pt x="4666584" y="2986923"/>
                  </a:lnTo>
                  <a:lnTo>
                    <a:pt x="4662216" y="3030056"/>
                  </a:lnTo>
                  <a:lnTo>
                    <a:pt x="4648729" y="3073373"/>
                  </a:lnTo>
                  <a:lnTo>
                    <a:pt x="4627397" y="3112602"/>
                  </a:lnTo>
                  <a:lnTo>
                    <a:pt x="4599161" y="3146804"/>
                  </a:lnTo>
                  <a:lnTo>
                    <a:pt x="4564959" y="3175040"/>
                  </a:lnTo>
                  <a:lnTo>
                    <a:pt x="4525730" y="3196372"/>
                  </a:lnTo>
                  <a:lnTo>
                    <a:pt x="4496960" y="3205330"/>
                  </a:lnTo>
                  <a:close/>
                </a:path>
              </a:pathLst>
            </a:custGeom>
            <a:solidFill>
              <a:srgbClr val="BAD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3176580" y="2981743"/>
              <a:ext cx="3267710" cy="684530"/>
            </a:xfrm>
            <a:custGeom>
              <a:avLst/>
              <a:gdLst/>
              <a:ahLst/>
              <a:cxnLst/>
              <a:rect l="l" t="t" r="r" b="b"/>
              <a:pathLst>
                <a:path w="3267709" h="684529">
                  <a:moveTo>
                    <a:pt x="3267138" y="325920"/>
                  </a:moveTo>
                  <a:lnTo>
                    <a:pt x="3254629" y="239979"/>
                  </a:lnTo>
                  <a:lnTo>
                    <a:pt x="3238373" y="193903"/>
                  </a:lnTo>
                  <a:lnTo>
                    <a:pt x="3216503" y="151739"/>
                  </a:lnTo>
                  <a:lnTo>
                    <a:pt x="3189490" y="113893"/>
                  </a:lnTo>
                  <a:lnTo>
                    <a:pt x="3157842" y="80772"/>
                  </a:lnTo>
                  <a:lnTo>
                    <a:pt x="3122053" y="52768"/>
                  </a:lnTo>
                  <a:lnTo>
                    <a:pt x="3082645" y="30276"/>
                  </a:lnTo>
                  <a:lnTo>
                    <a:pt x="3040100" y="13728"/>
                  </a:lnTo>
                  <a:lnTo>
                    <a:pt x="2994914" y="3492"/>
                  </a:lnTo>
                  <a:lnTo>
                    <a:pt x="2947593" y="0"/>
                  </a:lnTo>
                  <a:lnTo>
                    <a:pt x="320624" y="0"/>
                  </a:lnTo>
                  <a:lnTo>
                    <a:pt x="273304" y="3492"/>
                  </a:lnTo>
                  <a:lnTo>
                    <a:pt x="228117" y="13728"/>
                  </a:lnTo>
                  <a:lnTo>
                    <a:pt x="185572" y="30276"/>
                  </a:lnTo>
                  <a:lnTo>
                    <a:pt x="146164" y="52768"/>
                  </a:lnTo>
                  <a:lnTo>
                    <a:pt x="110375" y="80772"/>
                  </a:lnTo>
                  <a:lnTo>
                    <a:pt x="78740" y="113893"/>
                  </a:lnTo>
                  <a:lnTo>
                    <a:pt x="51714" y="151739"/>
                  </a:lnTo>
                  <a:lnTo>
                    <a:pt x="29845" y="193903"/>
                  </a:lnTo>
                  <a:lnTo>
                    <a:pt x="13589" y="239979"/>
                  </a:lnTo>
                  <a:lnTo>
                    <a:pt x="3479" y="289560"/>
                  </a:lnTo>
                  <a:lnTo>
                    <a:pt x="0" y="342252"/>
                  </a:lnTo>
                  <a:lnTo>
                    <a:pt x="3479" y="394957"/>
                  </a:lnTo>
                  <a:lnTo>
                    <a:pt x="13589" y="444538"/>
                  </a:lnTo>
                  <a:lnTo>
                    <a:pt x="29845" y="490613"/>
                  </a:lnTo>
                  <a:lnTo>
                    <a:pt x="51714" y="532777"/>
                  </a:lnTo>
                  <a:lnTo>
                    <a:pt x="78740" y="570623"/>
                  </a:lnTo>
                  <a:lnTo>
                    <a:pt x="110375" y="603745"/>
                  </a:lnTo>
                  <a:lnTo>
                    <a:pt x="146164" y="631748"/>
                  </a:lnTo>
                  <a:lnTo>
                    <a:pt x="185572" y="654240"/>
                  </a:lnTo>
                  <a:lnTo>
                    <a:pt x="228117" y="670788"/>
                  </a:lnTo>
                  <a:lnTo>
                    <a:pt x="273304" y="681024"/>
                  </a:lnTo>
                  <a:lnTo>
                    <a:pt x="320421" y="684504"/>
                  </a:lnTo>
                  <a:lnTo>
                    <a:pt x="2947797" y="684504"/>
                  </a:lnTo>
                  <a:lnTo>
                    <a:pt x="2994914" y="681024"/>
                  </a:lnTo>
                  <a:lnTo>
                    <a:pt x="3040100" y="670788"/>
                  </a:lnTo>
                  <a:lnTo>
                    <a:pt x="3082645" y="654240"/>
                  </a:lnTo>
                  <a:lnTo>
                    <a:pt x="3122053" y="631748"/>
                  </a:lnTo>
                  <a:lnTo>
                    <a:pt x="3157842" y="603745"/>
                  </a:lnTo>
                  <a:lnTo>
                    <a:pt x="3189490" y="570623"/>
                  </a:lnTo>
                  <a:lnTo>
                    <a:pt x="3216503" y="532777"/>
                  </a:lnTo>
                  <a:lnTo>
                    <a:pt x="3238373" y="490613"/>
                  </a:lnTo>
                  <a:lnTo>
                    <a:pt x="3254629" y="444538"/>
                  </a:lnTo>
                  <a:lnTo>
                    <a:pt x="3264738" y="394957"/>
                  </a:lnTo>
                  <a:lnTo>
                    <a:pt x="3267138" y="358597"/>
                  </a:lnTo>
                  <a:lnTo>
                    <a:pt x="3267138" y="325920"/>
                  </a:lnTo>
                  <a:close/>
                </a:path>
              </a:pathLst>
            </a:custGeom>
            <a:solidFill>
              <a:srgbClr val="5086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3754679" y="3080790"/>
            <a:ext cx="2115820" cy="4622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850" spc="80" dirty="0">
                <a:latin typeface="Tahoma"/>
                <a:cs typeface="Tahoma"/>
              </a:rPr>
              <a:t>S</a:t>
            </a:r>
            <a:r>
              <a:rPr sz="2850" spc="-65" dirty="0">
                <a:latin typeface="Tahoma"/>
                <a:cs typeface="Tahoma"/>
              </a:rPr>
              <a:t>t</a:t>
            </a:r>
            <a:r>
              <a:rPr sz="2850" spc="20" dirty="0">
                <a:latin typeface="Tahoma"/>
                <a:cs typeface="Tahoma"/>
              </a:rPr>
              <a:t>a</a:t>
            </a:r>
            <a:r>
              <a:rPr sz="2850" spc="-65" dirty="0">
                <a:latin typeface="Tahoma"/>
                <a:cs typeface="Tahoma"/>
              </a:rPr>
              <a:t>t</a:t>
            </a:r>
            <a:r>
              <a:rPr sz="2850" spc="25" dirty="0">
                <a:latin typeface="Tahoma"/>
                <a:cs typeface="Tahoma"/>
              </a:rPr>
              <a:t>i</a:t>
            </a:r>
            <a:r>
              <a:rPr sz="2850" spc="100" dirty="0">
                <a:latin typeface="Tahoma"/>
                <a:cs typeface="Tahoma"/>
              </a:rPr>
              <a:t>n</a:t>
            </a:r>
            <a:r>
              <a:rPr sz="2850" spc="185" dirty="0">
                <a:latin typeface="Tahoma"/>
                <a:cs typeface="Tahoma"/>
              </a:rPr>
              <a:t>g</a:t>
            </a:r>
            <a:r>
              <a:rPr sz="2850" spc="-275" dirty="0">
                <a:latin typeface="Tahoma"/>
                <a:cs typeface="Tahoma"/>
              </a:rPr>
              <a:t> </a:t>
            </a:r>
            <a:r>
              <a:rPr sz="2850" spc="-85" dirty="0">
                <a:latin typeface="Tahoma"/>
                <a:cs typeface="Tahoma"/>
              </a:rPr>
              <a:t>f</a:t>
            </a:r>
            <a:r>
              <a:rPr sz="2850" spc="20" dirty="0">
                <a:latin typeface="Tahoma"/>
                <a:cs typeface="Tahoma"/>
              </a:rPr>
              <a:t>a</a:t>
            </a:r>
            <a:r>
              <a:rPr sz="2850" spc="195" dirty="0">
                <a:latin typeface="Tahoma"/>
                <a:cs typeface="Tahoma"/>
              </a:rPr>
              <a:t>c</a:t>
            </a:r>
            <a:r>
              <a:rPr sz="2850" spc="-65" dirty="0">
                <a:latin typeface="Tahoma"/>
                <a:cs typeface="Tahoma"/>
              </a:rPr>
              <a:t>t</a:t>
            </a:r>
            <a:r>
              <a:rPr sz="2850" spc="35" dirty="0">
                <a:latin typeface="Tahoma"/>
                <a:cs typeface="Tahoma"/>
              </a:rPr>
              <a:t>s</a:t>
            </a:r>
            <a:r>
              <a:rPr sz="2850" spc="-380" dirty="0">
                <a:latin typeface="Tahoma"/>
                <a:cs typeface="Tahoma"/>
              </a:rPr>
              <a:t>:</a:t>
            </a:r>
            <a:endParaRPr sz="2850">
              <a:latin typeface="Tahoma"/>
              <a:cs typeface="Tahom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2558973" y="6968521"/>
            <a:ext cx="4507865" cy="2685415"/>
            <a:chOff x="12558973" y="6968521"/>
            <a:chExt cx="4507865" cy="2685415"/>
          </a:xfrm>
        </p:grpSpPr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926912" y="6968521"/>
              <a:ext cx="4139577" cy="2685139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2558973" y="8225056"/>
              <a:ext cx="355600" cy="43180"/>
            </a:xfrm>
            <a:custGeom>
              <a:avLst/>
              <a:gdLst/>
              <a:ahLst/>
              <a:cxnLst/>
              <a:rect l="l" t="t" r="r" b="b"/>
              <a:pathLst>
                <a:path w="355600" h="43179">
                  <a:moveTo>
                    <a:pt x="334102" y="42847"/>
                  </a:moveTo>
                  <a:lnTo>
                    <a:pt x="21418" y="42847"/>
                  </a:lnTo>
                  <a:lnTo>
                    <a:pt x="13081" y="41163"/>
                  </a:lnTo>
                  <a:lnTo>
                    <a:pt x="6273" y="36569"/>
                  </a:lnTo>
                  <a:lnTo>
                    <a:pt x="1683" y="29757"/>
                  </a:lnTo>
                  <a:lnTo>
                    <a:pt x="0" y="21417"/>
                  </a:lnTo>
                  <a:lnTo>
                    <a:pt x="1683" y="13079"/>
                  </a:lnTo>
                  <a:lnTo>
                    <a:pt x="6273" y="6271"/>
                  </a:lnTo>
                  <a:lnTo>
                    <a:pt x="13081" y="1682"/>
                  </a:lnTo>
                  <a:lnTo>
                    <a:pt x="21418" y="0"/>
                  </a:lnTo>
                  <a:lnTo>
                    <a:pt x="334102" y="0"/>
                  </a:lnTo>
                  <a:lnTo>
                    <a:pt x="342439" y="1682"/>
                  </a:lnTo>
                  <a:lnTo>
                    <a:pt x="349247" y="6271"/>
                  </a:lnTo>
                  <a:lnTo>
                    <a:pt x="353837" y="13079"/>
                  </a:lnTo>
                  <a:lnTo>
                    <a:pt x="355520" y="21417"/>
                  </a:lnTo>
                  <a:lnTo>
                    <a:pt x="353837" y="29757"/>
                  </a:lnTo>
                  <a:lnTo>
                    <a:pt x="349247" y="36569"/>
                  </a:lnTo>
                  <a:lnTo>
                    <a:pt x="342439" y="41163"/>
                  </a:lnTo>
                  <a:lnTo>
                    <a:pt x="334102" y="42847"/>
                  </a:lnTo>
                  <a:close/>
                </a:path>
              </a:pathLst>
            </a:custGeom>
            <a:solidFill>
              <a:srgbClr val="53A2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093130" y="3792276"/>
            <a:ext cx="4451985" cy="25590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084070" marR="5080" indent="-2072005">
              <a:lnSpc>
                <a:spcPct val="118800"/>
              </a:lnSpc>
              <a:spcBef>
                <a:spcPts val="90"/>
              </a:spcBef>
            </a:pPr>
            <a:r>
              <a:rPr sz="2000" spc="70" dirty="0">
                <a:latin typeface="Tahoma"/>
                <a:cs typeface="Tahoma"/>
              </a:rPr>
              <a:t>T</a:t>
            </a:r>
            <a:r>
              <a:rPr sz="2000" spc="25" dirty="0">
                <a:latin typeface="Tahoma"/>
                <a:cs typeface="Tahoma"/>
              </a:rPr>
              <a:t>a</a:t>
            </a:r>
            <a:r>
              <a:rPr sz="2000" spc="60" dirty="0">
                <a:latin typeface="Tahoma"/>
                <a:cs typeface="Tahoma"/>
              </a:rPr>
              <a:t>k</a:t>
            </a:r>
            <a:r>
              <a:rPr sz="2000" spc="65" dirty="0">
                <a:latin typeface="Tahoma"/>
                <a:cs typeface="Tahoma"/>
              </a:rPr>
              <a:t>e</a:t>
            </a:r>
            <a:r>
              <a:rPr sz="2000" spc="-190" dirty="0">
                <a:latin typeface="Tahoma"/>
                <a:cs typeface="Tahoma"/>
              </a:rPr>
              <a:t> </a:t>
            </a:r>
            <a:r>
              <a:rPr sz="2000" spc="85" dirty="0">
                <a:latin typeface="Tahoma"/>
                <a:cs typeface="Tahoma"/>
              </a:rPr>
              <a:t>n</a:t>
            </a:r>
            <a:r>
              <a:rPr sz="2000" spc="100" dirty="0">
                <a:latin typeface="Tahoma"/>
                <a:cs typeface="Tahoma"/>
              </a:rPr>
              <a:t>o</a:t>
            </a:r>
            <a:r>
              <a:rPr sz="2000" spc="-40" dirty="0">
                <a:latin typeface="Tahoma"/>
                <a:cs typeface="Tahoma"/>
              </a:rPr>
              <a:t>t</a:t>
            </a:r>
            <a:r>
              <a:rPr sz="2000" spc="20" dirty="0">
                <a:latin typeface="Tahoma"/>
                <a:cs typeface="Tahoma"/>
              </a:rPr>
              <a:t>i</a:t>
            </a:r>
            <a:r>
              <a:rPr sz="2000" spc="145" dirty="0">
                <a:latin typeface="Tahoma"/>
                <a:cs typeface="Tahoma"/>
              </a:rPr>
              <a:t>c</a:t>
            </a:r>
            <a:r>
              <a:rPr sz="2000" spc="65" dirty="0">
                <a:latin typeface="Tahoma"/>
                <a:cs typeface="Tahoma"/>
              </a:rPr>
              <a:t>e</a:t>
            </a:r>
            <a:r>
              <a:rPr sz="2000" spc="-190" dirty="0">
                <a:latin typeface="Tahoma"/>
                <a:cs typeface="Tahoma"/>
              </a:rPr>
              <a:t> </a:t>
            </a:r>
            <a:r>
              <a:rPr sz="2000" spc="100" dirty="0">
                <a:latin typeface="Tahoma"/>
                <a:cs typeface="Tahoma"/>
              </a:rPr>
              <a:t>o</a:t>
            </a:r>
            <a:r>
              <a:rPr sz="2000" spc="-50" dirty="0">
                <a:latin typeface="Tahoma"/>
                <a:cs typeface="Tahoma"/>
              </a:rPr>
              <a:t>f</a:t>
            </a:r>
            <a:r>
              <a:rPr sz="2000" spc="-190" dirty="0">
                <a:latin typeface="Tahoma"/>
                <a:cs typeface="Tahoma"/>
              </a:rPr>
              <a:t> </a:t>
            </a:r>
            <a:r>
              <a:rPr sz="2000" spc="40" dirty="0">
                <a:latin typeface="Tahoma"/>
                <a:cs typeface="Tahoma"/>
              </a:rPr>
              <a:t>y</a:t>
            </a:r>
            <a:r>
              <a:rPr sz="2000" spc="100" dirty="0">
                <a:latin typeface="Tahoma"/>
                <a:cs typeface="Tahoma"/>
              </a:rPr>
              <a:t>o</a:t>
            </a:r>
            <a:r>
              <a:rPr sz="2000" spc="85" dirty="0">
                <a:latin typeface="Tahoma"/>
                <a:cs typeface="Tahoma"/>
              </a:rPr>
              <a:t>u</a:t>
            </a:r>
            <a:r>
              <a:rPr sz="2000" spc="-50" dirty="0">
                <a:latin typeface="Tahoma"/>
                <a:cs typeface="Tahoma"/>
              </a:rPr>
              <a:t>r</a:t>
            </a:r>
            <a:r>
              <a:rPr sz="2000" spc="-190" dirty="0">
                <a:latin typeface="Tahoma"/>
                <a:cs typeface="Tahoma"/>
              </a:rPr>
              <a:t> </a:t>
            </a:r>
            <a:r>
              <a:rPr sz="2000" spc="35" dirty="0">
                <a:latin typeface="Tahoma"/>
                <a:cs typeface="Tahoma"/>
              </a:rPr>
              <a:t>s</a:t>
            </a:r>
            <a:r>
              <a:rPr sz="2000" spc="60" dirty="0">
                <a:latin typeface="Tahoma"/>
                <a:cs typeface="Tahoma"/>
              </a:rPr>
              <a:t>e</a:t>
            </a:r>
            <a:r>
              <a:rPr sz="2000" spc="85" dirty="0">
                <a:latin typeface="Tahoma"/>
                <a:cs typeface="Tahoma"/>
              </a:rPr>
              <a:t>n</a:t>
            </a:r>
            <a:r>
              <a:rPr sz="2000" spc="35" dirty="0">
                <a:latin typeface="Tahoma"/>
                <a:cs typeface="Tahoma"/>
              </a:rPr>
              <a:t>s</a:t>
            </a:r>
            <a:r>
              <a:rPr sz="2000" spc="60" dirty="0">
                <a:latin typeface="Tahoma"/>
                <a:cs typeface="Tahoma"/>
              </a:rPr>
              <a:t>e</a:t>
            </a:r>
            <a:r>
              <a:rPr sz="2000" spc="40" dirty="0">
                <a:latin typeface="Tahoma"/>
                <a:cs typeface="Tahoma"/>
              </a:rPr>
              <a:t>s</a:t>
            </a:r>
            <a:r>
              <a:rPr sz="2000" spc="-190" dirty="0">
                <a:latin typeface="Tahoma"/>
                <a:cs typeface="Tahoma"/>
              </a:rPr>
              <a:t> </a:t>
            </a:r>
            <a:r>
              <a:rPr sz="2000" spc="130" dirty="0">
                <a:latin typeface="Tahoma"/>
                <a:cs typeface="Tahoma"/>
              </a:rPr>
              <a:t>b</a:t>
            </a:r>
            <a:r>
              <a:rPr sz="2000" spc="45" dirty="0">
                <a:latin typeface="Tahoma"/>
                <a:cs typeface="Tahoma"/>
              </a:rPr>
              <a:t>y</a:t>
            </a:r>
            <a:r>
              <a:rPr sz="2000" spc="-190" dirty="0">
                <a:latin typeface="Tahoma"/>
                <a:cs typeface="Tahoma"/>
              </a:rPr>
              <a:t> </a:t>
            </a:r>
            <a:r>
              <a:rPr sz="2000" spc="-40" dirty="0">
                <a:latin typeface="Tahoma"/>
                <a:cs typeface="Tahoma"/>
              </a:rPr>
              <a:t>t</a:t>
            </a:r>
            <a:r>
              <a:rPr sz="2000" spc="85" dirty="0">
                <a:latin typeface="Tahoma"/>
                <a:cs typeface="Tahoma"/>
              </a:rPr>
              <a:t>h</a:t>
            </a:r>
            <a:r>
              <a:rPr sz="2000" spc="20" dirty="0">
                <a:latin typeface="Tahoma"/>
                <a:cs typeface="Tahoma"/>
              </a:rPr>
              <a:t>i</a:t>
            </a:r>
            <a:r>
              <a:rPr sz="2000" spc="85" dirty="0">
                <a:latin typeface="Tahoma"/>
                <a:cs typeface="Tahoma"/>
              </a:rPr>
              <a:t>n</a:t>
            </a:r>
            <a:r>
              <a:rPr sz="2000" spc="60" dirty="0">
                <a:latin typeface="Tahoma"/>
                <a:cs typeface="Tahoma"/>
              </a:rPr>
              <a:t>k</a:t>
            </a:r>
            <a:r>
              <a:rPr sz="2000" spc="20" dirty="0">
                <a:latin typeface="Tahoma"/>
                <a:cs typeface="Tahoma"/>
              </a:rPr>
              <a:t>i</a:t>
            </a:r>
            <a:r>
              <a:rPr sz="2000" spc="85" dirty="0">
                <a:latin typeface="Tahoma"/>
                <a:cs typeface="Tahoma"/>
              </a:rPr>
              <a:t>n</a:t>
            </a:r>
            <a:r>
              <a:rPr sz="2000" spc="100" dirty="0">
                <a:latin typeface="Tahoma"/>
                <a:cs typeface="Tahoma"/>
              </a:rPr>
              <a:t>g  </a:t>
            </a:r>
            <a:r>
              <a:rPr sz="2000" spc="-70" dirty="0">
                <a:latin typeface="Tahoma"/>
                <a:cs typeface="Tahoma"/>
              </a:rPr>
              <a:t>of:</a:t>
            </a:r>
            <a:endParaRPr sz="2000">
              <a:latin typeface="Tahoma"/>
              <a:cs typeface="Tahoma"/>
            </a:endParaRPr>
          </a:p>
          <a:p>
            <a:pPr marL="1170305" indent="-315595">
              <a:lnSpc>
                <a:spcPct val="100000"/>
              </a:lnSpc>
              <a:spcBef>
                <a:spcPts val="450"/>
              </a:spcBef>
              <a:buSzPct val="27500"/>
              <a:buFont typeface="Lucida Sans Unicode"/>
              <a:buChar char="▪"/>
              <a:tabLst>
                <a:tab pos="1170940" algn="l"/>
              </a:tabLst>
            </a:pPr>
            <a:r>
              <a:rPr sz="2000" spc="85" dirty="0">
                <a:latin typeface="Tahoma"/>
                <a:cs typeface="Tahoma"/>
              </a:rPr>
              <a:t>5</a:t>
            </a:r>
            <a:r>
              <a:rPr sz="2000" spc="-190" dirty="0">
                <a:latin typeface="Tahoma"/>
                <a:cs typeface="Tahoma"/>
              </a:rPr>
              <a:t> </a:t>
            </a:r>
            <a:r>
              <a:rPr sz="2000" spc="-40" dirty="0">
                <a:latin typeface="Tahoma"/>
                <a:cs typeface="Tahoma"/>
              </a:rPr>
              <a:t>t</a:t>
            </a:r>
            <a:r>
              <a:rPr sz="2000" spc="85" dirty="0">
                <a:latin typeface="Tahoma"/>
                <a:cs typeface="Tahoma"/>
              </a:rPr>
              <a:t>h</a:t>
            </a:r>
            <a:r>
              <a:rPr sz="2000" spc="20" dirty="0">
                <a:latin typeface="Tahoma"/>
                <a:cs typeface="Tahoma"/>
              </a:rPr>
              <a:t>i</a:t>
            </a:r>
            <a:r>
              <a:rPr sz="2000" spc="85" dirty="0">
                <a:latin typeface="Tahoma"/>
                <a:cs typeface="Tahoma"/>
              </a:rPr>
              <a:t>n</a:t>
            </a:r>
            <a:r>
              <a:rPr sz="2000" spc="140" dirty="0">
                <a:latin typeface="Tahoma"/>
                <a:cs typeface="Tahoma"/>
              </a:rPr>
              <a:t>g</a:t>
            </a:r>
            <a:r>
              <a:rPr sz="2000" spc="40" dirty="0">
                <a:latin typeface="Tahoma"/>
                <a:cs typeface="Tahoma"/>
              </a:rPr>
              <a:t>s</a:t>
            </a:r>
            <a:r>
              <a:rPr sz="2000" spc="-190" dirty="0">
                <a:latin typeface="Tahoma"/>
                <a:cs typeface="Tahoma"/>
              </a:rPr>
              <a:t> </a:t>
            </a:r>
            <a:r>
              <a:rPr sz="2000" spc="40" dirty="0">
                <a:latin typeface="Tahoma"/>
                <a:cs typeface="Tahoma"/>
              </a:rPr>
              <a:t>y</a:t>
            </a:r>
            <a:r>
              <a:rPr sz="2000" spc="100" dirty="0">
                <a:latin typeface="Tahoma"/>
                <a:cs typeface="Tahoma"/>
              </a:rPr>
              <a:t>o</a:t>
            </a:r>
            <a:r>
              <a:rPr sz="2000" spc="90" dirty="0">
                <a:latin typeface="Tahoma"/>
                <a:cs typeface="Tahoma"/>
              </a:rPr>
              <a:t>u</a:t>
            </a:r>
            <a:r>
              <a:rPr sz="2000" spc="-190" dirty="0">
                <a:latin typeface="Tahoma"/>
                <a:cs typeface="Tahoma"/>
              </a:rPr>
              <a:t> </a:t>
            </a:r>
            <a:r>
              <a:rPr sz="2000" spc="145" dirty="0">
                <a:latin typeface="Tahoma"/>
                <a:cs typeface="Tahoma"/>
              </a:rPr>
              <a:t>c</a:t>
            </a:r>
            <a:r>
              <a:rPr sz="2000" spc="25" dirty="0">
                <a:latin typeface="Tahoma"/>
                <a:cs typeface="Tahoma"/>
              </a:rPr>
              <a:t>a</a:t>
            </a:r>
            <a:r>
              <a:rPr sz="2000" spc="90" dirty="0">
                <a:latin typeface="Tahoma"/>
                <a:cs typeface="Tahoma"/>
              </a:rPr>
              <a:t>n</a:t>
            </a:r>
            <a:r>
              <a:rPr sz="2000" spc="-190" dirty="0">
                <a:latin typeface="Tahoma"/>
                <a:cs typeface="Tahoma"/>
              </a:rPr>
              <a:t> </a:t>
            </a:r>
            <a:r>
              <a:rPr sz="2000" spc="35" dirty="0">
                <a:latin typeface="Tahoma"/>
                <a:cs typeface="Tahoma"/>
              </a:rPr>
              <a:t>s</a:t>
            </a:r>
            <a:r>
              <a:rPr sz="2000" spc="60" dirty="0">
                <a:latin typeface="Tahoma"/>
                <a:cs typeface="Tahoma"/>
              </a:rPr>
              <a:t>ee</a:t>
            </a:r>
            <a:r>
              <a:rPr sz="2000" spc="-160" dirty="0">
                <a:latin typeface="Tahoma"/>
                <a:cs typeface="Tahoma"/>
              </a:rPr>
              <a:t>,</a:t>
            </a:r>
            <a:endParaRPr sz="2000">
              <a:latin typeface="Tahoma"/>
              <a:cs typeface="Tahoma"/>
            </a:endParaRPr>
          </a:p>
          <a:p>
            <a:pPr marL="1085215" indent="-259715">
              <a:lnSpc>
                <a:spcPct val="100000"/>
              </a:lnSpc>
              <a:spcBef>
                <a:spcPts val="450"/>
              </a:spcBef>
              <a:buSzPct val="27500"/>
              <a:buFont typeface="Lucida Sans Unicode"/>
              <a:buChar char="▪"/>
              <a:tabLst>
                <a:tab pos="1085850" algn="l"/>
              </a:tabLst>
            </a:pPr>
            <a:r>
              <a:rPr sz="2000" spc="85" dirty="0">
                <a:latin typeface="Tahoma"/>
                <a:cs typeface="Tahoma"/>
              </a:rPr>
              <a:t>4</a:t>
            </a:r>
            <a:r>
              <a:rPr sz="2000" spc="-190" dirty="0">
                <a:latin typeface="Tahoma"/>
                <a:cs typeface="Tahoma"/>
              </a:rPr>
              <a:t> </a:t>
            </a:r>
            <a:r>
              <a:rPr sz="2000" spc="-40" dirty="0">
                <a:latin typeface="Tahoma"/>
                <a:cs typeface="Tahoma"/>
              </a:rPr>
              <a:t>t</a:t>
            </a:r>
            <a:r>
              <a:rPr sz="2000" spc="85" dirty="0">
                <a:latin typeface="Tahoma"/>
                <a:cs typeface="Tahoma"/>
              </a:rPr>
              <a:t>h</a:t>
            </a:r>
            <a:r>
              <a:rPr sz="2000" spc="20" dirty="0">
                <a:latin typeface="Tahoma"/>
                <a:cs typeface="Tahoma"/>
              </a:rPr>
              <a:t>i</a:t>
            </a:r>
            <a:r>
              <a:rPr sz="2000" spc="85" dirty="0">
                <a:latin typeface="Tahoma"/>
                <a:cs typeface="Tahoma"/>
              </a:rPr>
              <a:t>n</a:t>
            </a:r>
            <a:r>
              <a:rPr sz="2000" spc="140" dirty="0">
                <a:latin typeface="Tahoma"/>
                <a:cs typeface="Tahoma"/>
              </a:rPr>
              <a:t>g</a:t>
            </a:r>
            <a:r>
              <a:rPr sz="2000" spc="40" dirty="0">
                <a:latin typeface="Tahoma"/>
                <a:cs typeface="Tahoma"/>
              </a:rPr>
              <a:t>s</a:t>
            </a:r>
            <a:r>
              <a:rPr sz="2000" spc="-190" dirty="0">
                <a:latin typeface="Tahoma"/>
                <a:cs typeface="Tahoma"/>
              </a:rPr>
              <a:t> </a:t>
            </a:r>
            <a:r>
              <a:rPr sz="2000" spc="40" dirty="0">
                <a:latin typeface="Tahoma"/>
                <a:cs typeface="Tahoma"/>
              </a:rPr>
              <a:t>y</a:t>
            </a:r>
            <a:r>
              <a:rPr sz="2000" spc="100" dirty="0">
                <a:latin typeface="Tahoma"/>
                <a:cs typeface="Tahoma"/>
              </a:rPr>
              <a:t>o</a:t>
            </a:r>
            <a:r>
              <a:rPr sz="2000" spc="90" dirty="0">
                <a:latin typeface="Tahoma"/>
                <a:cs typeface="Tahoma"/>
              </a:rPr>
              <a:t>u</a:t>
            </a:r>
            <a:r>
              <a:rPr sz="2000" spc="-190" dirty="0">
                <a:latin typeface="Tahoma"/>
                <a:cs typeface="Tahoma"/>
              </a:rPr>
              <a:t> </a:t>
            </a:r>
            <a:r>
              <a:rPr sz="2000" spc="145" dirty="0">
                <a:latin typeface="Tahoma"/>
                <a:cs typeface="Tahoma"/>
              </a:rPr>
              <a:t>c</a:t>
            </a:r>
            <a:r>
              <a:rPr sz="2000" spc="25" dirty="0">
                <a:latin typeface="Tahoma"/>
                <a:cs typeface="Tahoma"/>
              </a:rPr>
              <a:t>a</a:t>
            </a:r>
            <a:r>
              <a:rPr sz="2000" spc="90" dirty="0">
                <a:latin typeface="Tahoma"/>
                <a:cs typeface="Tahoma"/>
              </a:rPr>
              <a:t>n</a:t>
            </a:r>
            <a:r>
              <a:rPr sz="2000" spc="-190" dirty="0">
                <a:latin typeface="Tahoma"/>
                <a:cs typeface="Tahoma"/>
              </a:rPr>
              <a:t> </a:t>
            </a:r>
            <a:r>
              <a:rPr sz="2000" spc="85" dirty="0">
                <a:latin typeface="Tahoma"/>
                <a:cs typeface="Tahoma"/>
              </a:rPr>
              <a:t>h</a:t>
            </a:r>
            <a:r>
              <a:rPr sz="2000" spc="60" dirty="0">
                <a:latin typeface="Tahoma"/>
                <a:cs typeface="Tahoma"/>
              </a:rPr>
              <a:t>e</a:t>
            </a:r>
            <a:r>
              <a:rPr sz="2000" spc="25" dirty="0">
                <a:latin typeface="Tahoma"/>
                <a:cs typeface="Tahoma"/>
              </a:rPr>
              <a:t>a</a:t>
            </a:r>
            <a:r>
              <a:rPr sz="2000" spc="-55" dirty="0">
                <a:latin typeface="Tahoma"/>
                <a:cs typeface="Tahoma"/>
              </a:rPr>
              <a:t>r</a:t>
            </a:r>
            <a:r>
              <a:rPr sz="2000" spc="-160" dirty="0">
                <a:latin typeface="Tahoma"/>
                <a:cs typeface="Tahoma"/>
              </a:rPr>
              <a:t>,</a:t>
            </a:r>
            <a:endParaRPr sz="2000">
              <a:latin typeface="Tahoma"/>
              <a:cs typeface="Tahoma"/>
            </a:endParaRPr>
          </a:p>
          <a:p>
            <a:pPr marL="755650" indent="-259715">
              <a:lnSpc>
                <a:spcPct val="100000"/>
              </a:lnSpc>
              <a:spcBef>
                <a:spcPts val="450"/>
              </a:spcBef>
              <a:buSzPct val="95000"/>
              <a:buFont typeface="Lucida Sans Unicode"/>
              <a:buChar char="▪"/>
              <a:tabLst>
                <a:tab pos="756285" algn="l"/>
              </a:tabLst>
            </a:pPr>
            <a:r>
              <a:rPr sz="2000" spc="85" dirty="0">
                <a:latin typeface="Tahoma"/>
                <a:cs typeface="Tahoma"/>
              </a:rPr>
              <a:t>3</a:t>
            </a:r>
            <a:r>
              <a:rPr sz="2000" spc="-190" dirty="0">
                <a:latin typeface="Tahoma"/>
                <a:cs typeface="Tahoma"/>
              </a:rPr>
              <a:t> </a:t>
            </a:r>
            <a:r>
              <a:rPr sz="2000" spc="-40" dirty="0">
                <a:latin typeface="Tahoma"/>
                <a:cs typeface="Tahoma"/>
              </a:rPr>
              <a:t>t</a:t>
            </a:r>
            <a:r>
              <a:rPr sz="2000" spc="85" dirty="0">
                <a:latin typeface="Tahoma"/>
                <a:cs typeface="Tahoma"/>
              </a:rPr>
              <a:t>h</a:t>
            </a:r>
            <a:r>
              <a:rPr sz="2000" spc="20" dirty="0">
                <a:latin typeface="Tahoma"/>
                <a:cs typeface="Tahoma"/>
              </a:rPr>
              <a:t>i</a:t>
            </a:r>
            <a:r>
              <a:rPr sz="2000" spc="85" dirty="0">
                <a:latin typeface="Tahoma"/>
                <a:cs typeface="Tahoma"/>
              </a:rPr>
              <a:t>n</a:t>
            </a:r>
            <a:r>
              <a:rPr sz="2000" spc="140" dirty="0">
                <a:latin typeface="Tahoma"/>
                <a:cs typeface="Tahoma"/>
              </a:rPr>
              <a:t>g</a:t>
            </a:r>
            <a:r>
              <a:rPr sz="2000" spc="40" dirty="0">
                <a:latin typeface="Tahoma"/>
                <a:cs typeface="Tahoma"/>
              </a:rPr>
              <a:t>s</a:t>
            </a:r>
            <a:r>
              <a:rPr sz="2000" spc="-190" dirty="0">
                <a:latin typeface="Tahoma"/>
                <a:cs typeface="Tahoma"/>
              </a:rPr>
              <a:t> </a:t>
            </a:r>
            <a:r>
              <a:rPr sz="2000" spc="40" dirty="0">
                <a:latin typeface="Tahoma"/>
                <a:cs typeface="Tahoma"/>
              </a:rPr>
              <a:t>y</a:t>
            </a:r>
            <a:r>
              <a:rPr sz="2000" spc="100" dirty="0">
                <a:latin typeface="Tahoma"/>
                <a:cs typeface="Tahoma"/>
              </a:rPr>
              <a:t>o</a:t>
            </a:r>
            <a:r>
              <a:rPr sz="2000" spc="90" dirty="0">
                <a:latin typeface="Tahoma"/>
                <a:cs typeface="Tahoma"/>
              </a:rPr>
              <a:t>u</a:t>
            </a:r>
            <a:r>
              <a:rPr sz="2000" spc="-190" dirty="0">
                <a:latin typeface="Tahoma"/>
                <a:cs typeface="Tahoma"/>
              </a:rPr>
              <a:t> </a:t>
            </a:r>
            <a:r>
              <a:rPr sz="2000" spc="145" dirty="0">
                <a:latin typeface="Tahoma"/>
                <a:cs typeface="Tahoma"/>
              </a:rPr>
              <a:t>c</a:t>
            </a:r>
            <a:r>
              <a:rPr sz="2000" spc="25" dirty="0">
                <a:latin typeface="Tahoma"/>
                <a:cs typeface="Tahoma"/>
              </a:rPr>
              <a:t>a</a:t>
            </a:r>
            <a:r>
              <a:rPr sz="2000" spc="90" dirty="0">
                <a:latin typeface="Tahoma"/>
                <a:cs typeface="Tahoma"/>
              </a:rPr>
              <a:t>n</a:t>
            </a:r>
            <a:r>
              <a:rPr sz="2000" spc="-190" dirty="0">
                <a:latin typeface="Tahoma"/>
                <a:cs typeface="Tahoma"/>
              </a:rPr>
              <a:t> </a:t>
            </a:r>
            <a:r>
              <a:rPr sz="2000" spc="-55" dirty="0">
                <a:latin typeface="Tahoma"/>
                <a:cs typeface="Tahoma"/>
              </a:rPr>
              <a:t>f</a:t>
            </a:r>
            <a:r>
              <a:rPr sz="2000" spc="60" dirty="0">
                <a:latin typeface="Tahoma"/>
                <a:cs typeface="Tahoma"/>
              </a:rPr>
              <a:t>ee</a:t>
            </a:r>
            <a:r>
              <a:rPr sz="2000" spc="40" dirty="0">
                <a:latin typeface="Tahoma"/>
                <a:cs typeface="Tahoma"/>
              </a:rPr>
              <a:t>l</a:t>
            </a:r>
            <a:r>
              <a:rPr sz="2000" spc="-155" dirty="0">
                <a:latin typeface="Tahoma"/>
                <a:cs typeface="Tahoma"/>
              </a:rPr>
              <a:t>/</a:t>
            </a:r>
            <a:r>
              <a:rPr sz="2000" spc="-40" dirty="0">
                <a:latin typeface="Tahoma"/>
                <a:cs typeface="Tahoma"/>
              </a:rPr>
              <a:t>t</a:t>
            </a:r>
            <a:r>
              <a:rPr sz="2000" spc="100" dirty="0">
                <a:latin typeface="Tahoma"/>
                <a:cs typeface="Tahoma"/>
              </a:rPr>
              <a:t>o</a:t>
            </a:r>
            <a:r>
              <a:rPr sz="2000" spc="85" dirty="0">
                <a:latin typeface="Tahoma"/>
                <a:cs typeface="Tahoma"/>
              </a:rPr>
              <a:t>u</a:t>
            </a:r>
            <a:r>
              <a:rPr sz="2000" spc="145" dirty="0">
                <a:latin typeface="Tahoma"/>
                <a:cs typeface="Tahoma"/>
              </a:rPr>
              <a:t>c</a:t>
            </a:r>
            <a:r>
              <a:rPr sz="2000" spc="85" dirty="0">
                <a:latin typeface="Tahoma"/>
                <a:cs typeface="Tahoma"/>
              </a:rPr>
              <a:t>h</a:t>
            </a:r>
            <a:r>
              <a:rPr sz="2000" spc="-160" dirty="0">
                <a:latin typeface="Tahoma"/>
                <a:cs typeface="Tahoma"/>
              </a:rPr>
              <a:t>,</a:t>
            </a:r>
            <a:endParaRPr sz="2000">
              <a:latin typeface="Tahoma"/>
              <a:cs typeface="Tahoma"/>
            </a:endParaRPr>
          </a:p>
          <a:p>
            <a:pPr marL="1039494" lvl="1" indent="-259715">
              <a:lnSpc>
                <a:spcPct val="100000"/>
              </a:lnSpc>
              <a:spcBef>
                <a:spcPts val="450"/>
              </a:spcBef>
              <a:buSzPct val="95000"/>
              <a:buFont typeface="Lucida Sans Unicode"/>
              <a:buChar char="▪"/>
              <a:tabLst>
                <a:tab pos="1040130" algn="l"/>
              </a:tabLst>
            </a:pPr>
            <a:r>
              <a:rPr sz="2000" spc="85" dirty="0">
                <a:latin typeface="Tahoma"/>
                <a:cs typeface="Tahoma"/>
              </a:rPr>
              <a:t>2</a:t>
            </a:r>
            <a:r>
              <a:rPr sz="2000" spc="-190" dirty="0">
                <a:latin typeface="Tahoma"/>
                <a:cs typeface="Tahoma"/>
              </a:rPr>
              <a:t> </a:t>
            </a:r>
            <a:r>
              <a:rPr sz="2000" spc="-40" dirty="0">
                <a:latin typeface="Tahoma"/>
                <a:cs typeface="Tahoma"/>
              </a:rPr>
              <a:t>t</a:t>
            </a:r>
            <a:r>
              <a:rPr sz="2000" spc="85" dirty="0">
                <a:latin typeface="Tahoma"/>
                <a:cs typeface="Tahoma"/>
              </a:rPr>
              <a:t>h</a:t>
            </a:r>
            <a:r>
              <a:rPr sz="2000" spc="20" dirty="0">
                <a:latin typeface="Tahoma"/>
                <a:cs typeface="Tahoma"/>
              </a:rPr>
              <a:t>i</a:t>
            </a:r>
            <a:r>
              <a:rPr sz="2000" spc="85" dirty="0">
                <a:latin typeface="Tahoma"/>
                <a:cs typeface="Tahoma"/>
              </a:rPr>
              <a:t>n</a:t>
            </a:r>
            <a:r>
              <a:rPr sz="2000" spc="140" dirty="0">
                <a:latin typeface="Tahoma"/>
                <a:cs typeface="Tahoma"/>
              </a:rPr>
              <a:t>g</a:t>
            </a:r>
            <a:r>
              <a:rPr sz="2000" spc="40" dirty="0">
                <a:latin typeface="Tahoma"/>
                <a:cs typeface="Tahoma"/>
              </a:rPr>
              <a:t>s</a:t>
            </a:r>
            <a:r>
              <a:rPr sz="2000" spc="-190" dirty="0">
                <a:latin typeface="Tahoma"/>
                <a:cs typeface="Tahoma"/>
              </a:rPr>
              <a:t> </a:t>
            </a:r>
            <a:r>
              <a:rPr sz="2000" spc="40" dirty="0">
                <a:latin typeface="Tahoma"/>
                <a:cs typeface="Tahoma"/>
              </a:rPr>
              <a:t>y</a:t>
            </a:r>
            <a:r>
              <a:rPr sz="2000" spc="100" dirty="0">
                <a:latin typeface="Tahoma"/>
                <a:cs typeface="Tahoma"/>
              </a:rPr>
              <a:t>o</a:t>
            </a:r>
            <a:r>
              <a:rPr sz="2000" spc="90" dirty="0">
                <a:latin typeface="Tahoma"/>
                <a:cs typeface="Tahoma"/>
              </a:rPr>
              <a:t>u</a:t>
            </a:r>
            <a:r>
              <a:rPr sz="2000" spc="-190" dirty="0">
                <a:latin typeface="Tahoma"/>
                <a:cs typeface="Tahoma"/>
              </a:rPr>
              <a:t> </a:t>
            </a:r>
            <a:r>
              <a:rPr sz="2000" spc="145" dirty="0">
                <a:latin typeface="Tahoma"/>
                <a:cs typeface="Tahoma"/>
              </a:rPr>
              <a:t>c</a:t>
            </a:r>
            <a:r>
              <a:rPr sz="2000" spc="25" dirty="0">
                <a:latin typeface="Tahoma"/>
                <a:cs typeface="Tahoma"/>
              </a:rPr>
              <a:t>a</a:t>
            </a:r>
            <a:r>
              <a:rPr sz="2000" spc="90" dirty="0">
                <a:latin typeface="Tahoma"/>
                <a:cs typeface="Tahoma"/>
              </a:rPr>
              <a:t>n</a:t>
            </a:r>
            <a:r>
              <a:rPr sz="2000" spc="-190" dirty="0">
                <a:latin typeface="Tahoma"/>
                <a:cs typeface="Tahoma"/>
              </a:rPr>
              <a:t> </a:t>
            </a:r>
            <a:r>
              <a:rPr sz="2000" spc="35" dirty="0">
                <a:latin typeface="Tahoma"/>
                <a:cs typeface="Tahoma"/>
              </a:rPr>
              <a:t>s</a:t>
            </a:r>
            <a:r>
              <a:rPr sz="2000" spc="55" dirty="0">
                <a:latin typeface="Tahoma"/>
                <a:cs typeface="Tahoma"/>
              </a:rPr>
              <a:t>m</a:t>
            </a:r>
            <a:r>
              <a:rPr sz="2000" spc="60" dirty="0">
                <a:latin typeface="Tahoma"/>
                <a:cs typeface="Tahoma"/>
              </a:rPr>
              <a:t>e</a:t>
            </a:r>
            <a:r>
              <a:rPr sz="2000" spc="40" dirty="0">
                <a:latin typeface="Tahoma"/>
                <a:cs typeface="Tahoma"/>
              </a:rPr>
              <a:t>ll</a:t>
            </a:r>
            <a:r>
              <a:rPr sz="2000" spc="-160" dirty="0">
                <a:latin typeface="Tahoma"/>
                <a:cs typeface="Tahoma"/>
              </a:rPr>
              <a:t>,</a:t>
            </a:r>
            <a:endParaRPr sz="2000">
              <a:latin typeface="Tahoma"/>
              <a:cs typeface="Tahoma"/>
            </a:endParaRPr>
          </a:p>
          <a:p>
            <a:pPr marL="1123315" lvl="2" indent="-259715">
              <a:lnSpc>
                <a:spcPct val="100000"/>
              </a:lnSpc>
              <a:spcBef>
                <a:spcPts val="450"/>
              </a:spcBef>
              <a:buSzPct val="95000"/>
              <a:buFont typeface="Lucida Sans Unicode"/>
              <a:buChar char="▪"/>
              <a:tabLst>
                <a:tab pos="1123950" algn="l"/>
              </a:tabLst>
            </a:pPr>
            <a:r>
              <a:rPr sz="2000" spc="85" dirty="0">
                <a:latin typeface="Tahoma"/>
                <a:cs typeface="Tahoma"/>
              </a:rPr>
              <a:t>1</a:t>
            </a:r>
            <a:r>
              <a:rPr sz="2000" spc="-190" dirty="0">
                <a:latin typeface="Tahoma"/>
                <a:cs typeface="Tahoma"/>
              </a:rPr>
              <a:t> </a:t>
            </a:r>
            <a:r>
              <a:rPr sz="2000" spc="-40" dirty="0">
                <a:latin typeface="Tahoma"/>
                <a:cs typeface="Tahoma"/>
              </a:rPr>
              <a:t>t</a:t>
            </a:r>
            <a:r>
              <a:rPr sz="2000" spc="85" dirty="0">
                <a:latin typeface="Tahoma"/>
                <a:cs typeface="Tahoma"/>
              </a:rPr>
              <a:t>h</a:t>
            </a:r>
            <a:r>
              <a:rPr sz="2000" spc="20" dirty="0">
                <a:latin typeface="Tahoma"/>
                <a:cs typeface="Tahoma"/>
              </a:rPr>
              <a:t>i</a:t>
            </a:r>
            <a:r>
              <a:rPr sz="2000" spc="85" dirty="0">
                <a:latin typeface="Tahoma"/>
                <a:cs typeface="Tahoma"/>
              </a:rPr>
              <a:t>n</a:t>
            </a:r>
            <a:r>
              <a:rPr sz="2000" spc="145" dirty="0">
                <a:latin typeface="Tahoma"/>
                <a:cs typeface="Tahoma"/>
              </a:rPr>
              <a:t>g</a:t>
            </a:r>
            <a:r>
              <a:rPr sz="2000" spc="-190" dirty="0">
                <a:latin typeface="Tahoma"/>
                <a:cs typeface="Tahoma"/>
              </a:rPr>
              <a:t> </a:t>
            </a:r>
            <a:r>
              <a:rPr sz="2000" spc="40" dirty="0">
                <a:latin typeface="Tahoma"/>
                <a:cs typeface="Tahoma"/>
              </a:rPr>
              <a:t>y</a:t>
            </a:r>
            <a:r>
              <a:rPr sz="2000" spc="100" dirty="0">
                <a:latin typeface="Tahoma"/>
                <a:cs typeface="Tahoma"/>
              </a:rPr>
              <a:t>o</a:t>
            </a:r>
            <a:r>
              <a:rPr sz="2000" spc="90" dirty="0">
                <a:latin typeface="Tahoma"/>
                <a:cs typeface="Tahoma"/>
              </a:rPr>
              <a:t>u</a:t>
            </a:r>
            <a:r>
              <a:rPr sz="2000" spc="-190" dirty="0">
                <a:latin typeface="Tahoma"/>
                <a:cs typeface="Tahoma"/>
              </a:rPr>
              <a:t> </a:t>
            </a:r>
            <a:r>
              <a:rPr sz="2000" spc="145" dirty="0">
                <a:latin typeface="Tahoma"/>
                <a:cs typeface="Tahoma"/>
              </a:rPr>
              <a:t>c</a:t>
            </a:r>
            <a:r>
              <a:rPr sz="2000" spc="25" dirty="0">
                <a:latin typeface="Tahoma"/>
                <a:cs typeface="Tahoma"/>
              </a:rPr>
              <a:t>a</a:t>
            </a:r>
            <a:r>
              <a:rPr sz="2000" spc="90" dirty="0">
                <a:latin typeface="Tahoma"/>
                <a:cs typeface="Tahoma"/>
              </a:rPr>
              <a:t>n</a:t>
            </a:r>
            <a:r>
              <a:rPr sz="2000" spc="-190" dirty="0">
                <a:latin typeface="Tahoma"/>
                <a:cs typeface="Tahoma"/>
              </a:rPr>
              <a:t> </a:t>
            </a:r>
            <a:r>
              <a:rPr sz="2000" spc="-40" dirty="0">
                <a:latin typeface="Tahoma"/>
                <a:cs typeface="Tahoma"/>
              </a:rPr>
              <a:t>t</a:t>
            </a:r>
            <a:r>
              <a:rPr sz="2000" spc="25" dirty="0">
                <a:latin typeface="Tahoma"/>
                <a:cs typeface="Tahoma"/>
              </a:rPr>
              <a:t>a</a:t>
            </a:r>
            <a:r>
              <a:rPr sz="2000" spc="35" dirty="0">
                <a:latin typeface="Tahoma"/>
                <a:cs typeface="Tahoma"/>
              </a:rPr>
              <a:t>s</a:t>
            </a:r>
            <a:r>
              <a:rPr sz="2000" spc="-40" dirty="0">
                <a:latin typeface="Tahoma"/>
                <a:cs typeface="Tahoma"/>
              </a:rPr>
              <a:t>t</a:t>
            </a:r>
            <a:r>
              <a:rPr sz="2000" spc="60" dirty="0">
                <a:latin typeface="Tahoma"/>
                <a:cs typeface="Tahoma"/>
              </a:rPr>
              <a:t>e</a:t>
            </a:r>
            <a:r>
              <a:rPr sz="2000" spc="-160" dirty="0">
                <a:latin typeface="Tahoma"/>
                <a:cs typeface="Tahoma"/>
              </a:rPr>
              <a:t>.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083253" y="3821507"/>
            <a:ext cx="4007485" cy="21971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0" marR="5080" indent="-114935">
              <a:lnSpc>
                <a:spcPct val="118800"/>
              </a:lnSpc>
              <a:spcBef>
                <a:spcPts val="90"/>
              </a:spcBef>
            </a:pPr>
            <a:r>
              <a:rPr sz="2000" spc="70" dirty="0">
                <a:latin typeface="Tahoma"/>
                <a:cs typeface="Tahoma"/>
              </a:rPr>
              <a:t>T</a:t>
            </a:r>
            <a:r>
              <a:rPr sz="2000" spc="85" dirty="0">
                <a:latin typeface="Tahoma"/>
                <a:cs typeface="Tahoma"/>
              </a:rPr>
              <a:t>h</a:t>
            </a:r>
            <a:r>
              <a:rPr sz="2000" spc="20" dirty="0">
                <a:latin typeface="Tahoma"/>
                <a:cs typeface="Tahoma"/>
              </a:rPr>
              <a:t>i</a:t>
            </a:r>
            <a:r>
              <a:rPr sz="2000" spc="85" dirty="0">
                <a:latin typeface="Tahoma"/>
                <a:cs typeface="Tahoma"/>
              </a:rPr>
              <a:t>n</a:t>
            </a:r>
            <a:r>
              <a:rPr sz="2000" spc="65" dirty="0">
                <a:latin typeface="Tahoma"/>
                <a:cs typeface="Tahoma"/>
              </a:rPr>
              <a:t>k</a:t>
            </a:r>
            <a:r>
              <a:rPr sz="2000" spc="-190" dirty="0">
                <a:latin typeface="Tahoma"/>
                <a:cs typeface="Tahoma"/>
              </a:rPr>
              <a:t> </a:t>
            </a:r>
            <a:r>
              <a:rPr sz="2000" spc="100" dirty="0">
                <a:latin typeface="Tahoma"/>
                <a:cs typeface="Tahoma"/>
              </a:rPr>
              <a:t>o</a:t>
            </a:r>
            <a:r>
              <a:rPr sz="2000" spc="-50" dirty="0">
                <a:latin typeface="Tahoma"/>
                <a:cs typeface="Tahoma"/>
              </a:rPr>
              <a:t>f</a:t>
            </a:r>
            <a:r>
              <a:rPr sz="2000" spc="-190" dirty="0">
                <a:latin typeface="Tahoma"/>
                <a:cs typeface="Tahoma"/>
              </a:rPr>
              <a:t> </a:t>
            </a:r>
            <a:r>
              <a:rPr sz="2000" spc="30" dirty="0">
                <a:latin typeface="Tahoma"/>
                <a:cs typeface="Tahoma"/>
              </a:rPr>
              <a:t>a</a:t>
            </a:r>
            <a:r>
              <a:rPr sz="2000" spc="-190" dirty="0">
                <a:latin typeface="Tahoma"/>
                <a:cs typeface="Tahoma"/>
              </a:rPr>
              <a:t> </a:t>
            </a:r>
            <a:r>
              <a:rPr sz="2000" spc="145" dirty="0">
                <a:latin typeface="Tahoma"/>
                <a:cs typeface="Tahoma"/>
              </a:rPr>
              <a:t>c</a:t>
            </a:r>
            <a:r>
              <a:rPr sz="2000" spc="25" dirty="0">
                <a:latin typeface="Tahoma"/>
                <a:cs typeface="Tahoma"/>
              </a:rPr>
              <a:t>a</a:t>
            </a:r>
            <a:r>
              <a:rPr sz="2000" spc="-40" dirty="0">
                <a:latin typeface="Tahoma"/>
                <a:cs typeface="Tahoma"/>
              </a:rPr>
              <a:t>t</a:t>
            </a:r>
            <a:r>
              <a:rPr sz="2000" spc="55" dirty="0">
                <a:latin typeface="Tahoma"/>
                <a:cs typeface="Tahoma"/>
              </a:rPr>
              <a:t>e</a:t>
            </a:r>
            <a:r>
              <a:rPr sz="2000" spc="140" dirty="0">
                <a:latin typeface="Tahoma"/>
                <a:cs typeface="Tahoma"/>
              </a:rPr>
              <a:t>g</a:t>
            </a:r>
            <a:r>
              <a:rPr sz="2000" spc="100" dirty="0">
                <a:latin typeface="Tahoma"/>
                <a:cs typeface="Tahoma"/>
              </a:rPr>
              <a:t>o</a:t>
            </a:r>
            <a:r>
              <a:rPr sz="2000" spc="-55" dirty="0">
                <a:latin typeface="Tahoma"/>
                <a:cs typeface="Tahoma"/>
              </a:rPr>
              <a:t>r</a:t>
            </a:r>
            <a:r>
              <a:rPr sz="2000" spc="45" dirty="0">
                <a:latin typeface="Tahoma"/>
                <a:cs typeface="Tahoma"/>
              </a:rPr>
              <a:t>y</a:t>
            </a:r>
            <a:r>
              <a:rPr sz="2000" spc="-190" dirty="0">
                <a:latin typeface="Tahoma"/>
                <a:cs typeface="Tahoma"/>
              </a:rPr>
              <a:t> </a:t>
            </a:r>
            <a:r>
              <a:rPr sz="2000" spc="25" dirty="0">
                <a:latin typeface="Tahoma"/>
                <a:cs typeface="Tahoma"/>
              </a:rPr>
              <a:t>a</a:t>
            </a:r>
            <a:r>
              <a:rPr sz="2000" spc="85" dirty="0">
                <a:latin typeface="Tahoma"/>
                <a:cs typeface="Tahoma"/>
              </a:rPr>
              <a:t>n</a:t>
            </a:r>
            <a:r>
              <a:rPr sz="2000" spc="145" dirty="0">
                <a:latin typeface="Tahoma"/>
                <a:cs typeface="Tahoma"/>
              </a:rPr>
              <a:t>d</a:t>
            </a:r>
            <a:r>
              <a:rPr sz="2000" spc="-190" dirty="0">
                <a:latin typeface="Tahoma"/>
                <a:cs typeface="Tahoma"/>
              </a:rPr>
              <a:t> </a:t>
            </a:r>
            <a:r>
              <a:rPr sz="2000" spc="35" dirty="0">
                <a:latin typeface="Tahoma"/>
                <a:cs typeface="Tahoma"/>
              </a:rPr>
              <a:t>s</a:t>
            </a:r>
            <a:r>
              <a:rPr sz="2000" spc="55" dirty="0">
                <a:latin typeface="Tahoma"/>
                <a:cs typeface="Tahoma"/>
              </a:rPr>
              <a:t>e</a:t>
            </a:r>
            <a:r>
              <a:rPr sz="2000" spc="25" dirty="0">
                <a:latin typeface="Tahoma"/>
                <a:cs typeface="Tahoma"/>
              </a:rPr>
              <a:t>a</a:t>
            </a:r>
            <a:r>
              <a:rPr sz="2000" spc="-55" dirty="0">
                <a:latin typeface="Tahoma"/>
                <a:cs typeface="Tahoma"/>
              </a:rPr>
              <a:t>r</a:t>
            </a:r>
            <a:r>
              <a:rPr sz="2000" spc="145" dirty="0">
                <a:latin typeface="Tahoma"/>
                <a:cs typeface="Tahoma"/>
              </a:rPr>
              <a:t>c</a:t>
            </a:r>
            <a:r>
              <a:rPr sz="2000" spc="90" dirty="0">
                <a:latin typeface="Tahoma"/>
                <a:cs typeface="Tahoma"/>
              </a:rPr>
              <a:t>h</a:t>
            </a:r>
            <a:r>
              <a:rPr sz="2000" spc="-190" dirty="0">
                <a:latin typeface="Tahoma"/>
                <a:cs typeface="Tahoma"/>
              </a:rPr>
              <a:t> </a:t>
            </a:r>
            <a:r>
              <a:rPr sz="2000" spc="-40" dirty="0">
                <a:latin typeface="Tahoma"/>
                <a:cs typeface="Tahoma"/>
              </a:rPr>
              <a:t>t</a:t>
            </a:r>
            <a:r>
              <a:rPr sz="2000" spc="85" dirty="0">
                <a:latin typeface="Tahoma"/>
                <a:cs typeface="Tahoma"/>
              </a:rPr>
              <a:t>h</a:t>
            </a:r>
            <a:r>
              <a:rPr sz="2000" spc="45" dirty="0">
                <a:latin typeface="Tahoma"/>
                <a:cs typeface="Tahoma"/>
              </a:rPr>
              <a:t>e  </a:t>
            </a:r>
            <a:r>
              <a:rPr sz="2000" spc="-55" dirty="0">
                <a:latin typeface="Tahoma"/>
                <a:cs typeface="Tahoma"/>
              </a:rPr>
              <a:t>r</a:t>
            </a:r>
            <a:r>
              <a:rPr sz="2000" spc="100" dirty="0">
                <a:latin typeface="Tahoma"/>
                <a:cs typeface="Tahoma"/>
              </a:rPr>
              <a:t>oo</a:t>
            </a:r>
            <a:r>
              <a:rPr sz="2000" spc="60" dirty="0">
                <a:latin typeface="Tahoma"/>
                <a:cs typeface="Tahoma"/>
              </a:rPr>
              <a:t>m</a:t>
            </a:r>
            <a:r>
              <a:rPr sz="2000" spc="-190" dirty="0">
                <a:latin typeface="Tahoma"/>
                <a:cs typeface="Tahoma"/>
              </a:rPr>
              <a:t> </a:t>
            </a:r>
            <a:r>
              <a:rPr sz="2000" spc="-55" dirty="0">
                <a:latin typeface="Tahoma"/>
                <a:cs typeface="Tahoma"/>
              </a:rPr>
              <a:t>f</a:t>
            </a:r>
            <a:r>
              <a:rPr sz="2000" spc="100" dirty="0">
                <a:latin typeface="Tahoma"/>
                <a:cs typeface="Tahoma"/>
              </a:rPr>
              <a:t>o</a:t>
            </a:r>
            <a:r>
              <a:rPr sz="2000" spc="-50" dirty="0">
                <a:latin typeface="Tahoma"/>
                <a:cs typeface="Tahoma"/>
              </a:rPr>
              <a:t>r</a:t>
            </a:r>
            <a:r>
              <a:rPr sz="2000" spc="-190" dirty="0">
                <a:latin typeface="Tahoma"/>
                <a:cs typeface="Tahoma"/>
              </a:rPr>
              <a:t> </a:t>
            </a:r>
            <a:r>
              <a:rPr sz="2000" spc="20" dirty="0">
                <a:latin typeface="Tahoma"/>
                <a:cs typeface="Tahoma"/>
              </a:rPr>
              <a:t>i</a:t>
            </a:r>
            <a:r>
              <a:rPr sz="2000" spc="-40" dirty="0">
                <a:latin typeface="Tahoma"/>
                <a:cs typeface="Tahoma"/>
              </a:rPr>
              <a:t>t</a:t>
            </a:r>
            <a:r>
              <a:rPr sz="2000" spc="-160" dirty="0">
                <a:latin typeface="Tahoma"/>
                <a:cs typeface="Tahoma"/>
              </a:rPr>
              <a:t>.</a:t>
            </a:r>
            <a:r>
              <a:rPr sz="2000" spc="-190" dirty="0">
                <a:latin typeface="Tahoma"/>
                <a:cs typeface="Tahoma"/>
              </a:rPr>
              <a:t> </a:t>
            </a:r>
            <a:r>
              <a:rPr sz="2000" spc="105" dirty="0">
                <a:latin typeface="Tahoma"/>
                <a:cs typeface="Tahoma"/>
              </a:rPr>
              <a:t>F</a:t>
            </a:r>
            <a:r>
              <a:rPr sz="2000" spc="100" dirty="0">
                <a:latin typeface="Tahoma"/>
                <a:cs typeface="Tahoma"/>
              </a:rPr>
              <a:t>o</a:t>
            </a:r>
            <a:r>
              <a:rPr sz="2000" spc="-50" dirty="0">
                <a:latin typeface="Tahoma"/>
                <a:cs typeface="Tahoma"/>
              </a:rPr>
              <a:t>r</a:t>
            </a:r>
            <a:r>
              <a:rPr sz="2000" spc="-190" dirty="0">
                <a:latin typeface="Tahoma"/>
                <a:cs typeface="Tahoma"/>
              </a:rPr>
              <a:t> </a:t>
            </a:r>
            <a:r>
              <a:rPr sz="2000" spc="55" dirty="0">
                <a:latin typeface="Tahoma"/>
                <a:cs typeface="Tahoma"/>
              </a:rPr>
              <a:t>e</a:t>
            </a:r>
            <a:r>
              <a:rPr sz="2000" spc="-15" dirty="0">
                <a:latin typeface="Tahoma"/>
                <a:cs typeface="Tahoma"/>
              </a:rPr>
              <a:t>x</a:t>
            </a:r>
            <a:r>
              <a:rPr sz="2000" spc="25" dirty="0">
                <a:latin typeface="Tahoma"/>
                <a:cs typeface="Tahoma"/>
              </a:rPr>
              <a:t>a</a:t>
            </a:r>
            <a:r>
              <a:rPr sz="2000" spc="55" dirty="0">
                <a:latin typeface="Tahoma"/>
                <a:cs typeface="Tahoma"/>
              </a:rPr>
              <a:t>m</a:t>
            </a:r>
            <a:r>
              <a:rPr sz="2000" spc="130" dirty="0">
                <a:latin typeface="Tahoma"/>
                <a:cs typeface="Tahoma"/>
              </a:rPr>
              <a:t>p</a:t>
            </a:r>
            <a:r>
              <a:rPr sz="2000" spc="40" dirty="0">
                <a:latin typeface="Tahoma"/>
                <a:cs typeface="Tahoma"/>
              </a:rPr>
              <a:t>l</a:t>
            </a:r>
            <a:r>
              <a:rPr sz="2000" spc="55" dirty="0">
                <a:latin typeface="Tahoma"/>
                <a:cs typeface="Tahoma"/>
              </a:rPr>
              <a:t>e</a:t>
            </a:r>
            <a:r>
              <a:rPr sz="2000" spc="-160" dirty="0">
                <a:latin typeface="Tahoma"/>
                <a:cs typeface="Tahoma"/>
              </a:rPr>
              <a:t>,</a:t>
            </a:r>
            <a:r>
              <a:rPr sz="2000" spc="-190" dirty="0">
                <a:latin typeface="Tahoma"/>
                <a:cs typeface="Tahoma"/>
              </a:rPr>
              <a:t> </a:t>
            </a:r>
            <a:r>
              <a:rPr sz="2000" spc="40" dirty="0">
                <a:latin typeface="Tahoma"/>
                <a:cs typeface="Tahoma"/>
              </a:rPr>
              <a:t>l</a:t>
            </a:r>
            <a:r>
              <a:rPr sz="2000" spc="100" dirty="0">
                <a:latin typeface="Tahoma"/>
                <a:cs typeface="Tahoma"/>
              </a:rPr>
              <a:t>oo</a:t>
            </a:r>
            <a:r>
              <a:rPr sz="2000" spc="65" dirty="0">
                <a:latin typeface="Tahoma"/>
                <a:cs typeface="Tahoma"/>
              </a:rPr>
              <a:t>k</a:t>
            </a:r>
            <a:r>
              <a:rPr sz="2000" spc="-190" dirty="0">
                <a:latin typeface="Tahoma"/>
                <a:cs typeface="Tahoma"/>
              </a:rPr>
              <a:t> </a:t>
            </a:r>
            <a:r>
              <a:rPr sz="2000" spc="-55" dirty="0">
                <a:latin typeface="Tahoma"/>
                <a:cs typeface="Tahoma"/>
              </a:rPr>
              <a:t>f</a:t>
            </a:r>
            <a:r>
              <a:rPr sz="2000" spc="100" dirty="0">
                <a:latin typeface="Tahoma"/>
                <a:cs typeface="Tahoma"/>
              </a:rPr>
              <a:t>o</a:t>
            </a:r>
            <a:r>
              <a:rPr sz="2000" spc="-55" dirty="0">
                <a:latin typeface="Tahoma"/>
                <a:cs typeface="Tahoma"/>
              </a:rPr>
              <a:t>r</a:t>
            </a:r>
            <a:r>
              <a:rPr sz="2000" spc="-260" dirty="0">
                <a:latin typeface="Tahoma"/>
                <a:cs typeface="Tahoma"/>
              </a:rPr>
              <a:t>:</a:t>
            </a:r>
            <a:endParaRPr sz="2000">
              <a:latin typeface="Tahoma"/>
              <a:cs typeface="Tahoma"/>
            </a:endParaRPr>
          </a:p>
          <a:p>
            <a:pPr marL="525780" indent="-314325">
              <a:lnSpc>
                <a:spcPct val="100000"/>
              </a:lnSpc>
              <a:spcBef>
                <a:spcPts val="450"/>
              </a:spcBef>
              <a:buSzPct val="27500"/>
              <a:buFont typeface="Lucida Sans Unicode"/>
              <a:buChar char="▪"/>
              <a:tabLst>
                <a:tab pos="526415" algn="l"/>
              </a:tabLst>
            </a:pPr>
            <a:r>
              <a:rPr sz="2000" spc="65" dirty="0">
                <a:latin typeface="Tahoma"/>
                <a:cs typeface="Tahoma"/>
              </a:rPr>
              <a:t>E</a:t>
            </a:r>
            <a:r>
              <a:rPr sz="2000" spc="45" dirty="0">
                <a:latin typeface="Tahoma"/>
                <a:cs typeface="Tahoma"/>
              </a:rPr>
              <a:t>v</a:t>
            </a:r>
            <a:r>
              <a:rPr sz="2000" spc="55" dirty="0">
                <a:latin typeface="Tahoma"/>
                <a:cs typeface="Tahoma"/>
              </a:rPr>
              <a:t>e</a:t>
            </a:r>
            <a:r>
              <a:rPr sz="2000" spc="-55" dirty="0">
                <a:latin typeface="Tahoma"/>
                <a:cs typeface="Tahoma"/>
              </a:rPr>
              <a:t>r</a:t>
            </a:r>
            <a:r>
              <a:rPr sz="2000" spc="40" dirty="0">
                <a:latin typeface="Tahoma"/>
                <a:cs typeface="Tahoma"/>
              </a:rPr>
              <a:t>y</a:t>
            </a:r>
            <a:r>
              <a:rPr sz="2000" spc="-40" dirty="0">
                <a:latin typeface="Tahoma"/>
                <a:cs typeface="Tahoma"/>
              </a:rPr>
              <a:t>t</a:t>
            </a:r>
            <a:r>
              <a:rPr sz="2000" spc="85" dirty="0">
                <a:latin typeface="Tahoma"/>
                <a:cs typeface="Tahoma"/>
              </a:rPr>
              <a:t>h</a:t>
            </a:r>
            <a:r>
              <a:rPr sz="2000" spc="20" dirty="0">
                <a:latin typeface="Tahoma"/>
                <a:cs typeface="Tahoma"/>
              </a:rPr>
              <a:t>i</a:t>
            </a:r>
            <a:r>
              <a:rPr sz="2000" spc="85" dirty="0">
                <a:latin typeface="Tahoma"/>
                <a:cs typeface="Tahoma"/>
              </a:rPr>
              <a:t>n</a:t>
            </a:r>
            <a:r>
              <a:rPr sz="2000" spc="145" dirty="0">
                <a:latin typeface="Tahoma"/>
                <a:cs typeface="Tahoma"/>
              </a:rPr>
              <a:t>g</a:t>
            </a:r>
            <a:r>
              <a:rPr sz="2000" spc="-190" dirty="0">
                <a:latin typeface="Tahoma"/>
                <a:cs typeface="Tahoma"/>
              </a:rPr>
              <a:t> </a:t>
            </a:r>
            <a:r>
              <a:rPr sz="2000" spc="-40" dirty="0">
                <a:latin typeface="Tahoma"/>
                <a:cs typeface="Tahoma"/>
              </a:rPr>
              <a:t>t</a:t>
            </a:r>
            <a:r>
              <a:rPr sz="2000" spc="85" dirty="0">
                <a:latin typeface="Tahoma"/>
                <a:cs typeface="Tahoma"/>
              </a:rPr>
              <a:t>h</a:t>
            </a:r>
            <a:r>
              <a:rPr sz="2000" spc="25" dirty="0">
                <a:latin typeface="Tahoma"/>
                <a:cs typeface="Tahoma"/>
              </a:rPr>
              <a:t>a</a:t>
            </a:r>
            <a:r>
              <a:rPr sz="2000" spc="-35" dirty="0">
                <a:latin typeface="Tahoma"/>
                <a:cs typeface="Tahoma"/>
              </a:rPr>
              <a:t>t</a:t>
            </a:r>
            <a:r>
              <a:rPr sz="2000" spc="-190" dirty="0">
                <a:latin typeface="Tahoma"/>
                <a:cs typeface="Tahoma"/>
              </a:rPr>
              <a:t> </a:t>
            </a:r>
            <a:r>
              <a:rPr sz="2000" spc="20" dirty="0">
                <a:latin typeface="Tahoma"/>
                <a:cs typeface="Tahoma"/>
              </a:rPr>
              <a:t>i</a:t>
            </a:r>
            <a:r>
              <a:rPr sz="2000" spc="40" dirty="0">
                <a:latin typeface="Tahoma"/>
                <a:cs typeface="Tahoma"/>
              </a:rPr>
              <a:t>s</a:t>
            </a:r>
            <a:r>
              <a:rPr sz="2000" spc="-190" dirty="0">
                <a:latin typeface="Tahoma"/>
                <a:cs typeface="Tahoma"/>
              </a:rPr>
              <a:t> </a:t>
            </a:r>
            <a:r>
              <a:rPr sz="2000" spc="30" dirty="0">
                <a:latin typeface="Tahoma"/>
                <a:cs typeface="Tahoma"/>
              </a:rPr>
              <a:t>a</a:t>
            </a:r>
            <a:r>
              <a:rPr sz="2000" spc="-190" dirty="0">
                <a:latin typeface="Tahoma"/>
                <a:cs typeface="Tahoma"/>
              </a:rPr>
              <a:t> </a:t>
            </a:r>
            <a:r>
              <a:rPr sz="2000" spc="-165" dirty="0">
                <a:latin typeface="Tahoma"/>
                <a:cs typeface="Tahoma"/>
              </a:rPr>
              <a:t>..</a:t>
            </a:r>
            <a:r>
              <a:rPr sz="2000" spc="-160" dirty="0">
                <a:latin typeface="Tahoma"/>
                <a:cs typeface="Tahoma"/>
              </a:rPr>
              <a:t>.</a:t>
            </a:r>
            <a:r>
              <a:rPr sz="2000" spc="-190" dirty="0">
                <a:latin typeface="Tahoma"/>
                <a:cs typeface="Tahoma"/>
              </a:rPr>
              <a:t> </a:t>
            </a:r>
            <a:r>
              <a:rPr sz="2000" spc="145" dirty="0">
                <a:latin typeface="Tahoma"/>
                <a:cs typeface="Tahoma"/>
              </a:rPr>
              <a:t>c</a:t>
            </a:r>
            <a:r>
              <a:rPr sz="2000" spc="100" dirty="0">
                <a:latin typeface="Tahoma"/>
                <a:cs typeface="Tahoma"/>
              </a:rPr>
              <a:t>o</a:t>
            </a:r>
            <a:r>
              <a:rPr sz="2000" spc="40" dirty="0">
                <a:latin typeface="Tahoma"/>
                <a:cs typeface="Tahoma"/>
              </a:rPr>
              <a:t>l</a:t>
            </a:r>
            <a:r>
              <a:rPr sz="2000" spc="100" dirty="0">
                <a:latin typeface="Tahoma"/>
                <a:cs typeface="Tahoma"/>
              </a:rPr>
              <a:t>o</a:t>
            </a:r>
            <a:r>
              <a:rPr sz="2000" spc="80" dirty="0">
                <a:latin typeface="Tahoma"/>
                <a:cs typeface="Tahoma"/>
              </a:rPr>
              <a:t>u</a:t>
            </a:r>
            <a:r>
              <a:rPr sz="2000" spc="-55" dirty="0">
                <a:latin typeface="Tahoma"/>
                <a:cs typeface="Tahoma"/>
              </a:rPr>
              <a:t>r</a:t>
            </a:r>
            <a:r>
              <a:rPr sz="2000" spc="-160" dirty="0">
                <a:latin typeface="Tahoma"/>
                <a:cs typeface="Tahoma"/>
              </a:rPr>
              <a:t>,</a:t>
            </a:r>
            <a:endParaRPr sz="2000">
              <a:latin typeface="Tahoma"/>
              <a:cs typeface="Tahoma"/>
            </a:endParaRPr>
          </a:p>
          <a:p>
            <a:pPr marL="542290" indent="-314960">
              <a:lnSpc>
                <a:spcPct val="100000"/>
              </a:lnSpc>
              <a:spcBef>
                <a:spcPts val="450"/>
              </a:spcBef>
              <a:buSzPct val="27500"/>
              <a:buFont typeface="Lucida Sans Unicode"/>
              <a:buChar char="▪"/>
              <a:tabLst>
                <a:tab pos="542925" algn="l"/>
              </a:tabLst>
            </a:pPr>
            <a:r>
              <a:rPr sz="2000" spc="65" dirty="0">
                <a:latin typeface="Tahoma"/>
                <a:cs typeface="Tahoma"/>
              </a:rPr>
              <a:t>E</a:t>
            </a:r>
            <a:r>
              <a:rPr sz="2000" spc="45" dirty="0">
                <a:latin typeface="Tahoma"/>
                <a:cs typeface="Tahoma"/>
              </a:rPr>
              <a:t>v</a:t>
            </a:r>
            <a:r>
              <a:rPr sz="2000" spc="55" dirty="0">
                <a:latin typeface="Tahoma"/>
                <a:cs typeface="Tahoma"/>
              </a:rPr>
              <a:t>e</a:t>
            </a:r>
            <a:r>
              <a:rPr sz="2000" spc="-55" dirty="0">
                <a:latin typeface="Tahoma"/>
                <a:cs typeface="Tahoma"/>
              </a:rPr>
              <a:t>r</a:t>
            </a:r>
            <a:r>
              <a:rPr sz="2000" spc="40" dirty="0">
                <a:latin typeface="Tahoma"/>
                <a:cs typeface="Tahoma"/>
              </a:rPr>
              <a:t>y</a:t>
            </a:r>
            <a:r>
              <a:rPr sz="2000" spc="-40" dirty="0">
                <a:latin typeface="Tahoma"/>
                <a:cs typeface="Tahoma"/>
              </a:rPr>
              <a:t>t</a:t>
            </a:r>
            <a:r>
              <a:rPr sz="2000" spc="85" dirty="0">
                <a:latin typeface="Tahoma"/>
                <a:cs typeface="Tahoma"/>
              </a:rPr>
              <a:t>h</a:t>
            </a:r>
            <a:r>
              <a:rPr sz="2000" spc="20" dirty="0">
                <a:latin typeface="Tahoma"/>
                <a:cs typeface="Tahoma"/>
              </a:rPr>
              <a:t>i</a:t>
            </a:r>
            <a:r>
              <a:rPr sz="2000" spc="85" dirty="0">
                <a:latin typeface="Tahoma"/>
                <a:cs typeface="Tahoma"/>
              </a:rPr>
              <a:t>n</a:t>
            </a:r>
            <a:r>
              <a:rPr sz="2000" spc="145" dirty="0">
                <a:latin typeface="Tahoma"/>
                <a:cs typeface="Tahoma"/>
              </a:rPr>
              <a:t>g</a:t>
            </a:r>
            <a:r>
              <a:rPr sz="2000" spc="-190" dirty="0">
                <a:latin typeface="Tahoma"/>
                <a:cs typeface="Tahoma"/>
              </a:rPr>
              <a:t> </a:t>
            </a:r>
            <a:r>
              <a:rPr sz="2000" spc="-40" dirty="0">
                <a:latin typeface="Tahoma"/>
                <a:cs typeface="Tahoma"/>
              </a:rPr>
              <a:t>t</a:t>
            </a:r>
            <a:r>
              <a:rPr sz="2000" spc="85" dirty="0">
                <a:latin typeface="Tahoma"/>
                <a:cs typeface="Tahoma"/>
              </a:rPr>
              <a:t>h</a:t>
            </a:r>
            <a:r>
              <a:rPr sz="2000" spc="25" dirty="0">
                <a:latin typeface="Tahoma"/>
                <a:cs typeface="Tahoma"/>
              </a:rPr>
              <a:t>a</a:t>
            </a:r>
            <a:r>
              <a:rPr sz="2000" spc="-35" dirty="0">
                <a:latin typeface="Tahoma"/>
                <a:cs typeface="Tahoma"/>
              </a:rPr>
              <a:t>t</a:t>
            </a:r>
            <a:r>
              <a:rPr sz="2000" spc="-190" dirty="0">
                <a:latin typeface="Tahoma"/>
                <a:cs typeface="Tahoma"/>
              </a:rPr>
              <a:t> </a:t>
            </a:r>
            <a:r>
              <a:rPr sz="2000" spc="20" dirty="0">
                <a:latin typeface="Tahoma"/>
                <a:cs typeface="Tahoma"/>
              </a:rPr>
              <a:t>i</a:t>
            </a:r>
            <a:r>
              <a:rPr sz="2000" spc="40" dirty="0">
                <a:latin typeface="Tahoma"/>
                <a:cs typeface="Tahoma"/>
              </a:rPr>
              <a:t>s</a:t>
            </a:r>
            <a:r>
              <a:rPr sz="2000" spc="-190" dirty="0">
                <a:latin typeface="Tahoma"/>
                <a:cs typeface="Tahoma"/>
              </a:rPr>
              <a:t> </a:t>
            </a:r>
            <a:r>
              <a:rPr sz="2000" spc="30" dirty="0">
                <a:latin typeface="Tahoma"/>
                <a:cs typeface="Tahoma"/>
              </a:rPr>
              <a:t>a</a:t>
            </a:r>
            <a:r>
              <a:rPr sz="2000" spc="-190" dirty="0">
                <a:latin typeface="Tahoma"/>
                <a:cs typeface="Tahoma"/>
              </a:rPr>
              <a:t> </a:t>
            </a:r>
            <a:r>
              <a:rPr sz="2000" spc="-165" dirty="0">
                <a:latin typeface="Tahoma"/>
                <a:cs typeface="Tahoma"/>
              </a:rPr>
              <a:t>..</a:t>
            </a:r>
            <a:r>
              <a:rPr sz="2000" spc="-160" dirty="0">
                <a:latin typeface="Tahoma"/>
                <a:cs typeface="Tahoma"/>
              </a:rPr>
              <a:t>.</a:t>
            </a:r>
            <a:r>
              <a:rPr sz="2000" spc="-190" dirty="0">
                <a:latin typeface="Tahoma"/>
                <a:cs typeface="Tahoma"/>
              </a:rPr>
              <a:t> </a:t>
            </a:r>
            <a:r>
              <a:rPr sz="2000" spc="35" dirty="0">
                <a:latin typeface="Tahoma"/>
                <a:cs typeface="Tahoma"/>
              </a:rPr>
              <a:t>s</a:t>
            </a:r>
            <a:r>
              <a:rPr sz="2000" spc="85" dirty="0">
                <a:latin typeface="Tahoma"/>
                <a:cs typeface="Tahoma"/>
              </a:rPr>
              <a:t>h</a:t>
            </a:r>
            <a:r>
              <a:rPr sz="2000" spc="25" dirty="0">
                <a:latin typeface="Tahoma"/>
                <a:cs typeface="Tahoma"/>
              </a:rPr>
              <a:t>a</a:t>
            </a:r>
            <a:r>
              <a:rPr sz="2000" spc="130" dirty="0">
                <a:latin typeface="Tahoma"/>
                <a:cs typeface="Tahoma"/>
              </a:rPr>
              <a:t>p</a:t>
            </a:r>
            <a:r>
              <a:rPr sz="2000" spc="55" dirty="0">
                <a:latin typeface="Tahoma"/>
                <a:cs typeface="Tahoma"/>
              </a:rPr>
              <a:t>e</a:t>
            </a:r>
            <a:r>
              <a:rPr sz="2000" spc="-160" dirty="0">
                <a:latin typeface="Tahoma"/>
                <a:cs typeface="Tahoma"/>
              </a:rPr>
              <a:t>,</a:t>
            </a:r>
            <a:endParaRPr sz="2000">
              <a:latin typeface="Tahoma"/>
              <a:cs typeface="Tahoma"/>
            </a:endParaRPr>
          </a:p>
          <a:p>
            <a:pPr marL="1039494" lvl="1" indent="-314960">
              <a:lnSpc>
                <a:spcPct val="100000"/>
              </a:lnSpc>
              <a:spcBef>
                <a:spcPts val="450"/>
              </a:spcBef>
              <a:buSzPct val="27500"/>
              <a:buFont typeface="Lucida Sans Unicode"/>
              <a:buChar char="▪"/>
              <a:tabLst>
                <a:tab pos="1040130" algn="l"/>
              </a:tabLst>
            </a:pPr>
            <a:r>
              <a:rPr sz="2000" spc="70" dirty="0">
                <a:latin typeface="Tahoma"/>
                <a:cs typeface="Tahoma"/>
              </a:rPr>
              <a:t>T</a:t>
            </a:r>
            <a:r>
              <a:rPr sz="2000" spc="85" dirty="0">
                <a:latin typeface="Tahoma"/>
                <a:cs typeface="Tahoma"/>
              </a:rPr>
              <a:t>h</a:t>
            </a:r>
            <a:r>
              <a:rPr sz="2000" spc="20" dirty="0">
                <a:latin typeface="Tahoma"/>
                <a:cs typeface="Tahoma"/>
              </a:rPr>
              <a:t>i</a:t>
            </a:r>
            <a:r>
              <a:rPr sz="2000" spc="85" dirty="0">
                <a:latin typeface="Tahoma"/>
                <a:cs typeface="Tahoma"/>
              </a:rPr>
              <a:t>n</a:t>
            </a:r>
            <a:r>
              <a:rPr sz="2000" spc="140" dirty="0">
                <a:latin typeface="Tahoma"/>
                <a:cs typeface="Tahoma"/>
              </a:rPr>
              <a:t>g</a:t>
            </a:r>
            <a:r>
              <a:rPr sz="2000" spc="40" dirty="0">
                <a:latin typeface="Tahoma"/>
                <a:cs typeface="Tahoma"/>
              </a:rPr>
              <a:t>s</a:t>
            </a:r>
            <a:r>
              <a:rPr sz="2000" spc="-190" dirty="0">
                <a:latin typeface="Tahoma"/>
                <a:cs typeface="Tahoma"/>
              </a:rPr>
              <a:t> </a:t>
            </a:r>
            <a:r>
              <a:rPr sz="2000" spc="-40" dirty="0">
                <a:latin typeface="Tahoma"/>
                <a:cs typeface="Tahoma"/>
              </a:rPr>
              <a:t>t</a:t>
            </a:r>
            <a:r>
              <a:rPr sz="2000" spc="85" dirty="0">
                <a:latin typeface="Tahoma"/>
                <a:cs typeface="Tahoma"/>
              </a:rPr>
              <a:t>h</a:t>
            </a:r>
            <a:r>
              <a:rPr sz="2000" spc="25" dirty="0">
                <a:latin typeface="Tahoma"/>
                <a:cs typeface="Tahoma"/>
              </a:rPr>
              <a:t>a</a:t>
            </a:r>
            <a:r>
              <a:rPr sz="2000" spc="-35" dirty="0">
                <a:latin typeface="Tahoma"/>
                <a:cs typeface="Tahoma"/>
              </a:rPr>
              <a:t>t</a:t>
            </a:r>
            <a:r>
              <a:rPr sz="2000" spc="-190" dirty="0">
                <a:latin typeface="Tahoma"/>
                <a:cs typeface="Tahoma"/>
              </a:rPr>
              <a:t> </a:t>
            </a:r>
            <a:r>
              <a:rPr sz="2000" spc="-55" dirty="0">
                <a:latin typeface="Tahoma"/>
                <a:cs typeface="Tahoma"/>
              </a:rPr>
              <a:t>f</a:t>
            </a:r>
            <a:r>
              <a:rPr sz="2000" spc="55" dirty="0">
                <a:latin typeface="Tahoma"/>
                <a:cs typeface="Tahoma"/>
              </a:rPr>
              <a:t>ee</a:t>
            </a:r>
            <a:r>
              <a:rPr sz="2000" spc="45" dirty="0">
                <a:latin typeface="Tahoma"/>
                <a:cs typeface="Tahoma"/>
              </a:rPr>
              <a:t>l</a:t>
            </a:r>
            <a:r>
              <a:rPr sz="2000" spc="-190" dirty="0">
                <a:latin typeface="Tahoma"/>
                <a:cs typeface="Tahoma"/>
              </a:rPr>
              <a:t> </a:t>
            </a:r>
            <a:r>
              <a:rPr sz="2000" spc="100" dirty="0">
                <a:latin typeface="Tahoma"/>
                <a:cs typeface="Tahoma"/>
              </a:rPr>
              <a:t>o</a:t>
            </a:r>
            <a:r>
              <a:rPr sz="2000" spc="-55" dirty="0">
                <a:latin typeface="Tahoma"/>
                <a:cs typeface="Tahoma"/>
              </a:rPr>
              <a:t>f</a:t>
            </a:r>
            <a:r>
              <a:rPr sz="2000" spc="-165" dirty="0">
                <a:latin typeface="Tahoma"/>
                <a:cs typeface="Tahoma"/>
              </a:rPr>
              <a:t>..</a:t>
            </a:r>
            <a:r>
              <a:rPr sz="2000" spc="-160" dirty="0">
                <a:latin typeface="Tahoma"/>
                <a:cs typeface="Tahoma"/>
              </a:rPr>
              <a:t>.</a:t>
            </a:r>
            <a:endParaRPr sz="2000">
              <a:latin typeface="Tahoma"/>
              <a:cs typeface="Tahoma"/>
            </a:endParaRPr>
          </a:p>
          <a:p>
            <a:pPr marL="1174750" lvl="2" indent="-314325">
              <a:lnSpc>
                <a:spcPct val="100000"/>
              </a:lnSpc>
              <a:spcBef>
                <a:spcPts val="450"/>
              </a:spcBef>
              <a:buSzPct val="27500"/>
              <a:buFont typeface="Lucida Sans Unicode"/>
              <a:buChar char="▪"/>
              <a:tabLst>
                <a:tab pos="1175385" algn="l"/>
              </a:tabLst>
            </a:pPr>
            <a:r>
              <a:rPr sz="2000" spc="70" dirty="0">
                <a:latin typeface="Tahoma"/>
                <a:cs typeface="Tahoma"/>
              </a:rPr>
              <a:t>T</a:t>
            </a:r>
            <a:r>
              <a:rPr sz="2000" spc="85" dirty="0">
                <a:latin typeface="Tahoma"/>
                <a:cs typeface="Tahoma"/>
              </a:rPr>
              <a:t>h</a:t>
            </a:r>
            <a:r>
              <a:rPr sz="2000" spc="20" dirty="0">
                <a:latin typeface="Tahoma"/>
                <a:cs typeface="Tahoma"/>
              </a:rPr>
              <a:t>i</a:t>
            </a:r>
            <a:r>
              <a:rPr sz="2000" spc="85" dirty="0">
                <a:latin typeface="Tahoma"/>
                <a:cs typeface="Tahoma"/>
              </a:rPr>
              <a:t>n</a:t>
            </a:r>
            <a:r>
              <a:rPr sz="2000" spc="140" dirty="0">
                <a:latin typeface="Tahoma"/>
                <a:cs typeface="Tahoma"/>
              </a:rPr>
              <a:t>g</a:t>
            </a:r>
            <a:r>
              <a:rPr sz="2000" spc="40" dirty="0">
                <a:latin typeface="Tahoma"/>
                <a:cs typeface="Tahoma"/>
              </a:rPr>
              <a:t>s</a:t>
            </a:r>
            <a:r>
              <a:rPr sz="2000" spc="-190" dirty="0">
                <a:latin typeface="Tahoma"/>
                <a:cs typeface="Tahoma"/>
              </a:rPr>
              <a:t> </a:t>
            </a:r>
            <a:r>
              <a:rPr sz="2000" spc="55" dirty="0">
                <a:latin typeface="Tahoma"/>
                <a:cs typeface="Tahoma"/>
              </a:rPr>
              <a:t>m</a:t>
            </a:r>
            <a:r>
              <a:rPr sz="2000" spc="25" dirty="0">
                <a:latin typeface="Tahoma"/>
                <a:cs typeface="Tahoma"/>
              </a:rPr>
              <a:t>a</a:t>
            </a:r>
            <a:r>
              <a:rPr sz="2000" spc="140" dirty="0">
                <a:latin typeface="Tahoma"/>
                <a:cs typeface="Tahoma"/>
              </a:rPr>
              <a:t>d</a:t>
            </a:r>
            <a:r>
              <a:rPr sz="2000" spc="60" dirty="0">
                <a:latin typeface="Tahoma"/>
                <a:cs typeface="Tahoma"/>
              </a:rPr>
              <a:t>e</a:t>
            </a:r>
            <a:r>
              <a:rPr sz="2000" spc="-190" dirty="0">
                <a:latin typeface="Tahoma"/>
                <a:cs typeface="Tahoma"/>
              </a:rPr>
              <a:t> </a:t>
            </a:r>
            <a:r>
              <a:rPr sz="2000" spc="100" dirty="0">
                <a:latin typeface="Tahoma"/>
                <a:cs typeface="Tahoma"/>
              </a:rPr>
              <a:t>o</a:t>
            </a:r>
            <a:r>
              <a:rPr sz="2000" spc="-55" dirty="0">
                <a:latin typeface="Tahoma"/>
                <a:cs typeface="Tahoma"/>
              </a:rPr>
              <a:t>f</a:t>
            </a:r>
            <a:r>
              <a:rPr sz="2000" spc="-165" dirty="0">
                <a:latin typeface="Tahoma"/>
                <a:cs typeface="Tahoma"/>
              </a:rPr>
              <a:t>..</a:t>
            </a:r>
            <a:r>
              <a:rPr sz="2000" spc="-160" dirty="0">
                <a:latin typeface="Tahoma"/>
                <a:cs typeface="Tahoma"/>
              </a:rPr>
              <a:t>.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178800" y="3796358"/>
            <a:ext cx="3267710" cy="25590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algn="ctr">
              <a:lnSpc>
                <a:spcPct val="118800"/>
              </a:lnSpc>
              <a:spcBef>
                <a:spcPts val="90"/>
              </a:spcBef>
            </a:pPr>
            <a:r>
              <a:rPr sz="2000" spc="70" dirty="0">
                <a:latin typeface="Tahoma"/>
                <a:cs typeface="Tahoma"/>
              </a:rPr>
              <a:t>T</a:t>
            </a:r>
            <a:r>
              <a:rPr sz="2000" spc="85" dirty="0">
                <a:latin typeface="Tahoma"/>
                <a:cs typeface="Tahoma"/>
              </a:rPr>
              <a:t>h</a:t>
            </a:r>
            <a:r>
              <a:rPr sz="2000" spc="20" dirty="0">
                <a:latin typeface="Tahoma"/>
                <a:cs typeface="Tahoma"/>
              </a:rPr>
              <a:t>i</a:t>
            </a:r>
            <a:r>
              <a:rPr sz="2000" spc="85" dirty="0">
                <a:latin typeface="Tahoma"/>
                <a:cs typeface="Tahoma"/>
              </a:rPr>
              <a:t>n</a:t>
            </a:r>
            <a:r>
              <a:rPr sz="2000" spc="65" dirty="0">
                <a:latin typeface="Tahoma"/>
                <a:cs typeface="Tahoma"/>
              </a:rPr>
              <a:t>k</a:t>
            </a:r>
            <a:r>
              <a:rPr sz="2000" spc="-190" dirty="0">
                <a:latin typeface="Tahoma"/>
                <a:cs typeface="Tahoma"/>
              </a:rPr>
              <a:t> </a:t>
            </a:r>
            <a:r>
              <a:rPr sz="2000" spc="25" dirty="0">
                <a:latin typeface="Tahoma"/>
                <a:cs typeface="Tahoma"/>
              </a:rPr>
              <a:t>a</a:t>
            </a:r>
            <a:r>
              <a:rPr sz="2000" spc="130" dirty="0">
                <a:latin typeface="Tahoma"/>
                <a:cs typeface="Tahoma"/>
              </a:rPr>
              <a:t>b</a:t>
            </a:r>
            <a:r>
              <a:rPr sz="2000" spc="100" dirty="0">
                <a:latin typeface="Tahoma"/>
                <a:cs typeface="Tahoma"/>
              </a:rPr>
              <a:t>o</a:t>
            </a:r>
            <a:r>
              <a:rPr sz="2000" spc="80" dirty="0">
                <a:latin typeface="Tahoma"/>
                <a:cs typeface="Tahoma"/>
              </a:rPr>
              <a:t>u</a:t>
            </a:r>
            <a:r>
              <a:rPr sz="2000" spc="-35" dirty="0">
                <a:latin typeface="Tahoma"/>
                <a:cs typeface="Tahoma"/>
              </a:rPr>
              <a:t>t</a:t>
            </a:r>
            <a:r>
              <a:rPr sz="2000" spc="-190" dirty="0">
                <a:latin typeface="Tahoma"/>
                <a:cs typeface="Tahoma"/>
              </a:rPr>
              <a:t> </a:t>
            </a:r>
            <a:r>
              <a:rPr sz="2000" spc="25" dirty="0">
                <a:latin typeface="Tahoma"/>
                <a:cs typeface="Tahoma"/>
              </a:rPr>
              <a:t>a</a:t>
            </a:r>
            <a:r>
              <a:rPr sz="2000" spc="85" dirty="0">
                <a:latin typeface="Tahoma"/>
                <a:cs typeface="Tahoma"/>
              </a:rPr>
              <a:t>n</a:t>
            </a:r>
            <a:r>
              <a:rPr sz="2000" spc="145" dirty="0">
                <a:latin typeface="Tahoma"/>
                <a:cs typeface="Tahoma"/>
              </a:rPr>
              <a:t>d</a:t>
            </a:r>
            <a:r>
              <a:rPr sz="2000" spc="-190" dirty="0">
                <a:latin typeface="Tahoma"/>
                <a:cs typeface="Tahoma"/>
              </a:rPr>
              <a:t> </a:t>
            </a:r>
            <a:r>
              <a:rPr sz="2000" spc="85" dirty="0">
                <a:latin typeface="Tahoma"/>
                <a:cs typeface="Tahoma"/>
              </a:rPr>
              <a:t>n</a:t>
            </a:r>
            <a:r>
              <a:rPr sz="2000" spc="25" dirty="0">
                <a:latin typeface="Tahoma"/>
                <a:cs typeface="Tahoma"/>
              </a:rPr>
              <a:t>a</a:t>
            </a:r>
            <a:r>
              <a:rPr sz="2000" spc="55" dirty="0">
                <a:latin typeface="Tahoma"/>
                <a:cs typeface="Tahoma"/>
              </a:rPr>
              <a:t>m</a:t>
            </a:r>
            <a:r>
              <a:rPr sz="2000" spc="60" dirty="0">
                <a:latin typeface="Tahoma"/>
                <a:cs typeface="Tahoma"/>
              </a:rPr>
              <a:t>e</a:t>
            </a:r>
            <a:r>
              <a:rPr sz="2000" spc="-190" dirty="0">
                <a:latin typeface="Tahoma"/>
                <a:cs typeface="Tahoma"/>
              </a:rPr>
              <a:t> </a:t>
            </a:r>
            <a:r>
              <a:rPr sz="2000" spc="-55" dirty="0">
                <a:latin typeface="Tahoma"/>
                <a:cs typeface="Tahoma"/>
              </a:rPr>
              <a:t>f</a:t>
            </a:r>
            <a:r>
              <a:rPr sz="2000" spc="25" dirty="0">
                <a:latin typeface="Tahoma"/>
                <a:cs typeface="Tahoma"/>
              </a:rPr>
              <a:t>a</a:t>
            </a:r>
            <a:r>
              <a:rPr sz="2000" spc="145" dirty="0">
                <a:latin typeface="Tahoma"/>
                <a:cs typeface="Tahoma"/>
              </a:rPr>
              <a:t>c</a:t>
            </a:r>
            <a:r>
              <a:rPr sz="2000" spc="-40" dirty="0">
                <a:latin typeface="Tahoma"/>
                <a:cs typeface="Tahoma"/>
              </a:rPr>
              <a:t>t</a:t>
            </a:r>
            <a:r>
              <a:rPr sz="2000" spc="30" dirty="0">
                <a:latin typeface="Tahoma"/>
                <a:cs typeface="Tahoma"/>
              </a:rPr>
              <a:t>s  </a:t>
            </a:r>
            <a:r>
              <a:rPr sz="2000" spc="25" dirty="0">
                <a:latin typeface="Tahoma"/>
                <a:cs typeface="Tahoma"/>
              </a:rPr>
              <a:t>a</a:t>
            </a:r>
            <a:r>
              <a:rPr sz="2000" spc="130" dirty="0">
                <a:latin typeface="Tahoma"/>
                <a:cs typeface="Tahoma"/>
              </a:rPr>
              <a:t>b</a:t>
            </a:r>
            <a:r>
              <a:rPr sz="2000" spc="100" dirty="0">
                <a:latin typeface="Tahoma"/>
                <a:cs typeface="Tahoma"/>
              </a:rPr>
              <a:t>o</a:t>
            </a:r>
            <a:r>
              <a:rPr sz="2000" spc="80" dirty="0">
                <a:latin typeface="Tahoma"/>
                <a:cs typeface="Tahoma"/>
              </a:rPr>
              <a:t>u</a:t>
            </a:r>
            <a:r>
              <a:rPr sz="2000" spc="-35" dirty="0">
                <a:latin typeface="Tahoma"/>
                <a:cs typeface="Tahoma"/>
              </a:rPr>
              <a:t>t</a:t>
            </a:r>
            <a:r>
              <a:rPr sz="2000" spc="-190" dirty="0">
                <a:latin typeface="Tahoma"/>
                <a:cs typeface="Tahoma"/>
              </a:rPr>
              <a:t> </a:t>
            </a:r>
            <a:r>
              <a:rPr sz="2000" spc="105" dirty="0">
                <a:latin typeface="Tahoma"/>
                <a:cs typeface="Tahoma"/>
              </a:rPr>
              <a:t>w</a:t>
            </a:r>
            <a:r>
              <a:rPr sz="2000" spc="85" dirty="0">
                <a:latin typeface="Tahoma"/>
                <a:cs typeface="Tahoma"/>
              </a:rPr>
              <a:t>h</a:t>
            </a:r>
            <a:r>
              <a:rPr sz="2000" spc="25" dirty="0">
                <a:latin typeface="Tahoma"/>
                <a:cs typeface="Tahoma"/>
              </a:rPr>
              <a:t>a</a:t>
            </a:r>
            <a:r>
              <a:rPr sz="2000" spc="-35" dirty="0">
                <a:latin typeface="Tahoma"/>
                <a:cs typeface="Tahoma"/>
              </a:rPr>
              <a:t>t</a:t>
            </a:r>
            <a:r>
              <a:rPr sz="2000" spc="-190" dirty="0">
                <a:latin typeface="Tahoma"/>
                <a:cs typeface="Tahoma"/>
              </a:rPr>
              <a:t> </a:t>
            </a:r>
            <a:r>
              <a:rPr sz="2000" spc="20" dirty="0">
                <a:latin typeface="Tahoma"/>
                <a:cs typeface="Tahoma"/>
              </a:rPr>
              <a:t>i</a:t>
            </a:r>
            <a:r>
              <a:rPr sz="2000" spc="40" dirty="0">
                <a:latin typeface="Tahoma"/>
                <a:cs typeface="Tahoma"/>
              </a:rPr>
              <a:t>s</a:t>
            </a:r>
            <a:r>
              <a:rPr sz="2000" spc="-190" dirty="0">
                <a:latin typeface="Tahoma"/>
                <a:cs typeface="Tahoma"/>
              </a:rPr>
              <a:t> </a:t>
            </a:r>
            <a:r>
              <a:rPr sz="2000" spc="140" dirty="0">
                <a:latin typeface="Tahoma"/>
                <a:cs typeface="Tahoma"/>
              </a:rPr>
              <a:t>g</a:t>
            </a:r>
            <a:r>
              <a:rPr sz="2000" spc="100" dirty="0">
                <a:latin typeface="Tahoma"/>
                <a:cs typeface="Tahoma"/>
              </a:rPr>
              <a:t>o</a:t>
            </a:r>
            <a:r>
              <a:rPr sz="2000" spc="20" dirty="0">
                <a:latin typeface="Tahoma"/>
                <a:cs typeface="Tahoma"/>
              </a:rPr>
              <a:t>i</a:t>
            </a:r>
            <a:r>
              <a:rPr sz="2000" spc="85" dirty="0">
                <a:latin typeface="Tahoma"/>
                <a:cs typeface="Tahoma"/>
              </a:rPr>
              <a:t>n</a:t>
            </a:r>
            <a:r>
              <a:rPr sz="2000" spc="145" dirty="0">
                <a:latin typeface="Tahoma"/>
                <a:cs typeface="Tahoma"/>
              </a:rPr>
              <a:t>g</a:t>
            </a:r>
            <a:r>
              <a:rPr sz="2000" spc="-190" dirty="0">
                <a:latin typeface="Tahoma"/>
                <a:cs typeface="Tahoma"/>
              </a:rPr>
              <a:t> </a:t>
            </a:r>
            <a:r>
              <a:rPr sz="2000" spc="100" dirty="0">
                <a:latin typeface="Tahoma"/>
                <a:cs typeface="Tahoma"/>
              </a:rPr>
              <a:t>o</a:t>
            </a:r>
            <a:r>
              <a:rPr sz="2000" spc="90" dirty="0">
                <a:latin typeface="Tahoma"/>
                <a:cs typeface="Tahoma"/>
              </a:rPr>
              <a:t>n</a:t>
            </a:r>
            <a:r>
              <a:rPr sz="2000" spc="-190" dirty="0">
                <a:latin typeface="Tahoma"/>
                <a:cs typeface="Tahoma"/>
              </a:rPr>
              <a:t> </a:t>
            </a:r>
            <a:r>
              <a:rPr sz="2000" spc="-55" dirty="0">
                <a:latin typeface="Tahoma"/>
                <a:cs typeface="Tahoma"/>
              </a:rPr>
              <a:t>r</a:t>
            </a:r>
            <a:r>
              <a:rPr sz="2000" spc="20" dirty="0">
                <a:latin typeface="Tahoma"/>
                <a:cs typeface="Tahoma"/>
              </a:rPr>
              <a:t>i</a:t>
            </a:r>
            <a:r>
              <a:rPr sz="2000" spc="140" dirty="0">
                <a:latin typeface="Tahoma"/>
                <a:cs typeface="Tahoma"/>
              </a:rPr>
              <a:t>g</a:t>
            </a:r>
            <a:r>
              <a:rPr sz="2000" spc="85" dirty="0">
                <a:latin typeface="Tahoma"/>
                <a:cs typeface="Tahoma"/>
              </a:rPr>
              <a:t>h</a:t>
            </a:r>
            <a:r>
              <a:rPr sz="2000" spc="-35" dirty="0">
                <a:latin typeface="Tahoma"/>
                <a:cs typeface="Tahoma"/>
              </a:rPr>
              <a:t>t  </a:t>
            </a:r>
            <a:r>
              <a:rPr sz="2000" spc="85" dirty="0">
                <a:latin typeface="Tahoma"/>
                <a:cs typeface="Tahoma"/>
              </a:rPr>
              <a:t>n</a:t>
            </a:r>
            <a:r>
              <a:rPr sz="2000" spc="100" dirty="0">
                <a:latin typeface="Tahoma"/>
                <a:cs typeface="Tahoma"/>
              </a:rPr>
              <a:t>o</a:t>
            </a:r>
            <a:r>
              <a:rPr sz="2000" spc="105" dirty="0">
                <a:latin typeface="Tahoma"/>
                <a:cs typeface="Tahoma"/>
              </a:rPr>
              <a:t>w</a:t>
            </a:r>
            <a:r>
              <a:rPr sz="2000" spc="-160" dirty="0">
                <a:latin typeface="Tahoma"/>
                <a:cs typeface="Tahoma"/>
              </a:rPr>
              <a:t>.</a:t>
            </a:r>
            <a:r>
              <a:rPr sz="2000" spc="-190" dirty="0">
                <a:latin typeface="Tahoma"/>
                <a:cs typeface="Tahoma"/>
              </a:rPr>
              <a:t> </a:t>
            </a:r>
            <a:r>
              <a:rPr sz="2000" spc="105" dirty="0">
                <a:latin typeface="Tahoma"/>
                <a:cs typeface="Tahoma"/>
              </a:rPr>
              <a:t>F</a:t>
            </a:r>
            <a:r>
              <a:rPr sz="2000" spc="100" dirty="0">
                <a:latin typeface="Tahoma"/>
                <a:cs typeface="Tahoma"/>
              </a:rPr>
              <a:t>o</a:t>
            </a:r>
            <a:r>
              <a:rPr sz="2000" spc="-50" dirty="0">
                <a:latin typeface="Tahoma"/>
                <a:cs typeface="Tahoma"/>
              </a:rPr>
              <a:t>r</a:t>
            </a:r>
            <a:r>
              <a:rPr sz="2000" spc="-190" dirty="0">
                <a:latin typeface="Tahoma"/>
                <a:cs typeface="Tahoma"/>
              </a:rPr>
              <a:t> </a:t>
            </a:r>
            <a:r>
              <a:rPr sz="2000" spc="55" dirty="0">
                <a:latin typeface="Tahoma"/>
                <a:cs typeface="Tahoma"/>
              </a:rPr>
              <a:t>e</a:t>
            </a:r>
            <a:r>
              <a:rPr sz="2000" spc="-15" dirty="0">
                <a:latin typeface="Tahoma"/>
                <a:cs typeface="Tahoma"/>
              </a:rPr>
              <a:t>x</a:t>
            </a:r>
            <a:r>
              <a:rPr sz="2000" spc="25" dirty="0">
                <a:latin typeface="Tahoma"/>
                <a:cs typeface="Tahoma"/>
              </a:rPr>
              <a:t>a</a:t>
            </a:r>
            <a:r>
              <a:rPr sz="2000" spc="55" dirty="0">
                <a:latin typeface="Tahoma"/>
                <a:cs typeface="Tahoma"/>
              </a:rPr>
              <a:t>m</a:t>
            </a:r>
            <a:r>
              <a:rPr sz="2000" spc="130" dirty="0">
                <a:latin typeface="Tahoma"/>
                <a:cs typeface="Tahoma"/>
              </a:rPr>
              <a:t>p</a:t>
            </a:r>
            <a:r>
              <a:rPr sz="2000" spc="40" dirty="0">
                <a:latin typeface="Tahoma"/>
                <a:cs typeface="Tahoma"/>
              </a:rPr>
              <a:t>l</a:t>
            </a:r>
            <a:r>
              <a:rPr sz="2000" spc="55" dirty="0">
                <a:latin typeface="Tahoma"/>
                <a:cs typeface="Tahoma"/>
              </a:rPr>
              <a:t>e</a:t>
            </a:r>
            <a:r>
              <a:rPr sz="2000" spc="-160" dirty="0">
                <a:latin typeface="Tahoma"/>
                <a:cs typeface="Tahoma"/>
              </a:rPr>
              <a:t>,</a:t>
            </a:r>
            <a:r>
              <a:rPr sz="2000" spc="-190" dirty="0">
                <a:latin typeface="Tahoma"/>
                <a:cs typeface="Tahoma"/>
              </a:rPr>
              <a:t> </a:t>
            </a:r>
            <a:r>
              <a:rPr sz="2000" spc="-40" dirty="0">
                <a:latin typeface="Tahoma"/>
                <a:cs typeface="Tahoma"/>
              </a:rPr>
              <a:t>t</a:t>
            </a:r>
            <a:r>
              <a:rPr sz="2000" spc="85" dirty="0">
                <a:latin typeface="Tahoma"/>
                <a:cs typeface="Tahoma"/>
              </a:rPr>
              <a:t>h</a:t>
            </a:r>
            <a:r>
              <a:rPr sz="2000" spc="20" dirty="0">
                <a:latin typeface="Tahoma"/>
                <a:cs typeface="Tahoma"/>
              </a:rPr>
              <a:t>i</a:t>
            </a:r>
            <a:r>
              <a:rPr sz="2000" spc="85" dirty="0">
                <a:latin typeface="Tahoma"/>
                <a:cs typeface="Tahoma"/>
              </a:rPr>
              <a:t>n</a:t>
            </a:r>
            <a:r>
              <a:rPr sz="2000" spc="60" dirty="0">
                <a:latin typeface="Tahoma"/>
                <a:cs typeface="Tahoma"/>
              </a:rPr>
              <a:t>k</a:t>
            </a:r>
            <a:r>
              <a:rPr sz="2000" spc="-260" dirty="0">
                <a:latin typeface="Tahoma"/>
                <a:cs typeface="Tahoma"/>
              </a:rPr>
              <a:t>:</a:t>
            </a:r>
            <a:endParaRPr sz="2000">
              <a:latin typeface="Tahoma"/>
              <a:cs typeface="Tahoma"/>
            </a:endParaRPr>
          </a:p>
          <a:p>
            <a:pPr marL="1162050" indent="-314325">
              <a:lnSpc>
                <a:spcPct val="100000"/>
              </a:lnSpc>
              <a:spcBef>
                <a:spcPts val="450"/>
              </a:spcBef>
              <a:buSzPct val="27500"/>
              <a:buFont typeface="Lucida Sans Unicode"/>
              <a:buChar char="▪"/>
              <a:tabLst>
                <a:tab pos="1162685" algn="l"/>
              </a:tabLst>
            </a:pPr>
            <a:r>
              <a:rPr sz="2000" spc="215" dirty="0">
                <a:latin typeface="Tahoma"/>
                <a:cs typeface="Tahoma"/>
              </a:rPr>
              <a:t>M</a:t>
            </a:r>
            <a:r>
              <a:rPr sz="2000" spc="45" dirty="0">
                <a:latin typeface="Tahoma"/>
                <a:cs typeface="Tahoma"/>
              </a:rPr>
              <a:t>y</a:t>
            </a:r>
            <a:r>
              <a:rPr sz="2000" spc="-190" dirty="0">
                <a:latin typeface="Tahoma"/>
                <a:cs typeface="Tahoma"/>
              </a:rPr>
              <a:t> </a:t>
            </a:r>
            <a:r>
              <a:rPr sz="2000" spc="25" dirty="0">
                <a:latin typeface="Tahoma"/>
                <a:cs typeface="Tahoma"/>
              </a:rPr>
              <a:t>a</a:t>
            </a:r>
            <a:r>
              <a:rPr sz="2000" spc="140" dirty="0">
                <a:latin typeface="Tahoma"/>
                <a:cs typeface="Tahoma"/>
              </a:rPr>
              <a:t>g</a:t>
            </a:r>
            <a:r>
              <a:rPr sz="2000" spc="60" dirty="0">
                <a:latin typeface="Tahoma"/>
                <a:cs typeface="Tahoma"/>
              </a:rPr>
              <a:t>e</a:t>
            </a:r>
            <a:r>
              <a:rPr sz="2000" spc="-190" dirty="0">
                <a:latin typeface="Tahoma"/>
                <a:cs typeface="Tahoma"/>
              </a:rPr>
              <a:t> </a:t>
            </a:r>
            <a:r>
              <a:rPr sz="2000" spc="20" dirty="0">
                <a:latin typeface="Tahoma"/>
                <a:cs typeface="Tahoma"/>
              </a:rPr>
              <a:t>i</a:t>
            </a:r>
            <a:r>
              <a:rPr sz="2000" spc="35" dirty="0">
                <a:latin typeface="Tahoma"/>
                <a:cs typeface="Tahoma"/>
              </a:rPr>
              <a:t>s</a:t>
            </a:r>
            <a:r>
              <a:rPr sz="2000" spc="-165" dirty="0">
                <a:latin typeface="Tahoma"/>
                <a:cs typeface="Tahoma"/>
              </a:rPr>
              <a:t>..</a:t>
            </a:r>
            <a:r>
              <a:rPr sz="2000" spc="-160" dirty="0">
                <a:latin typeface="Tahoma"/>
                <a:cs typeface="Tahoma"/>
              </a:rPr>
              <a:t>.</a:t>
            </a:r>
            <a:endParaRPr sz="2000">
              <a:latin typeface="Tahoma"/>
              <a:cs typeface="Tahoma"/>
            </a:endParaRPr>
          </a:p>
          <a:p>
            <a:pPr marL="1054735" indent="-314960">
              <a:lnSpc>
                <a:spcPct val="100000"/>
              </a:lnSpc>
              <a:spcBef>
                <a:spcPts val="450"/>
              </a:spcBef>
              <a:buSzPct val="27500"/>
              <a:buFont typeface="Lucida Sans Unicode"/>
              <a:buChar char="▪"/>
              <a:tabLst>
                <a:tab pos="1055370" algn="l"/>
              </a:tabLst>
            </a:pPr>
            <a:r>
              <a:rPr sz="2000" spc="215" dirty="0">
                <a:latin typeface="Tahoma"/>
                <a:cs typeface="Tahoma"/>
              </a:rPr>
              <a:t>M</a:t>
            </a:r>
            <a:r>
              <a:rPr sz="2000" spc="45" dirty="0">
                <a:latin typeface="Tahoma"/>
                <a:cs typeface="Tahoma"/>
              </a:rPr>
              <a:t>y</a:t>
            </a:r>
            <a:r>
              <a:rPr sz="2000" spc="-190" dirty="0">
                <a:latin typeface="Tahoma"/>
                <a:cs typeface="Tahoma"/>
              </a:rPr>
              <a:t> </a:t>
            </a:r>
            <a:r>
              <a:rPr sz="2000" spc="85" dirty="0">
                <a:latin typeface="Tahoma"/>
                <a:cs typeface="Tahoma"/>
              </a:rPr>
              <a:t>n</a:t>
            </a:r>
            <a:r>
              <a:rPr sz="2000" spc="25" dirty="0">
                <a:latin typeface="Tahoma"/>
                <a:cs typeface="Tahoma"/>
              </a:rPr>
              <a:t>a</a:t>
            </a:r>
            <a:r>
              <a:rPr sz="2000" spc="55" dirty="0">
                <a:latin typeface="Tahoma"/>
                <a:cs typeface="Tahoma"/>
              </a:rPr>
              <a:t>m</a:t>
            </a:r>
            <a:r>
              <a:rPr sz="2000" spc="60" dirty="0">
                <a:latin typeface="Tahoma"/>
                <a:cs typeface="Tahoma"/>
              </a:rPr>
              <a:t>e</a:t>
            </a:r>
            <a:r>
              <a:rPr sz="2000" spc="-190" dirty="0">
                <a:latin typeface="Tahoma"/>
                <a:cs typeface="Tahoma"/>
              </a:rPr>
              <a:t> </a:t>
            </a:r>
            <a:r>
              <a:rPr sz="2000" spc="20" dirty="0">
                <a:latin typeface="Tahoma"/>
                <a:cs typeface="Tahoma"/>
              </a:rPr>
              <a:t>i</a:t>
            </a:r>
            <a:r>
              <a:rPr sz="2000" spc="35" dirty="0">
                <a:latin typeface="Tahoma"/>
                <a:cs typeface="Tahoma"/>
              </a:rPr>
              <a:t>s</a:t>
            </a:r>
            <a:r>
              <a:rPr sz="2000" spc="-165" dirty="0">
                <a:latin typeface="Tahoma"/>
                <a:cs typeface="Tahoma"/>
              </a:rPr>
              <a:t>..</a:t>
            </a:r>
            <a:r>
              <a:rPr sz="2000" spc="-160" dirty="0">
                <a:latin typeface="Tahoma"/>
                <a:cs typeface="Tahoma"/>
              </a:rPr>
              <a:t>.</a:t>
            </a:r>
            <a:endParaRPr sz="2000">
              <a:latin typeface="Tahoma"/>
              <a:cs typeface="Tahoma"/>
            </a:endParaRPr>
          </a:p>
          <a:p>
            <a:pPr marL="965835" indent="-314960">
              <a:lnSpc>
                <a:spcPct val="100000"/>
              </a:lnSpc>
              <a:spcBef>
                <a:spcPts val="450"/>
              </a:spcBef>
              <a:buSzPct val="27500"/>
              <a:buFont typeface="Lucida Sans Unicode"/>
              <a:buChar char="▪"/>
              <a:tabLst>
                <a:tab pos="966469" algn="l"/>
              </a:tabLst>
            </a:pPr>
            <a:r>
              <a:rPr sz="2000" spc="-210" dirty="0">
                <a:latin typeface="Tahoma"/>
                <a:cs typeface="Tahoma"/>
              </a:rPr>
              <a:t>I</a:t>
            </a:r>
            <a:r>
              <a:rPr sz="2000" spc="-190" dirty="0">
                <a:latin typeface="Tahoma"/>
                <a:cs typeface="Tahoma"/>
              </a:rPr>
              <a:t> </a:t>
            </a:r>
            <a:r>
              <a:rPr sz="2000" spc="25" dirty="0">
                <a:latin typeface="Tahoma"/>
                <a:cs typeface="Tahoma"/>
              </a:rPr>
              <a:t>a</a:t>
            </a:r>
            <a:r>
              <a:rPr sz="2000" spc="60" dirty="0">
                <a:latin typeface="Tahoma"/>
                <a:cs typeface="Tahoma"/>
              </a:rPr>
              <a:t>m</a:t>
            </a:r>
            <a:r>
              <a:rPr sz="2000" spc="-190" dirty="0">
                <a:latin typeface="Tahoma"/>
                <a:cs typeface="Tahoma"/>
              </a:rPr>
              <a:t> </a:t>
            </a:r>
            <a:r>
              <a:rPr sz="2000" spc="105" dirty="0">
                <a:latin typeface="Tahoma"/>
                <a:cs typeface="Tahoma"/>
              </a:rPr>
              <a:t>w</a:t>
            </a:r>
            <a:r>
              <a:rPr sz="2000" spc="55" dirty="0">
                <a:latin typeface="Tahoma"/>
                <a:cs typeface="Tahoma"/>
              </a:rPr>
              <a:t>e</a:t>
            </a:r>
            <a:r>
              <a:rPr sz="2000" spc="25" dirty="0">
                <a:latin typeface="Tahoma"/>
                <a:cs typeface="Tahoma"/>
              </a:rPr>
              <a:t>a</a:t>
            </a:r>
            <a:r>
              <a:rPr sz="2000" spc="-55" dirty="0">
                <a:latin typeface="Tahoma"/>
                <a:cs typeface="Tahoma"/>
              </a:rPr>
              <a:t>r</a:t>
            </a:r>
            <a:r>
              <a:rPr sz="2000" spc="20" dirty="0">
                <a:latin typeface="Tahoma"/>
                <a:cs typeface="Tahoma"/>
              </a:rPr>
              <a:t>i</a:t>
            </a:r>
            <a:r>
              <a:rPr sz="2000" spc="85" dirty="0">
                <a:latin typeface="Tahoma"/>
                <a:cs typeface="Tahoma"/>
              </a:rPr>
              <a:t>n</a:t>
            </a:r>
            <a:r>
              <a:rPr sz="2000" spc="140" dirty="0">
                <a:latin typeface="Tahoma"/>
                <a:cs typeface="Tahoma"/>
              </a:rPr>
              <a:t>g</a:t>
            </a:r>
            <a:r>
              <a:rPr sz="2000" spc="-165" dirty="0">
                <a:latin typeface="Tahoma"/>
                <a:cs typeface="Tahoma"/>
              </a:rPr>
              <a:t>..</a:t>
            </a:r>
            <a:r>
              <a:rPr sz="2000" spc="-160" dirty="0">
                <a:latin typeface="Tahoma"/>
                <a:cs typeface="Tahoma"/>
              </a:rPr>
              <a:t>.</a:t>
            </a:r>
            <a:endParaRPr sz="2000">
              <a:latin typeface="Tahoma"/>
              <a:cs typeface="Tahoma"/>
            </a:endParaRPr>
          </a:p>
          <a:p>
            <a:pPr marL="861060" indent="-314325">
              <a:lnSpc>
                <a:spcPct val="100000"/>
              </a:lnSpc>
              <a:spcBef>
                <a:spcPts val="450"/>
              </a:spcBef>
              <a:buSzPct val="27500"/>
              <a:buFont typeface="Lucida Sans Unicode"/>
              <a:buChar char="▪"/>
              <a:tabLst>
                <a:tab pos="861694" algn="l"/>
              </a:tabLst>
            </a:pPr>
            <a:r>
              <a:rPr sz="2000" spc="70" dirty="0">
                <a:latin typeface="Tahoma"/>
                <a:cs typeface="Tahoma"/>
              </a:rPr>
              <a:t>T</a:t>
            </a:r>
            <a:r>
              <a:rPr sz="2000" spc="85" dirty="0">
                <a:latin typeface="Tahoma"/>
                <a:cs typeface="Tahoma"/>
              </a:rPr>
              <a:t>h</a:t>
            </a:r>
            <a:r>
              <a:rPr sz="2000" spc="60" dirty="0">
                <a:latin typeface="Tahoma"/>
                <a:cs typeface="Tahoma"/>
              </a:rPr>
              <a:t>e</a:t>
            </a:r>
            <a:r>
              <a:rPr sz="2000" spc="-190" dirty="0">
                <a:latin typeface="Tahoma"/>
                <a:cs typeface="Tahoma"/>
              </a:rPr>
              <a:t> </a:t>
            </a:r>
            <a:r>
              <a:rPr sz="2000" spc="105" dirty="0">
                <a:latin typeface="Tahoma"/>
                <a:cs typeface="Tahoma"/>
              </a:rPr>
              <a:t>w</a:t>
            </a:r>
            <a:r>
              <a:rPr sz="2000" spc="55" dirty="0">
                <a:latin typeface="Tahoma"/>
                <a:cs typeface="Tahoma"/>
              </a:rPr>
              <a:t>e</a:t>
            </a:r>
            <a:r>
              <a:rPr sz="2000" spc="25" dirty="0">
                <a:latin typeface="Tahoma"/>
                <a:cs typeface="Tahoma"/>
              </a:rPr>
              <a:t>a</a:t>
            </a:r>
            <a:r>
              <a:rPr sz="2000" spc="-40" dirty="0">
                <a:latin typeface="Tahoma"/>
                <a:cs typeface="Tahoma"/>
              </a:rPr>
              <a:t>t</a:t>
            </a:r>
            <a:r>
              <a:rPr sz="2000" spc="85" dirty="0">
                <a:latin typeface="Tahoma"/>
                <a:cs typeface="Tahoma"/>
              </a:rPr>
              <a:t>h</a:t>
            </a:r>
            <a:r>
              <a:rPr sz="2000" spc="55" dirty="0">
                <a:latin typeface="Tahoma"/>
                <a:cs typeface="Tahoma"/>
              </a:rPr>
              <a:t>e</a:t>
            </a:r>
            <a:r>
              <a:rPr sz="2000" spc="-50" dirty="0">
                <a:latin typeface="Tahoma"/>
                <a:cs typeface="Tahoma"/>
              </a:rPr>
              <a:t>r</a:t>
            </a:r>
            <a:r>
              <a:rPr sz="2000" spc="-190" dirty="0">
                <a:latin typeface="Tahoma"/>
                <a:cs typeface="Tahoma"/>
              </a:rPr>
              <a:t> </a:t>
            </a:r>
            <a:r>
              <a:rPr sz="2000" spc="20" dirty="0">
                <a:latin typeface="Tahoma"/>
                <a:cs typeface="Tahoma"/>
              </a:rPr>
              <a:t>i</a:t>
            </a:r>
            <a:r>
              <a:rPr sz="2000" spc="35" dirty="0">
                <a:latin typeface="Tahoma"/>
                <a:cs typeface="Tahoma"/>
              </a:rPr>
              <a:t>s</a:t>
            </a:r>
            <a:r>
              <a:rPr sz="2000" spc="-165" dirty="0">
                <a:latin typeface="Tahoma"/>
                <a:cs typeface="Tahoma"/>
              </a:rPr>
              <a:t>..</a:t>
            </a:r>
            <a:r>
              <a:rPr sz="2000" spc="-160" dirty="0">
                <a:latin typeface="Tahoma"/>
                <a:cs typeface="Tahoma"/>
              </a:rPr>
              <a:t>.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5236390" y="1307262"/>
            <a:ext cx="798004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5" dirty="0"/>
              <a:t>Calming</a:t>
            </a:r>
            <a:r>
              <a:rPr spc="-60" dirty="0"/>
              <a:t> </a:t>
            </a:r>
            <a:r>
              <a:rPr spc="320" dirty="0"/>
              <a:t>techniques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715542" y="4034962"/>
            <a:ext cx="2440305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GB" sz="2750" spc="114" dirty="0">
                <a:latin typeface="Tahoma"/>
                <a:cs typeface="Tahoma"/>
              </a:rPr>
              <a:t>01494463364</a:t>
            </a:r>
            <a:endParaRPr sz="2750" dirty="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64355" y="2997456"/>
            <a:ext cx="3867149" cy="71437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823663" y="3831335"/>
            <a:ext cx="1249680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spc="-195" dirty="0">
                <a:latin typeface="Tahoma"/>
                <a:cs typeface="Tahoma"/>
              </a:rPr>
              <a:t>11</a:t>
            </a:r>
            <a:r>
              <a:rPr sz="2750" spc="200" dirty="0">
                <a:latin typeface="Tahoma"/>
                <a:cs typeface="Tahoma"/>
              </a:rPr>
              <a:t>6</a:t>
            </a:r>
            <a:r>
              <a:rPr sz="2750" spc="-105" dirty="0">
                <a:latin typeface="Tahoma"/>
                <a:cs typeface="Tahoma"/>
              </a:rPr>
              <a:t> </a:t>
            </a:r>
            <a:r>
              <a:rPr sz="2750" spc="-195" dirty="0">
                <a:latin typeface="Tahoma"/>
                <a:cs typeface="Tahoma"/>
              </a:rPr>
              <a:t>1</a:t>
            </a:r>
            <a:r>
              <a:rPr sz="2750" spc="70" dirty="0">
                <a:latin typeface="Tahoma"/>
                <a:cs typeface="Tahoma"/>
              </a:rPr>
              <a:t>2</a:t>
            </a:r>
            <a:r>
              <a:rPr sz="2750" spc="155" dirty="0">
                <a:latin typeface="Tahoma"/>
                <a:cs typeface="Tahoma"/>
              </a:rPr>
              <a:t>3</a:t>
            </a:r>
            <a:endParaRPr sz="2750" dirty="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62000" y="7710085"/>
            <a:ext cx="409575" cy="409575"/>
            <a:chOff x="835297" y="6527724"/>
            <a:chExt cx="409575" cy="409575"/>
          </a:xfrm>
        </p:grpSpPr>
        <p:sp>
          <p:nvSpPr>
            <p:cNvPr id="8" name="object 8"/>
            <p:cNvSpPr/>
            <p:nvPr/>
          </p:nvSpPr>
          <p:spPr>
            <a:xfrm>
              <a:off x="835297" y="6527724"/>
              <a:ext cx="409575" cy="409575"/>
            </a:xfrm>
            <a:custGeom>
              <a:avLst/>
              <a:gdLst/>
              <a:ahLst/>
              <a:cxnLst/>
              <a:rect l="l" t="t" r="r" b="b"/>
              <a:pathLst>
                <a:path w="409575" h="409575">
                  <a:moveTo>
                    <a:pt x="204774" y="409549"/>
                  </a:moveTo>
                  <a:lnTo>
                    <a:pt x="157907" y="404126"/>
                  </a:lnTo>
                  <a:lnTo>
                    <a:pt x="114839" y="388688"/>
                  </a:lnTo>
                  <a:lnTo>
                    <a:pt x="76812" y="364476"/>
                  </a:lnTo>
                  <a:lnTo>
                    <a:pt x="45072" y="332736"/>
                  </a:lnTo>
                  <a:lnTo>
                    <a:pt x="20861" y="294710"/>
                  </a:lnTo>
                  <a:lnTo>
                    <a:pt x="5422" y="251641"/>
                  </a:lnTo>
                  <a:lnTo>
                    <a:pt x="0" y="204774"/>
                  </a:lnTo>
                  <a:lnTo>
                    <a:pt x="5422" y="157907"/>
                  </a:lnTo>
                  <a:lnTo>
                    <a:pt x="20859" y="114839"/>
                  </a:lnTo>
                  <a:lnTo>
                    <a:pt x="45069" y="76812"/>
                  </a:lnTo>
                  <a:lnTo>
                    <a:pt x="76809" y="45072"/>
                  </a:lnTo>
                  <a:lnTo>
                    <a:pt x="114835" y="20861"/>
                  </a:lnTo>
                  <a:lnTo>
                    <a:pt x="157904" y="5422"/>
                  </a:lnTo>
                  <a:lnTo>
                    <a:pt x="204774" y="0"/>
                  </a:lnTo>
                  <a:lnTo>
                    <a:pt x="251641" y="5422"/>
                  </a:lnTo>
                  <a:lnTo>
                    <a:pt x="294710" y="20861"/>
                  </a:lnTo>
                  <a:lnTo>
                    <a:pt x="332736" y="45072"/>
                  </a:lnTo>
                  <a:lnTo>
                    <a:pt x="364476" y="76812"/>
                  </a:lnTo>
                  <a:lnTo>
                    <a:pt x="388688" y="114839"/>
                  </a:lnTo>
                  <a:lnTo>
                    <a:pt x="404126" y="157907"/>
                  </a:lnTo>
                  <a:lnTo>
                    <a:pt x="409549" y="204774"/>
                  </a:lnTo>
                  <a:lnTo>
                    <a:pt x="404126" y="251641"/>
                  </a:lnTo>
                  <a:lnTo>
                    <a:pt x="388688" y="294710"/>
                  </a:lnTo>
                  <a:lnTo>
                    <a:pt x="364476" y="332736"/>
                  </a:lnTo>
                  <a:lnTo>
                    <a:pt x="332736" y="364476"/>
                  </a:lnTo>
                  <a:lnTo>
                    <a:pt x="294710" y="388688"/>
                  </a:lnTo>
                  <a:lnTo>
                    <a:pt x="251641" y="404126"/>
                  </a:lnTo>
                  <a:lnTo>
                    <a:pt x="204774" y="4095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58493" y="6550924"/>
              <a:ext cx="363220" cy="363220"/>
            </a:xfrm>
            <a:custGeom>
              <a:avLst/>
              <a:gdLst/>
              <a:ahLst/>
              <a:cxnLst/>
              <a:rect l="l" t="t" r="r" b="b"/>
              <a:pathLst>
                <a:path w="363219" h="363220">
                  <a:moveTo>
                    <a:pt x="181570" y="363140"/>
                  </a:moveTo>
                  <a:lnTo>
                    <a:pt x="133300" y="356654"/>
                  </a:lnTo>
                  <a:lnTo>
                    <a:pt x="89927" y="338350"/>
                  </a:lnTo>
                  <a:lnTo>
                    <a:pt x="53180" y="309960"/>
                  </a:lnTo>
                  <a:lnTo>
                    <a:pt x="24789" y="273212"/>
                  </a:lnTo>
                  <a:lnTo>
                    <a:pt x="6485" y="229839"/>
                  </a:lnTo>
                  <a:lnTo>
                    <a:pt x="0" y="181570"/>
                  </a:lnTo>
                  <a:lnTo>
                    <a:pt x="6485" y="133300"/>
                  </a:lnTo>
                  <a:lnTo>
                    <a:pt x="24789" y="89927"/>
                  </a:lnTo>
                  <a:lnTo>
                    <a:pt x="53180" y="53180"/>
                  </a:lnTo>
                  <a:lnTo>
                    <a:pt x="89927" y="24789"/>
                  </a:lnTo>
                  <a:lnTo>
                    <a:pt x="133300" y="6485"/>
                  </a:lnTo>
                  <a:lnTo>
                    <a:pt x="181570" y="0"/>
                  </a:lnTo>
                  <a:lnTo>
                    <a:pt x="229839" y="6485"/>
                  </a:lnTo>
                  <a:lnTo>
                    <a:pt x="273212" y="24789"/>
                  </a:lnTo>
                  <a:lnTo>
                    <a:pt x="309960" y="53180"/>
                  </a:lnTo>
                  <a:lnTo>
                    <a:pt x="338350" y="89927"/>
                  </a:lnTo>
                  <a:lnTo>
                    <a:pt x="356654" y="133300"/>
                  </a:lnTo>
                  <a:lnTo>
                    <a:pt x="363140" y="181570"/>
                  </a:lnTo>
                  <a:lnTo>
                    <a:pt x="356654" y="229836"/>
                  </a:lnTo>
                  <a:lnTo>
                    <a:pt x="338350" y="273209"/>
                  </a:lnTo>
                  <a:lnTo>
                    <a:pt x="309960" y="309957"/>
                  </a:lnTo>
                  <a:lnTo>
                    <a:pt x="273212" y="338349"/>
                  </a:lnTo>
                  <a:lnTo>
                    <a:pt x="229839" y="356653"/>
                  </a:lnTo>
                  <a:lnTo>
                    <a:pt x="181570" y="363140"/>
                  </a:lnTo>
                  <a:close/>
                </a:path>
              </a:pathLst>
            </a:custGeom>
            <a:solidFill>
              <a:srgbClr val="AED5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40068" y="6600914"/>
              <a:ext cx="201295" cy="262890"/>
            </a:xfrm>
            <a:custGeom>
              <a:avLst/>
              <a:gdLst/>
              <a:ahLst/>
              <a:cxnLst/>
              <a:rect l="l" t="t" r="r" b="b"/>
              <a:pathLst>
                <a:path w="201294" h="262890">
                  <a:moveTo>
                    <a:pt x="65544" y="78903"/>
                  </a:moveTo>
                  <a:lnTo>
                    <a:pt x="55460" y="40659"/>
                  </a:lnTo>
                  <a:lnTo>
                    <a:pt x="49419" y="17521"/>
                  </a:lnTo>
                  <a:lnTo>
                    <a:pt x="46118" y="4539"/>
                  </a:lnTo>
                  <a:lnTo>
                    <a:pt x="45215" y="386"/>
                  </a:lnTo>
                  <a:lnTo>
                    <a:pt x="45602" y="0"/>
                  </a:lnTo>
                  <a:lnTo>
                    <a:pt x="73021" y="33239"/>
                  </a:lnTo>
                  <a:lnTo>
                    <a:pt x="81437" y="66740"/>
                  </a:lnTo>
                  <a:lnTo>
                    <a:pt x="78354" y="69148"/>
                  </a:lnTo>
                  <a:lnTo>
                    <a:pt x="65544" y="78903"/>
                  </a:lnTo>
                  <a:close/>
                </a:path>
                <a:path w="201294" h="262890">
                  <a:moveTo>
                    <a:pt x="140529" y="262778"/>
                  </a:moveTo>
                  <a:lnTo>
                    <a:pt x="105145" y="247059"/>
                  </a:lnTo>
                  <a:lnTo>
                    <a:pt x="70359" y="220249"/>
                  </a:lnTo>
                  <a:lnTo>
                    <a:pt x="45293" y="191185"/>
                  </a:lnTo>
                  <a:lnTo>
                    <a:pt x="35957" y="175787"/>
                  </a:lnTo>
                  <a:lnTo>
                    <a:pt x="33148" y="171170"/>
                  </a:lnTo>
                  <a:lnTo>
                    <a:pt x="8101" y="116463"/>
                  </a:lnTo>
                  <a:lnTo>
                    <a:pt x="90" y="72027"/>
                  </a:lnTo>
                  <a:lnTo>
                    <a:pt x="0" y="66612"/>
                  </a:lnTo>
                  <a:lnTo>
                    <a:pt x="308" y="50663"/>
                  </a:lnTo>
                  <a:lnTo>
                    <a:pt x="14389" y="25094"/>
                  </a:lnTo>
                  <a:lnTo>
                    <a:pt x="16341" y="22809"/>
                  </a:lnTo>
                  <a:lnTo>
                    <a:pt x="16341" y="22391"/>
                  </a:lnTo>
                  <a:lnTo>
                    <a:pt x="19853" y="18922"/>
                  </a:lnTo>
                  <a:lnTo>
                    <a:pt x="27616" y="12228"/>
                  </a:lnTo>
                  <a:lnTo>
                    <a:pt x="35474" y="5802"/>
                  </a:lnTo>
                  <a:lnTo>
                    <a:pt x="39268" y="3135"/>
                  </a:lnTo>
                  <a:lnTo>
                    <a:pt x="42650" y="15136"/>
                  </a:lnTo>
                  <a:lnTo>
                    <a:pt x="49475" y="41223"/>
                  </a:lnTo>
                  <a:lnTo>
                    <a:pt x="55961" y="66740"/>
                  </a:lnTo>
                  <a:lnTo>
                    <a:pt x="57844" y="74789"/>
                  </a:lnTo>
                  <a:lnTo>
                    <a:pt x="44604" y="74790"/>
                  </a:lnTo>
                  <a:lnTo>
                    <a:pt x="40023" y="79101"/>
                  </a:lnTo>
                  <a:lnTo>
                    <a:pt x="39635" y="80077"/>
                  </a:lnTo>
                  <a:lnTo>
                    <a:pt x="40852" y="85126"/>
                  </a:lnTo>
                  <a:lnTo>
                    <a:pt x="45226" y="93870"/>
                  </a:lnTo>
                  <a:lnTo>
                    <a:pt x="50616" y="102312"/>
                  </a:lnTo>
                  <a:lnTo>
                    <a:pt x="53027" y="106526"/>
                  </a:lnTo>
                  <a:lnTo>
                    <a:pt x="55653" y="111708"/>
                  </a:lnTo>
                  <a:lnTo>
                    <a:pt x="59020" y="117240"/>
                  </a:lnTo>
                  <a:lnTo>
                    <a:pt x="64623" y="125577"/>
                  </a:lnTo>
                  <a:lnTo>
                    <a:pt x="67830" y="130785"/>
                  </a:lnTo>
                  <a:lnTo>
                    <a:pt x="70068" y="135177"/>
                  </a:lnTo>
                  <a:lnTo>
                    <a:pt x="72624" y="139190"/>
                  </a:lnTo>
                  <a:lnTo>
                    <a:pt x="76632" y="144608"/>
                  </a:lnTo>
                  <a:lnTo>
                    <a:pt x="79086" y="148311"/>
                  </a:lnTo>
                  <a:lnTo>
                    <a:pt x="96302" y="176811"/>
                  </a:lnTo>
                  <a:lnTo>
                    <a:pt x="99866" y="182789"/>
                  </a:lnTo>
                  <a:lnTo>
                    <a:pt x="103921" y="190047"/>
                  </a:lnTo>
                  <a:lnTo>
                    <a:pt x="106708" y="194461"/>
                  </a:lnTo>
                  <a:lnTo>
                    <a:pt x="109467" y="197995"/>
                  </a:lnTo>
                  <a:lnTo>
                    <a:pt x="111752" y="201447"/>
                  </a:lnTo>
                  <a:lnTo>
                    <a:pt x="116407" y="209525"/>
                  </a:lnTo>
                  <a:lnTo>
                    <a:pt x="118637" y="211419"/>
                  </a:lnTo>
                  <a:lnTo>
                    <a:pt x="148719" y="211423"/>
                  </a:lnTo>
                  <a:lnTo>
                    <a:pt x="156472" y="218163"/>
                  </a:lnTo>
                  <a:lnTo>
                    <a:pt x="175609" y="235052"/>
                  </a:lnTo>
                  <a:lnTo>
                    <a:pt x="187409" y="245756"/>
                  </a:lnTo>
                  <a:lnTo>
                    <a:pt x="188379" y="246696"/>
                  </a:lnTo>
                  <a:lnTo>
                    <a:pt x="187984" y="247258"/>
                  </a:lnTo>
                  <a:lnTo>
                    <a:pt x="157246" y="259751"/>
                  </a:lnTo>
                  <a:lnTo>
                    <a:pt x="147977" y="262223"/>
                  </a:lnTo>
                  <a:lnTo>
                    <a:pt x="140529" y="262778"/>
                  </a:lnTo>
                  <a:close/>
                </a:path>
                <a:path w="201294" h="262890">
                  <a:moveTo>
                    <a:pt x="58477" y="78679"/>
                  </a:moveTo>
                  <a:lnTo>
                    <a:pt x="55977" y="78165"/>
                  </a:lnTo>
                  <a:lnTo>
                    <a:pt x="44778" y="74790"/>
                  </a:lnTo>
                  <a:lnTo>
                    <a:pt x="44605" y="74789"/>
                  </a:lnTo>
                  <a:lnTo>
                    <a:pt x="57844" y="74790"/>
                  </a:lnTo>
                  <a:lnTo>
                    <a:pt x="58701" y="78455"/>
                  </a:lnTo>
                  <a:lnTo>
                    <a:pt x="58477" y="78679"/>
                  </a:lnTo>
                  <a:close/>
                </a:path>
                <a:path w="201294" h="262890">
                  <a:moveTo>
                    <a:pt x="64971" y="79339"/>
                  </a:moveTo>
                  <a:lnTo>
                    <a:pt x="65544" y="78903"/>
                  </a:lnTo>
                  <a:lnTo>
                    <a:pt x="65604" y="79133"/>
                  </a:lnTo>
                  <a:lnTo>
                    <a:pt x="64971" y="79339"/>
                  </a:lnTo>
                  <a:close/>
                </a:path>
                <a:path w="201294" h="262890">
                  <a:moveTo>
                    <a:pt x="193550" y="241466"/>
                  </a:moveTo>
                  <a:lnTo>
                    <a:pt x="158207" y="211419"/>
                  </a:lnTo>
                  <a:lnTo>
                    <a:pt x="133119" y="189511"/>
                  </a:lnTo>
                  <a:lnTo>
                    <a:pt x="134365" y="188600"/>
                  </a:lnTo>
                  <a:lnTo>
                    <a:pt x="150072" y="180718"/>
                  </a:lnTo>
                  <a:lnTo>
                    <a:pt x="151368" y="180311"/>
                  </a:lnTo>
                  <a:lnTo>
                    <a:pt x="162108" y="189589"/>
                  </a:lnTo>
                  <a:lnTo>
                    <a:pt x="187190" y="211423"/>
                  </a:lnTo>
                  <a:lnTo>
                    <a:pt x="199398" y="222111"/>
                  </a:lnTo>
                  <a:lnTo>
                    <a:pt x="200898" y="223527"/>
                  </a:lnTo>
                  <a:lnTo>
                    <a:pt x="200803" y="224017"/>
                  </a:lnTo>
                  <a:lnTo>
                    <a:pt x="195420" y="237245"/>
                  </a:lnTo>
                  <a:lnTo>
                    <a:pt x="193692" y="241324"/>
                  </a:lnTo>
                  <a:lnTo>
                    <a:pt x="193550" y="241466"/>
                  </a:lnTo>
                  <a:close/>
                </a:path>
                <a:path w="201294" h="262890">
                  <a:moveTo>
                    <a:pt x="148719" y="211423"/>
                  </a:moveTo>
                  <a:lnTo>
                    <a:pt x="126127" y="211423"/>
                  </a:lnTo>
                  <a:lnTo>
                    <a:pt x="127369" y="209807"/>
                  </a:lnTo>
                  <a:lnTo>
                    <a:pt x="129355" y="199166"/>
                  </a:lnTo>
                  <a:lnTo>
                    <a:pt x="130162" y="196076"/>
                  </a:lnTo>
                  <a:lnTo>
                    <a:pt x="130481" y="195879"/>
                  </a:lnTo>
                  <a:lnTo>
                    <a:pt x="138571" y="202601"/>
                  </a:lnTo>
                  <a:lnTo>
                    <a:pt x="148719" y="211423"/>
                  </a:lnTo>
                  <a:close/>
                </a:path>
                <a:path w="201294" h="262890">
                  <a:moveTo>
                    <a:pt x="197391" y="232403"/>
                  </a:move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326446" y="6773156"/>
            <a:ext cx="4705349" cy="129843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GB" sz="2750" spc="365" dirty="0">
                <a:latin typeface="Tahoma"/>
                <a:cs typeface="Tahoma"/>
              </a:rPr>
              <a:t>Wokingham Emotional Wellbeing </a:t>
            </a:r>
            <a:r>
              <a:rPr lang="en-GB" sz="2750" spc="3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Hub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GB" sz="27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0118 974 6000</a:t>
            </a:r>
            <a:endParaRPr sz="27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93948" y="9533146"/>
            <a:ext cx="2627630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GB" sz="2750" spc="270" dirty="0">
                <a:latin typeface="Tahoma"/>
                <a:cs typeface="Tahoma"/>
              </a:rPr>
              <a:t>08001337938</a:t>
            </a:r>
            <a:endParaRPr sz="2750" dirty="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629247" y="9081634"/>
            <a:ext cx="3996690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spc="45" dirty="0">
                <a:latin typeface="Tahoma"/>
                <a:cs typeface="Tahoma"/>
                <a:hlinkClick r:id="rId3"/>
              </a:rPr>
              <a:t>www.youngminds.org.uk</a:t>
            </a:r>
            <a:endParaRPr sz="2750">
              <a:latin typeface="Tahoma"/>
              <a:cs typeface="Tahoma"/>
            </a:endParaRPr>
          </a:p>
        </p:txBody>
      </p:sp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920588" y="7870436"/>
            <a:ext cx="4705349" cy="1304924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091631" y="9248263"/>
            <a:ext cx="333374" cy="333374"/>
          </a:xfrm>
          <a:prstGeom prst="rect">
            <a:avLst/>
          </a:prstGeom>
        </p:spPr>
      </p:pic>
      <p:grpSp>
        <p:nvGrpSpPr>
          <p:cNvPr id="23" name="object 23"/>
          <p:cNvGrpSpPr/>
          <p:nvPr/>
        </p:nvGrpSpPr>
        <p:grpSpPr>
          <a:xfrm>
            <a:off x="3314064" y="3856612"/>
            <a:ext cx="409575" cy="409575"/>
            <a:chOff x="3531885" y="4404072"/>
            <a:chExt cx="409575" cy="409575"/>
          </a:xfrm>
        </p:grpSpPr>
        <p:sp>
          <p:nvSpPr>
            <p:cNvPr id="24" name="object 24"/>
            <p:cNvSpPr/>
            <p:nvPr/>
          </p:nvSpPr>
          <p:spPr>
            <a:xfrm>
              <a:off x="3531885" y="4404072"/>
              <a:ext cx="409575" cy="409575"/>
            </a:xfrm>
            <a:custGeom>
              <a:avLst/>
              <a:gdLst/>
              <a:ahLst/>
              <a:cxnLst/>
              <a:rect l="l" t="t" r="r" b="b"/>
              <a:pathLst>
                <a:path w="409575" h="409575">
                  <a:moveTo>
                    <a:pt x="204774" y="409549"/>
                  </a:moveTo>
                  <a:lnTo>
                    <a:pt x="157907" y="404126"/>
                  </a:lnTo>
                  <a:lnTo>
                    <a:pt x="114839" y="388688"/>
                  </a:lnTo>
                  <a:lnTo>
                    <a:pt x="76812" y="364476"/>
                  </a:lnTo>
                  <a:lnTo>
                    <a:pt x="45072" y="332736"/>
                  </a:lnTo>
                  <a:lnTo>
                    <a:pt x="20861" y="294710"/>
                  </a:lnTo>
                  <a:lnTo>
                    <a:pt x="5422" y="251641"/>
                  </a:lnTo>
                  <a:lnTo>
                    <a:pt x="0" y="204774"/>
                  </a:lnTo>
                  <a:lnTo>
                    <a:pt x="5422" y="157907"/>
                  </a:lnTo>
                  <a:lnTo>
                    <a:pt x="20859" y="114839"/>
                  </a:lnTo>
                  <a:lnTo>
                    <a:pt x="45069" y="76812"/>
                  </a:lnTo>
                  <a:lnTo>
                    <a:pt x="76809" y="45072"/>
                  </a:lnTo>
                  <a:lnTo>
                    <a:pt x="114835" y="20861"/>
                  </a:lnTo>
                  <a:lnTo>
                    <a:pt x="157904" y="5422"/>
                  </a:lnTo>
                  <a:lnTo>
                    <a:pt x="204774" y="0"/>
                  </a:lnTo>
                  <a:lnTo>
                    <a:pt x="251641" y="5422"/>
                  </a:lnTo>
                  <a:lnTo>
                    <a:pt x="294710" y="20861"/>
                  </a:lnTo>
                  <a:lnTo>
                    <a:pt x="332736" y="45072"/>
                  </a:lnTo>
                  <a:lnTo>
                    <a:pt x="364476" y="76812"/>
                  </a:lnTo>
                  <a:lnTo>
                    <a:pt x="388688" y="114839"/>
                  </a:lnTo>
                  <a:lnTo>
                    <a:pt x="404126" y="157907"/>
                  </a:lnTo>
                  <a:lnTo>
                    <a:pt x="409549" y="204774"/>
                  </a:lnTo>
                  <a:lnTo>
                    <a:pt x="404126" y="251641"/>
                  </a:lnTo>
                  <a:lnTo>
                    <a:pt x="388688" y="294710"/>
                  </a:lnTo>
                  <a:lnTo>
                    <a:pt x="364476" y="332736"/>
                  </a:lnTo>
                  <a:lnTo>
                    <a:pt x="332736" y="364476"/>
                  </a:lnTo>
                  <a:lnTo>
                    <a:pt x="294710" y="388688"/>
                  </a:lnTo>
                  <a:lnTo>
                    <a:pt x="251641" y="404126"/>
                  </a:lnTo>
                  <a:lnTo>
                    <a:pt x="204774" y="4095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55081" y="4427271"/>
              <a:ext cx="363220" cy="363220"/>
            </a:xfrm>
            <a:custGeom>
              <a:avLst/>
              <a:gdLst/>
              <a:ahLst/>
              <a:cxnLst/>
              <a:rect l="l" t="t" r="r" b="b"/>
              <a:pathLst>
                <a:path w="363220" h="363220">
                  <a:moveTo>
                    <a:pt x="181570" y="363140"/>
                  </a:moveTo>
                  <a:lnTo>
                    <a:pt x="133300" y="356654"/>
                  </a:lnTo>
                  <a:lnTo>
                    <a:pt x="89927" y="338350"/>
                  </a:lnTo>
                  <a:lnTo>
                    <a:pt x="53180" y="309960"/>
                  </a:lnTo>
                  <a:lnTo>
                    <a:pt x="24789" y="273212"/>
                  </a:lnTo>
                  <a:lnTo>
                    <a:pt x="6485" y="229839"/>
                  </a:lnTo>
                  <a:lnTo>
                    <a:pt x="0" y="181570"/>
                  </a:lnTo>
                  <a:lnTo>
                    <a:pt x="6485" y="133300"/>
                  </a:lnTo>
                  <a:lnTo>
                    <a:pt x="24789" y="89927"/>
                  </a:lnTo>
                  <a:lnTo>
                    <a:pt x="53180" y="53180"/>
                  </a:lnTo>
                  <a:lnTo>
                    <a:pt x="89927" y="24789"/>
                  </a:lnTo>
                  <a:lnTo>
                    <a:pt x="133300" y="6485"/>
                  </a:lnTo>
                  <a:lnTo>
                    <a:pt x="181570" y="0"/>
                  </a:lnTo>
                  <a:lnTo>
                    <a:pt x="229839" y="6485"/>
                  </a:lnTo>
                  <a:lnTo>
                    <a:pt x="273212" y="24789"/>
                  </a:lnTo>
                  <a:lnTo>
                    <a:pt x="309960" y="53180"/>
                  </a:lnTo>
                  <a:lnTo>
                    <a:pt x="338350" y="89927"/>
                  </a:lnTo>
                  <a:lnTo>
                    <a:pt x="356654" y="133300"/>
                  </a:lnTo>
                  <a:lnTo>
                    <a:pt x="363140" y="181570"/>
                  </a:lnTo>
                  <a:lnTo>
                    <a:pt x="356654" y="229836"/>
                  </a:lnTo>
                  <a:lnTo>
                    <a:pt x="338350" y="273209"/>
                  </a:lnTo>
                  <a:lnTo>
                    <a:pt x="309960" y="309957"/>
                  </a:lnTo>
                  <a:lnTo>
                    <a:pt x="273212" y="338349"/>
                  </a:lnTo>
                  <a:lnTo>
                    <a:pt x="229839" y="356653"/>
                  </a:lnTo>
                  <a:lnTo>
                    <a:pt x="181570" y="363140"/>
                  </a:lnTo>
                  <a:close/>
                </a:path>
              </a:pathLst>
            </a:custGeom>
            <a:solidFill>
              <a:srgbClr val="AED5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636656" y="4477262"/>
              <a:ext cx="201295" cy="262890"/>
            </a:xfrm>
            <a:custGeom>
              <a:avLst/>
              <a:gdLst/>
              <a:ahLst/>
              <a:cxnLst/>
              <a:rect l="l" t="t" r="r" b="b"/>
              <a:pathLst>
                <a:path w="201295" h="262889">
                  <a:moveTo>
                    <a:pt x="65544" y="78903"/>
                  </a:moveTo>
                  <a:lnTo>
                    <a:pt x="55460" y="40659"/>
                  </a:lnTo>
                  <a:lnTo>
                    <a:pt x="49419" y="17521"/>
                  </a:lnTo>
                  <a:lnTo>
                    <a:pt x="46118" y="4539"/>
                  </a:lnTo>
                  <a:lnTo>
                    <a:pt x="45215" y="386"/>
                  </a:lnTo>
                  <a:lnTo>
                    <a:pt x="45602" y="0"/>
                  </a:lnTo>
                  <a:lnTo>
                    <a:pt x="73021" y="33239"/>
                  </a:lnTo>
                  <a:lnTo>
                    <a:pt x="81437" y="66740"/>
                  </a:lnTo>
                  <a:lnTo>
                    <a:pt x="78354" y="69148"/>
                  </a:lnTo>
                  <a:lnTo>
                    <a:pt x="65544" y="78903"/>
                  </a:lnTo>
                  <a:close/>
                </a:path>
                <a:path w="201295" h="262889">
                  <a:moveTo>
                    <a:pt x="140529" y="262778"/>
                  </a:moveTo>
                  <a:lnTo>
                    <a:pt x="105145" y="247059"/>
                  </a:lnTo>
                  <a:lnTo>
                    <a:pt x="70359" y="220249"/>
                  </a:lnTo>
                  <a:lnTo>
                    <a:pt x="45293" y="191185"/>
                  </a:lnTo>
                  <a:lnTo>
                    <a:pt x="35957" y="175787"/>
                  </a:lnTo>
                  <a:lnTo>
                    <a:pt x="33148" y="171170"/>
                  </a:lnTo>
                  <a:lnTo>
                    <a:pt x="8101" y="116463"/>
                  </a:lnTo>
                  <a:lnTo>
                    <a:pt x="90" y="72027"/>
                  </a:lnTo>
                  <a:lnTo>
                    <a:pt x="0" y="66612"/>
                  </a:lnTo>
                  <a:lnTo>
                    <a:pt x="308" y="50663"/>
                  </a:lnTo>
                  <a:lnTo>
                    <a:pt x="14389" y="25094"/>
                  </a:lnTo>
                  <a:lnTo>
                    <a:pt x="16341" y="22809"/>
                  </a:lnTo>
                  <a:lnTo>
                    <a:pt x="16341" y="22391"/>
                  </a:lnTo>
                  <a:lnTo>
                    <a:pt x="19853" y="18922"/>
                  </a:lnTo>
                  <a:lnTo>
                    <a:pt x="27616" y="12228"/>
                  </a:lnTo>
                  <a:lnTo>
                    <a:pt x="35474" y="5802"/>
                  </a:lnTo>
                  <a:lnTo>
                    <a:pt x="39268" y="3135"/>
                  </a:lnTo>
                  <a:lnTo>
                    <a:pt x="42650" y="15136"/>
                  </a:lnTo>
                  <a:lnTo>
                    <a:pt x="49475" y="41223"/>
                  </a:lnTo>
                  <a:lnTo>
                    <a:pt x="55961" y="66740"/>
                  </a:lnTo>
                  <a:lnTo>
                    <a:pt x="57844" y="74789"/>
                  </a:lnTo>
                  <a:lnTo>
                    <a:pt x="44604" y="74790"/>
                  </a:lnTo>
                  <a:lnTo>
                    <a:pt x="40023" y="79101"/>
                  </a:lnTo>
                  <a:lnTo>
                    <a:pt x="39635" y="80077"/>
                  </a:lnTo>
                  <a:lnTo>
                    <a:pt x="40852" y="85126"/>
                  </a:lnTo>
                  <a:lnTo>
                    <a:pt x="45226" y="93870"/>
                  </a:lnTo>
                  <a:lnTo>
                    <a:pt x="50616" y="102312"/>
                  </a:lnTo>
                  <a:lnTo>
                    <a:pt x="53027" y="106526"/>
                  </a:lnTo>
                  <a:lnTo>
                    <a:pt x="55653" y="111708"/>
                  </a:lnTo>
                  <a:lnTo>
                    <a:pt x="59020" y="117240"/>
                  </a:lnTo>
                  <a:lnTo>
                    <a:pt x="64623" y="125577"/>
                  </a:lnTo>
                  <a:lnTo>
                    <a:pt x="67830" y="130785"/>
                  </a:lnTo>
                  <a:lnTo>
                    <a:pt x="70068" y="135177"/>
                  </a:lnTo>
                  <a:lnTo>
                    <a:pt x="72624" y="139190"/>
                  </a:lnTo>
                  <a:lnTo>
                    <a:pt x="76632" y="144608"/>
                  </a:lnTo>
                  <a:lnTo>
                    <a:pt x="79086" y="148311"/>
                  </a:lnTo>
                  <a:lnTo>
                    <a:pt x="96302" y="176811"/>
                  </a:lnTo>
                  <a:lnTo>
                    <a:pt x="99866" y="182789"/>
                  </a:lnTo>
                  <a:lnTo>
                    <a:pt x="103921" y="190047"/>
                  </a:lnTo>
                  <a:lnTo>
                    <a:pt x="106708" y="194461"/>
                  </a:lnTo>
                  <a:lnTo>
                    <a:pt x="109467" y="197995"/>
                  </a:lnTo>
                  <a:lnTo>
                    <a:pt x="111752" y="201447"/>
                  </a:lnTo>
                  <a:lnTo>
                    <a:pt x="116407" y="209525"/>
                  </a:lnTo>
                  <a:lnTo>
                    <a:pt x="118637" y="211419"/>
                  </a:lnTo>
                  <a:lnTo>
                    <a:pt x="148719" y="211423"/>
                  </a:lnTo>
                  <a:lnTo>
                    <a:pt x="156472" y="218163"/>
                  </a:lnTo>
                  <a:lnTo>
                    <a:pt x="175609" y="235052"/>
                  </a:lnTo>
                  <a:lnTo>
                    <a:pt x="187409" y="245756"/>
                  </a:lnTo>
                  <a:lnTo>
                    <a:pt x="188379" y="246696"/>
                  </a:lnTo>
                  <a:lnTo>
                    <a:pt x="187984" y="247258"/>
                  </a:lnTo>
                  <a:lnTo>
                    <a:pt x="157246" y="259751"/>
                  </a:lnTo>
                  <a:lnTo>
                    <a:pt x="147977" y="262223"/>
                  </a:lnTo>
                  <a:lnTo>
                    <a:pt x="140529" y="262778"/>
                  </a:lnTo>
                  <a:close/>
                </a:path>
                <a:path w="201295" h="262889">
                  <a:moveTo>
                    <a:pt x="58477" y="78679"/>
                  </a:moveTo>
                  <a:lnTo>
                    <a:pt x="55977" y="78165"/>
                  </a:lnTo>
                  <a:lnTo>
                    <a:pt x="44778" y="74790"/>
                  </a:lnTo>
                  <a:lnTo>
                    <a:pt x="44605" y="74789"/>
                  </a:lnTo>
                  <a:lnTo>
                    <a:pt x="57844" y="74790"/>
                  </a:lnTo>
                  <a:lnTo>
                    <a:pt x="58701" y="78455"/>
                  </a:lnTo>
                  <a:lnTo>
                    <a:pt x="58477" y="78679"/>
                  </a:lnTo>
                  <a:close/>
                </a:path>
                <a:path w="201295" h="262889">
                  <a:moveTo>
                    <a:pt x="64971" y="79339"/>
                  </a:moveTo>
                  <a:lnTo>
                    <a:pt x="65544" y="78903"/>
                  </a:lnTo>
                  <a:lnTo>
                    <a:pt x="65604" y="79133"/>
                  </a:lnTo>
                  <a:lnTo>
                    <a:pt x="64971" y="79339"/>
                  </a:lnTo>
                  <a:close/>
                </a:path>
                <a:path w="201295" h="262889">
                  <a:moveTo>
                    <a:pt x="193550" y="241466"/>
                  </a:moveTo>
                  <a:lnTo>
                    <a:pt x="158207" y="211419"/>
                  </a:lnTo>
                  <a:lnTo>
                    <a:pt x="133119" y="189511"/>
                  </a:lnTo>
                  <a:lnTo>
                    <a:pt x="134365" y="188600"/>
                  </a:lnTo>
                  <a:lnTo>
                    <a:pt x="150072" y="180718"/>
                  </a:lnTo>
                  <a:lnTo>
                    <a:pt x="151368" y="180311"/>
                  </a:lnTo>
                  <a:lnTo>
                    <a:pt x="162108" y="189589"/>
                  </a:lnTo>
                  <a:lnTo>
                    <a:pt x="187190" y="211423"/>
                  </a:lnTo>
                  <a:lnTo>
                    <a:pt x="199398" y="222111"/>
                  </a:lnTo>
                  <a:lnTo>
                    <a:pt x="200898" y="223527"/>
                  </a:lnTo>
                  <a:lnTo>
                    <a:pt x="200803" y="224017"/>
                  </a:lnTo>
                  <a:lnTo>
                    <a:pt x="195420" y="237245"/>
                  </a:lnTo>
                  <a:lnTo>
                    <a:pt x="193692" y="241324"/>
                  </a:lnTo>
                  <a:lnTo>
                    <a:pt x="193550" y="241466"/>
                  </a:lnTo>
                  <a:close/>
                </a:path>
                <a:path w="201295" h="262889">
                  <a:moveTo>
                    <a:pt x="148719" y="211423"/>
                  </a:moveTo>
                  <a:lnTo>
                    <a:pt x="126127" y="211423"/>
                  </a:lnTo>
                  <a:lnTo>
                    <a:pt x="127369" y="209807"/>
                  </a:lnTo>
                  <a:lnTo>
                    <a:pt x="129355" y="199166"/>
                  </a:lnTo>
                  <a:lnTo>
                    <a:pt x="130162" y="196076"/>
                  </a:lnTo>
                  <a:lnTo>
                    <a:pt x="130481" y="195879"/>
                  </a:lnTo>
                  <a:lnTo>
                    <a:pt x="138571" y="202601"/>
                  </a:lnTo>
                  <a:lnTo>
                    <a:pt x="148719" y="211423"/>
                  </a:lnTo>
                  <a:close/>
                </a:path>
                <a:path w="201295" h="262889">
                  <a:moveTo>
                    <a:pt x="197391" y="232403"/>
                  </a:move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7022825" y="9581637"/>
            <a:ext cx="409575" cy="409575"/>
            <a:chOff x="7022825" y="9581637"/>
            <a:chExt cx="409575" cy="409575"/>
          </a:xfrm>
        </p:grpSpPr>
        <p:sp>
          <p:nvSpPr>
            <p:cNvPr id="28" name="object 28"/>
            <p:cNvSpPr/>
            <p:nvPr/>
          </p:nvSpPr>
          <p:spPr>
            <a:xfrm>
              <a:off x="7022825" y="9581637"/>
              <a:ext cx="409575" cy="409575"/>
            </a:xfrm>
            <a:custGeom>
              <a:avLst/>
              <a:gdLst/>
              <a:ahLst/>
              <a:cxnLst/>
              <a:rect l="l" t="t" r="r" b="b"/>
              <a:pathLst>
                <a:path w="409575" h="409575">
                  <a:moveTo>
                    <a:pt x="204774" y="409549"/>
                  </a:moveTo>
                  <a:lnTo>
                    <a:pt x="157907" y="404126"/>
                  </a:lnTo>
                  <a:lnTo>
                    <a:pt x="114839" y="388688"/>
                  </a:lnTo>
                  <a:lnTo>
                    <a:pt x="76812" y="364476"/>
                  </a:lnTo>
                  <a:lnTo>
                    <a:pt x="45072" y="332736"/>
                  </a:lnTo>
                  <a:lnTo>
                    <a:pt x="20861" y="294710"/>
                  </a:lnTo>
                  <a:lnTo>
                    <a:pt x="5422" y="251641"/>
                  </a:lnTo>
                  <a:lnTo>
                    <a:pt x="0" y="204774"/>
                  </a:lnTo>
                  <a:lnTo>
                    <a:pt x="5422" y="157907"/>
                  </a:lnTo>
                  <a:lnTo>
                    <a:pt x="20859" y="114839"/>
                  </a:lnTo>
                  <a:lnTo>
                    <a:pt x="45069" y="76812"/>
                  </a:lnTo>
                  <a:lnTo>
                    <a:pt x="76809" y="45072"/>
                  </a:lnTo>
                  <a:lnTo>
                    <a:pt x="114835" y="20861"/>
                  </a:lnTo>
                  <a:lnTo>
                    <a:pt x="157904" y="5422"/>
                  </a:lnTo>
                  <a:lnTo>
                    <a:pt x="204774" y="0"/>
                  </a:lnTo>
                  <a:lnTo>
                    <a:pt x="251641" y="5422"/>
                  </a:lnTo>
                  <a:lnTo>
                    <a:pt x="294710" y="20861"/>
                  </a:lnTo>
                  <a:lnTo>
                    <a:pt x="332736" y="45072"/>
                  </a:lnTo>
                  <a:lnTo>
                    <a:pt x="364476" y="76812"/>
                  </a:lnTo>
                  <a:lnTo>
                    <a:pt x="388688" y="114839"/>
                  </a:lnTo>
                  <a:lnTo>
                    <a:pt x="404126" y="157907"/>
                  </a:lnTo>
                  <a:lnTo>
                    <a:pt x="409549" y="204774"/>
                  </a:lnTo>
                  <a:lnTo>
                    <a:pt x="404126" y="251641"/>
                  </a:lnTo>
                  <a:lnTo>
                    <a:pt x="388688" y="294710"/>
                  </a:lnTo>
                  <a:lnTo>
                    <a:pt x="364476" y="332736"/>
                  </a:lnTo>
                  <a:lnTo>
                    <a:pt x="332736" y="364476"/>
                  </a:lnTo>
                  <a:lnTo>
                    <a:pt x="294710" y="388688"/>
                  </a:lnTo>
                  <a:lnTo>
                    <a:pt x="251641" y="404126"/>
                  </a:lnTo>
                  <a:lnTo>
                    <a:pt x="204774" y="4095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046021" y="9604836"/>
              <a:ext cx="363220" cy="363220"/>
            </a:xfrm>
            <a:custGeom>
              <a:avLst/>
              <a:gdLst/>
              <a:ahLst/>
              <a:cxnLst/>
              <a:rect l="l" t="t" r="r" b="b"/>
              <a:pathLst>
                <a:path w="363220" h="363220">
                  <a:moveTo>
                    <a:pt x="181570" y="363140"/>
                  </a:moveTo>
                  <a:lnTo>
                    <a:pt x="133300" y="356654"/>
                  </a:lnTo>
                  <a:lnTo>
                    <a:pt x="89927" y="338350"/>
                  </a:lnTo>
                  <a:lnTo>
                    <a:pt x="53180" y="309960"/>
                  </a:lnTo>
                  <a:lnTo>
                    <a:pt x="24789" y="273212"/>
                  </a:lnTo>
                  <a:lnTo>
                    <a:pt x="6485" y="229839"/>
                  </a:lnTo>
                  <a:lnTo>
                    <a:pt x="0" y="181570"/>
                  </a:lnTo>
                  <a:lnTo>
                    <a:pt x="6485" y="133300"/>
                  </a:lnTo>
                  <a:lnTo>
                    <a:pt x="24789" y="89927"/>
                  </a:lnTo>
                  <a:lnTo>
                    <a:pt x="53180" y="53180"/>
                  </a:lnTo>
                  <a:lnTo>
                    <a:pt x="89927" y="24789"/>
                  </a:lnTo>
                  <a:lnTo>
                    <a:pt x="133300" y="6485"/>
                  </a:lnTo>
                  <a:lnTo>
                    <a:pt x="181570" y="0"/>
                  </a:lnTo>
                  <a:lnTo>
                    <a:pt x="229839" y="6485"/>
                  </a:lnTo>
                  <a:lnTo>
                    <a:pt x="273212" y="24789"/>
                  </a:lnTo>
                  <a:lnTo>
                    <a:pt x="309960" y="53180"/>
                  </a:lnTo>
                  <a:lnTo>
                    <a:pt x="338350" y="89927"/>
                  </a:lnTo>
                  <a:lnTo>
                    <a:pt x="356654" y="133300"/>
                  </a:lnTo>
                  <a:lnTo>
                    <a:pt x="363140" y="181570"/>
                  </a:lnTo>
                  <a:lnTo>
                    <a:pt x="356654" y="229836"/>
                  </a:lnTo>
                  <a:lnTo>
                    <a:pt x="338350" y="273209"/>
                  </a:lnTo>
                  <a:lnTo>
                    <a:pt x="309960" y="309957"/>
                  </a:lnTo>
                  <a:lnTo>
                    <a:pt x="273212" y="338349"/>
                  </a:lnTo>
                  <a:lnTo>
                    <a:pt x="229839" y="356653"/>
                  </a:lnTo>
                  <a:lnTo>
                    <a:pt x="181570" y="363140"/>
                  </a:lnTo>
                  <a:close/>
                </a:path>
              </a:pathLst>
            </a:custGeom>
            <a:solidFill>
              <a:srgbClr val="AED5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127596" y="9654826"/>
              <a:ext cx="201295" cy="262890"/>
            </a:xfrm>
            <a:custGeom>
              <a:avLst/>
              <a:gdLst/>
              <a:ahLst/>
              <a:cxnLst/>
              <a:rect l="l" t="t" r="r" b="b"/>
              <a:pathLst>
                <a:path w="201295" h="262890">
                  <a:moveTo>
                    <a:pt x="65544" y="78903"/>
                  </a:moveTo>
                  <a:lnTo>
                    <a:pt x="55460" y="40659"/>
                  </a:lnTo>
                  <a:lnTo>
                    <a:pt x="49419" y="17521"/>
                  </a:lnTo>
                  <a:lnTo>
                    <a:pt x="46118" y="4539"/>
                  </a:lnTo>
                  <a:lnTo>
                    <a:pt x="45215" y="386"/>
                  </a:lnTo>
                  <a:lnTo>
                    <a:pt x="45602" y="0"/>
                  </a:lnTo>
                  <a:lnTo>
                    <a:pt x="73021" y="33239"/>
                  </a:lnTo>
                  <a:lnTo>
                    <a:pt x="81437" y="66740"/>
                  </a:lnTo>
                  <a:lnTo>
                    <a:pt x="78354" y="69148"/>
                  </a:lnTo>
                  <a:lnTo>
                    <a:pt x="65544" y="78903"/>
                  </a:lnTo>
                  <a:close/>
                </a:path>
                <a:path w="201295" h="262890">
                  <a:moveTo>
                    <a:pt x="140529" y="262778"/>
                  </a:moveTo>
                  <a:lnTo>
                    <a:pt x="105145" y="247059"/>
                  </a:lnTo>
                  <a:lnTo>
                    <a:pt x="70359" y="220249"/>
                  </a:lnTo>
                  <a:lnTo>
                    <a:pt x="45293" y="191185"/>
                  </a:lnTo>
                  <a:lnTo>
                    <a:pt x="35957" y="175787"/>
                  </a:lnTo>
                  <a:lnTo>
                    <a:pt x="33148" y="171170"/>
                  </a:lnTo>
                  <a:lnTo>
                    <a:pt x="8101" y="116463"/>
                  </a:lnTo>
                  <a:lnTo>
                    <a:pt x="90" y="72027"/>
                  </a:lnTo>
                  <a:lnTo>
                    <a:pt x="0" y="66612"/>
                  </a:lnTo>
                  <a:lnTo>
                    <a:pt x="308" y="50663"/>
                  </a:lnTo>
                  <a:lnTo>
                    <a:pt x="14389" y="25094"/>
                  </a:lnTo>
                  <a:lnTo>
                    <a:pt x="16341" y="22809"/>
                  </a:lnTo>
                  <a:lnTo>
                    <a:pt x="16341" y="22391"/>
                  </a:lnTo>
                  <a:lnTo>
                    <a:pt x="19853" y="18922"/>
                  </a:lnTo>
                  <a:lnTo>
                    <a:pt x="27616" y="12228"/>
                  </a:lnTo>
                  <a:lnTo>
                    <a:pt x="35474" y="5802"/>
                  </a:lnTo>
                  <a:lnTo>
                    <a:pt x="39268" y="3135"/>
                  </a:lnTo>
                  <a:lnTo>
                    <a:pt x="42650" y="15136"/>
                  </a:lnTo>
                  <a:lnTo>
                    <a:pt x="49475" y="41223"/>
                  </a:lnTo>
                  <a:lnTo>
                    <a:pt x="55961" y="66740"/>
                  </a:lnTo>
                  <a:lnTo>
                    <a:pt x="57844" y="74789"/>
                  </a:lnTo>
                  <a:lnTo>
                    <a:pt x="44604" y="74790"/>
                  </a:lnTo>
                  <a:lnTo>
                    <a:pt x="40023" y="79101"/>
                  </a:lnTo>
                  <a:lnTo>
                    <a:pt x="39635" y="80077"/>
                  </a:lnTo>
                  <a:lnTo>
                    <a:pt x="40852" y="85126"/>
                  </a:lnTo>
                  <a:lnTo>
                    <a:pt x="45226" y="93870"/>
                  </a:lnTo>
                  <a:lnTo>
                    <a:pt x="50616" y="102312"/>
                  </a:lnTo>
                  <a:lnTo>
                    <a:pt x="53027" y="106526"/>
                  </a:lnTo>
                  <a:lnTo>
                    <a:pt x="55653" y="111708"/>
                  </a:lnTo>
                  <a:lnTo>
                    <a:pt x="59020" y="117240"/>
                  </a:lnTo>
                  <a:lnTo>
                    <a:pt x="64623" y="125577"/>
                  </a:lnTo>
                  <a:lnTo>
                    <a:pt x="67830" y="130785"/>
                  </a:lnTo>
                  <a:lnTo>
                    <a:pt x="70068" y="135177"/>
                  </a:lnTo>
                  <a:lnTo>
                    <a:pt x="72624" y="139190"/>
                  </a:lnTo>
                  <a:lnTo>
                    <a:pt x="76632" y="144608"/>
                  </a:lnTo>
                  <a:lnTo>
                    <a:pt x="79086" y="148311"/>
                  </a:lnTo>
                  <a:lnTo>
                    <a:pt x="96302" y="176811"/>
                  </a:lnTo>
                  <a:lnTo>
                    <a:pt x="99866" y="182789"/>
                  </a:lnTo>
                  <a:lnTo>
                    <a:pt x="103921" y="190047"/>
                  </a:lnTo>
                  <a:lnTo>
                    <a:pt x="106708" y="194461"/>
                  </a:lnTo>
                  <a:lnTo>
                    <a:pt x="109467" y="197995"/>
                  </a:lnTo>
                  <a:lnTo>
                    <a:pt x="111752" y="201447"/>
                  </a:lnTo>
                  <a:lnTo>
                    <a:pt x="116407" y="209525"/>
                  </a:lnTo>
                  <a:lnTo>
                    <a:pt x="118637" y="211419"/>
                  </a:lnTo>
                  <a:lnTo>
                    <a:pt x="148719" y="211423"/>
                  </a:lnTo>
                  <a:lnTo>
                    <a:pt x="156472" y="218163"/>
                  </a:lnTo>
                  <a:lnTo>
                    <a:pt x="175609" y="235052"/>
                  </a:lnTo>
                  <a:lnTo>
                    <a:pt x="187409" y="245756"/>
                  </a:lnTo>
                  <a:lnTo>
                    <a:pt x="188379" y="246696"/>
                  </a:lnTo>
                  <a:lnTo>
                    <a:pt x="187984" y="247258"/>
                  </a:lnTo>
                  <a:lnTo>
                    <a:pt x="157246" y="259751"/>
                  </a:lnTo>
                  <a:lnTo>
                    <a:pt x="147977" y="262223"/>
                  </a:lnTo>
                  <a:lnTo>
                    <a:pt x="140529" y="262778"/>
                  </a:lnTo>
                  <a:close/>
                </a:path>
                <a:path w="201295" h="262890">
                  <a:moveTo>
                    <a:pt x="58477" y="78679"/>
                  </a:moveTo>
                  <a:lnTo>
                    <a:pt x="55977" y="78165"/>
                  </a:lnTo>
                  <a:lnTo>
                    <a:pt x="44778" y="74790"/>
                  </a:lnTo>
                  <a:lnTo>
                    <a:pt x="44605" y="74789"/>
                  </a:lnTo>
                  <a:lnTo>
                    <a:pt x="57844" y="74790"/>
                  </a:lnTo>
                  <a:lnTo>
                    <a:pt x="58701" y="78455"/>
                  </a:lnTo>
                  <a:lnTo>
                    <a:pt x="58477" y="78679"/>
                  </a:lnTo>
                  <a:close/>
                </a:path>
                <a:path w="201295" h="262890">
                  <a:moveTo>
                    <a:pt x="64971" y="79339"/>
                  </a:moveTo>
                  <a:lnTo>
                    <a:pt x="65544" y="78903"/>
                  </a:lnTo>
                  <a:lnTo>
                    <a:pt x="65604" y="79133"/>
                  </a:lnTo>
                  <a:lnTo>
                    <a:pt x="64971" y="79339"/>
                  </a:lnTo>
                  <a:close/>
                </a:path>
                <a:path w="201295" h="262890">
                  <a:moveTo>
                    <a:pt x="193550" y="241466"/>
                  </a:moveTo>
                  <a:lnTo>
                    <a:pt x="158207" y="211419"/>
                  </a:lnTo>
                  <a:lnTo>
                    <a:pt x="133119" y="189511"/>
                  </a:lnTo>
                  <a:lnTo>
                    <a:pt x="134365" y="188600"/>
                  </a:lnTo>
                  <a:lnTo>
                    <a:pt x="150072" y="180718"/>
                  </a:lnTo>
                  <a:lnTo>
                    <a:pt x="151368" y="180311"/>
                  </a:lnTo>
                  <a:lnTo>
                    <a:pt x="162108" y="189589"/>
                  </a:lnTo>
                  <a:lnTo>
                    <a:pt x="187190" y="211423"/>
                  </a:lnTo>
                  <a:lnTo>
                    <a:pt x="199398" y="222111"/>
                  </a:lnTo>
                  <a:lnTo>
                    <a:pt x="200898" y="223527"/>
                  </a:lnTo>
                  <a:lnTo>
                    <a:pt x="200803" y="224017"/>
                  </a:lnTo>
                  <a:lnTo>
                    <a:pt x="195420" y="237245"/>
                  </a:lnTo>
                  <a:lnTo>
                    <a:pt x="193692" y="241324"/>
                  </a:lnTo>
                  <a:lnTo>
                    <a:pt x="193550" y="241466"/>
                  </a:lnTo>
                  <a:close/>
                </a:path>
                <a:path w="201295" h="262890">
                  <a:moveTo>
                    <a:pt x="148719" y="211423"/>
                  </a:moveTo>
                  <a:lnTo>
                    <a:pt x="126127" y="211423"/>
                  </a:lnTo>
                  <a:lnTo>
                    <a:pt x="127369" y="209807"/>
                  </a:lnTo>
                  <a:lnTo>
                    <a:pt x="129355" y="199166"/>
                  </a:lnTo>
                  <a:lnTo>
                    <a:pt x="130162" y="196076"/>
                  </a:lnTo>
                  <a:lnTo>
                    <a:pt x="130481" y="195879"/>
                  </a:lnTo>
                  <a:lnTo>
                    <a:pt x="138571" y="202601"/>
                  </a:lnTo>
                  <a:lnTo>
                    <a:pt x="148719" y="211423"/>
                  </a:lnTo>
                  <a:close/>
                </a:path>
                <a:path w="201295" h="262890">
                  <a:moveTo>
                    <a:pt x="197391" y="232403"/>
                  </a:move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11115417" y="4077285"/>
            <a:ext cx="409575" cy="409575"/>
            <a:chOff x="10521188" y="4147827"/>
            <a:chExt cx="409575" cy="409575"/>
          </a:xfrm>
        </p:grpSpPr>
        <p:sp>
          <p:nvSpPr>
            <p:cNvPr id="32" name="object 32"/>
            <p:cNvSpPr/>
            <p:nvPr/>
          </p:nvSpPr>
          <p:spPr>
            <a:xfrm>
              <a:off x="10521188" y="4147827"/>
              <a:ext cx="409575" cy="409575"/>
            </a:xfrm>
            <a:custGeom>
              <a:avLst/>
              <a:gdLst/>
              <a:ahLst/>
              <a:cxnLst/>
              <a:rect l="l" t="t" r="r" b="b"/>
              <a:pathLst>
                <a:path w="409575" h="409575">
                  <a:moveTo>
                    <a:pt x="204774" y="409549"/>
                  </a:moveTo>
                  <a:lnTo>
                    <a:pt x="157907" y="404126"/>
                  </a:lnTo>
                  <a:lnTo>
                    <a:pt x="114839" y="388688"/>
                  </a:lnTo>
                  <a:lnTo>
                    <a:pt x="76812" y="364476"/>
                  </a:lnTo>
                  <a:lnTo>
                    <a:pt x="45072" y="332736"/>
                  </a:lnTo>
                  <a:lnTo>
                    <a:pt x="20861" y="294710"/>
                  </a:lnTo>
                  <a:lnTo>
                    <a:pt x="5422" y="251641"/>
                  </a:lnTo>
                  <a:lnTo>
                    <a:pt x="0" y="204774"/>
                  </a:lnTo>
                  <a:lnTo>
                    <a:pt x="5422" y="157907"/>
                  </a:lnTo>
                  <a:lnTo>
                    <a:pt x="20859" y="114839"/>
                  </a:lnTo>
                  <a:lnTo>
                    <a:pt x="45069" y="76812"/>
                  </a:lnTo>
                  <a:lnTo>
                    <a:pt x="76809" y="45072"/>
                  </a:lnTo>
                  <a:lnTo>
                    <a:pt x="114835" y="20861"/>
                  </a:lnTo>
                  <a:lnTo>
                    <a:pt x="157904" y="5422"/>
                  </a:lnTo>
                  <a:lnTo>
                    <a:pt x="204774" y="0"/>
                  </a:lnTo>
                  <a:lnTo>
                    <a:pt x="251641" y="5422"/>
                  </a:lnTo>
                  <a:lnTo>
                    <a:pt x="294710" y="20861"/>
                  </a:lnTo>
                  <a:lnTo>
                    <a:pt x="332736" y="45072"/>
                  </a:lnTo>
                  <a:lnTo>
                    <a:pt x="364476" y="76812"/>
                  </a:lnTo>
                  <a:lnTo>
                    <a:pt x="388688" y="114839"/>
                  </a:lnTo>
                  <a:lnTo>
                    <a:pt x="404126" y="157907"/>
                  </a:lnTo>
                  <a:lnTo>
                    <a:pt x="409549" y="204774"/>
                  </a:lnTo>
                  <a:lnTo>
                    <a:pt x="404126" y="251641"/>
                  </a:lnTo>
                  <a:lnTo>
                    <a:pt x="388688" y="294710"/>
                  </a:lnTo>
                  <a:lnTo>
                    <a:pt x="364476" y="332736"/>
                  </a:lnTo>
                  <a:lnTo>
                    <a:pt x="332736" y="364476"/>
                  </a:lnTo>
                  <a:lnTo>
                    <a:pt x="294710" y="388688"/>
                  </a:lnTo>
                  <a:lnTo>
                    <a:pt x="251641" y="404126"/>
                  </a:lnTo>
                  <a:lnTo>
                    <a:pt x="204774" y="4095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544383" y="4171026"/>
              <a:ext cx="363220" cy="363220"/>
            </a:xfrm>
            <a:custGeom>
              <a:avLst/>
              <a:gdLst/>
              <a:ahLst/>
              <a:cxnLst/>
              <a:rect l="l" t="t" r="r" b="b"/>
              <a:pathLst>
                <a:path w="363220" h="363220">
                  <a:moveTo>
                    <a:pt x="181570" y="363140"/>
                  </a:moveTo>
                  <a:lnTo>
                    <a:pt x="133300" y="356654"/>
                  </a:lnTo>
                  <a:lnTo>
                    <a:pt x="89927" y="338350"/>
                  </a:lnTo>
                  <a:lnTo>
                    <a:pt x="53180" y="309960"/>
                  </a:lnTo>
                  <a:lnTo>
                    <a:pt x="24789" y="273212"/>
                  </a:lnTo>
                  <a:lnTo>
                    <a:pt x="6485" y="229839"/>
                  </a:lnTo>
                  <a:lnTo>
                    <a:pt x="0" y="181570"/>
                  </a:lnTo>
                  <a:lnTo>
                    <a:pt x="6485" y="133300"/>
                  </a:lnTo>
                  <a:lnTo>
                    <a:pt x="24789" y="89927"/>
                  </a:lnTo>
                  <a:lnTo>
                    <a:pt x="53180" y="53180"/>
                  </a:lnTo>
                  <a:lnTo>
                    <a:pt x="89927" y="24789"/>
                  </a:lnTo>
                  <a:lnTo>
                    <a:pt x="133300" y="6485"/>
                  </a:lnTo>
                  <a:lnTo>
                    <a:pt x="181570" y="0"/>
                  </a:lnTo>
                  <a:lnTo>
                    <a:pt x="229839" y="6485"/>
                  </a:lnTo>
                  <a:lnTo>
                    <a:pt x="273212" y="24789"/>
                  </a:lnTo>
                  <a:lnTo>
                    <a:pt x="309960" y="53180"/>
                  </a:lnTo>
                  <a:lnTo>
                    <a:pt x="338350" y="89927"/>
                  </a:lnTo>
                  <a:lnTo>
                    <a:pt x="356654" y="133300"/>
                  </a:lnTo>
                  <a:lnTo>
                    <a:pt x="363140" y="181570"/>
                  </a:lnTo>
                  <a:lnTo>
                    <a:pt x="356654" y="229836"/>
                  </a:lnTo>
                  <a:lnTo>
                    <a:pt x="338350" y="273209"/>
                  </a:lnTo>
                  <a:lnTo>
                    <a:pt x="309960" y="309957"/>
                  </a:lnTo>
                  <a:lnTo>
                    <a:pt x="273212" y="338349"/>
                  </a:lnTo>
                  <a:lnTo>
                    <a:pt x="229839" y="356653"/>
                  </a:lnTo>
                  <a:lnTo>
                    <a:pt x="181570" y="363140"/>
                  </a:lnTo>
                  <a:close/>
                </a:path>
              </a:pathLst>
            </a:custGeom>
            <a:solidFill>
              <a:srgbClr val="AED5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625958" y="4221017"/>
              <a:ext cx="201295" cy="262890"/>
            </a:xfrm>
            <a:custGeom>
              <a:avLst/>
              <a:gdLst/>
              <a:ahLst/>
              <a:cxnLst/>
              <a:rect l="l" t="t" r="r" b="b"/>
              <a:pathLst>
                <a:path w="201295" h="262889">
                  <a:moveTo>
                    <a:pt x="65544" y="78903"/>
                  </a:moveTo>
                  <a:lnTo>
                    <a:pt x="55460" y="40659"/>
                  </a:lnTo>
                  <a:lnTo>
                    <a:pt x="49419" y="17521"/>
                  </a:lnTo>
                  <a:lnTo>
                    <a:pt x="46118" y="4539"/>
                  </a:lnTo>
                  <a:lnTo>
                    <a:pt x="45215" y="386"/>
                  </a:lnTo>
                  <a:lnTo>
                    <a:pt x="45602" y="0"/>
                  </a:lnTo>
                  <a:lnTo>
                    <a:pt x="73021" y="33239"/>
                  </a:lnTo>
                  <a:lnTo>
                    <a:pt x="81437" y="66740"/>
                  </a:lnTo>
                  <a:lnTo>
                    <a:pt x="78354" y="69148"/>
                  </a:lnTo>
                  <a:lnTo>
                    <a:pt x="65544" y="78903"/>
                  </a:lnTo>
                  <a:close/>
                </a:path>
                <a:path w="201295" h="262889">
                  <a:moveTo>
                    <a:pt x="140529" y="262778"/>
                  </a:moveTo>
                  <a:lnTo>
                    <a:pt x="105145" y="247059"/>
                  </a:lnTo>
                  <a:lnTo>
                    <a:pt x="70359" y="220249"/>
                  </a:lnTo>
                  <a:lnTo>
                    <a:pt x="45293" y="191185"/>
                  </a:lnTo>
                  <a:lnTo>
                    <a:pt x="35957" y="175787"/>
                  </a:lnTo>
                  <a:lnTo>
                    <a:pt x="33148" y="171170"/>
                  </a:lnTo>
                  <a:lnTo>
                    <a:pt x="8101" y="116463"/>
                  </a:lnTo>
                  <a:lnTo>
                    <a:pt x="90" y="72027"/>
                  </a:lnTo>
                  <a:lnTo>
                    <a:pt x="0" y="66612"/>
                  </a:lnTo>
                  <a:lnTo>
                    <a:pt x="308" y="50663"/>
                  </a:lnTo>
                  <a:lnTo>
                    <a:pt x="14389" y="25094"/>
                  </a:lnTo>
                  <a:lnTo>
                    <a:pt x="16341" y="22809"/>
                  </a:lnTo>
                  <a:lnTo>
                    <a:pt x="16341" y="22391"/>
                  </a:lnTo>
                  <a:lnTo>
                    <a:pt x="19853" y="18922"/>
                  </a:lnTo>
                  <a:lnTo>
                    <a:pt x="27616" y="12228"/>
                  </a:lnTo>
                  <a:lnTo>
                    <a:pt x="35474" y="5802"/>
                  </a:lnTo>
                  <a:lnTo>
                    <a:pt x="39268" y="3135"/>
                  </a:lnTo>
                  <a:lnTo>
                    <a:pt x="42650" y="15136"/>
                  </a:lnTo>
                  <a:lnTo>
                    <a:pt x="49475" y="41223"/>
                  </a:lnTo>
                  <a:lnTo>
                    <a:pt x="55961" y="66740"/>
                  </a:lnTo>
                  <a:lnTo>
                    <a:pt x="57844" y="74789"/>
                  </a:lnTo>
                  <a:lnTo>
                    <a:pt x="44604" y="74790"/>
                  </a:lnTo>
                  <a:lnTo>
                    <a:pt x="40023" y="79101"/>
                  </a:lnTo>
                  <a:lnTo>
                    <a:pt x="39635" y="80077"/>
                  </a:lnTo>
                  <a:lnTo>
                    <a:pt x="40852" y="85126"/>
                  </a:lnTo>
                  <a:lnTo>
                    <a:pt x="45226" y="93870"/>
                  </a:lnTo>
                  <a:lnTo>
                    <a:pt x="50616" y="102312"/>
                  </a:lnTo>
                  <a:lnTo>
                    <a:pt x="53027" y="106526"/>
                  </a:lnTo>
                  <a:lnTo>
                    <a:pt x="55653" y="111708"/>
                  </a:lnTo>
                  <a:lnTo>
                    <a:pt x="59020" y="117240"/>
                  </a:lnTo>
                  <a:lnTo>
                    <a:pt x="64623" y="125577"/>
                  </a:lnTo>
                  <a:lnTo>
                    <a:pt x="67830" y="130785"/>
                  </a:lnTo>
                  <a:lnTo>
                    <a:pt x="70068" y="135177"/>
                  </a:lnTo>
                  <a:lnTo>
                    <a:pt x="72624" y="139190"/>
                  </a:lnTo>
                  <a:lnTo>
                    <a:pt x="76632" y="144608"/>
                  </a:lnTo>
                  <a:lnTo>
                    <a:pt x="79086" y="148311"/>
                  </a:lnTo>
                  <a:lnTo>
                    <a:pt x="96302" y="176811"/>
                  </a:lnTo>
                  <a:lnTo>
                    <a:pt x="99866" y="182789"/>
                  </a:lnTo>
                  <a:lnTo>
                    <a:pt x="103921" y="190047"/>
                  </a:lnTo>
                  <a:lnTo>
                    <a:pt x="106708" y="194461"/>
                  </a:lnTo>
                  <a:lnTo>
                    <a:pt x="109467" y="197995"/>
                  </a:lnTo>
                  <a:lnTo>
                    <a:pt x="111752" y="201447"/>
                  </a:lnTo>
                  <a:lnTo>
                    <a:pt x="116407" y="209525"/>
                  </a:lnTo>
                  <a:lnTo>
                    <a:pt x="118637" y="211419"/>
                  </a:lnTo>
                  <a:lnTo>
                    <a:pt x="148719" y="211423"/>
                  </a:lnTo>
                  <a:lnTo>
                    <a:pt x="156472" y="218163"/>
                  </a:lnTo>
                  <a:lnTo>
                    <a:pt x="175609" y="235052"/>
                  </a:lnTo>
                  <a:lnTo>
                    <a:pt x="187409" y="245756"/>
                  </a:lnTo>
                  <a:lnTo>
                    <a:pt x="188379" y="246696"/>
                  </a:lnTo>
                  <a:lnTo>
                    <a:pt x="187984" y="247258"/>
                  </a:lnTo>
                  <a:lnTo>
                    <a:pt x="157246" y="259751"/>
                  </a:lnTo>
                  <a:lnTo>
                    <a:pt x="147977" y="262223"/>
                  </a:lnTo>
                  <a:lnTo>
                    <a:pt x="140529" y="262778"/>
                  </a:lnTo>
                  <a:close/>
                </a:path>
                <a:path w="201295" h="262889">
                  <a:moveTo>
                    <a:pt x="58477" y="78679"/>
                  </a:moveTo>
                  <a:lnTo>
                    <a:pt x="55977" y="78165"/>
                  </a:lnTo>
                  <a:lnTo>
                    <a:pt x="44778" y="74790"/>
                  </a:lnTo>
                  <a:lnTo>
                    <a:pt x="44605" y="74789"/>
                  </a:lnTo>
                  <a:lnTo>
                    <a:pt x="57844" y="74790"/>
                  </a:lnTo>
                  <a:lnTo>
                    <a:pt x="58701" y="78455"/>
                  </a:lnTo>
                  <a:lnTo>
                    <a:pt x="58477" y="78679"/>
                  </a:lnTo>
                  <a:close/>
                </a:path>
                <a:path w="201295" h="262889">
                  <a:moveTo>
                    <a:pt x="64971" y="79339"/>
                  </a:moveTo>
                  <a:lnTo>
                    <a:pt x="65544" y="78903"/>
                  </a:lnTo>
                  <a:lnTo>
                    <a:pt x="65604" y="79133"/>
                  </a:lnTo>
                  <a:lnTo>
                    <a:pt x="64971" y="79339"/>
                  </a:lnTo>
                  <a:close/>
                </a:path>
                <a:path w="201295" h="262889">
                  <a:moveTo>
                    <a:pt x="193550" y="241466"/>
                  </a:moveTo>
                  <a:lnTo>
                    <a:pt x="158207" y="211419"/>
                  </a:lnTo>
                  <a:lnTo>
                    <a:pt x="133119" y="189511"/>
                  </a:lnTo>
                  <a:lnTo>
                    <a:pt x="134365" y="188600"/>
                  </a:lnTo>
                  <a:lnTo>
                    <a:pt x="150072" y="180718"/>
                  </a:lnTo>
                  <a:lnTo>
                    <a:pt x="151368" y="180311"/>
                  </a:lnTo>
                  <a:lnTo>
                    <a:pt x="162108" y="189589"/>
                  </a:lnTo>
                  <a:lnTo>
                    <a:pt x="187190" y="211423"/>
                  </a:lnTo>
                  <a:lnTo>
                    <a:pt x="199398" y="222111"/>
                  </a:lnTo>
                  <a:lnTo>
                    <a:pt x="200898" y="223527"/>
                  </a:lnTo>
                  <a:lnTo>
                    <a:pt x="200803" y="224017"/>
                  </a:lnTo>
                  <a:lnTo>
                    <a:pt x="195420" y="237245"/>
                  </a:lnTo>
                  <a:lnTo>
                    <a:pt x="193692" y="241324"/>
                  </a:lnTo>
                  <a:lnTo>
                    <a:pt x="193550" y="241466"/>
                  </a:lnTo>
                  <a:close/>
                </a:path>
                <a:path w="201295" h="262889">
                  <a:moveTo>
                    <a:pt x="148719" y="211423"/>
                  </a:moveTo>
                  <a:lnTo>
                    <a:pt x="126127" y="211423"/>
                  </a:lnTo>
                  <a:lnTo>
                    <a:pt x="127369" y="209807"/>
                  </a:lnTo>
                  <a:lnTo>
                    <a:pt x="129355" y="199166"/>
                  </a:lnTo>
                  <a:lnTo>
                    <a:pt x="130162" y="196076"/>
                  </a:lnTo>
                  <a:lnTo>
                    <a:pt x="130481" y="195879"/>
                  </a:lnTo>
                  <a:lnTo>
                    <a:pt x="138571" y="202601"/>
                  </a:lnTo>
                  <a:lnTo>
                    <a:pt x="148719" y="211423"/>
                  </a:lnTo>
                  <a:close/>
                </a:path>
                <a:path w="201295" h="262889">
                  <a:moveTo>
                    <a:pt x="197391" y="232403"/>
                  </a:move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9" name="object 3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365454" y="3623108"/>
            <a:ext cx="2495549" cy="1962149"/>
          </a:xfrm>
          <a:prstGeom prst="rect">
            <a:avLst/>
          </a:prstGeom>
        </p:spPr>
      </p:pic>
      <p:sp>
        <p:nvSpPr>
          <p:cNvPr id="40" name="object 40"/>
          <p:cNvSpPr txBox="1"/>
          <p:nvPr/>
        </p:nvSpPr>
        <p:spPr>
          <a:xfrm>
            <a:off x="15412862" y="5603910"/>
            <a:ext cx="2407285" cy="10090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64820" marR="5080" indent="-452755">
              <a:lnSpc>
                <a:spcPct val="117300"/>
              </a:lnSpc>
              <a:spcBef>
                <a:spcPts val="90"/>
              </a:spcBef>
            </a:pPr>
            <a:r>
              <a:rPr sz="2750" spc="-430" dirty="0">
                <a:latin typeface="MS UI Gothic"/>
                <a:cs typeface="MS UI Gothic"/>
              </a:rPr>
              <a:t>✉</a:t>
            </a:r>
            <a:r>
              <a:rPr sz="2750" spc="-15" dirty="0">
                <a:latin typeface="Tahoma"/>
                <a:cs typeface="Tahoma"/>
              </a:rPr>
              <a:t>T</a:t>
            </a:r>
            <a:r>
              <a:rPr sz="2750" spc="140" dirty="0">
                <a:latin typeface="Tahoma"/>
                <a:cs typeface="Tahoma"/>
              </a:rPr>
              <a:t>e</a:t>
            </a:r>
            <a:r>
              <a:rPr sz="2750" spc="-10" dirty="0">
                <a:latin typeface="Tahoma"/>
                <a:cs typeface="Tahoma"/>
              </a:rPr>
              <a:t>x</a:t>
            </a:r>
            <a:r>
              <a:rPr sz="2750" spc="325" dirty="0">
                <a:latin typeface="Tahoma"/>
                <a:cs typeface="Tahoma"/>
              </a:rPr>
              <a:t>t</a:t>
            </a:r>
            <a:r>
              <a:rPr sz="2750" spc="-440" dirty="0">
                <a:latin typeface="Tahoma"/>
                <a:cs typeface="Tahoma"/>
              </a:rPr>
              <a:t>:</a:t>
            </a:r>
            <a:r>
              <a:rPr sz="2750" spc="-105" dirty="0">
                <a:latin typeface="Tahoma"/>
                <a:cs typeface="Tahoma"/>
              </a:rPr>
              <a:t> </a:t>
            </a:r>
            <a:r>
              <a:rPr sz="2750" spc="145" dirty="0">
                <a:latin typeface="Tahoma"/>
                <a:cs typeface="Tahoma"/>
              </a:rPr>
              <a:t>S</a:t>
            </a:r>
            <a:r>
              <a:rPr sz="2750" spc="15" dirty="0">
                <a:latin typeface="Tahoma"/>
                <a:cs typeface="Tahoma"/>
              </a:rPr>
              <a:t>H</a:t>
            </a:r>
            <a:r>
              <a:rPr sz="2750" spc="350" dirty="0">
                <a:latin typeface="Tahoma"/>
                <a:cs typeface="Tahoma"/>
              </a:rPr>
              <a:t>O</a:t>
            </a:r>
            <a:r>
              <a:rPr sz="2750" spc="55" dirty="0">
                <a:latin typeface="Tahoma"/>
                <a:cs typeface="Tahoma"/>
              </a:rPr>
              <a:t>U</a:t>
            </a:r>
            <a:r>
              <a:rPr sz="2750" spc="-10" dirty="0">
                <a:latin typeface="Tahoma"/>
                <a:cs typeface="Tahoma"/>
              </a:rPr>
              <a:t>T  </a:t>
            </a:r>
            <a:r>
              <a:rPr sz="2750" spc="245" dirty="0">
                <a:latin typeface="Tahoma"/>
                <a:cs typeface="Tahoma"/>
              </a:rPr>
              <a:t>to</a:t>
            </a:r>
            <a:r>
              <a:rPr sz="2750" spc="-120" dirty="0">
                <a:latin typeface="Tahoma"/>
                <a:cs typeface="Tahoma"/>
              </a:rPr>
              <a:t> </a:t>
            </a:r>
            <a:r>
              <a:rPr sz="2750" spc="85" dirty="0">
                <a:latin typeface="Tahoma"/>
                <a:cs typeface="Tahoma"/>
              </a:rPr>
              <a:t>85258</a:t>
            </a:r>
            <a:endParaRPr sz="2750">
              <a:latin typeface="Tahoma"/>
              <a:cs typeface="Tahom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375308" y="6093755"/>
            <a:ext cx="3021330" cy="89659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8300"/>
              </a:lnSpc>
              <a:spcBef>
                <a:spcPts val="90"/>
              </a:spcBef>
            </a:pPr>
            <a:r>
              <a:rPr lang="en-GB" sz="2750" spc="50" dirty="0">
                <a:latin typeface="Tahoma"/>
                <a:cs typeface="Tahoma"/>
              </a:rPr>
              <a:t>CAMHS</a:t>
            </a:r>
            <a:r>
              <a:rPr sz="2750" spc="-140" dirty="0">
                <a:latin typeface="Tahoma"/>
                <a:cs typeface="Tahoma"/>
              </a:rPr>
              <a:t> </a:t>
            </a:r>
            <a:r>
              <a:rPr lang="en-GB" sz="2750" spc="-140" dirty="0">
                <a:latin typeface="Tahoma"/>
                <a:cs typeface="Tahoma"/>
              </a:rPr>
              <a:t>CPE </a:t>
            </a:r>
          </a:p>
          <a:p>
            <a:pPr marL="12700" marR="5080" algn="ctr">
              <a:lnSpc>
                <a:spcPct val="108300"/>
              </a:lnSpc>
              <a:spcBef>
                <a:spcPts val="90"/>
              </a:spcBef>
            </a:pPr>
            <a:r>
              <a:rPr lang="en-GB" sz="2750" spc="-140" dirty="0">
                <a:latin typeface="Tahoma"/>
                <a:cs typeface="Tahoma"/>
              </a:rPr>
              <a:t>0300 365 1234</a:t>
            </a:r>
            <a:endParaRPr sz="2750" dirty="0">
              <a:latin typeface="Tahoma"/>
              <a:cs typeface="Tahoma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7084373" y="6501629"/>
            <a:ext cx="409575" cy="409575"/>
            <a:chOff x="6777550" y="7234266"/>
            <a:chExt cx="409575" cy="409575"/>
          </a:xfrm>
        </p:grpSpPr>
        <p:sp>
          <p:nvSpPr>
            <p:cNvPr id="44" name="object 44"/>
            <p:cNvSpPr/>
            <p:nvPr/>
          </p:nvSpPr>
          <p:spPr>
            <a:xfrm>
              <a:off x="6777550" y="7234266"/>
              <a:ext cx="409575" cy="409575"/>
            </a:xfrm>
            <a:custGeom>
              <a:avLst/>
              <a:gdLst/>
              <a:ahLst/>
              <a:cxnLst/>
              <a:rect l="l" t="t" r="r" b="b"/>
              <a:pathLst>
                <a:path w="409575" h="409575">
                  <a:moveTo>
                    <a:pt x="204774" y="409549"/>
                  </a:moveTo>
                  <a:lnTo>
                    <a:pt x="157907" y="404126"/>
                  </a:lnTo>
                  <a:lnTo>
                    <a:pt x="114839" y="388688"/>
                  </a:lnTo>
                  <a:lnTo>
                    <a:pt x="76812" y="364476"/>
                  </a:lnTo>
                  <a:lnTo>
                    <a:pt x="45072" y="332736"/>
                  </a:lnTo>
                  <a:lnTo>
                    <a:pt x="20861" y="294710"/>
                  </a:lnTo>
                  <a:lnTo>
                    <a:pt x="5422" y="251641"/>
                  </a:lnTo>
                  <a:lnTo>
                    <a:pt x="0" y="204774"/>
                  </a:lnTo>
                  <a:lnTo>
                    <a:pt x="5422" y="157907"/>
                  </a:lnTo>
                  <a:lnTo>
                    <a:pt x="20859" y="114839"/>
                  </a:lnTo>
                  <a:lnTo>
                    <a:pt x="45069" y="76812"/>
                  </a:lnTo>
                  <a:lnTo>
                    <a:pt x="76809" y="45072"/>
                  </a:lnTo>
                  <a:lnTo>
                    <a:pt x="114835" y="20861"/>
                  </a:lnTo>
                  <a:lnTo>
                    <a:pt x="157904" y="5422"/>
                  </a:lnTo>
                  <a:lnTo>
                    <a:pt x="204774" y="0"/>
                  </a:lnTo>
                  <a:lnTo>
                    <a:pt x="251641" y="5422"/>
                  </a:lnTo>
                  <a:lnTo>
                    <a:pt x="294710" y="20861"/>
                  </a:lnTo>
                  <a:lnTo>
                    <a:pt x="332736" y="45072"/>
                  </a:lnTo>
                  <a:lnTo>
                    <a:pt x="364476" y="76812"/>
                  </a:lnTo>
                  <a:lnTo>
                    <a:pt x="388688" y="114839"/>
                  </a:lnTo>
                  <a:lnTo>
                    <a:pt x="404126" y="157907"/>
                  </a:lnTo>
                  <a:lnTo>
                    <a:pt x="409549" y="204774"/>
                  </a:lnTo>
                  <a:lnTo>
                    <a:pt x="404126" y="251641"/>
                  </a:lnTo>
                  <a:lnTo>
                    <a:pt x="388688" y="294710"/>
                  </a:lnTo>
                  <a:lnTo>
                    <a:pt x="364476" y="332736"/>
                  </a:lnTo>
                  <a:lnTo>
                    <a:pt x="332736" y="364476"/>
                  </a:lnTo>
                  <a:lnTo>
                    <a:pt x="294710" y="388688"/>
                  </a:lnTo>
                  <a:lnTo>
                    <a:pt x="251641" y="404126"/>
                  </a:lnTo>
                  <a:lnTo>
                    <a:pt x="204774" y="4095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800746" y="7257466"/>
              <a:ext cx="363220" cy="363220"/>
            </a:xfrm>
            <a:custGeom>
              <a:avLst/>
              <a:gdLst/>
              <a:ahLst/>
              <a:cxnLst/>
              <a:rect l="l" t="t" r="r" b="b"/>
              <a:pathLst>
                <a:path w="363220" h="363220">
                  <a:moveTo>
                    <a:pt x="181570" y="363140"/>
                  </a:moveTo>
                  <a:lnTo>
                    <a:pt x="133300" y="356654"/>
                  </a:lnTo>
                  <a:lnTo>
                    <a:pt x="89927" y="338350"/>
                  </a:lnTo>
                  <a:lnTo>
                    <a:pt x="53180" y="309960"/>
                  </a:lnTo>
                  <a:lnTo>
                    <a:pt x="24789" y="273212"/>
                  </a:lnTo>
                  <a:lnTo>
                    <a:pt x="6485" y="229839"/>
                  </a:lnTo>
                  <a:lnTo>
                    <a:pt x="0" y="181570"/>
                  </a:lnTo>
                  <a:lnTo>
                    <a:pt x="6485" y="133300"/>
                  </a:lnTo>
                  <a:lnTo>
                    <a:pt x="24789" y="89927"/>
                  </a:lnTo>
                  <a:lnTo>
                    <a:pt x="53180" y="53180"/>
                  </a:lnTo>
                  <a:lnTo>
                    <a:pt x="89927" y="24789"/>
                  </a:lnTo>
                  <a:lnTo>
                    <a:pt x="133300" y="6485"/>
                  </a:lnTo>
                  <a:lnTo>
                    <a:pt x="181570" y="0"/>
                  </a:lnTo>
                  <a:lnTo>
                    <a:pt x="229839" y="6485"/>
                  </a:lnTo>
                  <a:lnTo>
                    <a:pt x="273212" y="24789"/>
                  </a:lnTo>
                  <a:lnTo>
                    <a:pt x="309960" y="53180"/>
                  </a:lnTo>
                  <a:lnTo>
                    <a:pt x="338350" y="89927"/>
                  </a:lnTo>
                  <a:lnTo>
                    <a:pt x="356654" y="133300"/>
                  </a:lnTo>
                  <a:lnTo>
                    <a:pt x="363140" y="181570"/>
                  </a:lnTo>
                  <a:lnTo>
                    <a:pt x="356654" y="229836"/>
                  </a:lnTo>
                  <a:lnTo>
                    <a:pt x="338350" y="273209"/>
                  </a:lnTo>
                  <a:lnTo>
                    <a:pt x="309960" y="309957"/>
                  </a:lnTo>
                  <a:lnTo>
                    <a:pt x="273212" y="338349"/>
                  </a:lnTo>
                  <a:lnTo>
                    <a:pt x="229839" y="356653"/>
                  </a:lnTo>
                  <a:lnTo>
                    <a:pt x="181570" y="363140"/>
                  </a:lnTo>
                  <a:close/>
                </a:path>
              </a:pathLst>
            </a:custGeom>
            <a:solidFill>
              <a:srgbClr val="AED5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882321" y="7307456"/>
              <a:ext cx="201295" cy="262890"/>
            </a:xfrm>
            <a:custGeom>
              <a:avLst/>
              <a:gdLst/>
              <a:ahLst/>
              <a:cxnLst/>
              <a:rect l="l" t="t" r="r" b="b"/>
              <a:pathLst>
                <a:path w="201295" h="262890">
                  <a:moveTo>
                    <a:pt x="65544" y="78903"/>
                  </a:moveTo>
                  <a:lnTo>
                    <a:pt x="55460" y="40659"/>
                  </a:lnTo>
                  <a:lnTo>
                    <a:pt x="49419" y="17521"/>
                  </a:lnTo>
                  <a:lnTo>
                    <a:pt x="46118" y="4539"/>
                  </a:lnTo>
                  <a:lnTo>
                    <a:pt x="45215" y="386"/>
                  </a:lnTo>
                  <a:lnTo>
                    <a:pt x="45602" y="0"/>
                  </a:lnTo>
                  <a:lnTo>
                    <a:pt x="73021" y="33239"/>
                  </a:lnTo>
                  <a:lnTo>
                    <a:pt x="81437" y="66740"/>
                  </a:lnTo>
                  <a:lnTo>
                    <a:pt x="78354" y="69148"/>
                  </a:lnTo>
                  <a:lnTo>
                    <a:pt x="65544" y="78903"/>
                  </a:lnTo>
                  <a:close/>
                </a:path>
                <a:path w="201295" h="262890">
                  <a:moveTo>
                    <a:pt x="140529" y="262778"/>
                  </a:moveTo>
                  <a:lnTo>
                    <a:pt x="105145" y="247059"/>
                  </a:lnTo>
                  <a:lnTo>
                    <a:pt x="70359" y="220249"/>
                  </a:lnTo>
                  <a:lnTo>
                    <a:pt x="45293" y="191185"/>
                  </a:lnTo>
                  <a:lnTo>
                    <a:pt x="35957" y="175787"/>
                  </a:lnTo>
                  <a:lnTo>
                    <a:pt x="33148" y="171170"/>
                  </a:lnTo>
                  <a:lnTo>
                    <a:pt x="8101" y="116463"/>
                  </a:lnTo>
                  <a:lnTo>
                    <a:pt x="90" y="72027"/>
                  </a:lnTo>
                  <a:lnTo>
                    <a:pt x="0" y="66612"/>
                  </a:lnTo>
                  <a:lnTo>
                    <a:pt x="308" y="50663"/>
                  </a:lnTo>
                  <a:lnTo>
                    <a:pt x="14389" y="25094"/>
                  </a:lnTo>
                  <a:lnTo>
                    <a:pt x="16341" y="22809"/>
                  </a:lnTo>
                  <a:lnTo>
                    <a:pt x="16341" y="22391"/>
                  </a:lnTo>
                  <a:lnTo>
                    <a:pt x="19853" y="18922"/>
                  </a:lnTo>
                  <a:lnTo>
                    <a:pt x="27616" y="12228"/>
                  </a:lnTo>
                  <a:lnTo>
                    <a:pt x="35474" y="5802"/>
                  </a:lnTo>
                  <a:lnTo>
                    <a:pt x="39268" y="3135"/>
                  </a:lnTo>
                  <a:lnTo>
                    <a:pt x="42650" y="15136"/>
                  </a:lnTo>
                  <a:lnTo>
                    <a:pt x="49475" y="41223"/>
                  </a:lnTo>
                  <a:lnTo>
                    <a:pt x="55961" y="66740"/>
                  </a:lnTo>
                  <a:lnTo>
                    <a:pt x="57844" y="74789"/>
                  </a:lnTo>
                  <a:lnTo>
                    <a:pt x="44604" y="74790"/>
                  </a:lnTo>
                  <a:lnTo>
                    <a:pt x="40023" y="79101"/>
                  </a:lnTo>
                  <a:lnTo>
                    <a:pt x="39635" y="80077"/>
                  </a:lnTo>
                  <a:lnTo>
                    <a:pt x="40852" y="85126"/>
                  </a:lnTo>
                  <a:lnTo>
                    <a:pt x="45226" y="93870"/>
                  </a:lnTo>
                  <a:lnTo>
                    <a:pt x="50616" y="102312"/>
                  </a:lnTo>
                  <a:lnTo>
                    <a:pt x="53027" y="106526"/>
                  </a:lnTo>
                  <a:lnTo>
                    <a:pt x="55653" y="111708"/>
                  </a:lnTo>
                  <a:lnTo>
                    <a:pt x="59020" y="117240"/>
                  </a:lnTo>
                  <a:lnTo>
                    <a:pt x="64623" y="125577"/>
                  </a:lnTo>
                  <a:lnTo>
                    <a:pt x="67830" y="130785"/>
                  </a:lnTo>
                  <a:lnTo>
                    <a:pt x="70068" y="135177"/>
                  </a:lnTo>
                  <a:lnTo>
                    <a:pt x="72624" y="139190"/>
                  </a:lnTo>
                  <a:lnTo>
                    <a:pt x="76632" y="144608"/>
                  </a:lnTo>
                  <a:lnTo>
                    <a:pt x="79086" y="148311"/>
                  </a:lnTo>
                  <a:lnTo>
                    <a:pt x="96302" y="176811"/>
                  </a:lnTo>
                  <a:lnTo>
                    <a:pt x="99866" y="182789"/>
                  </a:lnTo>
                  <a:lnTo>
                    <a:pt x="103921" y="190047"/>
                  </a:lnTo>
                  <a:lnTo>
                    <a:pt x="106708" y="194461"/>
                  </a:lnTo>
                  <a:lnTo>
                    <a:pt x="109467" y="197995"/>
                  </a:lnTo>
                  <a:lnTo>
                    <a:pt x="111752" y="201447"/>
                  </a:lnTo>
                  <a:lnTo>
                    <a:pt x="116407" y="209525"/>
                  </a:lnTo>
                  <a:lnTo>
                    <a:pt x="118637" y="211419"/>
                  </a:lnTo>
                  <a:lnTo>
                    <a:pt x="148719" y="211423"/>
                  </a:lnTo>
                  <a:lnTo>
                    <a:pt x="156472" y="218163"/>
                  </a:lnTo>
                  <a:lnTo>
                    <a:pt x="175609" y="235052"/>
                  </a:lnTo>
                  <a:lnTo>
                    <a:pt x="187409" y="245756"/>
                  </a:lnTo>
                  <a:lnTo>
                    <a:pt x="188379" y="246696"/>
                  </a:lnTo>
                  <a:lnTo>
                    <a:pt x="187984" y="247258"/>
                  </a:lnTo>
                  <a:lnTo>
                    <a:pt x="157246" y="259751"/>
                  </a:lnTo>
                  <a:lnTo>
                    <a:pt x="147977" y="262223"/>
                  </a:lnTo>
                  <a:lnTo>
                    <a:pt x="140529" y="262778"/>
                  </a:lnTo>
                  <a:close/>
                </a:path>
                <a:path w="201295" h="262890">
                  <a:moveTo>
                    <a:pt x="58477" y="78679"/>
                  </a:moveTo>
                  <a:lnTo>
                    <a:pt x="55977" y="78165"/>
                  </a:lnTo>
                  <a:lnTo>
                    <a:pt x="44778" y="74790"/>
                  </a:lnTo>
                  <a:lnTo>
                    <a:pt x="44605" y="74789"/>
                  </a:lnTo>
                  <a:lnTo>
                    <a:pt x="57844" y="74790"/>
                  </a:lnTo>
                  <a:lnTo>
                    <a:pt x="58701" y="78455"/>
                  </a:lnTo>
                  <a:lnTo>
                    <a:pt x="58477" y="78679"/>
                  </a:lnTo>
                  <a:close/>
                </a:path>
                <a:path w="201295" h="262890">
                  <a:moveTo>
                    <a:pt x="64971" y="79339"/>
                  </a:moveTo>
                  <a:lnTo>
                    <a:pt x="65544" y="78903"/>
                  </a:lnTo>
                  <a:lnTo>
                    <a:pt x="65604" y="79133"/>
                  </a:lnTo>
                  <a:lnTo>
                    <a:pt x="64971" y="79339"/>
                  </a:lnTo>
                  <a:close/>
                </a:path>
                <a:path w="201295" h="262890">
                  <a:moveTo>
                    <a:pt x="193550" y="241466"/>
                  </a:moveTo>
                  <a:lnTo>
                    <a:pt x="158207" y="211419"/>
                  </a:lnTo>
                  <a:lnTo>
                    <a:pt x="133119" y="189511"/>
                  </a:lnTo>
                  <a:lnTo>
                    <a:pt x="134365" y="188600"/>
                  </a:lnTo>
                  <a:lnTo>
                    <a:pt x="150072" y="180718"/>
                  </a:lnTo>
                  <a:lnTo>
                    <a:pt x="151368" y="180311"/>
                  </a:lnTo>
                  <a:lnTo>
                    <a:pt x="162108" y="189589"/>
                  </a:lnTo>
                  <a:lnTo>
                    <a:pt x="187190" y="211423"/>
                  </a:lnTo>
                  <a:lnTo>
                    <a:pt x="199398" y="222111"/>
                  </a:lnTo>
                  <a:lnTo>
                    <a:pt x="200898" y="223527"/>
                  </a:lnTo>
                  <a:lnTo>
                    <a:pt x="200803" y="224017"/>
                  </a:lnTo>
                  <a:lnTo>
                    <a:pt x="195420" y="237245"/>
                  </a:lnTo>
                  <a:lnTo>
                    <a:pt x="193692" y="241324"/>
                  </a:lnTo>
                  <a:lnTo>
                    <a:pt x="193550" y="241466"/>
                  </a:lnTo>
                  <a:close/>
                </a:path>
                <a:path w="201295" h="262890">
                  <a:moveTo>
                    <a:pt x="148719" y="211423"/>
                  </a:moveTo>
                  <a:lnTo>
                    <a:pt x="126127" y="211423"/>
                  </a:lnTo>
                  <a:lnTo>
                    <a:pt x="127369" y="209807"/>
                  </a:lnTo>
                  <a:lnTo>
                    <a:pt x="129355" y="199166"/>
                  </a:lnTo>
                  <a:lnTo>
                    <a:pt x="130162" y="196076"/>
                  </a:lnTo>
                  <a:lnTo>
                    <a:pt x="130481" y="195879"/>
                  </a:lnTo>
                  <a:lnTo>
                    <a:pt x="138571" y="202601"/>
                  </a:lnTo>
                  <a:lnTo>
                    <a:pt x="148719" y="211423"/>
                  </a:lnTo>
                  <a:close/>
                </a:path>
                <a:path w="201295" h="262890">
                  <a:moveTo>
                    <a:pt x="197391" y="232403"/>
                  </a:move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>
            <a:spLocks noGrp="1"/>
          </p:cNvSpPr>
          <p:nvPr>
            <p:ph type="title"/>
          </p:nvPr>
        </p:nvSpPr>
        <p:spPr>
          <a:xfrm>
            <a:off x="5294728" y="1261426"/>
            <a:ext cx="768159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84" dirty="0"/>
              <a:t>Additional</a:t>
            </a:r>
            <a:r>
              <a:rPr spc="-25" dirty="0"/>
              <a:t> </a:t>
            </a:r>
            <a:r>
              <a:rPr spc="495" dirty="0"/>
              <a:t>support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0CB4EF9C-D420-44CA-98A8-4A7AB6E0C3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7800" y="5161911"/>
            <a:ext cx="2214046" cy="1451014"/>
          </a:xfrm>
          <a:prstGeom prst="rect">
            <a:avLst/>
          </a:prstGeom>
        </p:spPr>
      </p:pic>
      <p:pic>
        <p:nvPicPr>
          <p:cNvPr id="1026" name="Picture 2" descr="New CAMHS learning disability team set to start work - Autism Berkshire">
            <a:extLst>
              <a:ext uri="{FF2B5EF4-FFF2-40B4-BE49-F238E27FC236}">
                <a16:creationId xmlns:a16="http://schemas.microsoft.com/office/drawing/2014/main" id="{3E914796-8AF6-4648-8126-3835EF28E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943" y="4604182"/>
            <a:ext cx="350520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AE002D98-A9E9-4591-8B14-2A6AF6D0F7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79784" y="2499621"/>
            <a:ext cx="3306945" cy="1440121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25D0EC4D-26AA-49C9-8166-014B0CD61BE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09855" y="7904357"/>
            <a:ext cx="6619048" cy="134390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0455" y="2595749"/>
            <a:ext cx="6676390" cy="6344285"/>
          </a:xfrm>
          <a:custGeom>
            <a:avLst/>
            <a:gdLst/>
            <a:ahLst/>
            <a:cxnLst/>
            <a:rect l="l" t="t" r="r" b="b"/>
            <a:pathLst>
              <a:path w="6676390" h="6344284">
                <a:moveTo>
                  <a:pt x="3739908" y="6344126"/>
                </a:moveTo>
                <a:lnTo>
                  <a:pt x="3690349" y="6344031"/>
                </a:lnTo>
                <a:lnTo>
                  <a:pt x="3640776" y="6343428"/>
                </a:lnTo>
                <a:lnTo>
                  <a:pt x="3591195" y="6342317"/>
                </a:lnTo>
                <a:lnTo>
                  <a:pt x="3541615" y="6340699"/>
                </a:lnTo>
                <a:lnTo>
                  <a:pt x="3492043" y="6338576"/>
                </a:lnTo>
                <a:lnTo>
                  <a:pt x="3442485" y="6335948"/>
                </a:lnTo>
                <a:lnTo>
                  <a:pt x="3392950" y="6332819"/>
                </a:lnTo>
                <a:lnTo>
                  <a:pt x="3343445" y="6329187"/>
                </a:lnTo>
                <a:lnTo>
                  <a:pt x="3293977" y="6325056"/>
                </a:lnTo>
                <a:lnTo>
                  <a:pt x="3244555" y="6320426"/>
                </a:lnTo>
                <a:lnTo>
                  <a:pt x="3195184" y="6315299"/>
                </a:lnTo>
                <a:lnTo>
                  <a:pt x="3145873" y="6309675"/>
                </a:lnTo>
                <a:lnTo>
                  <a:pt x="3096630" y="6303557"/>
                </a:lnTo>
                <a:lnTo>
                  <a:pt x="3047461" y="6296945"/>
                </a:lnTo>
                <a:lnTo>
                  <a:pt x="2998374" y="6289840"/>
                </a:lnTo>
                <a:lnTo>
                  <a:pt x="2949376" y="6282245"/>
                </a:lnTo>
                <a:lnTo>
                  <a:pt x="2900476" y="6274160"/>
                </a:lnTo>
                <a:lnTo>
                  <a:pt x="2851680" y="6265587"/>
                </a:lnTo>
                <a:lnTo>
                  <a:pt x="2802996" y="6256527"/>
                </a:lnTo>
                <a:lnTo>
                  <a:pt x="2754430" y="6246981"/>
                </a:lnTo>
                <a:lnTo>
                  <a:pt x="2705992" y="6236950"/>
                </a:lnTo>
                <a:lnTo>
                  <a:pt x="2657688" y="6226437"/>
                </a:lnTo>
                <a:lnTo>
                  <a:pt x="2609525" y="6215442"/>
                </a:lnTo>
                <a:lnTo>
                  <a:pt x="2561512" y="6203966"/>
                </a:lnTo>
                <a:lnTo>
                  <a:pt x="2513655" y="6192011"/>
                </a:lnTo>
                <a:lnTo>
                  <a:pt x="2465961" y="6179578"/>
                </a:lnTo>
                <a:lnTo>
                  <a:pt x="2418439" y="6166668"/>
                </a:lnTo>
                <a:lnTo>
                  <a:pt x="2371096" y="6153284"/>
                </a:lnTo>
                <a:lnTo>
                  <a:pt x="2323939" y="6139425"/>
                </a:lnTo>
                <a:lnTo>
                  <a:pt x="2276976" y="6125093"/>
                </a:lnTo>
                <a:lnTo>
                  <a:pt x="2230214" y="6110290"/>
                </a:lnTo>
                <a:lnTo>
                  <a:pt x="2183660" y="6095017"/>
                </a:lnTo>
                <a:lnTo>
                  <a:pt x="2137323" y="6079276"/>
                </a:lnTo>
                <a:lnTo>
                  <a:pt x="2091209" y="6063066"/>
                </a:lnTo>
                <a:lnTo>
                  <a:pt x="2045325" y="6046391"/>
                </a:lnTo>
                <a:lnTo>
                  <a:pt x="1999680" y="6029251"/>
                </a:lnTo>
                <a:lnTo>
                  <a:pt x="1954281" y="6011647"/>
                </a:lnTo>
                <a:lnTo>
                  <a:pt x="1909135" y="5993581"/>
                </a:lnTo>
                <a:lnTo>
                  <a:pt x="1864249" y="5975054"/>
                </a:lnTo>
                <a:lnTo>
                  <a:pt x="1819632" y="5956067"/>
                </a:lnTo>
                <a:lnTo>
                  <a:pt x="1775290" y="5936622"/>
                </a:lnTo>
                <a:lnTo>
                  <a:pt x="1731231" y="5916720"/>
                </a:lnTo>
                <a:lnTo>
                  <a:pt x="1687463" y="5896362"/>
                </a:lnTo>
                <a:lnTo>
                  <a:pt x="1643992" y="5875549"/>
                </a:lnTo>
                <a:lnTo>
                  <a:pt x="1600826" y="5854284"/>
                </a:lnTo>
                <a:lnTo>
                  <a:pt x="1557974" y="5832567"/>
                </a:lnTo>
                <a:lnTo>
                  <a:pt x="1515441" y="5810399"/>
                </a:lnTo>
                <a:lnTo>
                  <a:pt x="1473236" y="5787782"/>
                </a:lnTo>
                <a:lnTo>
                  <a:pt x="1430477" y="5764179"/>
                </a:lnTo>
                <a:lnTo>
                  <a:pt x="1387887" y="5739924"/>
                </a:lnTo>
                <a:lnTo>
                  <a:pt x="1345490" y="5715022"/>
                </a:lnTo>
                <a:lnTo>
                  <a:pt x="1303307" y="5689477"/>
                </a:lnTo>
                <a:lnTo>
                  <a:pt x="1261363" y="5663294"/>
                </a:lnTo>
                <a:lnTo>
                  <a:pt x="1219680" y="5636478"/>
                </a:lnTo>
                <a:lnTo>
                  <a:pt x="1178280" y="5609034"/>
                </a:lnTo>
                <a:lnTo>
                  <a:pt x="1137188" y="5580966"/>
                </a:lnTo>
                <a:lnTo>
                  <a:pt x="1096426" y="5552280"/>
                </a:lnTo>
                <a:lnTo>
                  <a:pt x="1056017" y="5522979"/>
                </a:lnTo>
                <a:lnTo>
                  <a:pt x="1015983" y="5493069"/>
                </a:lnTo>
                <a:lnTo>
                  <a:pt x="976348" y="5462554"/>
                </a:lnTo>
                <a:lnTo>
                  <a:pt x="937135" y="5431439"/>
                </a:lnTo>
                <a:lnTo>
                  <a:pt x="898367" y="5399730"/>
                </a:lnTo>
                <a:lnTo>
                  <a:pt x="860066" y="5367430"/>
                </a:lnTo>
                <a:lnTo>
                  <a:pt x="822255" y="5334544"/>
                </a:lnTo>
                <a:lnTo>
                  <a:pt x="784958" y="5301078"/>
                </a:lnTo>
                <a:lnTo>
                  <a:pt x="748198" y="5267035"/>
                </a:lnTo>
                <a:lnTo>
                  <a:pt x="711997" y="5232421"/>
                </a:lnTo>
                <a:lnTo>
                  <a:pt x="676378" y="5197240"/>
                </a:lnTo>
                <a:lnTo>
                  <a:pt x="641365" y="5161498"/>
                </a:lnTo>
                <a:lnTo>
                  <a:pt x="606979" y="5125198"/>
                </a:lnTo>
                <a:lnTo>
                  <a:pt x="573245" y="5088346"/>
                </a:lnTo>
                <a:lnTo>
                  <a:pt x="540185" y="5050947"/>
                </a:lnTo>
                <a:lnTo>
                  <a:pt x="507822" y="5013004"/>
                </a:lnTo>
                <a:lnTo>
                  <a:pt x="476179" y="4974523"/>
                </a:lnTo>
                <a:lnTo>
                  <a:pt x="445279" y="4935509"/>
                </a:lnTo>
                <a:lnTo>
                  <a:pt x="415145" y="4895967"/>
                </a:lnTo>
                <a:lnTo>
                  <a:pt x="385799" y="4855900"/>
                </a:lnTo>
                <a:lnTo>
                  <a:pt x="357266" y="4815315"/>
                </a:lnTo>
                <a:lnTo>
                  <a:pt x="329567" y="4774214"/>
                </a:lnTo>
                <a:lnTo>
                  <a:pt x="302726" y="4732605"/>
                </a:lnTo>
                <a:lnTo>
                  <a:pt x="276765" y="4690490"/>
                </a:lnTo>
                <a:lnTo>
                  <a:pt x="251708" y="4647875"/>
                </a:lnTo>
                <a:lnTo>
                  <a:pt x="227578" y="4604765"/>
                </a:lnTo>
                <a:lnTo>
                  <a:pt x="204396" y="4561164"/>
                </a:lnTo>
                <a:lnTo>
                  <a:pt x="182188" y="4517078"/>
                </a:lnTo>
                <a:lnTo>
                  <a:pt x="160974" y="4472510"/>
                </a:lnTo>
                <a:lnTo>
                  <a:pt x="140429" y="4426331"/>
                </a:lnTo>
                <a:lnTo>
                  <a:pt x="121391" y="4379992"/>
                </a:lnTo>
                <a:lnTo>
                  <a:pt x="103838" y="4333506"/>
                </a:lnTo>
                <a:lnTo>
                  <a:pt x="87744" y="4286883"/>
                </a:lnTo>
                <a:lnTo>
                  <a:pt x="73088" y="4240134"/>
                </a:lnTo>
                <a:lnTo>
                  <a:pt x="59846" y="4193269"/>
                </a:lnTo>
                <a:lnTo>
                  <a:pt x="47993" y="4146300"/>
                </a:lnTo>
                <a:lnTo>
                  <a:pt x="37507" y="4099239"/>
                </a:lnTo>
                <a:lnTo>
                  <a:pt x="28364" y="4052094"/>
                </a:lnTo>
                <a:lnTo>
                  <a:pt x="20541" y="4004879"/>
                </a:lnTo>
                <a:lnTo>
                  <a:pt x="14014" y="3957603"/>
                </a:lnTo>
                <a:lnTo>
                  <a:pt x="8759" y="3910277"/>
                </a:lnTo>
                <a:lnTo>
                  <a:pt x="4754" y="3862913"/>
                </a:lnTo>
                <a:lnTo>
                  <a:pt x="1975" y="3815522"/>
                </a:lnTo>
                <a:lnTo>
                  <a:pt x="398" y="3768114"/>
                </a:lnTo>
                <a:lnTo>
                  <a:pt x="0" y="3720700"/>
                </a:lnTo>
                <a:lnTo>
                  <a:pt x="757" y="3673292"/>
                </a:lnTo>
                <a:lnTo>
                  <a:pt x="2646" y="3625900"/>
                </a:lnTo>
                <a:lnTo>
                  <a:pt x="5643" y="3578535"/>
                </a:lnTo>
                <a:lnTo>
                  <a:pt x="9725" y="3531208"/>
                </a:lnTo>
                <a:lnTo>
                  <a:pt x="14869" y="3483930"/>
                </a:lnTo>
                <a:lnTo>
                  <a:pt x="21051" y="3436712"/>
                </a:lnTo>
                <a:lnTo>
                  <a:pt x="28248" y="3389565"/>
                </a:lnTo>
                <a:lnTo>
                  <a:pt x="36435" y="3342500"/>
                </a:lnTo>
                <a:lnTo>
                  <a:pt x="45590" y="3295529"/>
                </a:lnTo>
                <a:lnTo>
                  <a:pt x="55689" y="3248660"/>
                </a:lnTo>
                <a:lnTo>
                  <a:pt x="66709" y="3201907"/>
                </a:lnTo>
                <a:lnTo>
                  <a:pt x="78626" y="3155279"/>
                </a:lnTo>
                <a:lnTo>
                  <a:pt x="91417" y="3108788"/>
                </a:lnTo>
                <a:lnTo>
                  <a:pt x="105058" y="3062445"/>
                </a:lnTo>
                <a:lnTo>
                  <a:pt x="119526" y="3016260"/>
                </a:lnTo>
                <a:lnTo>
                  <a:pt x="134797" y="2970245"/>
                </a:lnTo>
                <a:lnTo>
                  <a:pt x="150847" y="2924410"/>
                </a:lnTo>
                <a:lnTo>
                  <a:pt x="167655" y="2878767"/>
                </a:lnTo>
                <a:lnTo>
                  <a:pt x="185195" y="2833326"/>
                </a:lnTo>
                <a:lnTo>
                  <a:pt x="203444" y="2788098"/>
                </a:lnTo>
                <a:lnTo>
                  <a:pt x="222380" y="2743095"/>
                </a:lnTo>
                <a:lnTo>
                  <a:pt x="241977" y="2698327"/>
                </a:lnTo>
                <a:lnTo>
                  <a:pt x="262214" y="2653805"/>
                </a:lnTo>
                <a:lnTo>
                  <a:pt x="283067" y="2609540"/>
                </a:lnTo>
                <a:lnTo>
                  <a:pt x="304511" y="2565543"/>
                </a:lnTo>
                <a:lnTo>
                  <a:pt x="326524" y="2521825"/>
                </a:lnTo>
                <a:lnTo>
                  <a:pt x="349083" y="2478397"/>
                </a:lnTo>
                <a:lnTo>
                  <a:pt x="373098" y="2433581"/>
                </a:lnTo>
                <a:lnTo>
                  <a:pt x="397679" y="2389067"/>
                </a:lnTo>
                <a:lnTo>
                  <a:pt x="422811" y="2344852"/>
                </a:lnTo>
                <a:lnTo>
                  <a:pt x="448479" y="2300929"/>
                </a:lnTo>
                <a:lnTo>
                  <a:pt x="474668" y="2257296"/>
                </a:lnTo>
                <a:lnTo>
                  <a:pt x="501363" y="2213946"/>
                </a:lnTo>
                <a:lnTo>
                  <a:pt x="528550" y="2170877"/>
                </a:lnTo>
                <a:lnTo>
                  <a:pt x="556215" y="2128082"/>
                </a:lnTo>
                <a:lnTo>
                  <a:pt x="584341" y="2085559"/>
                </a:lnTo>
                <a:lnTo>
                  <a:pt x="612915" y="2043301"/>
                </a:lnTo>
                <a:lnTo>
                  <a:pt x="641921" y="2001305"/>
                </a:lnTo>
                <a:lnTo>
                  <a:pt x="671346" y="1959566"/>
                </a:lnTo>
                <a:lnTo>
                  <a:pt x="701173" y="1918079"/>
                </a:lnTo>
                <a:lnTo>
                  <a:pt x="731389" y="1876841"/>
                </a:lnTo>
                <a:lnTo>
                  <a:pt x="761979" y="1835845"/>
                </a:lnTo>
                <a:lnTo>
                  <a:pt x="792927" y="1795089"/>
                </a:lnTo>
                <a:lnTo>
                  <a:pt x="824219" y="1754566"/>
                </a:lnTo>
                <a:lnTo>
                  <a:pt x="855840" y="1714274"/>
                </a:lnTo>
                <a:lnTo>
                  <a:pt x="887776" y="1674207"/>
                </a:lnTo>
                <a:lnTo>
                  <a:pt x="920012" y="1634360"/>
                </a:lnTo>
                <a:lnTo>
                  <a:pt x="952533" y="1594729"/>
                </a:lnTo>
                <a:lnTo>
                  <a:pt x="985324" y="1555310"/>
                </a:lnTo>
                <a:lnTo>
                  <a:pt x="1018370" y="1516098"/>
                </a:lnTo>
                <a:lnTo>
                  <a:pt x="1051657" y="1477088"/>
                </a:lnTo>
                <a:lnTo>
                  <a:pt x="1085170" y="1438277"/>
                </a:lnTo>
                <a:lnTo>
                  <a:pt x="1118893" y="1399658"/>
                </a:lnTo>
                <a:lnTo>
                  <a:pt x="1152814" y="1361228"/>
                </a:lnTo>
                <a:lnTo>
                  <a:pt x="1186915" y="1322983"/>
                </a:lnTo>
                <a:lnTo>
                  <a:pt x="1221184" y="1284917"/>
                </a:lnTo>
                <a:lnTo>
                  <a:pt x="1255605" y="1247027"/>
                </a:lnTo>
                <a:lnTo>
                  <a:pt x="1290163" y="1209307"/>
                </a:lnTo>
                <a:lnTo>
                  <a:pt x="1324843" y="1171753"/>
                </a:lnTo>
                <a:lnTo>
                  <a:pt x="1359631" y="1134361"/>
                </a:lnTo>
                <a:lnTo>
                  <a:pt x="1394512" y="1097125"/>
                </a:lnTo>
                <a:lnTo>
                  <a:pt x="1429471" y="1060042"/>
                </a:lnTo>
                <a:lnTo>
                  <a:pt x="1464494" y="1023107"/>
                </a:lnTo>
                <a:lnTo>
                  <a:pt x="1499565" y="986316"/>
                </a:lnTo>
                <a:lnTo>
                  <a:pt x="1534670" y="949663"/>
                </a:lnTo>
                <a:lnTo>
                  <a:pt x="1604923" y="876755"/>
                </a:lnTo>
                <a:lnTo>
                  <a:pt x="1638823" y="842068"/>
                </a:lnTo>
                <a:lnTo>
                  <a:pt x="1673140" y="807721"/>
                </a:lnTo>
                <a:lnTo>
                  <a:pt x="1707875" y="773737"/>
                </a:lnTo>
                <a:lnTo>
                  <a:pt x="1743027" y="740142"/>
                </a:lnTo>
                <a:lnTo>
                  <a:pt x="1778597" y="706962"/>
                </a:lnTo>
                <a:lnTo>
                  <a:pt x="1814583" y="674220"/>
                </a:lnTo>
                <a:lnTo>
                  <a:pt x="1850987" y="641943"/>
                </a:lnTo>
                <a:lnTo>
                  <a:pt x="1887807" y="610155"/>
                </a:lnTo>
                <a:lnTo>
                  <a:pt x="1925043" y="578882"/>
                </a:lnTo>
                <a:lnTo>
                  <a:pt x="1962696" y="548149"/>
                </a:lnTo>
                <a:lnTo>
                  <a:pt x="2000766" y="517980"/>
                </a:lnTo>
                <a:lnTo>
                  <a:pt x="2039251" y="488401"/>
                </a:lnTo>
                <a:lnTo>
                  <a:pt x="2078152" y="459438"/>
                </a:lnTo>
                <a:lnTo>
                  <a:pt x="2117470" y="431115"/>
                </a:lnTo>
                <a:lnTo>
                  <a:pt x="2157203" y="403457"/>
                </a:lnTo>
                <a:lnTo>
                  <a:pt x="2197351" y="376489"/>
                </a:lnTo>
                <a:lnTo>
                  <a:pt x="2237915" y="350237"/>
                </a:lnTo>
                <a:lnTo>
                  <a:pt x="2278894" y="324726"/>
                </a:lnTo>
                <a:lnTo>
                  <a:pt x="2320288" y="299980"/>
                </a:lnTo>
                <a:lnTo>
                  <a:pt x="2362097" y="276026"/>
                </a:lnTo>
                <a:lnTo>
                  <a:pt x="2404321" y="252888"/>
                </a:lnTo>
                <a:lnTo>
                  <a:pt x="2446959" y="230591"/>
                </a:lnTo>
                <a:lnTo>
                  <a:pt x="2490012" y="209160"/>
                </a:lnTo>
                <a:lnTo>
                  <a:pt x="2533480" y="188621"/>
                </a:lnTo>
                <a:lnTo>
                  <a:pt x="2577361" y="168998"/>
                </a:lnTo>
                <a:lnTo>
                  <a:pt x="2621657" y="150317"/>
                </a:lnTo>
                <a:lnTo>
                  <a:pt x="2666366" y="132603"/>
                </a:lnTo>
                <a:lnTo>
                  <a:pt x="2711489" y="115881"/>
                </a:lnTo>
                <a:lnTo>
                  <a:pt x="2757026" y="100176"/>
                </a:lnTo>
                <a:lnTo>
                  <a:pt x="2802976" y="85513"/>
                </a:lnTo>
                <a:lnTo>
                  <a:pt x="2849339" y="71918"/>
                </a:lnTo>
                <a:lnTo>
                  <a:pt x="2896116" y="59415"/>
                </a:lnTo>
                <a:lnTo>
                  <a:pt x="2943305" y="48029"/>
                </a:lnTo>
                <a:lnTo>
                  <a:pt x="2990908" y="37787"/>
                </a:lnTo>
                <a:lnTo>
                  <a:pt x="3038923" y="28712"/>
                </a:lnTo>
                <a:lnTo>
                  <a:pt x="3087350" y="20830"/>
                </a:lnTo>
                <a:lnTo>
                  <a:pt x="3136190" y="14167"/>
                </a:lnTo>
                <a:lnTo>
                  <a:pt x="3185443" y="8746"/>
                </a:lnTo>
                <a:lnTo>
                  <a:pt x="3235107" y="4594"/>
                </a:lnTo>
                <a:lnTo>
                  <a:pt x="3285183" y="1736"/>
                </a:lnTo>
                <a:lnTo>
                  <a:pt x="3335671" y="196"/>
                </a:lnTo>
                <a:lnTo>
                  <a:pt x="3386571" y="0"/>
                </a:lnTo>
                <a:lnTo>
                  <a:pt x="3437882" y="1172"/>
                </a:lnTo>
                <a:lnTo>
                  <a:pt x="3513712" y="5541"/>
                </a:lnTo>
                <a:lnTo>
                  <a:pt x="3552323" y="8944"/>
                </a:lnTo>
                <a:lnTo>
                  <a:pt x="3591373" y="13147"/>
                </a:lnTo>
                <a:lnTo>
                  <a:pt x="3630841" y="18143"/>
                </a:lnTo>
                <a:lnTo>
                  <a:pt x="3670710" y="23923"/>
                </a:lnTo>
                <a:lnTo>
                  <a:pt x="3710959" y="30478"/>
                </a:lnTo>
                <a:lnTo>
                  <a:pt x="3751570" y="37799"/>
                </a:lnTo>
                <a:lnTo>
                  <a:pt x="3792524" y="45878"/>
                </a:lnTo>
                <a:lnTo>
                  <a:pt x="3833800" y="54707"/>
                </a:lnTo>
                <a:lnTo>
                  <a:pt x="3875381" y="64278"/>
                </a:lnTo>
                <a:lnTo>
                  <a:pt x="3917246" y="74580"/>
                </a:lnTo>
                <a:lnTo>
                  <a:pt x="3959377" y="85607"/>
                </a:lnTo>
                <a:lnTo>
                  <a:pt x="4001755" y="97348"/>
                </a:lnTo>
                <a:lnTo>
                  <a:pt x="4044360" y="109797"/>
                </a:lnTo>
                <a:lnTo>
                  <a:pt x="4087173" y="122944"/>
                </a:lnTo>
                <a:lnTo>
                  <a:pt x="4130174" y="136781"/>
                </a:lnTo>
                <a:lnTo>
                  <a:pt x="4173346" y="151299"/>
                </a:lnTo>
                <a:lnTo>
                  <a:pt x="4216668" y="166489"/>
                </a:lnTo>
                <a:lnTo>
                  <a:pt x="4260121" y="182344"/>
                </a:lnTo>
                <a:lnTo>
                  <a:pt x="4303686" y="198854"/>
                </a:lnTo>
                <a:lnTo>
                  <a:pt x="4347344" y="216011"/>
                </a:lnTo>
                <a:lnTo>
                  <a:pt x="4391076" y="233807"/>
                </a:lnTo>
                <a:lnTo>
                  <a:pt x="4434862" y="252233"/>
                </a:lnTo>
                <a:lnTo>
                  <a:pt x="4478684" y="271280"/>
                </a:lnTo>
                <a:lnTo>
                  <a:pt x="4522521" y="290940"/>
                </a:lnTo>
                <a:lnTo>
                  <a:pt x="4566356" y="311204"/>
                </a:lnTo>
                <a:lnTo>
                  <a:pt x="4610169" y="332064"/>
                </a:lnTo>
                <a:lnTo>
                  <a:pt x="4653939" y="353512"/>
                </a:lnTo>
                <a:lnTo>
                  <a:pt x="4697650" y="375538"/>
                </a:lnTo>
                <a:lnTo>
                  <a:pt x="4741280" y="398134"/>
                </a:lnTo>
                <a:lnTo>
                  <a:pt x="4784812" y="421291"/>
                </a:lnTo>
                <a:lnTo>
                  <a:pt x="4828225" y="445002"/>
                </a:lnTo>
                <a:lnTo>
                  <a:pt x="4871500" y="469257"/>
                </a:lnTo>
                <a:lnTo>
                  <a:pt x="4914620" y="494048"/>
                </a:lnTo>
                <a:lnTo>
                  <a:pt x="4957563" y="519367"/>
                </a:lnTo>
                <a:lnTo>
                  <a:pt x="5000311" y="545204"/>
                </a:lnTo>
                <a:lnTo>
                  <a:pt x="5042845" y="571552"/>
                </a:lnTo>
                <a:lnTo>
                  <a:pt x="5085146" y="598401"/>
                </a:lnTo>
                <a:lnTo>
                  <a:pt x="5127194" y="625744"/>
                </a:lnTo>
                <a:lnTo>
                  <a:pt x="5168970" y="653572"/>
                </a:lnTo>
                <a:lnTo>
                  <a:pt x="5210456" y="681875"/>
                </a:lnTo>
                <a:lnTo>
                  <a:pt x="5251631" y="710646"/>
                </a:lnTo>
                <a:lnTo>
                  <a:pt x="5292477" y="739877"/>
                </a:lnTo>
                <a:lnTo>
                  <a:pt x="5332974" y="769557"/>
                </a:lnTo>
                <a:lnTo>
                  <a:pt x="5373104" y="799680"/>
                </a:lnTo>
                <a:lnTo>
                  <a:pt x="5412846" y="830236"/>
                </a:lnTo>
                <a:lnTo>
                  <a:pt x="5452183" y="861217"/>
                </a:lnTo>
                <a:lnTo>
                  <a:pt x="5491094" y="892615"/>
                </a:lnTo>
                <a:lnTo>
                  <a:pt x="5529560" y="924420"/>
                </a:lnTo>
                <a:lnTo>
                  <a:pt x="5567563" y="956624"/>
                </a:lnTo>
                <a:lnTo>
                  <a:pt x="5605083" y="989219"/>
                </a:lnTo>
                <a:lnTo>
                  <a:pt x="5642101" y="1022197"/>
                </a:lnTo>
                <a:lnTo>
                  <a:pt x="5678597" y="1055548"/>
                </a:lnTo>
                <a:lnTo>
                  <a:pt x="5714554" y="1089264"/>
                </a:lnTo>
                <a:lnTo>
                  <a:pt x="5749950" y="1123336"/>
                </a:lnTo>
                <a:lnTo>
                  <a:pt x="5784767" y="1157757"/>
                </a:lnTo>
                <a:lnTo>
                  <a:pt x="5818987" y="1192517"/>
                </a:lnTo>
                <a:lnTo>
                  <a:pt x="5852589" y="1227607"/>
                </a:lnTo>
                <a:lnTo>
                  <a:pt x="5885555" y="1263021"/>
                </a:lnTo>
                <a:lnTo>
                  <a:pt x="5917865" y="1298748"/>
                </a:lnTo>
                <a:lnTo>
                  <a:pt x="5949500" y="1334780"/>
                </a:lnTo>
                <a:lnTo>
                  <a:pt x="5980441" y="1371109"/>
                </a:lnTo>
                <a:lnTo>
                  <a:pt x="6010669" y="1407726"/>
                </a:lnTo>
                <a:lnTo>
                  <a:pt x="6040165" y="1444623"/>
                </a:lnTo>
                <a:lnTo>
                  <a:pt x="6068909" y="1481791"/>
                </a:lnTo>
                <a:lnTo>
                  <a:pt x="6096882" y="1519221"/>
                </a:lnTo>
                <a:lnTo>
                  <a:pt x="6124065" y="1556906"/>
                </a:lnTo>
                <a:lnTo>
                  <a:pt x="6150439" y="1594836"/>
                </a:lnTo>
                <a:lnTo>
                  <a:pt x="6175984" y="1633002"/>
                </a:lnTo>
                <a:lnTo>
                  <a:pt x="6200682" y="1671398"/>
                </a:lnTo>
                <a:lnTo>
                  <a:pt x="6224513" y="1710013"/>
                </a:lnTo>
                <a:lnTo>
                  <a:pt x="6247458" y="1748839"/>
                </a:lnTo>
                <a:lnTo>
                  <a:pt x="6269498" y="1787868"/>
                </a:lnTo>
                <a:lnTo>
                  <a:pt x="6290614" y="1827091"/>
                </a:lnTo>
                <a:lnTo>
                  <a:pt x="6310786" y="1866500"/>
                </a:lnTo>
                <a:lnTo>
                  <a:pt x="6329995" y="1906086"/>
                </a:lnTo>
                <a:lnTo>
                  <a:pt x="6348223" y="1945841"/>
                </a:lnTo>
                <a:lnTo>
                  <a:pt x="6365449" y="1985755"/>
                </a:lnTo>
                <a:lnTo>
                  <a:pt x="6381655" y="2025821"/>
                </a:lnTo>
                <a:lnTo>
                  <a:pt x="6396821" y="2066030"/>
                </a:lnTo>
                <a:lnTo>
                  <a:pt x="6410929" y="2106374"/>
                </a:lnTo>
                <a:lnTo>
                  <a:pt x="6423959" y="2146843"/>
                </a:lnTo>
                <a:lnTo>
                  <a:pt x="6435891" y="2187429"/>
                </a:lnTo>
                <a:lnTo>
                  <a:pt x="6446708" y="2228124"/>
                </a:lnTo>
                <a:lnTo>
                  <a:pt x="6456389" y="2268920"/>
                </a:lnTo>
                <a:lnTo>
                  <a:pt x="6464915" y="2309807"/>
                </a:lnTo>
                <a:lnTo>
                  <a:pt x="6472267" y="2350777"/>
                </a:lnTo>
                <a:lnTo>
                  <a:pt x="6478427" y="2391822"/>
                </a:lnTo>
                <a:lnTo>
                  <a:pt x="6483374" y="2432933"/>
                </a:lnTo>
                <a:lnTo>
                  <a:pt x="6487089" y="2474101"/>
                </a:lnTo>
                <a:lnTo>
                  <a:pt x="6489554" y="2515319"/>
                </a:lnTo>
                <a:lnTo>
                  <a:pt x="6490749" y="2556576"/>
                </a:lnTo>
                <a:lnTo>
                  <a:pt x="6490655" y="2597866"/>
                </a:lnTo>
                <a:lnTo>
                  <a:pt x="6490300" y="2647069"/>
                </a:lnTo>
                <a:lnTo>
                  <a:pt x="6490962" y="2696223"/>
                </a:lnTo>
                <a:lnTo>
                  <a:pt x="6492581" y="2745328"/>
                </a:lnTo>
                <a:lnTo>
                  <a:pt x="6495092" y="2794386"/>
                </a:lnTo>
                <a:lnTo>
                  <a:pt x="6498434" y="2843398"/>
                </a:lnTo>
                <a:lnTo>
                  <a:pt x="6502544" y="2892367"/>
                </a:lnTo>
                <a:lnTo>
                  <a:pt x="6507360" y="2941293"/>
                </a:lnTo>
                <a:lnTo>
                  <a:pt x="6512819" y="2990178"/>
                </a:lnTo>
                <a:lnTo>
                  <a:pt x="6518859" y="3039024"/>
                </a:lnTo>
                <a:lnTo>
                  <a:pt x="6525417" y="3087832"/>
                </a:lnTo>
                <a:lnTo>
                  <a:pt x="6532431" y="3136604"/>
                </a:lnTo>
                <a:lnTo>
                  <a:pt x="6539838" y="3185341"/>
                </a:lnTo>
                <a:lnTo>
                  <a:pt x="6547576" y="3234044"/>
                </a:lnTo>
                <a:lnTo>
                  <a:pt x="6555583" y="3282716"/>
                </a:lnTo>
                <a:lnTo>
                  <a:pt x="6563796" y="3331357"/>
                </a:lnTo>
                <a:lnTo>
                  <a:pt x="6572152" y="3379970"/>
                </a:lnTo>
                <a:lnTo>
                  <a:pt x="6589045" y="3477115"/>
                </a:lnTo>
                <a:lnTo>
                  <a:pt x="6605762" y="3574163"/>
                </a:lnTo>
                <a:lnTo>
                  <a:pt x="6613899" y="3622654"/>
                </a:lnTo>
                <a:lnTo>
                  <a:pt x="6621804" y="3671126"/>
                </a:lnTo>
                <a:lnTo>
                  <a:pt x="6629416" y="3719580"/>
                </a:lnTo>
                <a:lnTo>
                  <a:pt x="6636672" y="3768017"/>
                </a:lnTo>
                <a:lnTo>
                  <a:pt x="6643508" y="3816439"/>
                </a:lnTo>
                <a:lnTo>
                  <a:pt x="6649864" y="3864847"/>
                </a:lnTo>
                <a:lnTo>
                  <a:pt x="6655676" y="3913244"/>
                </a:lnTo>
                <a:lnTo>
                  <a:pt x="6660882" y="3961629"/>
                </a:lnTo>
                <a:lnTo>
                  <a:pt x="6665420" y="4010006"/>
                </a:lnTo>
                <a:lnTo>
                  <a:pt x="6669226" y="4058375"/>
                </a:lnTo>
                <a:lnTo>
                  <a:pt x="6672239" y="4106738"/>
                </a:lnTo>
                <a:lnTo>
                  <a:pt x="6674396" y="4155097"/>
                </a:lnTo>
                <a:lnTo>
                  <a:pt x="6675635" y="4203453"/>
                </a:lnTo>
                <a:lnTo>
                  <a:pt x="6675892" y="4251807"/>
                </a:lnTo>
                <a:lnTo>
                  <a:pt x="6675107" y="4300161"/>
                </a:lnTo>
                <a:lnTo>
                  <a:pt x="6673215" y="4348517"/>
                </a:lnTo>
                <a:lnTo>
                  <a:pt x="6670156" y="4396876"/>
                </a:lnTo>
                <a:lnTo>
                  <a:pt x="6665865" y="4445240"/>
                </a:lnTo>
                <a:lnTo>
                  <a:pt x="6660282" y="4493609"/>
                </a:lnTo>
                <a:lnTo>
                  <a:pt x="6653343" y="4541987"/>
                </a:lnTo>
                <a:lnTo>
                  <a:pt x="6644985" y="4590373"/>
                </a:lnTo>
                <a:lnTo>
                  <a:pt x="6634719" y="4641498"/>
                </a:lnTo>
                <a:lnTo>
                  <a:pt x="6623295" y="4691708"/>
                </a:lnTo>
                <a:lnTo>
                  <a:pt x="6610725" y="4741010"/>
                </a:lnTo>
                <a:lnTo>
                  <a:pt x="6597021" y="4789412"/>
                </a:lnTo>
                <a:lnTo>
                  <a:pt x="6582197" y="4836922"/>
                </a:lnTo>
                <a:lnTo>
                  <a:pt x="6566264" y="4883547"/>
                </a:lnTo>
                <a:lnTo>
                  <a:pt x="6549235" y="4929295"/>
                </a:lnTo>
                <a:lnTo>
                  <a:pt x="6531123" y="4974173"/>
                </a:lnTo>
                <a:lnTo>
                  <a:pt x="6511940" y="5018189"/>
                </a:lnTo>
                <a:lnTo>
                  <a:pt x="6491698" y="5061350"/>
                </a:lnTo>
                <a:lnTo>
                  <a:pt x="6470411" y="5103664"/>
                </a:lnTo>
                <a:lnTo>
                  <a:pt x="6448090" y="5145138"/>
                </a:lnTo>
                <a:lnTo>
                  <a:pt x="6424748" y="5185780"/>
                </a:lnTo>
                <a:lnTo>
                  <a:pt x="6400397" y="5225598"/>
                </a:lnTo>
                <a:lnTo>
                  <a:pt x="6375051" y="5264598"/>
                </a:lnTo>
                <a:lnTo>
                  <a:pt x="6348722" y="5302789"/>
                </a:lnTo>
                <a:lnTo>
                  <a:pt x="6321421" y="5340178"/>
                </a:lnTo>
                <a:lnTo>
                  <a:pt x="6293162" y="5376773"/>
                </a:lnTo>
                <a:lnTo>
                  <a:pt x="6263957" y="5412581"/>
                </a:lnTo>
                <a:lnTo>
                  <a:pt x="6233818" y="5447609"/>
                </a:lnTo>
                <a:lnTo>
                  <a:pt x="6202758" y="5481865"/>
                </a:lnTo>
                <a:lnTo>
                  <a:pt x="6170790" y="5515357"/>
                </a:lnTo>
                <a:lnTo>
                  <a:pt x="6137926" y="5548093"/>
                </a:lnTo>
                <a:lnTo>
                  <a:pt x="6104178" y="5580079"/>
                </a:lnTo>
                <a:lnTo>
                  <a:pt x="6069560" y="5611323"/>
                </a:lnTo>
                <a:lnTo>
                  <a:pt x="6034083" y="5641833"/>
                </a:lnTo>
                <a:lnTo>
                  <a:pt x="5997760" y="5671616"/>
                </a:lnTo>
                <a:lnTo>
                  <a:pt x="5960603" y="5700681"/>
                </a:lnTo>
                <a:lnTo>
                  <a:pt x="5922625" y="5729034"/>
                </a:lnTo>
                <a:lnTo>
                  <a:pt x="5883839" y="5756682"/>
                </a:lnTo>
                <a:lnTo>
                  <a:pt x="5844256" y="5783634"/>
                </a:lnTo>
                <a:lnTo>
                  <a:pt x="5803891" y="5809898"/>
                </a:lnTo>
                <a:lnTo>
                  <a:pt x="5762754" y="5835479"/>
                </a:lnTo>
                <a:lnTo>
                  <a:pt x="5720858" y="5860387"/>
                </a:lnTo>
                <a:lnTo>
                  <a:pt x="5678217" y="5884628"/>
                </a:lnTo>
                <a:lnTo>
                  <a:pt x="5634841" y="5908211"/>
                </a:lnTo>
                <a:lnTo>
                  <a:pt x="5590745" y="5931142"/>
                </a:lnTo>
                <a:lnTo>
                  <a:pt x="5545940" y="5953429"/>
                </a:lnTo>
                <a:lnTo>
                  <a:pt x="5500439" y="5975080"/>
                </a:lnTo>
                <a:lnTo>
                  <a:pt x="5454255" y="5996103"/>
                </a:lnTo>
                <a:lnTo>
                  <a:pt x="5407399" y="6016504"/>
                </a:lnTo>
                <a:lnTo>
                  <a:pt x="5363042" y="6035053"/>
                </a:lnTo>
                <a:lnTo>
                  <a:pt x="5318409" y="6053047"/>
                </a:lnTo>
                <a:lnTo>
                  <a:pt x="5273509" y="6070487"/>
                </a:lnTo>
                <a:lnTo>
                  <a:pt x="5228349" y="6087375"/>
                </a:lnTo>
                <a:lnTo>
                  <a:pt x="5182936" y="6103712"/>
                </a:lnTo>
                <a:lnTo>
                  <a:pt x="5137277" y="6119500"/>
                </a:lnTo>
                <a:lnTo>
                  <a:pt x="5091381" y="6134740"/>
                </a:lnTo>
                <a:lnTo>
                  <a:pt x="5045254" y="6149432"/>
                </a:lnTo>
                <a:lnTo>
                  <a:pt x="4998904" y="6163579"/>
                </a:lnTo>
                <a:lnTo>
                  <a:pt x="4952339" y="6177181"/>
                </a:lnTo>
                <a:lnTo>
                  <a:pt x="4905565" y="6190240"/>
                </a:lnTo>
                <a:lnTo>
                  <a:pt x="4858591" y="6202758"/>
                </a:lnTo>
                <a:lnTo>
                  <a:pt x="4811424" y="6214735"/>
                </a:lnTo>
                <a:lnTo>
                  <a:pt x="4764070" y="6226172"/>
                </a:lnTo>
                <a:lnTo>
                  <a:pt x="4716539" y="6237072"/>
                </a:lnTo>
                <a:lnTo>
                  <a:pt x="4668836" y="6247436"/>
                </a:lnTo>
                <a:lnTo>
                  <a:pt x="4620970" y="6257264"/>
                </a:lnTo>
                <a:lnTo>
                  <a:pt x="4572948" y="6266558"/>
                </a:lnTo>
                <a:lnTo>
                  <a:pt x="4524778" y="6275319"/>
                </a:lnTo>
                <a:lnTo>
                  <a:pt x="4476466" y="6283549"/>
                </a:lnTo>
                <a:lnTo>
                  <a:pt x="4428020" y="6291250"/>
                </a:lnTo>
                <a:lnTo>
                  <a:pt x="4379448" y="6298421"/>
                </a:lnTo>
                <a:lnTo>
                  <a:pt x="4330758" y="6305065"/>
                </a:lnTo>
                <a:lnTo>
                  <a:pt x="4281955" y="6311182"/>
                </a:lnTo>
                <a:lnTo>
                  <a:pt x="4233049" y="6316775"/>
                </a:lnTo>
                <a:lnTo>
                  <a:pt x="4184047" y="6321845"/>
                </a:lnTo>
                <a:lnTo>
                  <a:pt x="4134955" y="6326392"/>
                </a:lnTo>
                <a:lnTo>
                  <a:pt x="4085782" y="6330418"/>
                </a:lnTo>
                <a:lnTo>
                  <a:pt x="4036534" y="6333925"/>
                </a:lnTo>
                <a:lnTo>
                  <a:pt x="3987220" y="6336913"/>
                </a:lnTo>
                <a:lnTo>
                  <a:pt x="3937846" y="6339384"/>
                </a:lnTo>
                <a:lnTo>
                  <a:pt x="3888421" y="6341340"/>
                </a:lnTo>
                <a:lnTo>
                  <a:pt x="3838951" y="6342781"/>
                </a:lnTo>
                <a:lnTo>
                  <a:pt x="3789444" y="6343709"/>
                </a:lnTo>
                <a:lnTo>
                  <a:pt x="3739908" y="6344126"/>
                </a:lnTo>
                <a:close/>
              </a:path>
            </a:pathLst>
          </a:custGeom>
          <a:solidFill>
            <a:srgbClr val="D0E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229525" y="8335313"/>
            <a:ext cx="4058920" cy="1951989"/>
          </a:xfrm>
          <a:custGeom>
            <a:avLst/>
            <a:gdLst/>
            <a:ahLst/>
            <a:cxnLst/>
            <a:rect l="l" t="t" r="r" b="b"/>
            <a:pathLst>
              <a:path w="4058919" h="1951990">
                <a:moveTo>
                  <a:pt x="4058474" y="121092"/>
                </a:moveTo>
                <a:lnTo>
                  <a:pt x="4058474" y="1951685"/>
                </a:lnTo>
                <a:lnTo>
                  <a:pt x="0" y="1951685"/>
                </a:lnTo>
                <a:lnTo>
                  <a:pt x="17562" y="1906282"/>
                </a:lnTo>
                <a:lnTo>
                  <a:pt x="35303" y="1859789"/>
                </a:lnTo>
                <a:lnTo>
                  <a:pt x="52898" y="1813207"/>
                </a:lnTo>
                <a:lnTo>
                  <a:pt x="70396" y="1766563"/>
                </a:lnTo>
                <a:lnTo>
                  <a:pt x="105302" y="1673202"/>
                </a:lnTo>
                <a:lnTo>
                  <a:pt x="122810" y="1626541"/>
                </a:lnTo>
                <a:lnTo>
                  <a:pt x="140420" y="1579929"/>
                </a:lnTo>
                <a:lnTo>
                  <a:pt x="158185" y="1533395"/>
                </a:lnTo>
                <a:lnTo>
                  <a:pt x="176152" y="1486966"/>
                </a:lnTo>
                <a:lnTo>
                  <a:pt x="194373" y="1440670"/>
                </a:lnTo>
                <a:lnTo>
                  <a:pt x="212897" y="1394535"/>
                </a:lnTo>
                <a:lnTo>
                  <a:pt x="231775" y="1348588"/>
                </a:lnTo>
                <a:lnTo>
                  <a:pt x="251055" y="1302858"/>
                </a:lnTo>
                <a:lnTo>
                  <a:pt x="270790" y="1257372"/>
                </a:lnTo>
                <a:lnTo>
                  <a:pt x="291027" y="1212158"/>
                </a:lnTo>
                <a:lnTo>
                  <a:pt x="311818" y="1167243"/>
                </a:lnTo>
                <a:lnTo>
                  <a:pt x="333213" y="1122656"/>
                </a:lnTo>
                <a:lnTo>
                  <a:pt x="355261" y="1078425"/>
                </a:lnTo>
                <a:lnTo>
                  <a:pt x="378012" y="1034576"/>
                </a:lnTo>
                <a:lnTo>
                  <a:pt x="401517" y="991138"/>
                </a:lnTo>
                <a:lnTo>
                  <a:pt x="425826" y="948139"/>
                </a:lnTo>
                <a:lnTo>
                  <a:pt x="450988" y="905606"/>
                </a:lnTo>
                <a:lnTo>
                  <a:pt x="477053" y="863567"/>
                </a:lnTo>
                <a:lnTo>
                  <a:pt x="504072" y="822050"/>
                </a:lnTo>
                <a:lnTo>
                  <a:pt x="532095" y="781083"/>
                </a:lnTo>
                <a:lnTo>
                  <a:pt x="561171" y="740693"/>
                </a:lnTo>
                <a:lnTo>
                  <a:pt x="591351" y="700909"/>
                </a:lnTo>
                <a:lnTo>
                  <a:pt x="622684" y="661757"/>
                </a:lnTo>
                <a:lnTo>
                  <a:pt x="655222" y="623267"/>
                </a:lnTo>
                <a:lnTo>
                  <a:pt x="689012" y="585465"/>
                </a:lnTo>
                <a:lnTo>
                  <a:pt x="715298" y="557094"/>
                </a:lnTo>
                <a:lnTo>
                  <a:pt x="742859" y="527902"/>
                </a:lnTo>
                <a:lnTo>
                  <a:pt x="771681" y="498050"/>
                </a:lnTo>
                <a:lnTo>
                  <a:pt x="801748" y="467699"/>
                </a:lnTo>
                <a:lnTo>
                  <a:pt x="833045" y="437011"/>
                </a:lnTo>
                <a:lnTo>
                  <a:pt x="865556" y="406146"/>
                </a:lnTo>
                <a:lnTo>
                  <a:pt x="899267" y="375266"/>
                </a:lnTo>
                <a:lnTo>
                  <a:pt x="934162" y="344532"/>
                </a:lnTo>
                <a:lnTo>
                  <a:pt x="970225" y="314105"/>
                </a:lnTo>
                <a:lnTo>
                  <a:pt x="1007442" y="284146"/>
                </a:lnTo>
                <a:lnTo>
                  <a:pt x="1045796" y="254816"/>
                </a:lnTo>
                <a:lnTo>
                  <a:pt x="1085273" y="226278"/>
                </a:lnTo>
                <a:lnTo>
                  <a:pt x="1125858" y="198691"/>
                </a:lnTo>
                <a:lnTo>
                  <a:pt x="1167534" y="172216"/>
                </a:lnTo>
                <a:lnTo>
                  <a:pt x="1210286" y="147016"/>
                </a:lnTo>
                <a:lnTo>
                  <a:pt x="1254100" y="123251"/>
                </a:lnTo>
                <a:lnTo>
                  <a:pt x="1298960" y="101083"/>
                </a:lnTo>
                <a:lnTo>
                  <a:pt x="1344850" y="80672"/>
                </a:lnTo>
                <a:lnTo>
                  <a:pt x="1391755" y="62180"/>
                </a:lnTo>
                <a:lnTo>
                  <a:pt x="1439661" y="45768"/>
                </a:lnTo>
                <a:lnTo>
                  <a:pt x="1488550" y="31597"/>
                </a:lnTo>
                <a:lnTo>
                  <a:pt x="1538409" y="19828"/>
                </a:lnTo>
                <a:lnTo>
                  <a:pt x="1589222" y="10623"/>
                </a:lnTo>
                <a:lnTo>
                  <a:pt x="1640973" y="4142"/>
                </a:lnTo>
                <a:lnTo>
                  <a:pt x="1693647" y="547"/>
                </a:lnTo>
                <a:lnTo>
                  <a:pt x="1747229" y="0"/>
                </a:lnTo>
                <a:lnTo>
                  <a:pt x="1801704" y="2660"/>
                </a:lnTo>
                <a:lnTo>
                  <a:pt x="1843821" y="7752"/>
                </a:lnTo>
                <a:lnTo>
                  <a:pt x="1885146" y="16730"/>
                </a:lnTo>
                <a:lnTo>
                  <a:pt x="1925782" y="29231"/>
                </a:lnTo>
                <a:lnTo>
                  <a:pt x="1965827" y="44895"/>
                </a:lnTo>
                <a:lnTo>
                  <a:pt x="2005384" y="63360"/>
                </a:lnTo>
                <a:lnTo>
                  <a:pt x="2044552" y="84265"/>
                </a:lnTo>
                <a:lnTo>
                  <a:pt x="2083433" y="107248"/>
                </a:lnTo>
                <a:lnTo>
                  <a:pt x="2122128" y="131949"/>
                </a:lnTo>
                <a:lnTo>
                  <a:pt x="2160737" y="158007"/>
                </a:lnTo>
                <a:lnTo>
                  <a:pt x="2316332" y="268575"/>
                </a:lnTo>
                <a:lnTo>
                  <a:pt x="2356024" y="295996"/>
                </a:lnTo>
                <a:lnTo>
                  <a:pt x="2396235" y="322606"/>
                </a:lnTo>
                <a:lnTo>
                  <a:pt x="2437067" y="348044"/>
                </a:lnTo>
                <a:lnTo>
                  <a:pt x="2478618" y="371948"/>
                </a:lnTo>
                <a:lnTo>
                  <a:pt x="2520992" y="393957"/>
                </a:lnTo>
                <a:lnTo>
                  <a:pt x="2564287" y="413711"/>
                </a:lnTo>
                <a:lnTo>
                  <a:pt x="2608605" y="430848"/>
                </a:lnTo>
                <a:lnTo>
                  <a:pt x="2654048" y="445006"/>
                </a:lnTo>
                <a:lnTo>
                  <a:pt x="2700714" y="455825"/>
                </a:lnTo>
                <a:lnTo>
                  <a:pt x="2748707" y="462943"/>
                </a:lnTo>
                <a:lnTo>
                  <a:pt x="2791152" y="466796"/>
                </a:lnTo>
                <a:lnTo>
                  <a:pt x="2832736" y="469250"/>
                </a:lnTo>
                <a:lnTo>
                  <a:pt x="2873489" y="470365"/>
                </a:lnTo>
                <a:lnTo>
                  <a:pt x="2913439" y="470201"/>
                </a:lnTo>
                <a:lnTo>
                  <a:pt x="2952616" y="468819"/>
                </a:lnTo>
                <a:lnTo>
                  <a:pt x="2991047" y="466278"/>
                </a:lnTo>
                <a:lnTo>
                  <a:pt x="3065791" y="457961"/>
                </a:lnTo>
                <a:lnTo>
                  <a:pt x="3137902" y="445734"/>
                </a:lnTo>
                <a:lnTo>
                  <a:pt x="3207612" y="430078"/>
                </a:lnTo>
                <a:lnTo>
                  <a:pt x="3275151" y="411474"/>
                </a:lnTo>
                <a:lnTo>
                  <a:pt x="3340751" y="390404"/>
                </a:lnTo>
                <a:lnTo>
                  <a:pt x="3404643" y="367351"/>
                </a:lnTo>
                <a:lnTo>
                  <a:pt x="3467058" y="342795"/>
                </a:lnTo>
                <a:lnTo>
                  <a:pt x="3528228" y="317219"/>
                </a:lnTo>
                <a:lnTo>
                  <a:pt x="3588384" y="291105"/>
                </a:lnTo>
                <a:lnTo>
                  <a:pt x="3677222" y="251977"/>
                </a:lnTo>
                <a:lnTo>
                  <a:pt x="3706578" y="239187"/>
                </a:lnTo>
                <a:lnTo>
                  <a:pt x="3765079" y="214347"/>
                </a:lnTo>
                <a:lnTo>
                  <a:pt x="3823491" y="190896"/>
                </a:lnTo>
                <a:lnTo>
                  <a:pt x="3882044" y="169315"/>
                </a:lnTo>
                <a:lnTo>
                  <a:pt x="3940971" y="150086"/>
                </a:lnTo>
                <a:lnTo>
                  <a:pt x="4000503" y="133690"/>
                </a:lnTo>
                <a:lnTo>
                  <a:pt x="4030567" y="126706"/>
                </a:lnTo>
                <a:lnTo>
                  <a:pt x="4058474" y="1210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2663190" cy="3648710"/>
          </a:xfrm>
          <a:custGeom>
            <a:avLst/>
            <a:gdLst/>
            <a:ahLst/>
            <a:cxnLst/>
            <a:rect l="l" t="t" r="r" b="b"/>
            <a:pathLst>
              <a:path w="2663190" h="3648710">
                <a:moveTo>
                  <a:pt x="2614978" y="0"/>
                </a:moveTo>
                <a:lnTo>
                  <a:pt x="0" y="0"/>
                </a:lnTo>
                <a:lnTo>
                  <a:pt x="0" y="3648117"/>
                </a:lnTo>
                <a:lnTo>
                  <a:pt x="43709" y="3642147"/>
                </a:lnTo>
                <a:lnTo>
                  <a:pt x="85226" y="3634066"/>
                </a:lnTo>
                <a:lnTo>
                  <a:pt x="126642" y="3623631"/>
                </a:lnTo>
                <a:lnTo>
                  <a:pt x="167936" y="3610780"/>
                </a:lnTo>
                <a:lnTo>
                  <a:pt x="209084" y="3595450"/>
                </a:lnTo>
                <a:lnTo>
                  <a:pt x="250063" y="3577580"/>
                </a:lnTo>
                <a:lnTo>
                  <a:pt x="290852" y="3557107"/>
                </a:lnTo>
                <a:lnTo>
                  <a:pt x="336817" y="3530449"/>
                </a:lnTo>
                <a:lnTo>
                  <a:pt x="377394" y="3501776"/>
                </a:lnTo>
                <a:lnTo>
                  <a:pt x="413035" y="3471260"/>
                </a:lnTo>
                <a:lnTo>
                  <a:pt x="444195" y="3439070"/>
                </a:lnTo>
                <a:lnTo>
                  <a:pt x="471327" y="3405375"/>
                </a:lnTo>
                <a:lnTo>
                  <a:pt x="494882" y="3370345"/>
                </a:lnTo>
                <a:lnTo>
                  <a:pt x="515315" y="3334150"/>
                </a:lnTo>
                <a:lnTo>
                  <a:pt x="533079" y="3296961"/>
                </a:lnTo>
                <a:lnTo>
                  <a:pt x="548626" y="3258946"/>
                </a:lnTo>
                <a:lnTo>
                  <a:pt x="562411" y="3220276"/>
                </a:lnTo>
                <a:lnTo>
                  <a:pt x="574885" y="3181120"/>
                </a:lnTo>
                <a:lnTo>
                  <a:pt x="586502" y="3141648"/>
                </a:lnTo>
                <a:lnTo>
                  <a:pt x="597716" y="3102030"/>
                </a:lnTo>
                <a:lnTo>
                  <a:pt x="608978" y="3062436"/>
                </a:lnTo>
                <a:lnTo>
                  <a:pt x="620744" y="3023036"/>
                </a:lnTo>
                <a:lnTo>
                  <a:pt x="633465" y="2983999"/>
                </a:lnTo>
                <a:lnTo>
                  <a:pt x="647594" y="2945494"/>
                </a:lnTo>
                <a:lnTo>
                  <a:pt x="663585" y="2907693"/>
                </a:lnTo>
                <a:lnTo>
                  <a:pt x="681892" y="2870765"/>
                </a:lnTo>
                <a:lnTo>
                  <a:pt x="702966" y="2834879"/>
                </a:lnTo>
                <a:lnTo>
                  <a:pt x="727262" y="2800205"/>
                </a:lnTo>
                <a:lnTo>
                  <a:pt x="755231" y="2766914"/>
                </a:lnTo>
                <a:lnTo>
                  <a:pt x="787329" y="2735174"/>
                </a:lnTo>
                <a:lnTo>
                  <a:pt x="842442" y="2700970"/>
                </a:lnTo>
                <a:lnTo>
                  <a:pt x="906724" y="2683788"/>
                </a:lnTo>
                <a:lnTo>
                  <a:pt x="977853" y="2678483"/>
                </a:lnTo>
                <a:lnTo>
                  <a:pt x="1251664" y="2678483"/>
                </a:lnTo>
                <a:lnTo>
                  <a:pt x="1284354" y="2673193"/>
                </a:lnTo>
                <a:lnTo>
                  <a:pt x="1354859" y="2650139"/>
                </a:lnTo>
                <a:lnTo>
                  <a:pt x="1418267" y="2608105"/>
                </a:lnTo>
                <a:lnTo>
                  <a:pt x="1446585" y="2578365"/>
                </a:lnTo>
                <a:lnTo>
                  <a:pt x="1472257" y="2541951"/>
                </a:lnTo>
                <a:lnTo>
                  <a:pt x="1494993" y="2498221"/>
                </a:lnTo>
                <a:lnTo>
                  <a:pt x="1516184" y="2447878"/>
                </a:lnTo>
                <a:lnTo>
                  <a:pt x="1533943" y="2398690"/>
                </a:lnTo>
                <a:lnTo>
                  <a:pt x="1548537" y="2350594"/>
                </a:lnTo>
                <a:lnTo>
                  <a:pt x="1560234" y="2303531"/>
                </a:lnTo>
                <a:lnTo>
                  <a:pt x="1569302" y="2257438"/>
                </a:lnTo>
                <a:lnTo>
                  <a:pt x="1576010" y="2212256"/>
                </a:lnTo>
                <a:lnTo>
                  <a:pt x="1580625" y="2167922"/>
                </a:lnTo>
                <a:lnTo>
                  <a:pt x="1583415" y="2124376"/>
                </a:lnTo>
                <a:lnTo>
                  <a:pt x="1584648" y="2081557"/>
                </a:lnTo>
                <a:lnTo>
                  <a:pt x="1584593" y="2039404"/>
                </a:lnTo>
                <a:lnTo>
                  <a:pt x="1583516" y="1997855"/>
                </a:lnTo>
                <a:lnTo>
                  <a:pt x="1581687" y="1956851"/>
                </a:lnTo>
                <a:lnTo>
                  <a:pt x="1579373" y="1916329"/>
                </a:lnTo>
                <a:lnTo>
                  <a:pt x="1576841" y="1876228"/>
                </a:lnTo>
                <a:lnTo>
                  <a:pt x="1574361" y="1836489"/>
                </a:lnTo>
                <a:lnTo>
                  <a:pt x="1572200" y="1797049"/>
                </a:lnTo>
                <a:lnTo>
                  <a:pt x="1570626" y="1757848"/>
                </a:lnTo>
                <a:lnTo>
                  <a:pt x="1569907" y="1718824"/>
                </a:lnTo>
                <a:lnTo>
                  <a:pt x="1570310" y="1679917"/>
                </a:lnTo>
                <a:lnTo>
                  <a:pt x="1572105" y="1641066"/>
                </a:lnTo>
                <a:lnTo>
                  <a:pt x="1575559" y="1602209"/>
                </a:lnTo>
                <a:lnTo>
                  <a:pt x="1580939" y="1563286"/>
                </a:lnTo>
                <a:lnTo>
                  <a:pt x="1588515" y="1524235"/>
                </a:lnTo>
                <a:lnTo>
                  <a:pt x="1598553" y="1484995"/>
                </a:lnTo>
                <a:lnTo>
                  <a:pt x="1611322" y="1445506"/>
                </a:lnTo>
                <a:lnTo>
                  <a:pt x="1627090" y="1405707"/>
                </a:lnTo>
                <a:lnTo>
                  <a:pt x="1646125" y="1365535"/>
                </a:lnTo>
                <a:lnTo>
                  <a:pt x="1668694" y="1324932"/>
                </a:lnTo>
                <a:lnTo>
                  <a:pt x="1695066" y="1283834"/>
                </a:lnTo>
                <a:lnTo>
                  <a:pt x="1735901" y="1241704"/>
                </a:lnTo>
                <a:lnTo>
                  <a:pt x="1790179" y="1209666"/>
                </a:lnTo>
                <a:lnTo>
                  <a:pt x="1855599" y="1184853"/>
                </a:lnTo>
                <a:lnTo>
                  <a:pt x="1929856" y="1164397"/>
                </a:lnTo>
                <a:lnTo>
                  <a:pt x="2052777" y="1135615"/>
                </a:lnTo>
                <a:lnTo>
                  <a:pt x="2095675" y="1125094"/>
                </a:lnTo>
                <a:lnTo>
                  <a:pt x="2139055" y="1113512"/>
                </a:lnTo>
                <a:lnTo>
                  <a:pt x="2182630" y="1100512"/>
                </a:lnTo>
                <a:lnTo>
                  <a:pt x="2226111" y="1085734"/>
                </a:lnTo>
                <a:lnTo>
                  <a:pt x="2269212" y="1068821"/>
                </a:lnTo>
                <a:lnTo>
                  <a:pt x="2311643" y="1049413"/>
                </a:lnTo>
                <a:lnTo>
                  <a:pt x="2353118" y="1027154"/>
                </a:lnTo>
                <a:lnTo>
                  <a:pt x="2393348" y="1001683"/>
                </a:lnTo>
                <a:lnTo>
                  <a:pt x="2432045" y="972644"/>
                </a:lnTo>
                <a:lnTo>
                  <a:pt x="2468922" y="939677"/>
                </a:lnTo>
                <a:lnTo>
                  <a:pt x="2503691" y="902425"/>
                </a:lnTo>
                <a:lnTo>
                  <a:pt x="2536064" y="860528"/>
                </a:lnTo>
                <a:lnTo>
                  <a:pt x="2565753" y="813629"/>
                </a:lnTo>
                <a:lnTo>
                  <a:pt x="2588821" y="770031"/>
                </a:lnTo>
                <a:lnTo>
                  <a:pt x="2608396" y="725014"/>
                </a:lnTo>
                <a:lnTo>
                  <a:pt x="2624666" y="678724"/>
                </a:lnTo>
                <a:lnTo>
                  <a:pt x="2637818" y="631304"/>
                </a:lnTo>
                <a:lnTo>
                  <a:pt x="2648039" y="582898"/>
                </a:lnTo>
                <a:lnTo>
                  <a:pt x="2655516" y="533650"/>
                </a:lnTo>
                <a:lnTo>
                  <a:pt x="2660437" y="483705"/>
                </a:lnTo>
                <a:lnTo>
                  <a:pt x="2662961" y="433761"/>
                </a:lnTo>
                <a:lnTo>
                  <a:pt x="2662961" y="369767"/>
                </a:lnTo>
                <a:lnTo>
                  <a:pt x="2661734" y="331118"/>
                </a:lnTo>
                <a:lnTo>
                  <a:pt x="2658301" y="279820"/>
                </a:lnTo>
                <a:lnTo>
                  <a:pt x="2653248" y="228543"/>
                </a:lnTo>
                <a:lnTo>
                  <a:pt x="2646762" y="177431"/>
                </a:lnTo>
                <a:lnTo>
                  <a:pt x="2639030" y="126629"/>
                </a:lnTo>
                <a:lnTo>
                  <a:pt x="2630240" y="76280"/>
                </a:lnTo>
                <a:lnTo>
                  <a:pt x="2620578" y="26529"/>
                </a:lnTo>
                <a:lnTo>
                  <a:pt x="2614978" y="0"/>
                </a:lnTo>
                <a:close/>
              </a:path>
              <a:path w="2663190" h="3648710">
                <a:moveTo>
                  <a:pt x="1251664" y="2678483"/>
                </a:moveTo>
                <a:lnTo>
                  <a:pt x="977853" y="2678483"/>
                </a:lnTo>
                <a:lnTo>
                  <a:pt x="1015258" y="2678678"/>
                </a:lnTo>
                <a:lnTo>
                  <a:pt x="1131353" y="2682939"/>
                </a:lnTo>
                <a:lnTo>
                  <a:pt x="1170376" y="2683441"/>
                </a:lnTo>
                <a:lnTo>
                  <a:pt x="1209078" y="2682412"/>
                </a:lnTo>
                <a:lnTo>
                  <a:pt x="1247167" y="2679211"/>
                </a:lnTo>
                <a:lnTo>
                  <a:pt x="1251664" y="26784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19459" y="3872651"/>
            <a:ext cx="401955" cy="401955"/>
          </a:xfrm>
          <a:custGeom>
            <a:avLst/>
            <a:gdLst/>
            <a:ahLst/>
            <a:cxnLst/>
            <a:rect l="l" t="t" r="r" b="b"/>
            <a:pathLst>
              <a:path w="401954" h="401954">
                <a:moveTo>
                  <a:pt x="200891" y="401773"/>
                </a:moveTo>
                <a:lnTo>
                  <a:pt x="154824" y="396468"/>
                </a:lnTo>
                <a:lnTo>
                  <a:pt x="112541" y="381355"/>
                </a:lnTo>
                <a:lnTo>
                  <a:pt x="75241" y="357641"/>
                </a:lnTo>
                <a:lnTo>
                  <a:pt x="44132" y="326531"/>
                </a:lnTo>
                <a:lnTo>
                  <a:pt x="20417" y="289231"/>
                </a:lnTo>
                <a:lnTo>
                  <a:pt x="5305" y="246948"/>
                </a:lnTo>
                <a:lnTo>
                  <a:pt x="0" y="200884"/>
                </a:lnTo>
                <a:lnTo>
                  <a:pt x="5305" y="154825"/>
                </a:lnTo>
                <a:lnTo>
                  <a:pt x="20417" y="112542"/>
                </a:lnTo>
                <a:lnTo>
                  <a:pt x="44132" y="75242"/>
                </a:lnTo>
                <a:lnTo>
                  <a:pt x="75241" y="44132"/>
                </a:lnTo>
                <a:lnTo>
                  <a:pt x="112541" y="20418"/>
                </a:lnTo>
                <a:lnTo>
                  <a:pt x="154824" y="5305"/>
                </a:lnTo>
                <a:lnTo>
                  <a:pt x="200886" y="0"/>
                </a:lnTo>
                <a:lnTo>
                  <a:pt x="246947" y="5305"/>
                </a:lnTo>
                <a:lnTo>
                  <a:pt x="289231" y="20418"/>
                </a:lnTo>
                <a:lnTo>
                  <a:pt x="326531" y="44132"/>
                </a:lnTo>
                <a:lnTo>
                  <a:pt x="357640" y="75242"/>
                </a:lnTo>
                <a:lnTo>
                  <a:pt x="381355" y="112542"/>
                </a:lnTo>
                <a:lnTo>
                  <a:pt x="396468" y="154825"/>
                </a:lnTo>
                <a:lnTo>
                  <a:pt x="401772" y="200887"/>
                </a:lnTo>
                <a:lnTo>
                  <a:pt x="396468" y="246948"/>
                </a:lnTo>
                <a:lnTo>
                  <a:pt x="381355" y="289231"/>
                </a:lnTo>
                <a:lnTo>
                  <a:pt x="357640" y="326531"/>
                </a:lnTo>
                <a:lnTo>
                  <a:pt x="326531" y="357641"/>
                </a:lnTo>
                <a:lnTo>
                  <a:pt x="289231" y="381355"/>
                </a:lnTo>
                <a:lnTo>
                  <a:pt x="246947" y="396468"/>
                </a:lnTo>
                <a:lnTo>
                  <a:pt x="200891" y="401773"/>
                </a:lnTo>
                <a:close/>
              </a:path>
            </a:pathLst>
          </a:custGeom>
          <a:solidFill>
            <a:srgbClr val="AFD0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19459" y="4983848"/>
            <a:ext cx="401955" cy="401955"/>
          </a:xfrm>
          <a:custGeom>
            <a:avLst/>
            <a:gdLst/>
            <a:ahLst/>
            <a:cxnLst/>
            <a:rect l="l" t="t" r="r" b="b"/>
            <a:pathLst>
              <a:path w="401954" h="401954">
                <a:moveTo>
                  <a:pt x="200886" y="401773"/>
                </a:moveTo>
                <a:lnTo>
                  <a:pt x="154824" y="396468"/>
                </a:lnTo>
                <a:lnTo>
                  <a:pt x="112541" y="381355"/>
                </a:lnTo>
                <a:lnTo>
                  <a:pt x="75241" y="357641"/>
                </a:lnTo>
                <a:lnTo>
                  <a:pt x="44132" y="326531"/>
                </a:lnTo>
                <a:lnTo>
                  <a:pt x="20417" y="289231"/>
                </a:lnTo>
                <a:lnTo>
                  <a:pt x="5305" y="246948"/>
                </a:lnTo>
                <a:lnTo>
                  <a:pt x="0" y="200884"/>
                </a:lnTo>
                <a:lnTo>
                  <a:pt x="5305" y="154825"/>
                </a:lnTo>
                <a:lnTo>
                  <a:pt x="20417" y="112542"/>
                </a:lnTo>
                <a:lnTo>
                  <a:pt x="44132" y="75242"/>
                </a:lnTo>
                <a:lnTo>
                  <a:pt x="75241" y="44132"/>
                </a:lnTo>
                <a:lnTo>
                  <a:pt x="112541" y="20418"/>
                </a:lnTo>
                <a:lnTo>
                  <a:pt x="154824" y="5305"/>
                </a:lnTo>
                <a:lnTo>
                  <a:pt x="200886" y="0"/>
                </a:lnTo>
                <a:lnTo>
                  <a:pt x="246947" y="5305"/>
                </a:lnTo>
                <a:lnTo>
                  <a:pt x="289231" y="20418"/>
                </a:lnTo>
                <a:lnTo>
                  <a:pt x="326531" y="44132"/>
                </a:lnTo>
                <a:lnTo>
                  <a:pt x="357640" y="75242"/>
                </a:lnTo>
                <a:lnTo>
                  <a:pt x="381355" y="112542"/>
                </a:lnTo>
                <a:lnTo>
                  <a:pt x="396468" y="154825"/>
                </a:lnTo>
                <a:lnTo>
                  <a:pt x="401772" y="200887"/>
                </a:lnTo>
                <a:lnTo>
                  <a:pt x="396468" y="246948"/>
                </a:lnTo>
                <a:lnTo>
                  <a:pt x="381355" y="289231"/>
                </a:lnTo>
                <a:lnTo>
                  <a:pt x="357640" y="326531"/>
                </a:lnTo>
                <a:lnTo>
                  <a:pt x="326531" y="357641"/>
                </a:lnTo>
                <a:lnTo>
                  <a:pt x="289231" y="381355"/>
                </a:lnTo>
                <a:lnTo>
                  <a:pt x="246947" y="396468"/>
                </a:lnTo>
                <a:lnTo>
                  <a:pt x="200886" y="401773"/>
                </a:lnTo>
                <a:close/>
              </a:path>
            </a:pathLst>
          </a:custGeom>
          <a:solidFill>
            <a:srgbClr val="AFD0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19459" y="7465300"/>
            <a:ext cx="401955" cy="401955"/>
          </a:xfrm>
          <a:custGeom>
            <a:avLst/>
            <a:gdLst/>
            <a:ahLst/>
            <a:cxnLst/>
            <a:rect l="l" t="t" r="r" b="b"/>
            <a:pathLst>
              <a:path w="401954" h="401954">
                <a:moveTo>
                  <a:pt x="200891" y="401773"/>
                </a:moveTo>
                <a:lnTo>
                  <a:pt x="154824" y="396468"/>
                </a:lnTo>
                <a:lnTo>
                  <a:pt x="112541" y="381355"/>
                </a:lnTo>
                <a:lnTo>
                  <a:pt x="75241" y="357641"/>
                </a:lnTo>
                <a:lnTo>
                  <a:pt x="44132" y="326531"/>
                </a:lnTo>
                <a:lnTo>
                  <a:pt x="20417" y="289232"/>
                </a:lnTo>
                <a:lnTo>
                  <a:pt x="5305" y="246948"/>
                </a:lnTo>
                <a:lnTo>
                  <a:pt x="0" y="200884"/>
                </a:lnTo>
                <a:lnTo>
                  <a:pt x="5305" y="154825"/>
                </a:lnTo>
                <a:lnTo>
                  <a:pt x="20417" y="112541"/>
                </a:lnTo>
                <a:lnTo>
                  <a:pt x="44132" y="75242"/>
                </a:lnTo>
                <a:lnTo>
                  <a:pt x="75241" y="44132"/>
                </a:lnTo>
                <a:lnTo>
                  <a:pt x="112541" y="20418"/>
                </a:lnTo>
                <a:lnTo>
                  <a:pt x="154824" y="5305"/>
                </a:lnTo>
                <a:lnTo>
                  <a:pt x="200886" y="0"/>
                </a:lnTo>
                <a:lnTo>
                  <a:pt x="246947" y="5305"/>
                </a:lnTo>
                <a:lnTo>
                  <a:pt x="289231" y="20418"/>
                </a:lnTo>
                <a:lnTo>
                  <a:pt x="326531" y="44132"/>
                </a:lnTo>
                <a:lnTo>
                  <a:pt x="357640" y="75242"/>
                </a:lnTo>
                <a:lnTo>
                  <a:pt x="381355" y="112541"/>
                </a:lnTo>
                <a:lnTo>
                  <a:pt x="396468" y="154825"/>
                </a:lnTo>
                <a:lnTo>
                  <a:pt x="401772" y="200886"/>
                </a:lnTo>
                <a:lnTo>
                  <a:pt x="396468" y="246948"/>
                </a:lnTo>
                <a:lnTo>
                  <a:pt x="381355" y="289232"/>
                </a:lnTo>
                <a:lnTo>
                  <a:pt x="357640" y="326531"/>
                </a:lnTo>
                <a:lnTo>
                  <a:pt x="326531" y="357641"/>
                </a:lnTo>
                <a:lnTo>
                  <a:pt x="289231" y="381355"/>
                </a:lnTo>
                <a:lnTo>
                  <a:pt x="246947" y="396468"/>
                </a:lnTo>
                <a:lnTo>
                  <a:pt x="200891" y="401773"/>
                </a:lnTo>
                <a:close/>
              </a:path>
            </a:pathLst>
          </a:custGeom>
          <a:solidFill>
            <a:srgbClr val="AFD0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19459" y="6377724"/>
            <a:ext cx="401955" cy="401955"/>
          </a:xfrm>
          <a:custGeom>
            <a:avLst/>
            <a:gdLst/>
            <a:ahLst/>
            <a:cxnLst/>
            <a:rect l="l" t="t" r="r" b="b"/>
            <a:pathLst>
              <a:path w="401954" h="401954">
                <a:moveTo>
                  <a:pt x="200890" y="401773"/>
                </a:moveTo>
                <a:lnTo>
                  <a:pt x="154824" y="396468"/>
                </a:lnTo>
                <a:lnTo>
                  <a:pt x="112541" y="381355"/>
                </a:lnTo>
                <a:lnTo>
                  <a:pt x="75241" y="357641"/>
                </a:lnTo>
                <a:lnTo>
                  <a:pt x="44132" y="326531"/>
                </a:lnTo>
                <a:lnTo>
                  <a:pt x="20417" y="289232"/>
                </a:lnTo>
                <a:lnTo>
                  <a:pt x="5305" y="246948"/>
                </a:lnTo>
                <a:lnTo>
                  <a:pt x="0" y="200884"/>
                </a:lnTo>
                <a:lnTo>
                  <a:pt x="5305" y="154825"/>
                </a:lnTo>
                <a:lnTo>
                  <a:pt x="20417" y="112541"/>
                </a:lnTo>
                <a:lnTo>
                  <a:pt x="44132" y="75242"/>
                </a:lnTo>
                <a:lnTo>
                  <a:pt x="75241" y="44132"/>
                </a:lnTo>
                <a:lnTo>
                  <a:pt x="112541" y="20418"/>
                </a:lnTo>
                <a:lnTo>
                  <a:pt x="154824" y="5305"/>
                </a:lnTo>
                <a:lnTo>
                  <a:pt x="200886" y="0"/>
                </a:lnTo>
                <a:lnTo>
                  <a:pt x="246947" y="5305"/>
                </a:lnTo>
                <a:lnTo>
                  <a:pt x="289231" y="20418"/>
                </a:lnTo>
                <a:lnTo>
                  <a:pt x="326531" y="44132"/>
                </a:lnTo>
                <a:lnTo>
                  <a:pt x="357640" y="75242"/>
                </a:lnTo>
                <a:lnTo>
                  <a:pt x="381355" y="112541"/>
                </a:lnTo>
                <a:lnTo>
                  <a:pt x="396468" y="154825"/>
                </a:lnTo>
                <a:lnTo>
                  <a:pt x="401772" y="200886"/>
                </a:lnTo>
                <a:lnTo>
                  <a:pt x="396468" y="246948"/>
                </a:lnTo>
                <a:lnTo>
                  <a:pt x="381355" y="289232"/>
                </a:lnTo>
                <a:lnTo>
                  <a:pt x="357640" y="326531"/>
                </a:lnTo>
                <a:lnTo>
                  <a:pt x="326531" y="357641"/>
                </a:lnTo>
                <a:lnTo>
                  <a:pt x="289231" y="381355"/>
                </a:lnTo>
                <a:lnTo>
                  <a:pt x="246947" y="396468"/>
                </a:lnTo>
                <a:lnTo>
                  <a:pt x="200890" y="401773"/>
                </a:lnTo>
                <a:close/>
              </a:path>
            </a:pathLst>
          </a:custGeom>
          <a:solidFill>
            <a:srgbClr val="AFD0E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1416474" y="3320359"/>
            <a:ext cx="5364480" cy="5166360"/>
            <a:chOff x="1416474" y="3320359"/>
            <a:chExt cx="5364480" cy="5166360"/>
          </a:xfrm>
        </p:grpSpPr>
        <p:sp>
          <p:nvSpPr>
            <p:cNvPr id="12" name="object 12"/>
            <p:cNvSpPr/>
            <p:nvPr/>
          </p:nvSpPr>
          <p:spPr>
            <a:xfrm>
              <a:off x="5072124" y="3625271"/>
              <a:ext cx="1708785" cy="1707514"/>
            </a:xfrm>
            <a:custGeom>
              <a:avLst/>
              <a:gdLst/>
              <a:ahLst/>
              <a:cxnLst/>
              <a:rect l="l" t="t" r="r" b="b"/>
              <a:pathLst>
                <a:path w="1708784" h="1707514">
                  <a:moveTo>
                    <a:pt x="825860" y="1707044"/>
                  </a:moveTo>
                  <a:lnTo>
                    <a:pt x="217319" y="1585649"/>
                  </a:lnTo>
                  <a:lnTo>
                    <a:pt x="155052" y="1552113"/>
                  </a:lnTo>
                  <a:lnTo>
                    <a:pt x="121493" y="1489882"/>
                  </a:lnTo>
                  <a:lnTo>
                    <a:pt x="2400" y="912262"/>
                  </a:lnTo>
                  <a:lnTo>
                    <a:pt x="0" y="881776"/>
                  </a:lnTo>
                  <a:lnTo>
                    <a:pt x="5062" y="852070"/>
                  </a:lnTo>
                  <a:lnTo>
                    <a:pt x="35969" y="800338"/>
                  </a:lnTo>
                  <a:lnTo>
                    <a:pt x="800902" y="35955"/>
                  </a:lnTo>
                  <a:lnTo>
                    <a:pt x="852888" y="5004"/>
                  </a:lnTo>
                  <a:lnTo>
                    <a:pt x="882733" y="0"/>
                  </a:lnTo>
                  <a:lnTo>
                    <a:pt x="913340" y="2511"/>
                  </a:lnTo>
                  <a:lnTo>
                    <a:pt x="967711" y="29076"/>
                  </a:lnTo>
                  <a:lnTo>
                    <a:pt x="1002857" y="78294"/>
                  </a:lnTo>
                  <a:lnTo>
                    <a:pt x="1178784" y="529120"/>
                  </a:lnTo>
                  <a:lnTo>
                    <a:pt x="1629917" y="704911"/>
                  </a:lnTo>
                  <a:lnTo>
                    <a:pt x="1679176" y="740038"/>
                  </a:lnTo>
                  <a:lnTo>
                    <a:pt x="1705755" y="794358"/>
                  </a:lnTo>
                  <a:lnTo>
                    <a:pt x="1708271" y="824948"/>
                  </a:lnTo>
                  <a:lnTo>
                    <a:pt x="1703262" y="854773"/>
                  </a:lnTo>
                  <a:lnTo>
                    <a:pt x="1672284" y="906718"/>
                  </a:lnTo>
                  <a:lnTo>
                    <a:pt x="907351" y="1671104"/>
                  </a:lnTo>
                  <a:lnTo>
                    <a:pt x="855587" y="1701990"/>
                  </a:lnTo>
                  <a:lnTo>
                    <a:pt x="825860" y="1707044"/>
                  </a:lnTo>
                  <a:close/>
                </a:path>
              </a:pathLst>
            </a:custGeom>
            <a:solidFill>
              <a:srgbClr val="79A3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16469" y="3320363"/>
              <a:ext cx="5175885" cy="5166360"/>
            </a:xfrm>
            <a:custGeom>
              <a:avLst/>
              <a:gdLst/>
              <a:ahLst/>
              <a:cxnLst/>
              <a:rect l="l" t="t" r="r" b="b"/>
              <a:pathLst>
                <a:path w="5175884" h="5166359">
                  <a:moveTo>
                    <a:pt x="3696551" y="2584031"/>
                  </a:moveTo>
                  <a:lnTo>
                    <a:pt x="3686860" y="2536101"/>
                  </a:lnTo>
                  <a:lnTo>
                    <a:pt x="3660444" y="2496947"/>
                  </a:lnTo>
                  <a:lnTo>
                    <a:pt x="3621278" y="2470556"/>
                  </a:lnTo>
                  <a:lnTo>
                    <a:pt x="3573310" y="2460879"/>
                  </a:lnTo>
                  <a:lnTo>
                    <a:pt x="3525355" y="2470556"/>
                  </a:lnTo>
                  <a:lnTo>
                    <a:pt x="3486175" y="2496947"/>
                  </a:lnTo>
                  <a:lnTo>
                    <a:pt x="3459772" y="2536101"/>
                  </a:lnTo>
                  <a:lnTo>
                    <a:pt x="3450082" y="2584031"/>
                  </a:lnTo>
                  <a:lnTo>
                    <a:pt x="3448710" y="2632938"/>
                  </a:lnTo>
                  <a:lnTo>
                    <a:pt x="3438004" y="2728557"/>
                  </a:lnTo>
                  <a:lnTo>
                    <a:pt x="3417151" y="2820720"/>
                  </a:lnTo>
                  <a:lnTo>
                    <a:pt x="3386734" y="2908858"/>
                  </a:lnTo>
                  <a:lnTo>
                    <a:pt x="3347339" y="2992386"/>
                  </a:lnTo>
                  <a:lnTo>
                    <a:pt x="3299536" y="3070720"/>
                  </a:lnTo>
                  <a:lnTo>
                    <a:pt x="3243923" y="3143275"/>
                  </a:lnTo>
                  <a:lnTo>
                    <a:pt x="3181058" y="3209480"/>
                  </a:lnTo>
                  <a:lnTo>
                    <a:pt x="3111563" y="3268751"/>
                  </a:lnTo>
                  <a:lnTo>
                    <a:pt x="3035985" y="3320491"/>
                  </a:lnTo>
                  <a:lnTo>
                    <a:pt x="2954921" y="3364141"/>
                  </a:lnTo>
                  <a:lnTo>
                    <a:pt x="2868955" y="3399091"/>
                  </a:lnTo>
                  <a:lnTo>
                    <a:pt x="2778658" y="3424783"/>
                  </a:lnTo>
                  <a:lnTo>
                    <a:pt x="2684640" y="3440633"/>
                  </a:lnTo>
                  <a:lnTo>
                    <a:pt x="2587447" y="3446043"/>
                  </a:lnTo>
                  <a:lnTo>
                    <a:pt x="2490266" y="3440633"/>
                  </a:lnTo>
                  <a:lnTo>
                    <a:pt x="2396236" y="3424783"/>
                  </a:lnTo>
                  <a:lnTo>
                    <a:pt x="2305951" y="3399091"/>
                  </a:lnTo>
                  <a:lnTo>
                    <a:pt x="2219985" y="3364141"/>
                  </a:lnTo>
                  <a:lnTo>
                    <a:pt x="2138921" y="3320491"/>
                  </a:lnTo>
                  <a:lnTo>
                    <a:pt x="2063343" y="3268751"/>
                  </a:lnTo>
                  <a:lnTo>
                    <a:pt x="1993836" y="3209480"/>
                  </a:lnTo>
                  <a:lnTo>
                    <a:pt x="1930984" y="3143275"/>
                  </a:lnTo>
                  <a:lnTo>
                    <a:pt x="1875358" y="3070720"/>
                  </a:lnTo>
                  <a:lnTo>
                    <a:pt x="1827568" y="2992386"/>
                  </a:lnTo>
                  <a:lnTo>
                    <a:pt x="1788160" y="2908858"/>
                  </a:lnTo>
                  <a:lnTo>
                    <a:pt x="1757743" y="2820720"/>
                  </a:lnTo>
                  <a:lnTo>
                    <a:pt x="1736890" y="2728557"/>
                  </a:lnTo>
                  <a:lnTo>
                    <a:pt x="1726184" y="2632938"/>
                  </a:lnTo>
                  <a:lnTo>
                    <a:pt x="1726184" y="2535110"/>
                  </a:lnTo>
                  <a:lnTo>
                    <a:pt x="1736890" y="2439492"/>
                  </a:lnTo>
                  <a:lnTo>
                    <a:pt x="1757743" y="2347328"/>
                  </a:lnTo>
                  <a:lnTo>
                    <a:pt x="1788160" y="2259190"/>
                  </a:lnTo>
                  <a:lnTo>
                    <a:pt x="1827568" y="2175662"/>
                  </a:lnTo>
                  <a:lnTo>
                    <a:pt x="1875358" y="2097328"/>
                  </a:lnTo>
                  <a:lnTo>
                    <a:pt x="1930984" y="2024773"/>
                  </a:lnTo>
                  <a:lnTo>
                    <a:pt x="1993836" y="1958568"/>
                  </a:lnTo>
                  <a:lnTo>
                    <a:pt x="2063343" y="1899297"/>
                  </a:lnTo>
                  <a:lnTo>
                    <a:pt x="2138921" y="1847557"/>
                  </a:lnTo>
                  <a:lnTo>
                    <a:pt x="2219985" y="1803908"/>
                  </a:lnTo>
                  <a:lnTo>
                    <a:pt x="2305951" y="1768957"/>
                  </a:lnTo>
                  <a:lnTo>
                    <a:pt x="2396236" y="1743265"/>
                  </a:lnTo>
                  <a:lnTo>
                    <a:pt x="2490266" y="1727428"/>
                  </a:lnTo>
                  <a:lnTo>
                    <a:pt x="2587447" y="1722018"/>
                  </a:lnTo>
                  <a:lnTo>
                    <a:pt x="2635415" y="1712341"/>
                  </a:lnTo>
                  <a:lnTo>
                    <a:pt x="2674582" y="1685950"/>
                  </a:lnTo>
                  <a:lnTo>
                    <a:pt x="2700998" y="1646796"/>
                  </a:lnTo>
                  <a:lnTo>
                    <a:pt x="2710688" y="1598866"/>
                  </a:lnTo>
                  <a:lnTo>
                    <a:pt x="2700998" y="1550936"/>
                  </a:lnTo>
                  <a:lnTo>
                    <a:pt x="2674582" y="1511795"/>
                  </a:lnTo>
                  <a:lnTo>
                    <a:pt x="2635415" y="1485404"/>
                  </a:lnTo>
                  <a:lnTo>
                    <a:pt x="2587447" y="1475727"/>
                  </a:lnTo>
                  <a:lnTo>
                    <a:pt x="2444724" y="1484820"/>
                  </a:lnTo>
                  <a:lnTo>
                    <a:pt x="2307475" y="1511338"/>
                  </a:lnTo>
                  <a:lnTo>
                    <a:pt x="2176792" y="1554175"/>
                  </a:lnTo>
                  <a:lnTo>
                    <a:pt x="2053831" y="1612201"/>
                  </a:lnTo>
                  <a:lnTo>
                    <a:pt x="1939696" y="1684286"/>
                  </a:lnTo>
                  <a:lnTo>
                    <a:pt x="1835518" y="1769313"/>
                  </a:lnTo>
                  <a:lnTo>
                    <a:pt x="1742414" y="1866163"/>
                  </a:lnTo>
                  <a:lnTo>
                    <a:pt x="1661515" y="1973707"/>
                  </a:lnTo>
                  <a:lnTo>
                    <a:pt x="1593951" y="2090826"/>
                  </a:lnTo>
                  <a:lnTo>
                    <a:pt x="1540827" y="2216391"/>
                  </a:lnTo>
                  <a:lnTo>
                    <a:pt x="1503273" y="2349296"/>
                  </a:lnTo>
                  <a:lnTo>
                    <a:pt x="1482420" y="2488400"/>
                  </a:lnTo>
                  <a:lnTo>
                    <a:pt x="1479372" y="2632100"/>
                  </a:lnTo>
                  <a:lnTo>
                    <a:pt x="1494409" y="2773019"/>
                  </a:lnTo>
                  <a:lnTo>
                    <a:pt x="1526527" y="2908122"/>
                  </a:lnTo>
                  <a:lnTo>
                    <a:pt x="1574584" y="3036252"/>
                  </a:lnTo>
                  <a:lnTo>
                    <a:pt x="1637461" y="3156318"/>
                  </a:lnTo>
                  <a:lnTo>
                    <a:pt x="1714042" y="3267176"/>
                  </a:lnTo>
                  <a:lnTo>
                    <a:pt x="1803196" y="3367709"/>
                  </a:lnTo>
                  <a:lnTo>
                    <a:pt x="1903806" y="3456813"/>
                  </a:lnTo>
                  <a:lnTo>
                    <a:pt x="2014753" y="3533330"/>
                  </a:lnTo>
                  <a:lnTo>
                    <a:pt x="2134895" y="3596170"/>
                  </a:lnTo>
                  <a:lnTo>
                    <a:pt x="2263127" y="3644188"/>
                  </a:lnTo>
                  <a:lnTo>
                    <a:pt x="2398318" y="3676281"/>
                  </a:lnTo>
                  <a:lnTo>
                    <a:pt x="2539339" y="3691305"/>
                  </a:lnTo>
                  <a:lnTo>
                    <a:pt x="2683141" y="3688257"/>
                  </a:lnTo>
                  <a:lnTo>
                    <a:pt x="2822346" y="3667417"/>
                  </a:lnTo>
                  <a:lnTo>
                    <a:pt x="2955340" y="3629901"/>
                  </a:lnTo>
                  <a:lnTo>
                    <a:pt x="3081007" y="3576815"/>
                  </a:lnTo>
                  <a:lnTo>
                    <a:pt x="3198203" y="3509289"/>
                  </a:lnTo>
                  <a:lnTo>
                    <a:pt x="3305835" y="3428454"/>
                  </a:lnTo>
                  <a:lnTo>
                    <a:pt x="3402749" y="3335413"/>
                  </a:lnTo>
                  <a:lnTo>
                    <a:pt x="3487839" y="3231311"/>
                  </a:lnTo>
                  <a:lnTo>
                    <a:pt x="3559975" y="3117265"/>
                  </a:lnTo>
                  <a:lnTo>
                    <a:pt x="3618039" y="2994380"/>
                  </a:lnTo>
                  <a:lnTo>
                    <a:pt x="3660902" y="2863799"/>
                  </a:lnTo>
                  <a:lnTo>
                    <a:pt x="3687445" y="2726639"/>
                  </a:lnTo>
                  <a:lnTo>
                    <a:pt x="3696551" y="2584031"/>
                  </a:lnTo>
                  <a:close/>
                </a:path>
                <a:path w="5175884" h="5166359">
                  <a:moveTo>
                    <a:pt x="5116563" y="884466"/>
                  </a:moveTo>
                  <a:lnTo>
                    <a:pt x="5104041" y="824852"/>
                  </a:lnTo>
                  <a:lnTo>
                    <a:pt x="5065217" y="779056"/>
                  </a:lnTo>
                  <a:lnTo>
                    <a:pt x="4772888" y="661060"/>
                  </a:lnTo>
                  <a:lnTo>
                    <a:pt x="4772888" y="925398"/>
                  </a:lnTo>
                  <a:lnTo>
                    <a:pt x="4188320" y="1509547"/>
                  </a:lnTo>
                  <a:lnTo>
                    <a:pt x="3754793" y="1420304"/>
                  </a:lnTo>
                  <a:lnTo>
                    <a:pt x="3665499" y="987082"/>
                  </a:lnTo>
                  <a:lnTo>
                    <a:pt x="4250067" y="402945"/>
                  </a:lnTo>
                  <a:lnTo>
                    <a:pt x="4377067" y="728472"/>
                  </a:lnTo>
                  <a:lnTo>
                    <a:pt x="4388790" y="751192"/>
                  </a:lnTo>
                  <a:lnTo>
                    <a:pt x="4404753" y="770813"/>
                  </a:lnTo>
                  <a:lnTo>
                    <a:pt x="4424388" y="786765"/>
                  </a:lnTo>
                  <a:lnTo>
                    <a:pt x="4447108" y="798461"/>
                  </a:lnTo>
                  <a:lnTo>
                    <a:pt x="4772888" y="925398"/>
                  </a:lnTo>
                  <a:lnTo>
                    <a:pt x="4772888" y="661060"/>
                  </a:lnTo>
                  <a:lnTo>
                    <a:pt x="4710442" y="636727"/>
                  </a:lnTo>
                  <a:lnTo>
                    <a:pt x="4892802" y="454494"/>
                  </a:lnTo>
                  <a:lnTo>
                    <a:pt x="4919865" y="413766"/>
                  </a:lnTo>
                  <a:lnTo>
                    <a:pt x="4928882" y="367423"/>
                  </a:lnTo>
                  <a:lnTo>
                    <a:pt x="4919865" y="321081"/>
                  </a:lnTo>
                  <a:lnTo>
                    <a:pt x="4892802" y="280352"/>
                  </a:lnTo>
                  <a:lnTo>
                    <a:pt x="4852022" y="253288"/>
                  </a:lnTo>
                  <a:lnTo>
                    <a:pt x="4805642" y="244271"/>
                  </a:lnTo>
                  <a:lnTo>
                    <a:pt x="4759274" y="253288"/>
                  </a:lnTo>
                  <a:lnTo>
                    <a:pt x="4718494" y="280352"/>
                  </a:lnTo>
                  <a:lnTo>
                    <a:pt x="4537380" y="461352"/>
                  </a:lnTo>
                  <a:lnTo>
                    <a:pt x="4514596" y="402945"/>
                  </a:lnTo>
                  <a:lnTo>
                    <a:pt x="4411129" y="137807"/>
                  </a:lnTo>
                  <a:lnTo>
                    <a:pt x="4375988" y="88595"/>
                  </a:lnTo>
                  <a:lnTo>
                    <a:pt x="4321632" y="62026"/>
                  </a:lnTo>
                  <a:lnTo>
                    <a:pt x="4291012" y="59524"/>
                  </a:lnTo>
                  <a:lnTo>
                    <a:pt x="4261167" y="64528"/>
                  </a:lnTo>
                  <a:lnTo>
                    <a:pt x="4209173" y="95478"/>
                  </a:lnTo>
                  <a:lnTo>
                    <a:pt x="3444240" y="859866"/>
                  </a:lnTo>
                  <a:lnTo>
                    <a:pt x="3413341" y="911593"/>
                  </a:lnTo>
                  <a:lnTo>
                    <a:pt x="3408286" y="941298"/>
                  </a:lnTo>
                  <a:lnTo>
                    <a:pt x="3410699" y="971778"/>
                  </a:lnTo>
                  <a:lnTo>
                    <a:pt x="3515880" y="1482102"/>
                  </a:lnTo>
                  <a:lnTo>
                    <a:pt x="2500299" y="2496934"/>
                  </a:lnTo>
                  <a:lnTo>
                    <a:pt x="2473236" y="2537676"/>
                  </a:lnTo>
                  <a:lnTo>
                    <a:pt x="2464219" y="2584031"/>
                  </a:lnTo>
                  <a:lnTo>
                    <a:pt x="2473236" y="2630373"/>
                  </a:lnTo>
                  <a:lnTo>
                    <a:pt x="2500299" y="2671114"/>
                  </a:lnTo>
                  <a:lnTo>
                    <a:pt x="2541066" y="2698153"/>
                  </a:lnTo>
                  <a:lnTo>
                    <a:pt x="2587447" y="2707170"/>
                  </a:lnTo>
                  <a:lnTo>
                    <a:pt x="2633827" y="2698153"/>
                  </a:lnTo>
                  <a:lnTo>
                    <a:pt x="2674594" y="2671114"/>
                  </a:lnTo>
                  <a:lnTo>
                    <a:pt x="3688321" y="1658086"/>
                  </a:lnTo>
                  <a:lnTo>
                    <a:pt x="4203623" y="1764157"/>
                  </a:lnTo>
                  <a:lnTo>
                    <a:pt x="4263872" y="1761515"/>
                  </a:lnTo>
                  <a:lnTo>
                    <a:pt x="4315650" y="1730629"/>
                  </a:lnTo>
                  <a:lnTo>
                    <a:pt x="4536884" y="1509547"/>
                  </a:lnTo>
                  <a:lnTo>
                    <a:pt x="5080584" y="966241"/>
                  </a:lnTo>
                  <a:lnTo>
                    <a:pt x="5099431" y="941997"/>
                  </a:lnTo>
                  <a:lnTo>
                    <a:pt x="5111547" y="914298"/>
                  </a:lnTo>
                  <a:lnTo>
                    <a:pt x="5116563" y="884466"/>
                  </a:lnTo>
                  <a:close/>
                </a:path>
                <a:path w="5175884" h="5166359">
                  <a:moveTo>
                    <a:pt x="5175351" y="2584031"/>
                  </a:moveTo>
                  <a:lnTo>
                    <a:pt x="5158625" y="2288514"/>
                  </a:lnTo>
                  <a:lnTo>
                    <a:pt x="5109642" y="2002574"/>
                  </a:lnTo>
                  <a:lnTo>
                    <a:pt x="5089461" y="1958022"/>
                  </a:lnTo>
                  <a:lnTo>
                    <a:pt x="5054955" y="1925789"/>
                  </a:lnTo>
                  <a:lnTo>
                    <a:pt x="5010861" y="1908835"/>
                  </a:lnTo>
                  <a:lnTo>
                    <a:pt x="4961928" y="1910143"/>
                  </a:lnTo>
                  <a:lnTo>
                    <a:pt x="4917351" y="1930311"/>
                  </a:lnTo>
                  <a:lnTo>
                    <a:pt x="4885093" y="1964791"/>
                  </a:lnTo>
                  <a:lnTo>
                    <a:pt x="4868138" y="2008847"/>
                  </a:lnTo>
                  <a:lnTo>
                    <a:pt x="4869434" y="2057730"/>
                  </a:lnTo>
                  <a:lnTo>
                    <a:pt x="4913744" y="2316365"/>
                  </a:lnTo>
                  <a:lnTo>
                    <a:pt x="4928882" y="2584031"/>
                  </a:lnTo>
                  <a:lnTo>
                    <a:pt x="4911534" y="2870301"/>
                  </a:lnTo>
                  <a:lnTo>
                    <a:pt x="4860836" y="3146298"/>
                  </a:lnTo>
                  <a:lnTo>
                    <a:pt x="4778819" y="3409962"/>
                  </a:lnTo>
                  <a:lnTo>
                    <a:pt x="4667529" y="3659276"/>
                  </a:lnTo>
                  <a:lnTo>
                    <a:pt x="4528998" y="3892194"/>
                  </a:lnTo>
                  <a:lnTo>
                    <a:pt x="4365256" y="4106710"/>
                  </a:lnTo>
                  <a:lnTo>
                    <a:pt x="4178338" y="4300766"/>
                  </a:lnTo>
                  <a:lnTo>
                    <a:pt x="3970274" y="4472343"/>
                  </a:lnTo>
                  <a:lnTo>
                    <a:pt x="3743096" y="4619396"/>
                  </a:lnTo>
                  <a:lnTo>
                    <a:pt x="3498837" y="4739906"/>
                  </a:lnTo>
                  <a:lnTo>
                    <a:pt x="3239541" y="4831829"/>
                  </a:lnTo>
                  <a:lnTo>
                    <a:pt x="2967240" y="4893145"/>
                  </a:lnTo>
                  <a:lnTo>
                    <a:pt x="2683967" y="4921821"/>
                  </a:lnTo>
                  <a:lnTo>
                    <a:pt x="2395410" y="4916017"/>
                  </a:lnTo>
                  <a:lnTo>
                    <a:pt x="2115566" y="4876241"/>
                  </a:lnTo>
                  <a:lnTo>
                    <a:pt x="1847380" y="4804486"/>
                  </a:lnTo>
                  <a:lnTo>
                    <a:pt x="1592872" y="4702810"/>
                  </a:lnTo>
                  <a:lnTo>
                    <a:pt x="1354086" y="4573219"/>
                  </a:lnTo>
                  <a:lnTo>
                    <a:pt x="1133055" y="4417771"/>
                  </a:lnTo>
                  <a:lnTo>
                    <a:pt x="931811" y="4238472"/>
                  </a:lnTo>
                  <a:lnTo>
                    <a:pt x="752386" y="4037380"/>
                  </a:lnTo>
                  <a:lnTo>
                    <a:pt x="596823" y="3816502"/>
                  </a:lnTo>
                  <a:lnTo>
                    <a:pt x="467144" y="3577894"/>
                  </a:lnTo>
                  <a:lnTo>
                    <a:pt x="365391" y="3323564"/>
                  </a:lnTo>
                  <a:lnTo>
                    <a:pt x="293585" y="3055569"/>
                  </a:lnTo>
                  <a:lnTo>
                    <a:pt x="253784" y="2775915"/>
                  </a:lnTo>
                  <a:lnTo>
                    <a:pt x="247967" y="2487587"/>
                  </a:lnTo>
                  <a:lnTo>
                    <a:pt x="276656" y="2204504"/>
                  </a:lnTo>
                  <a:lnTo>
                    <a:pt x="338023" y="1932393"/>
                  </a:lnTo>
                  <a:lnTo>
                    <a:pt x="430022" y="1673288"/>
                  </a:lnTo>
                  <a:lnTo>
                    <a:pt x="550608" y="1429207"/>
                  </a:lnTo>
                  <a:lnTo>
                    <a:pt x="697776" y="1202194"/>
                  </a:lnTo>
                  <a:lnTo>
                    <a:pt x="869480" y="994283"/>
                  </a:lnTo>
                  <a:lnTo>
                    <a:pt x="1063675" y="807491"/>
                  </a:lnTo>
                  <a:lnTo>
                    <a:pt x="1278331" y="643864"/>
                  </a:lnTo>
                  <a:lnTo>
                    <a:pt x="1511427" y="505434"/>
                  </a:lnTo>
                  <a:lnTo>
                    <a:pt x="1760918" y="394220"/>
                  </a:lnTo>
                  <a:lnTo>
                    <a:pt x="2024773" y="312280"/>
                  </a:lnTo>
                  <a:lnTo>
                    <a:pt x="2300960" y="261620"/>
                  </a:lnTo>
                  <a:lnTo>
                    <a:pt x="2587447" y="244271"/>
                  </a:lnTo>
                  <a:lnTo>
                    <a:pt x="2688564" y="246418"/>
                  </a:lnTo>
                  <a:lnTo>
                    <a:pt x="2936252" y="270040"/>
                  </a:lnTo>
                  <a:lnTo>
                    <a:pt x="3175622" y="318681"/>
                  </a:lnTo>
                  <a:lnTo>
                    <a:pt x="3224479" y="321310"/>
                  </a:lnTo>
                  <a:lnTo>
                    <a:pt x="3269005" y="305562"/>
                  </a:lnTo>
                  <a:lnTo>
                    <a:pt x="3304387" y="274281"/>
                  </a:lnTo>
                  <a:lnTo>
                    <a:pt x="3325761" y="230301"/>
                  </a:lnTo>
                  <a:lnTo>
                    <a:pt x="3328403" y="181470"/>
                  </a:lnTo>
                  <a:lnTo>
                    <a:pt x="3312655" y="136969"/>
                  </a:lnTo>
                  <a:lnTo>
                    <a:pt x="3281337" y="101612"/>
                  </a:lnTo>
                  <a:lnTo>
                    <a:pt x="3237331" y="80238"/>
                  </a:lnTo>
                  <a:lnTo>
                    <a:pt x="2993326" y="29629"/>
                  </a:lnTo>
                  <a:lnTo>
                    <a:pt x="2690495" y="0"/>
                  </a:lnTo>
                  <a:lnTo>
                    <a:pt x="2394305" y="5080"/>
                  </a:lnTo>
                  <a:lnTo>
                    <a:pt x="2111984" y="41541"/>
                  </a:lnTo>
                  <a:lnTo>
                    <a:pt x="1840026" y="107480"/>
                  </a:lnTo>
                  <a:lnTo>
                    <a:pt x="1580121" y="201206"/>
                  </a:lnTo>
                  <a:lnTo>
                    <a:pt x="1294384" y="343446"/>
                  </a:lnTo>
                  <a:lnTo>
                    <a:pt x="1030020" y="518528"/>
                  </a:lnTo>
                  <a:lnTo>
                    <a:pt x="789736" y="723785"/>
                  </a:lnTo>
                  <a:lnTo>
                    <a:pt x="576186" y="956551"/>
                  </a:lnTo>
                  <a:lnTo>
                    <a:pt x="392074" y="1214120"/>
                  </a:lnTo>
                  <a:lnTo>
                    <a:pt x="240080" y="1493812"/>
                  </a:lnTo>
                  <a:lnTo>
                    <a:pt x="122872" y="1792973"/>
                  </a:lnTo>
                  <a:lnTo>
                    <a:pt x="52133" y="2062848"/>
                  </a:lnTo>
                  <a:lnTo>
                    <a:pt x="10604" y="2343353"/>
                  </a:lnTo>
                  <a:lnTo>
                    <a:pt x="0" y="2632608"/>
                  </a:lnTo>
                  <a:lnTo>
                    <a:pt x="21094" y="2919272"/>
                  </a:lnTo>
                  <a:lnTo>
                    <a:pt x="72542" y="3196425"/>
                  </a:lnTo>
                  <a:lnTo>
                    <a:pt x="152654" y="3462375"/>
                  </a:lnTo>
                  <a:lnTo>
                    <a:pt x="259727" y="3715448"/>
                  </a:lnTo>
                  <a:lnTo>
                    <a:pt x="416483" y="3992156"/>
                  </a:lnTo>
                  <a:lnTo>
                    <a:pt x="604964" y="4246334"/>
                  </a:lnTo>
                  <a:lnTo>
                    <a:pt x="822490" y="4475327"/>
                  </a:lnTo>
                  <a:lnTo>
                    <a:pt x="1066380" y="4676445"/>
                  </a:lnTo>
                  <a:lnTo>
                    <a:pt x="1333957" y="4847006"/>
                  </a:lnTo>
                  <a:lnTo>
                    <a:pt x="1622526" y="4984318"/>
                  </a:lnTo>
                  <a:lnTo>
                    <a:pt x="1884565" y="5073535"/>
                  </a:lnTo>
                  <a:lnTo>
                    <a:pt x="2158365" y="5134686"/>
                  </a:lnTo>
                  <a:lnTo>
                    <a:pt x="2442248" y="5166055"/>
                  </a:lnTo>
                  <a:lnTo>
                    <a:pt x="2732646" y="5166055"/>
                  </a:lnTo>
                  <a:lnTo>
                    <a:pt x="3016529" y="5134686"/>
                  </a:lnTo>
                  <a:lnTo>
                    <a:pt x="3290328" y="5073535"/>
                  </a:lnTo>
                  <a:lnTo>
                    <a:pt x="3552367" y="4984318"/>
                  </a:lnTo>
                  <a:lnTo>
                    <a:pt x="3840950" y="4847006"/>
                  </a:lnTo>
                  <a:lnTo>
                    <a:pt x="4108513" y="4676445"/>
                  </a:lnTo>
                  <a:lnTo>
                    <a:pt x="4352417" y="4475327"/>
                  </a:lnTo>
                  <a:lnTo>
                    <a:pt x="4569942" y="4246334"/>
                  </a:lnTo>
                  <a:lnTo>
                    <a:pt x="4758423" y="3992156"/>
                  </a:lnTo>
                  <a:lnTo>
                    <a:pt x="4915179" y="3715448"/>
                  </a:lnTo>
                  <a:lnTo>
                    <a:pt x="5037518" y="3418903"/>
                  </a:lnTo>
                  <a:lnTo>
                    <a:pt x="5112969" y="3150971"/>
                  </a:lnTo>
                  <a:lnTo>
                    <a:pt x="5159464" y="2872105"/>
                  </a:lnTo>
                  <a:lnTo>
                    <a:pt x="5175351" y="2584031"/>
                  </a:lnTo>
                  <a:close/>
                </a:path>
              </a:pathLst>
            </a:custGeom>
            <a:solidFill>
              <a:srgbClr val="1D53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7906758" y="2173624"/>
            <a:ext cx="621347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600" spc="645" dirty="0"/>
              <a:t>Workshop</a:t>
            </a:r>
            <a:r>
              <a:rPr sz="5600" spc="-60" dirty="0"/>
              <a:t> </a:t>
            </a:r>
            <a:r>
              <a:rPr sz="5600" spc="425" dirty="0"/>
              <a:t>aims:</a:t>
            </a:r>
            <a:endParaRPr sz="5600"/>
          </a:p>
        </p:txBody>
      </p:sp>
      <p:sp>
        <p:nvSpPr>
          <p:cNvPr id="15" name="object 15"/>
          <p:cNvSpPr txBox="1"/>
          <p:nvPr/>
        </p:nvSpPr>
        <p:spPr>
          <a:xfrm>
            <a:off x="8530087" y="3840901"/>
            <a:ext cx="8341444" cy="4035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60" dirty="0">
                <a:latin typeface="Tahoma"/>
                <a:cs typeface="Tahoma"/>
              </a:rPr>
              <a:t>U</a:t>
            </a:r>
            <a:r>
              <a:rPr sz="2400" spc="80" dirty="0">
                <a:latin typeface="Tahoma"/>
                <a:cs typeface="Tahoma"/>
              </a:rPr>
              <a:t>n</a:t>
            </a:r>
            <a:r>
              <a:rPr sz="2400" spc="145" dirty="0">
                <a:latin typeface="Tahoma"/>
                <a:cs typeface="Tahoma"/>
              </a:rPr>
              <a:t>d</a:t>
            </a:r>
            <a:r>
              <a:rPr sz="2400" spc="50" dirty="0">
                <a:latin typeface="Tahoma"/>
                <a:cs typeface="Tahoma"/>
              </a:rPr>
              <a:t>e</a:t>
            </a:r>
            <a:r>
              <a:rPr sz="2400" spc="-75" dirty="0">
                <a:latin typeface="Tahoma"/>
                <a:cs typeface="Tahoma"/>
              </a:rPr>
              <a:t>r</a:t>
            </a:r>
            <a:r>
              <a:rPr sz="2400" spc="30" dirty="0">
                <a:latin typeface="Tahoma"/>
                <a:cs typeface="Tahoma"/>
              </a:rPr>
              <a:t>s</a:t>
            </a:r>
            <a:r>
              <a:rPr sz="2400" spc="-55" dirty="0">
                <a:latin typeface="Tahoma"/>
                <a:cs typeface="Tahoma"/>
              </a:rPr>
              <a:t>t</a:t>
            </a:r>
            <a:r>
              <a:rPr sz="2400" spc="10" dirty="0">
                <a:latin typeface="Tahoma"/>
                <a:cs typeface="Tahoma"/>
              </a:rPr>
              <a:t>a</a:t>
            </a:r>
            <a:r>
              <a:rPr sz="2400" spc="80" dirty="0">
                <a:latin typeface="Tahoma"/>
                <a:cs typeface="Tahoma"/>
              </a:rPr>
              <a:t>n</a:t>
            </a:r>
            <a:r>
              <a:rPr sz="2400" spc="145" dirty="0">
                <a:latin typeface="Tahoma"/>
                <a:cs typeface="Tahoma"/>
              </a:rPr>
              <a:t>d</a:t>
            </a:r>
            <a:r>
              <a:rPr sz="2400" spc="-235" dirty="0">
                <a:latin typeface="Tahoma"/>
                <a:cs typeface="Tahoma"/>
              </a:rPr>
              <a:t> </a:t>
            </a:r>
            <a:r>
              <a:rPr sz="2400" spc="80" dirty="0">
                <a:latin typeface="Tahoma"/>
                <a:cs typeface="Tahoma"/>
              </a:rPr>
              <a:t>n</a:t>
            </a:r>
            <a:r>
              <a:rPr sz="2400" spc="100" dirty="0">
                <a:latin typeface="Tahoma"/>
                <a:cs typeface="Tahoma"/>
              </a:rPr>
              <a:t>o</a:t>
            </a:r>
            <a:r>
              <a:rPr sz="2400" spc="-75" dirty="0">
                <a:latin typeface="Tahoma"/>
                <a:cs typeface="Tahoma"/>
              </a:rPr>
              <a:t>r</a:t>
            </a:r>
            <a:r>
              <a:rPr sz="2400" spc="35" dirty="0">
                <a:latin typeface="Tahoma"/>
                <a:cs typeface="Tahoma"/>
              </a:rPr>
              <a:t>m</a:t>
            </a:r>
            <a:r>
              <a:rPr sz="2400" spc="10" dirty="0">
                <a:latin typeface="Tahoma"/>
                <a:cs typeface="Tahoma"/>
              </a:rPr>
              <a:t>a</a:t>
            </a:r>
            <a:r>
              <a:rPr sz="2400" spc="40" dirty="0">
                <a:latin typeface="Tahoma"/>
                <a:cs typeface="Tahoma"/>
              </a:rPr>
              <a:t>l</a:t>
            </a:r>
            <a:r>
              <a:rPr sz="2400" spc="-235" dirty="0">
                <a:latin typeface="Tahoma"/>
                <a:cs typeface="Tahoma"/>
              </a:rPr>
              <a:t> </a:t>
            </a:r>
            <a:r>
              <a:rPr sz="2400" spc="10" dirty="0">
                <a:latin typeface="Tahoma"/>
                <a:cs typeface="Tahoma"/>
              </a:rPr>
              <a:t>a</a:t>
            </a:r>
            <a:r>
              <a:rPr sz="2400" spc="80" dirty="0">
                <a:latin typeface="Tahoma"/>
                <a:cs typeface="Tahoma"/>
              </a:rPr>
              <a:t>n</a:t>
            </a:r>
            <a:r>
              <a:rPr sz="2400" spc="145" dirty="0">
                <a:latin typeface="Tahoma"/>
                <a:cs typeface="Tahoma"/>
              </a:rPr>
              <a:t>d</a:t>
            </a:r>
            <a:r>
              <a:rPr sz="2400" spc="-235" dirty="0">
                <a:latin typeface="Tahoma"/>
                <a:cs typeface="Tahoma"/>
              </a:rPr>
              <a:t> </a:t>
            </a:r>
            <a:r>
              <a:rPr sz="2400" spc="135" dirty="0">
                <a:latin typeface="Tahoma"/>
                <a:cs typeface="Tahoma"/>
              </a:rPr>
              <a:t>p</a:t>
            </a:r>
            <a:r>
              <a:rPr sz="2400" spc="-75" dirty="0">
                <a:latin typeface="Tahoma"/>
                <a:cs typeface="Tahoma"/>
              </a:rPr>
              <a:t>r</a:t>
            </a:r>
            <a:r>
              <a:rPr sz="2400" spc="100" dirty="0">
                <a:latin typeface="Tahoma"/>
                <a:cs typeface="Tahoma"/>
              </a:rPr>
              <a:t>o</a:t>
            </a:r>
            <a:r>
              <a:rPr sz="2400" spc="135" dirty="0">
                <a:latin typeface="Tahoma"/>
                <a:cs typeface="Tahoma"/>
              </a:rPr>
              <a:t>b</a:t>
            </a:r>
            <a:r>
              <a:rPr sz="2400" spc="40" dirty="0">
                <a:latin typeface="Tahoma"/>
                <a:cs typeface="Tahoma"/>
              </a:rPr>
              <a:t>l</a:t>
            </a:r>
            <a:r>
              <a:rPr sz="2400" spc="50" dirty="0">
                <a:latin typeface="Tahoma"/>
                <a:cs typeface="Tahoma"/>
              </a:rPr>
              <a:t>e</a:t>
            </a:r>
            <a:r>
              <a:rPr sz="2400" spc="35" dirty="0">
                <a:latin typeface="Tahoma"/>
                <a:cs typeface="Tahoma"/>
              </a:rPr>
              <a:t>m</a:t>
            </a:r>
            <a:r>
              <a:rPr sz="2400" spc="10" dirty="0">
                <a:latin typeface="Tahoma"/>
                <a:cs typeface="Tahoma"/>
              </a:rPr>
              <a:t>a</a:t>
            </a:r>
            <a:r>
              <a:rPr sz="2400" spc="-55" dirty="0">
                <a:latin typeface="Tahoma"/>
                <a:cs typeface="Tahoma"/>
              </a:rPr>
              <a:t>t</a:t>
            </a:r>
            <a:r>
              <a:rPr sz="2400" spc="20" dirty="0">
                <a:latin typeface="Tahoma"/>
                <a:cs typeface="Tahoma"/>
              </a:rPr>
              <a:t>i</a:t>
            </a:r>
            <a:r>
              <a:rPr sz="2400" spc="160" dirty="0">
                <a:latin typeface="Tahoma"/>
                <a:cs typeface="Tahoma"/>
              </a:rPr>
              <a:t>c</a:t>
            </a:r>
            <a:r>
              <a:rPr sz="2400" spc="-235" dirty="0">
                <a:latin typeface="Tahoma"/>
                <a:cs typeface="Tahoma"/>
              </a:rPr>
              <a:t> </a:t>
            </a:r>
            <a:r>
              <a:rPr sz="2400" spc="10" dirty="0">
                <a:latin typeface="Tahoma"/>
                <a:cs typeface="Tahoma"/>
              </a:rPr>
              <a:t>a</a:t>
            </a:r>
            <a:r>
              <a:rPr sz="2400" spc="80" dirty="0">
                <a:latin typeface="Tahoma"/>
                <a:cs typeface="Tahoma"/>
              </a:rPr>
              <a:t>n</a:t>
            </a:r>
            <a:r>
              <a:rPr sz="2400" spc="-35" dirty="0">
                <a:latin typeface="Tahoma"/>
                <a:cs typeface="Tahoma"/>
              </a:rPr>
              <a:t>x</a:t>
            </a:r>
            <a:r>
              <a:rPr sz="2400" spc="20" dirty="0">
                <a:latin typeface="Tahoma"/>
                <a:cs typeface="Tahoma"/>
              </a:rPr>
              <a:t>i</a:t>
            </a:r>
            <a:r>
              <a:rPr sz="2400" spc="50" dirty="0">
                <a:latin typeface="Tahoma"/>
                <a:cs typeface="Tahoma"/>
              </a:rPr>
              <a:t>e</a:t>
            </a:r>
            <a:r>
              <a:rPr sz="2400" spc="-55" dirty="0">
                <a:latin typeface="Tahoma"/>
                <a:cs typeface="Tahoma"/>
              </a:rPr>
              <a:t>t</a:t>
            </a:r>
            <a:r>
              <a:rPr sz="2400" spc="35" dirty="0">
                <a:latin typeface="Tahoma"/>
                <a:cs typeface="Tahoma"/>
              </a:rPr>
              <a:t>y</a:t>
            </a:r>
            <a:r>
              <a:rPr sz="2400" spc="-200" dirty="0">
                <a:latin typeface="Tahoma"/>
                <a:cs typeface="Tahoma"/>
              </a:rPr>
              <a:t>.</a:t>
            </a:r>
            <a:endParaRPr sz="24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900" dirty="0">
              <a:latin typeface="Tahoma"/>
              <a:cs typeface="Tahoma"/>
            </a:endParaRPr>
          </a:p>
          <a:p>
            <a:pPr marL="12700" marR="967740">
              <a:lnSpc>
                <a:spcPts val="2850"/>
              </a:lnSpc>
              <a:spcBef>
                <a:spcPts val="2290"/>
              </a:spcBef>
            </a:pPr>
            <a:r>
              <a:rPr lang="en-GB" sz="2400" spc="145" dirty="0">
                <a:latin typeface="Tahoma"/>
                <a:cs typeface="Tahoma"/>
              </a:rPr>
              <a:t>I</a:t>
            </a:r>
            <a:r>
              <a:rPr sz="2400" spc="145" dirty="0" err="1">
                <a:latin typeface="Tahoma"/>
                <a:cs typeface="Tahoma"/>
              </a:rPr>
              <a:t>d</a:t>
            </a:r>
            <a:r>
              <a:rPr sz="2400" spc="50" dirty="0" err="1">
                <a:latin typeface="Tahoma"/>
                <a:cs typeface="Tahoma"/>
              </a:rPr>
              <a:t>e</a:t>
            </a:r>
            <a:r>
              <a:rPr sz="2400" spc="80" dirty="0" err="1">
                <a:latin typeface="Tahoma"/>
                <a:cs typeface="Tahoma"/>
              </a:rPr>
              <a:t>n</a:t>
            </a:r>
            <a:r>
              <a:rPr sz="2400" spc="-55" dirty="0" err="1">
                <a:latin typeface="Tahoma"/>
                <a:cs typeface="Tahoma"/>
              </a:rPr>
              <a:t>t</a:t>
            </a:r>
            <a:r>
              <a:rPr sz="2400" spc="20" dirty="0" err="1">
                <a:latin typeface="Tahoma"/>
                <a:cs typeface="Tahoma"/>
              </a:rPr>
              <a:t>i</a:t>
            </a:r>
            <a:r>
              <a:rPr sz="2400" spc="-70" dirty="0" err="1">
                <a:latin typeface="Tahoma"/>
                <a:cs typeface="Tahoma"/>
              </a:rPr>
              <a:t>f</a:t>
            </a:r>
            <a:r>
              <a:rPr sz="2400" spc="35" dirty="0" err="1">
                <a:latin typeface="Tahoma"/>
                <a:cs typeface="Tahoma"/>
              </a:rPr>
              <a:t>y</a:t>
            </a:r>
            <a:r>
              <a:rPr sz="2400" spc="20" dirty="0" err="1">
                <a:latin typeface="Tahoma"/>
                <a:cs typeface="Tahoma"/>
              </a:rPr>
              <a:t>i</a:t>
            </a:r>
            <a:r>
              <a:rPr sz="2400" spc="80" dirty="0" err="1">
                <a:latin typeface="Tahoma"/>
                <a:cs typeface="Tahoma"/>
              </a:rPr>
              <a:t>n</a:t>
            </a:r>
            <a:r>
              <a:rPr sz="2400" spc="145" dirty="0" err="1">
                <a:latin typeface="Tahoma"/>
                <a:cs typeface="Tahoma"/>
              </a:rPr>
              <a:t>g</a:t>
            </a:r>
            <a:r>
              <a:rPr sz="2400" spc="-235" dirty="0">
                <a:latin typeface="Tahoma"/>
                <a:cs typeface="Tahoma"/>
              </a:rPr>
              <a:t> </a:t>
            </a:r>
            <a:r>
              <a:rPr sz="2400" spc="145" dirty="0">
                <a:latin typeface="Tahoma"/>
                <a:cs typeface="Tahoma"/>
              </a:rPr>
              <a:t>d</a:t>
            </a:r>
            <a:r>
              <a:rPr sz="2400" spc="20" dirty="0">
                <a:latin typeface="Tahoma"/>
                <a:cs typeface="Tahoma"/>
              </a:rPr>
              <a:t>i</a:t>
            </a:r>
            <a:r>
              <a:rPr sz="2400" spc="-70" dirty="0">
                <a:latin typeface="Tahoma"/>
                <a:cs typeface="Tahoma"/>
              </a:rPr>
              <a:t>ff</a:t>
            </a:r>
            <a:r>
              <a:rPr sz="2400" spc="50" dirty="0">
                <a:latin typeface="Tahoma"/>
                <a:cs typeface="Tahoma"/>
              </a:rPr>
              <a:t>e</a:t>
            </a:r>
            <a:r>
              <a:rPr sz="2400" spc="-75" dirty="0">
                <a:latin typeface="Tahoma"/>
                <a:cs typeface="Tahoma"/>
              </a:rPr>
              <a:t>r</a:t>
            </a:r>
            <a:r>
              <a:rPr sz="2400" spc="50" dirty="0">
                <a:latin typeface="Tahoma"/>
                <a:cs typeface="Tahoma"/>
              </a:rPr>
              <a:t>e</a:t>
            </a:r>
            <a:r>
              <a:rPr sz="2400" spc="80" dirty="0">
                <a:latin typeface="Tahoma"/>
                <a:cs typeface="Tahoma"/>
              </a:rPr>
              <a:t>n</a:t>
            </a:r>
            <a:r>
              <a:rPr sz="2400" spc="-55" dirty="0">
                <a:latin typeface="Tahoma"/>
                <a:cs typeface="Tahoma"/>
              </a:rPr>
              <a:t>t</a:t>
            </a:r>
            <a:r>
              <a:rPr sz="2400" spc="-235" dirty="0">
                <a:latin typeface="Tahoma"/>
                <a:cs typeface="Tahoma"/>
              </a:rPr>
              <a:t> </a:t>
            </a:r>
            <a:r>
              <a:rPr sz="2400" spc="-55" dirty="0">
                <a:latin typeface="Tahoma"/>
                <a:cs typeface="Tahoma"/>
              </a:rPr>
              <a:t>t</a:t>
            </a:r>
            <a:r>
              <a:rPr sz="2400" spc="35" dirty="0">
                <a:latin typeface="Tahoma"/>
                <a:cs typeface="Tahoma"/>
              </a:rPr>
              <a:t>y</a:t>
            </a:r>
            <a:r>
              <a:rPr sz="2400" spc="135" dirty="0">
                <a:latin typeface="Tahoma"/>
                <a:cs typeface="Tahoma"/>
              </a:rPr>
              <a:t>p</a:t>
            </a:r>
            <a:r>
              <a:rPr sz="2400" spc="50" dirty="0">
                <a:latin typeface="Tahoma"/>
                <a:cs typeface="Tahoma"/>
              </a:rPr>
              <a:t>e</a:t>
            </a:r>
            <a:r>
              <a:rPr sz="2400" spc="30" dirty="0">
                <a:latin typeface="Tahoma"/>
                <a:cs typeface="Tahoma"/>
              </a:rPr>
              <a:t>s</a:t>
            </a:r>
            <a:r>
              <a:rPr sz="2400" spc="-235" dirty="0">
                <a:latin typeface="Tahoma"/>
                <a:cs typeface="Tahoma"/>
              </a:rPr>
              <a:t> </a:t>
            </a:r>
            <a:r>
              <a:rPr sz="2400" spc="100" dirty="0">
                <a:latin typeface="Tahoma"/>
                <a:cs typeface="Tahoma"/>
              </a:rPr>
              <a:t>o</a:t>
            </a:r>
            <a:r>
              <a:rPr sz="2400" spc="-70" dirty="0">
                <a:latin typeface="Tahoma"/>
                <a:cs typeface="Tahoma"/>
              </a:rPr>
              <a:t>f </a:t>
            </a:r>
            <a:r>
              <a:rPr sz="2400" spc="135" dirty="0">
                <a:latin typeface="Tahoma"/>
                <a:cs typeface="Tahoma"/>
              </a:rPr>
              <a:t>p</a:t>
            </a:r>
            <a:r>
              <a:rPr sz="2400" spc="-75" dirty="0">
                <a:latin typeface="Tahoma"/>
                <a:cs typeface="Tahoma"/>
              </a:rPr>
              <a:t>r</a:t>
            </a:r>
            <a:r>
              <a:rPr sz="2400" spc="100" dirty="0">
                <a:latin typeface="Tahoma"/>
                <a:cs typeface="Tahoma"/>
              </a:rPr>
              <a:t>o</a:t>
            </a:r>
            <a:r>
              <a:rPr sz="2400" spc="135" dirty="0">
                <a:latin typeface="Tahoma"/>
                <a:cs typeface="Tahoma"/>
              </a:rPr>
              <a:t>b</a:t>
            </a:r>
            <a:r>
              <a:rPr sz="2400" spc="40" dirty="0">
                <a:latin typeface="Tahoma"/>
                <a:cs typeface="Tahoma"/>
              </a:rPr>
              <a:t>l</a:t>
            </a:r>
            <a:r>
              <a:rPr sz="2400" spc="50" dirty="0">
                <a:latin typeface="Tahoma"/>
                <a:cs typeface="Tahoma"/>
              </a:rPr>
              <a:t>e</a:t>
            </a:r>
            <a:r>
              <a:rPr sz="2400" spc="35" dirty="0">
                <a:latin typeface="Tahoma"/>
                <a:cs typeface="Tahoma"/>
              </a:rPr>
              <a:t>m</a:t>
            </a:r>
            <a:r>
              <a:rPr sz="2400" spc="10" dirty="0">
                <a:latin typeface="Tahoma"/>
                <a:cs typeface="Tahoma"/>
              </a:rPr>
              <a:t>a</a:t>
            </a:r>
            <a:r>
              <a:rPr sz="2400" spc="-55" dirty="0">
                <a:latin typeface="Tahoma"/>
                <a:cs typeface="Tahoma"/>
              </a:rPr>
              <a:t>t</a:t>
            </a:r>
            <a:r>
              <a:rPr sz="2400" spc="20" dirty="0">
                <a:latin typeface="Tahoma"/>
                <a:cs typeface="Tahoma"/>
              </a:rPr>
              <a:t>i</a:t>
            </a:r>
            <a:r>
              <a:rPr sz="2400" spc="160" dirty="0">
                <a:latin typeface="Tahoma"/>
                <a:cs typeface="Tahoma"/>
              </a:rPr>
              <a:t>c</a:t>
            </a:r>
            <a:r>
              <a:rPr sz="2400" spc="-235" dirty="0">
                <a:latin typeface="Tahoma"/>
                <a:cs typeface="Tahoma"/>
              </a:rPr>
              <a:t> </a:t>
            </a:r>
            <a:r>
              <a:rPr sz="2400" spc="10" dirty="0">
                <a:latin typeface="Tahoma"/>
                <a:cs typeface="Tahoma"/>
              </a:rPr>
              <a:t>a</a:t>
            </a:r>
            <a:r>
              <a:rPr sz="2400" spc="80" dirty="0">
                <a:latin typeface="Tahoma"/>
                <a:cs typeface="Tahoma"/>
              </a:rPr>
              <a:t>n</a:t>
            </a:r>
            <a:r>
              <a:rPr sz="2400" spc="-35" dirty="0">
                <a:latin typeface="Tahoma"/>
                <a:cs typeface="Tahoma"/>
              </a:rPr>
              <a:t>x</a:t>
            </a:r>
            <a:r>
              <a:rPr sz="2400" spc="20" dirty="0">
                <a:latin typeface="Tahoma"/>
                <a:cs typeface="Tahoma"/>
              </a:rPr>
              <a:t>i</a:t>
            </a:r>
            <a:r>
              <a:rPr sz="2400" spc="50" dirty="0">
                <a:latin typeface="Tahoma"/>
                <a:cs typeface="Tahoma"/>
              </a:rPr>
              <a:t>e</a:t>
            </a:r>
            <a:r>
              <a:rPr sz="2400" spc="-55" dirty="0">
                <a:latin typeface="Tahoma"/>
                <a:cs typeface="Tahoma"/>
              </a:rPr>
              <a:t>t</a:t>
            </a:r>
            <a:r>
              <a:rPr sz="2400" spc="35" dirty="0">
                <a:latin typeface="Tahoma"/>
                <a:cs typeface="Tahoma"/>
              </a:rPr>
              <a:t>y</a:t>
            </a:r>
            <a:r>
              <a:rPr sz="2400" spc="-200" dirty="0">
                <a:latin typeface="Tahoma"/>
                <a:cs typeface="Tahoma"/>
              </a:rPr>
              <a:t>.</a:t>
            </a:r>
            <a:endParaRPr sz="24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9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080"/>
              </a:spcBef>
            </a:pPr>
            <a:r>
              <a:rPr sz="2400" spc="60" dirty="0">
                <a:latin typeface="Tahoma"/>
                <a:cs typeface="Tahoma"/>
              </a:rPr>
              <a:t>U</a:t>
            </a:r>
            <a:r>
              <a:rPr sz="2400" spc="80" dirty="0">
                <a:latin typeface="Tahoma"/>
                <a:cs typeface="Tahoma"/>
              </a:rPr>
              <a:t>n</a:t>
            </a:r>
            <a:r>
              <a:rPr sz="2400" spc="145" dirty="0">
                <a:latin typeface="Tahoma"/>
                <a:cs typeface="Tahoma"/>
              </a:rPr>
              <a:t>d</a:t>
            </a:r>
            <a:r>
              <a:rPr sz="2400" spc="50" dirty="0">
                <a:latin typeface="Tahoma"/>
                <a:cs typeface="Tahoma"/>
              </a:rPr>
              <a:t>e</a:t>
            </a:r>
            <a:r>
              <a:rPr sz="2400" spc="-75" dirty="0">
                <a:latin typeface="Tahoma"/>
                <a:cs typeface="Tahoma"/>
              </a:rPr>
              <a:t>r</a:t>
            </a:r>
            <a:r>
              <a:rPr sz="2400" spc="30" dirty="0">
                <a:latin typeface="Tahoma"/>
                <a:cs typeface="Tahoma"/>
              </a:rPr>
              <a:t>s</a:t>
            </a:r>
            <a:r>
              <a:rPr sz="2400" spc="-55" dirty="0">
                <a:latin typeface="Tahoma"/>
                <a:cs typeface="Tahoma"/>
              </a:rPr>
              <a:t>t</a:t>
            </a:r>
            <a:r>
              <a:rPr sz="2400" spc="10" dirty="0">
                <a:latin typeface="Tahoma"/>
                <a:cs typeface="Tahoma"/>
              </a:rPr>
              <a:t>a</a:t>
            </a:r>
            <a:r>
              <a:rPr sz="2400" spc="80" dirty="0">
                <a:latin typeface="Tahoma"/>
                <a:cs typeface="Tahoma"/>
              </a:rPr>
              <a:t>n</a:t>
            </a:r>
            <a:r>
              <a:rPr sz="2400" spc="145" dirty="0">
                <a:latin typeface="Tahoma"/>
                <a:cs typeface="Tahoma"/>
              </a:rPr>
              <a:t>d</a:t>
            </a:r>
            <a:r>
              <a:rPr sz="2400" spc="-235" dirty="0">
                <a:latin typeface="Tahoma"/>
                <a:cs typeface="Tahoma"/>
              </a:rPr>
              <a:t> </a:t>
            </a:r>
            <a:r>
              <a:rPr sz="2400" spc="-70" dirty="0">
                <a:latin typeface="Tahoma"/>
                <a:cs typeface="Tahoma"/>
              </a:rPr>
              <a:t>f</a:t>
            </a:r>
            <a:r>
              <a:rPr sz="2400" spc="10" dirty="0">
                <a:latin typeface="Tahoma"/>
                <a:cs typeface="Tahoma"/>
              </a:rPr>
              <a:t>a</a:t>
            </a:r>
            <a:r>
              <a:rPr sz="2400" spc="160" dirty="0">
                <a:latin typeface="Tahoma"/>
                <a:cs typeface="Tahoma"/>
              </a:rPr>
              <a:t>c</a:t>
            </a:r>
            <a:r>
              <a:rPr sz="2400" spc="-55" dirty="0">
                <a:latin typeface="Tahoma"/>
                <a:cs typeface="Tahoma"/>
              </a:rPr>
              <a:t>t</a:t>
            </a:r>
            <a:r>
              <a:rPr sz="2400" spc="100" dirty="0">
                <a:latin typeface="Tahoma"/>
                <a:cs typeface="Tahoma"/>
              </a:rPr>
              <a:t>o</a:t>
            </a:r>
            <a:r>
              <a:rPr sz="2400" spc="-75" dirty="0">
                <a:latin typeface="Tahoma"/>
                <a:cs typeface="Tahoma"/>
              </a:rPr>
              <a:t>r</a:t>
            </a:r>
            <a:r>
              <a:rPr sz="2400" spc="30" dirty="0">
                <a:latin typeface="Tahoma"/>
                <a:cs typeface="Tahoma"/>
              </a:rPr>
              <a:t>s</a:t>
            </a:r>
            <a:r>
              <a:rPr sz="2400" spc="-235" dirty="0">
                <a:latin typeface="Tahoma"/>
                <a:cs typeface="Tahoma"/>
              </a:rPr>
              <a:t> </a:t>
            </a:r>
            <a:r>
              <a:rPr sz="2400" spc="-55" dirty="0">
                <a:latin typeface="Tahoma"/>
                <a:cs typeface="Tahoma"/>
              </a:rPr>
              <a:t>t</a:t>
            </a:r>
            <a:r>
              <a:rPr sz="2400" spc="80" dirty="0">
                <a:latin typeface="Tahoma"/>
                <a:cs typeface="Tahoma"/>
              </a:rPr>
              <a:t>h</a:t>
            </a:r>
            <a:r>
              <a:rPr sz="2400" spc="10" dirty="0">
                <a:latin typeface="Tahoma"/>
                <a:cs typeface="Tahoma"/>
              </a:rPr>
              <a:t>a</a:t>
            </a:r>
            <a:r>
              <a:rPr sz="2400" spc="-55" dirty="0">
                <a:latin typeface="Tahoma"/>
                <a:cs typeface="Tahoma"/>
              </a:rPr>
              <a:t>t</a:t>
            </a:r>
            <a:r>
              <a:rPr sz="2400" spc="-235" dirty="0">
                <a:latin typeface="Tahoma"/>
                <a:cs typeface="Tahoma"/>
              </a:rPr>
              <a:t> </a:t>
            </a:r>
            <a:r>
              <a:rPr sz="2400" spc="160" dirty="0">
                <a:latin typeface="Tahoma"/>
                <a:cs typeface="Tahoma"/>
              </a:rPr>
              <a:t>c</a:t>
            </a:r>
            <a:r>
              <a:rPr sz="2400" spc="-75" dirty="0">
                <a:latin typeface="Tahoma"/>
                <a:cs typeface="Tahoma"/>
              </a:rPr>
              <a:t>r</a:t>
            </a:r>
            <a:r>
              <a:rPr sz="2400" spc="50" dirty="0">
                <a:latin typeface="Tahoma"/>
                <a:cs typeface="Tahoma"/>
              </a:rPr>
              <a:t>e</a:t>
            </a:r>
            <a:r>
              <a:rPr sz="2400" spc="10" dirty="0">
                <a:latin typeface="Tahoma"/>
                <a:cs typeface="Tahoma"/>
              </a:rPr>
              <a:t>a</a:t>
            </a:r>
            <a:r>
              <a:rPr sz="2400" spc="-55" dirty="0">
                <a:latin typeface="Tahoma"/>
                <a:cs typeface="Tahoma"/>
              </a:rPr>
              <a:t>t</a:t>
            </a:r>
            <a:r>
              <a:rPr sz="2400" spc="50" dirty="0">
                <a:latin typeface="Tahoma"/>
                <a:cs typeface="Tahoma"/>
              </a:rPr>
              <a:t>e</a:t>
            </a:r>
            <a:r>
              <a:rPr sz="2400" spc="-235" dirty="0">
                <a:latin typeface="Tahoma"/>
                <a:cs typeface="Tahoma"/>
              </a:rPr>
              <a:t> </a:t>
            </a:r>
            <a:r>
              <a:rPr sz="2400" spc="10" dirty="0">
                <a:latin typeface="Tahoma"/>
                <a:cs typeface="Tahoma"/>
              </a:rPr>
              <a:t>a</a:t>
            </a:r>
            <a:r>
              <a:rPr sz="2400" spc="80" dirty="0">
                <a:latin typeface="Tahoma"/>
                <a:cs typeface="Tahoma"/>
              </a:rPr>
              <a:t>n</a:t>
            </a:r>
            <a:r>
              <a:rPr sz="2400" spc="145" dirty="0">
                <a:latin typeface="Tahoma"/>
                <a:cs typeface="Tahoma"/>
              </a:rPr>
              <a:t>d</a:t>
            </a:r>
            <a:r>
              <a:rPr sz="2400" spc="-235" dirty="0">
                <a:latin typeface="Tahoma"/>
                <a:cs typeface="Tahoma"/>
              </a:rPr>
              <a:t> </a:t>
            </a:r>
            <a:r>
              <a:rPr sz="2400" spc="35" dirty="0">
                <a:latin typeface="Tahoma"/>
                <a:cs typeface="Tahoma"/>
              </a:rPr>
              <a:t>m</a:t>
            </a:r>
            <a:r>
              <a:rPr sz="2400" spc="10" dirty="0">
                <a:latin typeface="Tahoma"/>
                <a:cs typeface="Tahoma"/>
              </a:rPr>
              <a:t>a</a:t>
            </a:r>
            <a:r>
              <a:rPr sz="2400" spc="20" dirty="0">
                <a:latin typeface="Tahoma"/>
                <a:cs typeface="Tahoma"/>
              </a:rPr>
              <a:t>i</a:t>
            </a:r>
            <a:r>
              <a:rPr sz="2400" spc="80" dirty="0">
                <a:latin typeface="Tahoma"/>
                <a:cs typeface="Tahoma"/>
              </a:rPr>
              <a:t>n</a:t>
            </a:r>
            <a:r>
              <a:rPr sz="2400" spc="-55" dirty="0">
                <a:latin typeface="Tahoma"/>
                <a:cs typeface="Tahoma"/>
              </a:rPr>
              <a:t>t</a:t>
            </a:r>
            <a:r>
              <a:rPr sz="2400" spc="10" dirty="0">
                <a:latin typeface="Tahoma"/>
                <a:cs typeface="Tahoma"/>
              </a:rPr>
              <a:t>a</a:t>
            </a:r>
            <a:r>
              <a:rPr sz="2400" spc="20" dirty="0">
                <a:latin typeface="Tahoma"/>
                <a:cs typeface="Tahoma"/>
              </a:rPr>
              <a:t>i</a:t>
            </a:r>
            <a:r>
              <a:rPr sz="2400" spc="80" dirty="0">
                <a:latin typeface="Tahoma"/>
                <a:cs typeface="Tahoma"/>
              </a:rPr>
              <a:t>n</a:t>
            </a:r>
            <a:r>
              <a:rPr sz="2400" spc="-235" dirty="0">
                <a:latin typeface="Tahoma"/>
                <a:cs typeface="Tahoma"/>
              </a:rPr>
              <a:t> </a:t>
            </a:r>
            <a:r>
              <a:rPr sz="2400" spc="10" dirty="0">
                <a:latin typeface="Tahoma"/>
                <a:cs typeface="Tahoma"/>
              </a:rPr>
              <a:t>a</a:t>
            </a:r>
            <a:r>
              <a:rPr sz="2400" spc="80" dirty="0">
                <a:latin typeface="Tahoma"/>
                <a:cs typeface="Tahoma"/>
              </a:rPr>
              <a:t>n</a:t>
            </a:r>
            <a:r>
              <a:rPr sz="2400" spc="-35" dirty="0">
                <a:latin typeface="Tahoma"/>
                <a:cs typeface="Tahoma"/>
              </a:rPr>
              <a:t>x</a:t>
            </a:r>
            <a:r>
              <a:rPr sz="2400" spc="20" dirty="0">
                <a:latin typeface="Tahoma"/>
                <a:cs typeface="Tahoma"/>
              </a:rPr>
              <a:t>i</a:t>
            </a:r>
            <a:r>
              <a:rPr sz="2400" spc="50" dirty="0">
                <a:latin typeface="Tahoma"/>
                <a:cs typeface="Tahoma"/>
              </a:rPr>
              <a:t>e</a:t>
            </a:r>
            <a:r>
              <a:rPr sz="2400" spc="-55" dirty="0">
                <a:latin typeface="Tahoma"/>
                <a:cs typeface="Tahoma"/>
              </a:rPr>
              <a:t>t</a:t>
            </a:r>
            <a:r>
              <a:rPr sz="2400" spc="35" dirty="0">
                <a:latin typeface="Tahoma"/>
                <a:cs typeface="Tahoma"/>
              </a:rPr>
              <a:t>y</a:t>
            </a:r>
            <a:r>
              <a:rPr sz="2400" spc="-200" dirty="0">
                <a:latin typeface="Tahoma"/>
                <a:cs typeface="Tahoma"/>
              </a:rPr>
              <a:t>.</a:t>
            </a:r>
            <a:endParaRPr sz="24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900" dirty="0">
              <a:latin typeface="Tahoma"/>
              <a:cs typeface="Tahoma"/>
            </a:endParaRPr>
          </a:p>
          <a:p>
            <a:pPr marL="12700" marR="5080">
              <a:lnSpc>
                <a:spcPts val="2850"/>
              </a:lnSpc>
              <a:spcBef>
                <a:spcPts val="2285"/>
              </a:spcBef>
            </a:pPr>
            <a:r>
              <a:rPr sz="2400" spc="75" dirty="0">
                <a:latin typeface="Tahoma"/>
                <a:cs typeface="Tahoma"/>
              </a:rPr>
              <a:t>Build</a:t>
            </a:r>
            <a:r>
              <a:rPr sz="2400" spc="-229" dirty="0">
                <a:latin typeface="Tahoma"/>
                <a:cs typeface="Tahoma"/>
              </a:rPr>
              <a:t> </a:t>
            </a:r>
            <a:r>
              <a:rPr sz="2400" spc="80" dirty="0">
                <a:latin typeface="Tahoma"/>
                <a:cs typeface="Tahoma"/>
              </a:rPr>
              <a:t>confidence</a:t>
            </a:r>
            <a:r>
              <a:rPr sz="2400" spc="-229" dirty="0">
                <a:latin typeface="Tahoma"/>
                <a:cs typeface="Tahoma"/>
              </a:rPr>
              <a:t> </a:t>
            </a:r>
            <a:r>
              <a:rPr sz="2400" spc="50" dirty="0">
                <a:latin typeface="Tahoma"/>
                <a:cs typeface="Tahoma"/>
              </a:rPr>
              <a:t>in</a:t>
            </a:r>
            <a:r>
              <a:rPr sz="2400" spc="-229" dirty="0">
                <a:latin typeface="Tahoma"/>
                <a:cs typeface="Tahoma"/>
              </a:rPr>
              <a:t> </a:t>
            </a:r>
            <a:r>
              <a:rPr sz="2400" spc="50" dirty="0">
                <a:latin typeface="Tahoma"/>
                <a:cs typeface="Tahoma"/>
              </a:rPr>
              <a:t>spotting</a:t>
            </a:r>
            <a:r>
              <a:rPr sz="2400" spc="-229" dirty="0">
                <a:latin typeface="Tahoma"/>
                <a:cs typeface="Tahoma"/>
              </a:rPr>
              <a:t> </a:t>
            </a:r>
            <a:r>
              <a:rPr sz="2400" spc="80" dirty="0">
                <a:latin typeface="Tahoma"/>
                <a:cs typeface="Tahoma"/>
              </a:rPr>
              <a:t>and</a:t>
            </a:r>
            <a:r>
              <a:rPr sz="2400" spc="-229" dirty="0">
                <a:latin typeface="Tahoma"/>
                <a:cs typeface="Tahoma"/>
              </a:rPr>
              <a:t> </a:t>
            </a:r>
            <a:r>
              <a:rPr sz="2400" spc="65" dirty="0">
                <a:latin typeface="Tahoma"/>
                <a:cs typeface="Tahoma"/>
              </a:rPr>
              <a:t>managing</a:t>
            </a:r>
            <a:r>
              <a:rPr sz="2400" spc="-229" dirty="0">
                <a:latin typeface="Tahoma"/>
                <a:cs typeface="Tahoma"/>
              </a:rPr>
              <a:t> </a:t>
            </a:r>
            <a:r>
              <a:rPr sz="2400" spc="15" dirty="0">
                <a:latin typeface="Tahoma"/>
                <a:cs typeface="Tahoma"/>
              </a:rPr>
              <a:t>factors</a:t>
            </a:r>
            <a:r>
              <a:rPr sz="2400" spc="-229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that </a:t>
            </a:r>
            <a:r>
              <a:rPr sz="2400" spc="-735" dirty="0">
                <a:latin typeface="Tahoma"/>
                <a:cs typeface="Tahoma"/>
              </a:rPr>
              <a:t> </a:t>
            </a:r>
            <a:r>
              <a:rPr sz="2400" spc="35" dirty="0">
                <a:latin typeface="Tahoma"/>
                <a:cs typeface="Tahoma"/>
              </a:rPr>
              <a:t>m</a:t>
            </a:r>
            <a:r>
              <a:rPr sz="2400" spc="10" dirty="0">
                <a:latin typeface="Tahoma"/>
                <a:cs typeface="Tahoma"/>
              </a:rPr>
              <a:t>a</a:t>
            </a:r>
            <a:r>
              <a:rPr sz="2400" spc="20" dirty="0">
                <a:latin typeface="Tahoma"/>
                <a:cs typeface="Tahoma"/>
              </a:rPr>
              <a:t>i</a:t>
            </a:r>
            <a:r>
              <a:rPr sz="2400" spc="80" dirty="0">
                <a:latin typeface="Tahoma"/>
                <a:cs typeface="Tahoma"/>
              </a:rPr>
              <a:t>n</a:t>
            </a:r>
            <a:r>
              <a:rPr sz="2400" spc="-55" dirty="0">
                <a:latin typeface="Tahoma"/>
                <a:cs typeface="Tahoma"/>
              </a:rPr>
              <a:t>t</a:t>
            </a:r>
            <a:r>
              <a:rPr sz="2400" spc="10" dirty="0">
                <a:latin typeface="Tahoma"/>
                <a:cs typeface="Tahoma"/>
              </a:rPr>
              <a:t>a</a:t>
            </a:r>
            <a:r>
              <a:rPr sz="2400" spc="20" dirty="0">
                <a:latin typeface="Tahoma"/>
                <a:cs typeface="Tahoma"/>
              </a:rPr>
              <a:t>i</a:t>
            </a:r>
            <a:r>
              <a:rPr sz="2400" spc="80" dirty="0">
                <a:latin typeface="Tahoma"/>
                <a:cs typeface="Tahoma"/>
              </a:rPr>
              <a:t>n</a:t>
            </a:r>
            <a:r>
              <a:rPr sz="2400" spc="-235" dirty="0">
                <a:latin typeface="Tahoma"/>
                <a:cs typeface="Tahoma"/>
              </a:rPr>
              <a:t> </a:t>
            </a:r>
            <a:r>
              <a:rPr sz="2400" spc="10" dirty="0">
                <a:latin typeface="Tahoma"/>
                <a:cs typeface="Tahoma"/>
              </a:rPr>
              <a:t>a</a:t>
            </a:r>
            <a:r>
              <a:rPr sz="2400" spc="80" dirty="0">
                <a:latin typeface="Tahoma"/>
                <a:cs typeface="Tahoma"/>
              </a:rPr>
              <a:t>n</a:t>
            </a:r>
            <a:r>
              <a:rPr sz="2400" spc="-35" dirty="0">
                <a:latin typeface="Tahoma"/>
                <a:cs typeface="Tahoma"/>
              </a:rPr>
              <a:t>x</a:t>
            </a:r>
            <a:r>
              <a:rPr sz="2400" spc="20" dirty="0">
                <a:latin typeface="Tahoma"/>
                <a:cs typeface="Tahoma"/>
              </a:rPr>
              <a:t>i</a:t>
            </a:r>
            <a:r>
              <a:rPr sz="2400" spc="50" dirty="0">
                <a:latin typeface="Tahoma"/>
                <a:cs typeface="Tahoma"/>
              </a:rPr>
              <a:t>e</a:t>
            </a:r>
            <a:r>
              <a:rPr sz="2400" spc="-55" dirty="0">
                <a:latin typeface="Tahoma"/>
                <a:cs typeface="Tahoma"/>
              </a:rPr>
              <a:t>t</a:t>
            </a:r>
            <a:r>
              <a:rPr sz="2400" spc="35" dirty="0">
                <a:latin typeface="Tahoma"/>
                <a:cs typeface="Tahoma"/>
              </a:rPr>
              <a:t>y</a:t>
            </a:r>
            <a:r>
              <a:rPr sz="2400" spc="-200" dirty="0">
                <a:latin typeface="Tahoma"/>
                <a:cs typeface="Tahoma"/>
              </a:rPr>
              <a:t>.</a:t>
            </a:r>
            <a:endParaRPr sz="24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4045585" cy="2087245"/>
          </a:xfrm>
          <a:custGeom>
            <a:avLst/>
            <a:gdLst/>
            <a:ahLst/>
            <a:cxnLst/>
            <a:rect l="l" t="t" r="r" b="b"/>
            <a:pathLst>
              <a:path w="4045585" h="2087245">
                <a:moveTo>
                  <a:pt x="0" y="0"/>
                </a:moveTo>
                <a:lnTo>
                  <a:pt x="4045312" y="0"/>
                </a:lnTo>
                <a:lnTo>
                  <a:pt x="4041928" y="41418"/>
                </a:lnTo>
                <a:lnTo>
                  <a:pt x="4036621" y="82990"/>
                </a:lnTo>
                <a:lnTo>
                  <a:pt x="4029382" y="124126"/>
                </a:lnTo>
                <a:lnTo>
                  <a:pt x="4020155" y="164789"/>
                </a:lnTo>
                <a:lnTo>
                  <a:pt x="4008886" y="204942"/>
                </a:lnTo>
                <a:lnTo>
                  <a:pt x="3995519" y="244548"/>
                </a:lnTo>
                <a:lnTo>
                  <a:pt x="3980000" y="283571"/>
                </a:lnTo>
                <a:lnTo>
                  <a:pt x="3962274" y="321972"/>
                </a:lnTo>
                <a:lnTo>
                  <a:pt x="3942285" y="359717"/>
                </a:lnTo>
                <a:lnTo>
                  <a:pt x="3919978" y="396767"/>
                </a:lnTo>
                <a:lnTo>
                  <a:pt x="3895299" y="433086"/>
                </a:lnTo>
                <a:lnTo>
                  <a:pt x="3868192" y="468638"/>
                </a:lnTo>
                <a:lnTo>
                  <a:pt x="3838602" y="503384"/>
                </a:lnTo>
                <a:lnTo>
                  <a:pt x="3801773" y="541686"/>
                </a:lnTo>
                <a:lnTo>
                  <a:pt x="3764270" y="574276"/>
                </a:lnTo>
                <a:lnTo>
                  <a:pt x="3726150" y="601634"/>
                </a:lnTo>
                <a:lnTo>
                  <a:pt x="3687471" y="624241"/>
                </a:lnTo>
                <a:lnTo>
                  <a:pt x="3648288" y="642576"/>
                </a:lnTo>
                <a:lnTo>
                  <a:pt x="3608660" y="657121"/>
                </a:lnTo>
                <a:lnTo>
                  <a:pt x="3568643" y="668356"/>
                </a:lnTo>
                <a:lnTo>
                  <a:pt x="3528296" y="676761"/>
                </a:lnTo>
                <a:lnTo>
                  <a:pt x="3487673" y="682818"/>
                </a:lnTo>
                <a:lnTo>
                  <a:pt x="3446834" y="687006"/>
                </a:lnTo>
                <a:lnTo>
                  <a:pt x="3405835" y="689806"/>
                </a:lnTo>
                <a:lnTo>
                  <a:pt x="3364732" y="691698"/>
                </a:lnTo>
                <a:lnTo>
                  <a:pt x="3323584" y="693164"/>
                </a:lnTo>
                <a:lnTo>
                  <a:pt x="3282447" y="694683"/>
                </a:lnTo>
                <a:lnTo>
                  <a:pt x="3241379" y="696736"/>
                </a:lnTo>
                <a:lnTo>
                  <a:pt x="3200436" y="699804"/>
                </a:lnTo>
                <a:lnTo>
                  <a:pt x="3159676" y="704367"/>
                </a:lnTo>
                <a:lnTo>
                  <a:pt x="3119156" y="710905"/>
                </a:lnTo>
                <a:lnTo>
                  <a:pt x="3078932" y="719900"/>
                </a:lnTo>
                <a:lnTo>
                  <a:pt x="3039063" y="731831"/>
                </a:lnTo>
                <a:lnTo>
                  <a:pt x="2999604" y="747180"/>
                </a:lnTo>
                <a:lnTo>
                  <a:pt x="2960614" y="766426"/>
                </a:lnTo>
                <a:lnTo>
                  <a:pt x="2922150" y="790050"/>
                </a:lnTo>
                <a:lnTo>
                  <a:pt x="2875815" y="835442"/>
                </a:lnTo>
                <a:lnTo>
                  <a:pt x="2843832" y="893790"/>
                </a:lnTo>
                <a:lnTo>
                  <a:pt x="2821757" y="961614"/>
                </a:lnTo>
                <a:lnTo>
                  <a:pt x="2756612" y="1227563"/>
                </a:lnTo>
                <a:lnTo>
                  <a:pt x="2743696" y="1258056"/>
                </a:lnTo>
                <a:lnTo>
                  <a:pt x="2704529" y="1321051"/>
                </a:lnTo>
                <a:lnTo>
                  <a:pt x="2648616" y="1372638"/>
                </a:lnTo>
                <a:lnTo>
                  <a:pt x="2612992" y="1393067"/>
                </a:lnTo>
                <a:lnTo>
                  <a:pt x="2571516" y="1409338"/>
                </a:lnTo>
                <a:lnTo>
                  <a:pt x="2523632" y="1421017"/>
                </a:lnTo>
                <a:lnTo>
                  <a:pt x="2469694" y="1429622"/>
                </a:lnTo>
                <a:lnTo>
                  <a:pt x="2417692" y="1435168"/>
                </a:lnTo>
                <a:lnTo>
                  <a:pt x="2367506" y="1437900"/>
                </a:lnTo>
                <a:lnTo>
                  <a:pt x="2319011" y="1438064"/>
                </a:lnTo>
                <a:lnTo>
                  <a:pt x="2272084" y="1435905"/>
                </a:lnTo>
                <a:lnTo>
                  <a:pt x="2226603" y="1431670"/>
                </a:lnTo>
                <a:lnTo>
                  <a:pt x="2182444" y="1425605"/>
                </a:lnTo>
                <a:lnTo>
                  <a:pt x="2139485" y="1417954"/>
                </a:lnTo>
                <a:lnTo>
                  <a:pt x="2097602" y="1408965"/>
                </a:lnTo>
                <a:lnTo>
                  <a:pt x="2056673" y="1398882"/>
                </a:lnTo>
                <a:lnTo>
                  <a:pt x="2016574" y="1387951"/>
                </a:lnTo>
                <a:lnTo>
                  <a:pt x="1977182" y="1376418"/>
                </a:lnTo>
                <a:lnTo>
                  <a:pt x="1938374" y="1364529"/>
                </a:lnTo>
                <a:lnTo>
                  <a:pt x="1900027" y="1352530"/>
                </a:lnTo>
                <a:lnTo>
                  <a:pt x="1862019" y="1340666"/>
                </a:lnTo>
                <a:lnTo>
                  <a:pt x="1824226" y="1329184"/>
                </a:lnTo>
                <a:lnTo>
                  <a:pt x="1786525" y="1318328"/>
                </a:lnTo>
                <a:lnTo>
                  <a:pt x="1748793" y="1308345"/>
                </a:lnTo>
                <a:lnTo>
                  <a:pt x="1710907" y="1299480"/>
                </a:lnTo>
                <a:lnTo>
                  <a:pt x="1672745" y="1291980"/>
                </a:lnTo>
                <a:lnTo>
                  <a:pt x="1634182" y="1286090"/>
                </a:lnTo>
                <a:lnTo>
                  <a:pt x="1595096" y="1282055"/>
                </a:lnTo>
                <a:lnTo>
                  <a:pt x="1555364" y="1280122"/>
                </a:lnTo>
                <a:lnTo>
                  <a:pt x="1514863" y="1280536"/>
                </a:lnTo>
                <a:lnTo>
                  <a:pt x="1473470" y="1283543"/>
                </a:lnTo>
                <a:lnTo>
                  <a:pt x="1431062" y="1289389"/>
                </a:lnTo>
                <a:lnTo>
                  <a:pt x="1387515" y="1298319"/>
                </a:lnTo>
                <a:lnTo>
                  <a:pt x="1342708" y="1310580"/>
                </a:lnTo>
                <a:lnTo>
                  <a:pt x="1296516" y="1326417"/>
                </a:lnTo>
                <a:lnTo>
                  <a:pt x="1245880" y="1356056"/>
                </a:lnTo>
                <a:lnTo>
                  <a:pt x="1201848" y="1401153"/>
                </a:lnTo>
                <a:lnTo>
                  <a:pt x="1162183" y="1458791"/>
                </a:lnTo>
                <a:lnTo>
                  <a:pt x="1124647" y="1526049"/>
                </a:lnTo>
                <a:lnTo>
                  <a:pt x="1067446" y="1638592"/>
                </a:lnTo>
                <a:lnTo>
                  <a:pt x="1047021" y="1677754"/>
                </a:lnTo>
                <a:lnTo>
                  <a:pt x="1025451" y="1717133"/>
                </a:lnTo>
                <a:lnTo>
                  <a:pt x="1002456" y="1756364"/>
                </a:lnTo>
                <a:lnTo>
                  <a:pt x="977758" y="1795081"/>
                </a:lnTo>
                <a:lnTo>
                  <a:pt x="951076" y="1832920"/>
                </a:lnTo>
                <a:lnTo>
                  <a:pt x="922130" y="1869515"/>
                </a:lnTo>
                <a:lnTo>
                  <a:pt x="890642" y="1904503"/>
                </a:lnTo>
                <a:lnTo>
                  <a:pt x="856332" y="1937518"/>
                </a:lnTo>
                <a:lnTo>
                  <a:pt x="818919" y="1968195"/>
                </a:lnTo>
                <a:lnTo>
                  <a:pt x="778125" y="1996170"/>
                </a:lnTo>
                <a:lnTo>
                  <a:pt x="733670" y="2021077"/>
                </a:lnTo>
                <a:lnTo>
                  <a:pt x="685275" y="2042552"/>
                </a:lnTo>
                <a:lnTo>
                  <a:pt x="632659" y="2060230"/>
                </a:lnTo>
                <a:lnTo>
                  <a:pt x="584824" y="2072263"/>
                </a:lnTo>
                <a:lnTo>
                  <a:pt x="536443" y="2080566"/>
                </a:lnTo>
                <a:lnTo>
                  <a:pt x="487611" y="2085355"/>
                </a:lnTo>
                <a:lnTo>
                  <a:pt x="438423" y="2086847"/>
                </a:lnTo>
                <a:lnTo>
                  <a:pt x="388976" y="2085258"/>
                </a:lnTo>
                <a:lnTo>
                  <a:pt x="339363" y="2080804"/>
                </a:lnTo>
                <a:lnTo>
                  <a:pt x="289681" y="2073700"/>
                </a:lnTo>
                <a:lnTo>
                  <a:pt x="240024" y="2064164"/>
                </a:lnTo>
                <a:lnTo>
                  <a:pt x="190488" y="2052410"/>
                </a:lnTo>
                <a:lnTo>
                  <a:pt x="141168" y="2038656"/>
                </a:lnTo>
                <a:lnTo>
                  <a:pt x="92159" y="2023117"/>
                </a:lnTo>
                <a:lnTo>
                  <a:pt x="43556" y="2006009"/>
                </a:lnTo>
                <a:lnTo>
                  <a:pt x="0" y="1989293"/>
                </a:lnTo>
                <a:lnTo>
                  <a:pt x="0" y="0"/>
                </a:lnTo>
                <a:close/>
              </a:path>
              <a:path w="4045585" h="2087245">
                <a:moveTo>
                  <a:pt x="2756612" y="1227563"/>
                </a:moveTo>
                <a:lnTo>
                  <a:pt x="2821757" y="961614"/>
                </a:lnTo>
                <a:lnTo>
                  <a:pt x="2813047" y="997992"/>
                </a:lnTo>
                <a:lnTo>
                  <a:pt x="2789563" y="1111767"/>
                </a:lnTo>
                <a:lnTo>
                  <a:pt x="2780767" y="1149789"/>
                </a:lnTo>
                <a:lnTo>
                  <a:pt x="2770560" y="1187135"/>
                </a:lnTo>
                <a:lnTo>
                  <a:pt x="2758388" y="1223369"/>
                </a:lnTo>
                <a:lnTo>
                  <a:pt x="2756612" y="12275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012468"/>
            <a:ext cx="3138170" cy="2274570"/>
          </a:xfrm>
          <a:custGeom>
            <a:avLst/>
            <a:gdLst/>
            <a:ahLst/>
            <a:cxnLst/>
            <a:rect l="l" t="t" r="r" b="b"/>
            <a:pathLst>
              <a:path w="3138170" h="2274570">
                <a:moveTo>
                  <a:pt x="3138029" y="2274531"/>
                </a:moveTo>
                <a:lnTo>
                  <a:pt x="3119202" y="2239796"/>
                </a:lnTo>
                <a:lnTo>
                  <a:pt x="3095075" y="2199798"/>
                </a:lnTo>
                <a:lnTo>
                  <a:pt x="3069611" y="2161678"/>
                </a:lnTo>
                <a:lnTo>
                  <a:pt x="3042860" y="2125360"/>
                </a:lnTo>
                <a:lnTo>
                  <a:pt x="3014875" y="2090768"/>
                </a:lnTo>
                <a:lnTo>
                  <a:pt x="2985707" y="2057827"/>
                </a:lnTo>
                <a:lnTo>
                  <a:pt x="2955409" y="2026461"/>
                </a:lnTo>
                <a:lnTo>
                  <a:pt x="2924031" y="1996594"/>
                </a:lnTo>
                <a:lnTo>
                  <a:pt x="2891626" y="1968152"/>
                </a:lnTo>
                <a:lnTo>
                  <a:pt x="2858245" y="1941057"/>
                </a:lnTo>
                <a:lnTo>
                  <a:pt x="2823941" y="1915236"/>
                </a:lnTo>
                <a:lnTo>
                  <a:pt x="2788764" y="1890612"/>
                </a:lnTo>
                <a:lnTo>
                  <a:pt x="2752767" y="1867110"/>
                </a:lnTo>
                <a:lnTo>
                  <a:pt x="2716001" y="1844654"/>
                </a:lnTo>
                <a:lnTo>
                  <a:pt x="2678519" y="1823168"/>
                </a:lnTo>
                <a:lnTo>
                  <a:pt x="2640371" y="1802578"/>
                </a:lnTo>
                <a:lnTo>
                  <a:pt x="2601610" y="1782808"/>
                </a:lnTo>
                <a:lnTo>
                  <a:pt x="2562287" y="1763781"/>
                </a:lnTo>
                <a:lnTo>
                  <a:pt x="2522455" y="1745423"/>
                </a:lnTo>
                <a:lnTo>
                  <a:pt x="2482164" y="1727658"/>
                </a:lnTo>
                <a:lnTo>
                  <a:pt x="2441467" y="1710410"/>
                </a:lnTo>
                <a:lnTo>
                  <a:pt x="2400416" y="1693604"/>
                </a:lnTo>
                <a:lnTo>
                  <a:pt x="2359061" y="1677165"/>
                </a:lnTo>
                <a:lnTo>
                  <a:pt x="2317456" y="1661016"/>
                </a:lnTo>
                <a:lnTo>
                  <a:pt x="2275651" y="1645082"/>
                </a:lnTo>
                <a:lnTo>
                  <a:pt x="2233698" y="1629288"/>
                </a:lnTo>
                <a:lnTo>
                  <a:pt x="2149557" y="1597816"/>
                </a:lnTo>
                <a:lnTo>
                  <a:pt x="2107472" y="1581988"/>
                </a:lnTo>
                <a:lnTo>
                  <a:pt x="2065447" y="1565996"/>
                </a:lnTo>
                <a:lnTo>
                  <a:pt x="2023532" y="1549767"/>
                </a:lnTo>
                <a:lnTo>
                  <a:pt x="1981781" y="1533224"/>
                </a:lnTo>
                <a:lnTo>
                  <a:pt x="1940244" y="1516292"/>
                </a:lnTo>
                <a:lnTo>
                  <a:pt x="1898974" y="1498895"/>
                </a:lnTo>
                <a:lnTo>
                  <a:pt x="1858021" y="1480958"/>
                </a:lnTo>
                <a:lnTo>
                  <a:pt x="1817439" y="1462405"/>
                </a:lnTo>
                <a:lnTo>
                  <a:pt x="1777278" y="1443160"/>
                </a:lnTo>
                <a:lnTo>
                  <a:pt x="1737591" y="1423148"/>
                </a:lnTo>
                <a:lnTo>
                  <a:pt x="1698429" y="1402294"/>
                </a:lnTo>
                <a:lnTo>
                  <a:pt x="1659843" y="1380522"/>
                </a:lnTo>
                <a:lnTo>
                  <a:pt x="1621887" y="1357756"/>
                </a:lnTo>
                <a:lnTo>
                  <a:pt x="1584610" y="1333921"/>
                </a:lnTo>
                <a:lnTo>
                  <a:pt x="1548066" y="1308941"/>
                </a:lnTo>
                <a:lnTo>
                  <a:pt x="1512306" y="1282741"/>
                </a:lnTo>
                <a:lnTo>
                  <a:pt x="1477382" y="1255245"/>
                </a:lnTo>
                <a:lnTo>
                  <a:pt x="1443344" y="1226378"/>
                </a:lnTo>
                <a:lnTo>
                  <a:pt x="1410246" y="1196063"/>
                </a:lnTo>
                <a:lnTo>
                  <a:pt x="1378139" y="1164227"/>
                </a:lnTo>
                <a:lnTo>
                  <a:pt x="1346731" y="1130882"/>
                </a:lnTo>
                <a:lnTo>
                  <a:pt x="1317201" y="1097132"/>
                </a:lnTo>
                <a:lnTo>
                  <a:pt x="1289438" y="1063029"/>
                </a:lnTo>
                <a:lnTo>
                  <a:pt x="1263332" y="1028625"/>
                </a:lnTo>
                <a:lnTo>
                  <a:pt x="1238769" y="993971"/>
                </a:lnTo>
                <a:lnTo>
                  <a:pt x="1215640" y="959120"/>
                </a:lnTo>
                <a:lnTo>
                  <a:pt x="1193832" y="924123"/>
                </a:lnTo>
                <a:lnTo>
                  <a:pt x="1173233" y="889033"/>
                </a:lnTo>
                <a:lnTo>
                  <a:pt x="1153733" y="853901"/>
                </a:lnTo>
                <a:lnTo>
                  <a:pt x="1135219" y="818780"/>
                </a:lnTo>
                <a:lnTo>
                  <a:pt x="1117580" y="783722"/>
                </a:lnTo>
                <a:lnTo>
                  <a:pt x="1100705" y="748778"/>
                </a:lnTo>
                <a:lnTo>
                  <a:pt x="1084482" y="714000"/>
                </a:lnTo>
                <a:lnTo>
                  <a:pt x="1053546" y="645153"/>
                </a:lnTo>
                <a:lnTo>
                  <a:pt x="1009245" y="544430"/>
                </a:lnTo>
                <a:lnTo>
                  <a:pt x="994592" y="511743"/>
                </a:lnTo>
                <a:lnTo>
                  <a:pt x="964790" y="448013"/>
                </a:lnTo>
                <a:lnTo>
                  <a:pt x="933580" y="386820"/>
                </a:lnTo>
                <a:lnTo>
                  <a:pt x="900072" y="328581"/>
                </a:lnTo>
                <a:lnTo>
                  <a:pt x="863372" y="273711"/>
                </a:lnTo>
                <a:lnTo>
                  <a:pt x="822589" y="222626"/>
                </a:lnTo>
                <a:lnTo>
                  <a:pt x="776831" y="175742"/>
                </a:lnTo>
                <a:lnTo>
                  <a:pt x="725204" y="133475"/>
                </a:lnTo>
                <a:lnTo>
                  <a:pt x="666818" y="96241"/>
                </a:lnTo>
                <a:lnTo>
                  <a:pt x="600779" y="64455"/>
                </a:lnTo>
                <a:lnTo>
                  <a:pt x="564611" y="50736"/>
                </a:lnTo>
                <a:lnTo>
                  <a:pt x="526195" y="38535"/>
                </a:lnTo>
                <a:lnTo>
                  <a:pt x="485420" y="27903"/>
                </a:lnTo>
                <a:lnTo>
                  <a:pt x="442175" y="18894"/>
                </a:lnTo>
                <a:lnTo>
                  <a:pt x="396347" y="11559"/>
                </a:lnTo>
                <a:lnTo>
                  <a:pt x="347826" y="5950"/>
                </a:lnTo>
                <a:lnTo>
                  <a:pt x="296499" y="2119"/>
                </a:lnTo>
                <a:lnTo>
                  <a:pt x="242255" y="118"/>
                </a:lnTo>
                <a:lnTo>
                  <a:pt x="184983" y="0"/>
                </a:lnTo>
                <a:lnTo>
                  <a:pt x="146607" y="701"/>
                </a:lnTo>
                <a:lnTo>
                  <a:pt x="107241" y="1929"/>
                </a:lnTo>
                <a:lnTo>
                  <a:pt x="66948" y="3697"/>
                </a:lnTo>
                <a:lnTo>
                  <a:pt x="25795" y="6018"/>
                </a:lnTo>
                <a:lnTo>
                  <a:pt x="0" y="2274531"/>
                </a:lnTo>
                <a:lnTo>
                  <a:pt x="3138029" y="22745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92314" y="8354163"/>
            <a:ext cx="4695825" cy="1932939"/>
          </a:xfrm>
          <a:custGeom>
            <a:avLst/>
            <a:gdLst/>
            <a:ahLst/>
            <a:cxnLst/>
            <a:rect l="l" t="t" r="r" b="b"/>
            <a:pathLst>
              <a:path w="4695825" h="1932940">
                <a:moveTo>
                  <a:pt x="0" y="1932835"/>
                </a:moveTo>
                <a:lnTo>
                  <a:pt x="4695684" y="1932835"/>
                </a:lnTo>
                <a:lnTo>
                  <a:pt x="4695684" y="248622"/>
                </a:lnTo>
                <a:lnTo>
                  <a:pt x="4669115" y="222042"/>
                </a:lnTo>
                <a:lnTo>
                  <a:pt x="4638225" y="193929"/>
                </a:lnTo>
                <a:lnTo>
                  <a:pt x="4606051" y="167405"/>
                </a:lnTo>
                <a:lnTo>
                  <a:pt x="4572574" y="142535"/>
                </a:lnTo>
                <a:lnTo>
                  <a:pt x="4537773" y="119380"/>
                </a:lnTo>
                <a:lnTo>
                  <a:pt x="4501625" y="98004"/>
                </a:lnTo>
                <a:lnTo>
                  <a:pt x="4464111" y="78469"/>
                </a:lnTo>
                <a:lnTo>
                  <a:pt x="4425209" y="60838"/>
                </a:lnTo>
                <a:lnTo>
                  <a:pt x="4384899" y="45173"/>
                </a:lnTo>
                <a:lnTo>
                  <a:pt x="4343158" y="31539"/>
                </a:lnTo>
                <a:lnTo>
                  <a:pt x="4299967" y="19997"/>
                </a:lnTo>
                <a:lnTo>
                  <a:pt x="4255305" y="10611"/>
                </a:lnTo>
                <a:lnTo>
                  <a:pt x="4202740" y="2839"/>
                </a:lnTo>
                <a:lnTo>
                  <a:pt x="4153136" y="0"/>
                </a:lnTo>
                <a:lnTo>
                  <a:pt x="4106245" y="1676"/>
                </a:lnTo>
                <a:lnTo>
                  <a:pt x="4061818" y="7454"/>
                </a:lnTo>
                <a:lnTo>
                  <a:pt x="4019606" y="16918"/>
                </a:lnTo>
                <a:lnTo>
                  <a:pt x="3979359" y="29653"/>
                </a:lnTo>
                <a:lnTo>
                  <a:pt x="3940831" y="45244"/>
                </a:lnTo>
                <a:lnTo>
                  <a:pt x="3903771" y="63276"/>
                </a:lnTo>
                <a:lnTo>
                  <a:pt x="3867931" y="83335"/>
                </a:lnTo>
                <a:lnTo>
                  <a:pt x="3833062" y="105004"/>
                </a:lnTo>
                <a:lnTo>
                  <a:pt x="3798915" y="127869"/>
                </a:lnTo>
                <a:lnTo>
                  <a:pt x="3765243" y="151515"/>
                </a:lnTo>
                <a:lnTo>
                  <a:pt x="3731795" y="175526"/>
                </a:lnTo>
                <a:lnTo>
                  <a:pt x="3698323" y="199489"/>
                </a:lnTo>
                <a:lnTo>
                  <a:pt x="3664579" y="222987"/>
                </a:lnTo>
                <a:lnTo>
                  <a:pt x="3630313" y="245605"/>
                </a:lnTo>
                <a:lnTo>
                  <a:pt x="3595278" y="266929"/>
                </a:lnTo>
                <a:lnTo>
                  <a:pt x="3559223" y="286544"/>
                </a:lnTo>
                <a:lnTo>
                  <a:pt x="3521901" y="304034"/>
                </a:lnTo>
                <a:lnTo>
                  <a:pt x="3483063" y="318984"/>
                </a:lnTo>
                <a:lnTo>
                  <a:pt x="3442460" y="330980"/>
                </a:lnTo>
                <a:lnTo>
                  <a:pt x="3399843" y="339606"/>
                </a:lnTo>
                <a:lnTo>
                  <a:pt x="3354963" y="344447"/>
                </a:lnTo>
                <a:lnTo>
                  <a:pt x="3322237" y="343385"/>
                </a:lnTo>
                <a:lnTo>
                  <a:pt x="3259703" y="325622"/>
                </a:lnTo>
                <a:lnTo>
                  <a:pt x="3199903" y="291566"/>
                </a:lnTo>
                <a:lnTo>
                  <a:pt x="2956375" y="99604"/>
                </a:lnTo>
                <a:lnTo>
                  <a:pt x="2927504" y="83382"/>
                </a:lnTo>
                <a:lnTo>
                  <a:pt x="2893442" y="68378"/>
                </a:lnTo>
                <a:lnTo>
                  <a:pt x="2857985" y="57508"/>
                </a:lnTo>
                <a:lnTo>
                  <a:pt x="2820961" y="51454"/>
                </a:lnTo>
                <a:lnTo>
                  <a:pt x="2782197" y="50901"/>
                </a:lnTo>
                <a:lnTo>
                  <a:pt x="2741519" y="56533"/>
                </a:lnTo>
                <a:lnTo>
                  <a:pt x="2698755" y="69032"/>
                </a:lnTo>
                <a:lnTo>
                  <a:pt x="2653731" y="89085"/>
                </a:lnTo>
                <a:lnTo>
                  <a:pt x="2605798" y="115273"/>
                </a:lnTo>
                <a:lnTo>
                  <a:pt x="2561268" y="142696"/>
                </a:lnTo>
                <a:lnTo>
                  <a:pt x="2519896" y="171235"/>
                </a:lnTo>
                <a:lnTo>
                  <a:pt x="2481432" y="200770"/>
                </a:lnTo>
                <a:lnTo>
                  <a:pt x="2445630" y="231184"/>
                </a:lnTo>
                <a:lnTo>
                  <a:pt x="2412242" y="262355"/>
                </a:lnTo>
                <a:lnTo>
                  <a:pt x="2381019" y="294166"/>
                </a:lnTo>
                <a:lnTo>
                  <a:pt x="2351715" y="326497"/>
                </a:lnTo>
                <a:lnTo>
                  <a:pt x="2324082" y="359230"/>
                </a:lnTo>
                <a:lnTo>
                  <a:pt x="2297872" y="392243"/>
                </a:lnTo>
                <a:lnTo>
                  <a:pt x="2272837" y="425420"/>
                </a:lnTo>
                <a:lnTo>
                  <a:pt x="2248729" y="458640"/>
                </a:lnTo>
                <a:lnTo>
                  <a:pt x="2225302" y="491784"/>
                </a:lnTo>
                <a:lnTo>
                  <a:pt x="2202307" y="524734"/>
                </a:lnTo>
                <a:lnTo>
                  <a:pt x="2179497" y="557369"/>
                </a:lnTo>
                <a:lnTo>
                  <a:pt x="2156624" y="589572"/>
                </a:lnTo>
                <a:lnTo>
                  <a:pt x="2133440" y="621222"/>
                </a:lnTo>
                <a:lnTo>
                  <a:pt x="2109698" y="652200"/>
                </a:lnTo>
                <a:lnTo>
                  <a:pt x="2085151" y="682388"/>
                </a:lnTo>
                <a:lnTo>
                  <a:pt x="2059549" y="711667"/>
                </a:lnTo>
                <a:lnTo>
                  <a:pt x="2032646" y="739916"/>
                </a:lnTo>
                <a:lnTo>
                  <a:pt x="2004194" y="767017"/>
                </a:lnTo>
                <a:lnTo>
                  <a:pt x="1973946" y="792851"/>
                </a:lnTo>
                <a:lnTo>
                  <a:pt x="1941653" y="817299"/>
                </a:lnTo>
                <a:lnTo>
                  <a:pt x="1907069" y="840241"/>
                </a:lnTo>
                <a:lnTo>
                  <a:pt x="1869945" y="861558"/>
                </a:lnTo>
                <a:lnTo>
                  <a:pt x="1830033" y="881132"/>
                </a:lnTo>
                <a:lnTo>
                  <a:pt x="1787087" y="898842"/>
                </a:lnTo>
                <a:lnTo>
                  <a:pt x="1740858" y="914570"/>
                </a:lnTo>
                <a:lnTo>
                  <a:pt x="1682671" y="922098"/>
                </a:lnTo>
                <a:lnTo>
                  <a:pt x="1651989" y="919532"/>
                </a:lnTo>
                <a:lnTo>
                  <a:pt x="1587459" y="904037"/>
                </a:lnTo>
                <a:lnTo>
                  <a:pt x="1518721" y="877789"/>
                </a:lnTo>
                <a:lnTo>
                  <a:pt x="1482778" y="861781"/>
                </a:lnTo>
                <a:lnTo>
                  <a:pt x="1368683" y="807743"/>
                </a:lnTo>
                <a:lnTo>
                  <a:pt x="1328569" y="789257"/>
                </a:lnTo>
                <a:lnTo>
                  <a:pt x="1287416" y="771300"/>
                </a:lnTo>
                <a:lnTo>
                  <a:pt x="1245228" y="754331"/>
                </a:lnTo>
                <a:lnTo>
                  <a:pt x="1202006" y="738812"/>
                </a:lnTo>
                <a:lnTo>
                  <a:pt x="1157752" y="725201"/>
                </a:lnTo>
                <a:lnTo>
                  <a:pt x="1112467" y="713957"/>
                </a:lnTo>
                <a:lnTo>
                  <a:pt x="1066155" y="705541"/>
                </a:lnTo>
                <a:lnTo>
                  <a:pt x="1018817" y="700412"/>
                </a:lnTo>
                <a:lnTo>
                  <a:pt x="970455" y="699030"/>
                </a:lnTo>
                <a:lnTo>
                  <a:pt x="921072" y="701854"/>
                </a:lnTo>
                <a:lnTo>
                  <a:pt x="870668" y="709345"/>
                </a:lnTo>
                <a:lnTo>
                  <a:pt x="819247" y="721961"/>
                </a:lnTo>
                <a:lnTo>
                  <a:pt x="766810" y="740162"/>
                </a:lnTo>
                <a:lnTo>
                  <a:pt x="721608" y="759905"/>
                </a:lnTo>
                <a:lnTo>
                  <a:pt x="678256" y="782932"/>
                </a:lnTo>
                <a:lnTo>
                  <a:pt x="636696" y="809015"/>
                </a:lnTo>
                <a:lnTo>
                  <a:pt x="596873" y="837923"/>
                </a:lnTo>
                <a:lnTo>
                  <a:pt x="558728" y="869429"/>
                </a:lnTo>
                <a:lnTo>
                  <a:pt x="522206" y="903301"/>
                </a:lnTo>
                <a:lnTo>
                  <a:pt x="487248" y="939313"/>
                </a:lnTo>
                <a:lnTo>
                  <a:pt x="454165" y="976819"/>
                </a:lnTo>
                <a:lnTo>
                  <a:pt x="414318" y="1026874"/>
                </a:lnTo>
                <a:lnTo>
                  <a:pt x="391201" y="1057884"/>
                </a:lnTo>
                <a:lnTo>
                  <a:pt x="361936" y="1100156"/>
                </a:lnTo>
                <a:lnTo>
                  <a:pt x="333953" y="1143420"/>
                </a:lnTo>
                <a:lnTo>
                  <a:pt x="307194" y="1187448"/>
                </a:lnTo>
                <a:lnTo>
                  <a:pt x="281603" y="1232009"/>
                </a:lnTo>
                <a:lnTo>
                  <a:pt x="257122" y="1276875"/>
                </a:lnTo>
                <a:lnTo>
                  <a:pt x="233695" y="1321816"/>
                </a:lnTo>
                <a:lnTo>
                  <a:pt x="211264" y="1366604"/>
                </a:lnTo>
                <a:lnTo>
                  <a:pt x="189774" y="1411008"/>
                </a:lnTo>
                <a:lnTo>
                  <a:pt x="169167" y="1454801"/>
                </a:lnTo>
                <a:lnTo>
                  <a:pt x="149386" y="1497752"/>
                </a:lnTo>
                <a:lnTo>
                  <a:pt x="130375" y="1539632"/>
                </a:lnTo>
                <a:lnTo>
                  <a:pt x="114418" y="1576205"/>
                </a:lnTo>
                <a:lnTo>
                  <a:pt x="99187" y="1613120"/>
                </a:lnTo>
                <a:lnTo>
                  <a:pt x="84680" y="1650362"/>
                </a:lnTo>
                <a:lnTo>
                  <a:pt x="70891" y="1687918"/>
                </a:lnTo>
                <a:lnTo>
                  <a:pt x="57819" y="1725776"/>
                </a:lnTo>
                <a:lnTo>
                  <a:pt x="45459" y="1763922"/>
                </a:lnTo>
                <a:lnTo>
                  <a:pt x="33808" y="1802343"/>
                </a:lnTo>
                <a:lnTo>
                  <a:pt x="22864" y="1841026"/>
                </a:lnTo>
                <a:lnTo>
                  <a:pt x="12622" y="1879958"/>
                </a:lnTo>
                <a:lnTo>
                  <a:pt x="3079" y="1919125"/>
                </a:lnTo>
                <a:lnTo>
                  <a:pt x="0" y="1932835"/>
                </a:lnTo>
                <a:close/>
              </a:path>
              <a:path w="4695825" h="1932940">
                <a:moveTo>
                  <a:pt x="2956375" y="99604"/>
                </a:moveTo>
                <a:lnTo>
                  <a:pt x="3170595" y="270139"/>
                </a:lnTo>
                <a:lnTo>
                  <a:pt x="3141452" y="246689"/>
                </a:lnTo>
                <a:lnTo>
                  <a:pt x="3053277" y="171050"/>
                </a:lnTo>
                <a:lnTo>
                  <a:pt x="3023059" y="146353"/>
                </a:lnTo>
                <a:lnTo>
                  <a:pt x="2992140" y="123053"/>
                </a:lnTo>
                <a:lnTo>
                  <a:pt x="2960346" y="101835"/>
                </a:lnTo>
                <a:lnTo>
                  <a:pt x="2956375" y="996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ubTitle" idx="4"/>
          </p:nvPr>
        </p:nvSpPr>
        <p:spPr>
          <a:xfrm>
            <a:off x="4856120" y="5345911"/>
            <a:ext cx="8575758" cy="11515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73990" algn="ctr">
              <a:lnSpc>
                <a:spcPct val="100000"/>
              </a:lnSpc>
              <a:spcBef>
                <a:spcPts val="100"/>
              </a:spcBef>
            </a:pPr>
            <a:r>
              <a:rPr spc="75" dirty="0"/>
              <a:t>T</a:t>
            </a:r>
            <a:r>
              <a:rPr spc="200" dirty="0"/>
              <a:t>h</a:t>
            </a:r>
            <a:r>
              <a:rPr spc="210" dirty="0"/>
              <a:t>a</a:t>
            </a:r>
            <a:r>
              <a:rPr spc="220" dirty="0"/>
              <a:t>n</a:t>
            </a:r>
            <a:r>
              <a:rPr spc="260" dirty="0"/>
              <a:t>k</a:t>
            </a:r>
            <a:r>
              <a:rPr spc="-795" dirty="0"/>
              <a:t> </a:t>
            </a:r>
            <a:r>
              <a:rPr spc="225" dirty="0"/>
              <a:t>y</a:t>
            </a:r>
            <a:r>
              <a:rPr spc="290" dirty="0"/>
              <a:t>o</a:t>
            </a:r>
            <a:r>
              <a:rPr spc="200" dirty="0"/>
              <a:t>u</a:t>
            </a: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41308" y="2837203"/>
            <a:ext cx="5577195" cy="24272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231037"/>
            <a:ext cx="18362295" cy="8056245"/>
            <a:chOff x="0" y="2231037"/>
            <a:chExt cx="18362295" cy="80562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895681"/>
              <a:ext cx="18362138" cy="638985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231037"/>
              <a:ext cx="6650210" cy="8055961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5764416" y="3125887"/>
            <a:ext cx="10586085" cy="506222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38100" marR="29845" algn="ctr">
              <a:lnSpc>
                <a:spcPts val="3300"/>
              </a:lnSpc>
              <a:spcBef>
                <a:spcPts val="259"/>
              </a:spcBef>
            </a:pPr>
            <a:r>
              <a:rPr sz="2800" spc="30" dirty="0">
                <a:latin typeface="Tahoma"/>
                <a:cs typeface="Tahoma"/>
              </a:rPr>
              <a:t>Anxiety</a:t>
            </a:r>
            <a:r>
              <a:rPr sz="2800" spc="-275" dirty="0">
                <a:latin typeface="Tahoma"/>
                <a:cs typeface="Tahoma"/>
              </a:rPr>
              <a:t> </a:t>
            </a:r>
            <a:r>
              <a:rPr sz="2800" spc="30" dirty="0">
                <a:latin typeface="Tahoma"/>
                <a:cs typeface="Tahoma"/>
              </a:rPr>
              <a:t>is</a:t>
            </a:r>
            <a:r>
              <a:rPr sz="2800" spc="-275" dirty="0">
                <a:latin typeface="Tahoma"/>
                <a:cs typeface="Tahoma"/>
              </a:rPr>
              <a:t> </a:t>
            </a:r>
            <a:r>
              <a:rPr sz="2800" spc="15" dirty="0">
                <a:latin typeface="Tahoma"/>
                <a:cs typeface="Tahoma"/>
              </a:rPr>
              <a:t>a</a:t>
            </a:r>
            <a:r>
              <a:rPr sz="2800" spc="-275" dirty="0">
                <a:latin typeface="Tahoma"/>
                <a:cs typeface="Tahoma"/>
              </a:rPr>
              <a:t> </a:t>
            </a:r>
            <a:r>
              <a:rPr sz="2800" spc="35" dirty="0">
                <a:latin typeface="Tahoma"/>
                <a:cs typeface="Tahoma"/>
              </a:rPr>
              <a:t>normal</a:t>
            </a:r>
            <a:r>
              <a:rPr sz="2800" spc="-275" dirty="0">
                <a:latin typeface="Tahoma"/>
                <a:cs typeface="Tahoma"/>
              </a:rPr>
              <a:t> </a:t>
            </a:r>
            <a:r>
              <a:rPr sz="2800" spc="55" dirty="0">
                <a:latin typeface="Tahoma"/>
                <a:cs typeface="Tahoma"/>
              </a:rPr>
              <a:t>emotion</a:t>
            </a:r>
            <a:r>
              <a:rPr sz="2800" spc="-27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that</a:t>
            </a:r>
            <a:r>
              <a:rPr sz="2800" spc="-275" dirty="0">
                <a:latin typeface="Tahoma"/>
                <a:cs typeface="Tahoma"/>
              </a:rPr>
              <a:t> </a:t>
            </a:r>
            <a:r>
              <a:rPr sz="2800" spc="45" dirty="0">
                <a:latin typeface="Tahoma"/>
                <a:cs typeface="Tahoma"/>
              </a:rPr>
              <a:t>everyone</a:t>
            </a:r>
            <a:r>
              <a:rPr sz="2800" spc="-275" dirty="0">
                <a:latin typeface="Tahoma"/>
                <a:cs typeface="Tahoma"/>
              </a:rPr>
              <a:t> </a:t>
            </a:r>
            <a:r>
              <a:rPr sz="2800" spc="60" dirty="0">
                <a:latin typeface="Tahoma"/>
                <a:cs typeface="Tahoma"/>
              </a:rPr>
              <a:t>will</a:t>
            </a:r>
            <a:r>
              <a:rPr sz="2800" spc="-275" dirty="0">
                <a:latin typeface="Tahoma"/>
                <a:cs typeface="Tahoma"/>
              </a:rPr>
              <a:t> </a:t>
            </a:r>
            <a:r>
              <a:rPr sz="2800" spc="20" dirty="0">
                <a:latin typeface="Tahoma"/>
                <a:cs typeface="Tahoma"/>
              </a:rPr>
              <a:t>feel</a:t>
            </a:r>
            <a:r>
              <a:rPr sz="2800" spc="-275" dirty="0">
                <a:latin typeface="Tahoma"/>
                <a:cs typeface="Tahoma"/>
              </a:rPr>
              <a:t> </a:t>
            </a:r>
            <a:r>
              <a:rPr sz="2800" spc="-25" dirty="0">
                <a:latin typeface="Tahoma"/>
                <a:cs typeface="Tahoma"/>
              </a:rPr>
              <a:t>at</a:t>
            </a:r>
            <a:r>
              <a:rPr sz="2800" spc="-270" dirty="0">
                <a:latin typeface="Tahoma"/>
                <a:cs typeface="Tahoma"/>
              </a:rPr>
              <a:t> </a:t>
            </a:r>
            <a:r>
              <a:rPr sz="2800" spc="60" dirty="0">
                <a:latin typeface="Tahoma"/>
                <a:cs typeface="Tahoma"/>
              </a:rPr>
              <a:t>some</a:t>
            </a:r>
            <a:r>
              <a:rPr sz="2800" spc="-275" dirty="0">
                <a:latin typeface="Tahoma"/>
                <a:cs typeface="Tahoma"/>
              </a:rPr>
              <a:t> </a:t>
            </a:r>
            <a:r>
              <a:rPr sz="2800" spc="65" dirty="0">
                <a:latin typeface="Tahoma"/>
                <a:cs typeface="Tahoma"/>
              </a:rPr>
              <a:t>point</a:t>
            </a:r>
            <a:r>
              <a:rPr sz="2800" spc="-275" dirty="0">
                <a:latin typeface="Tahoma"/>
                <a:cs typeface="Tahoma"/>
              </a:rPr>
              <a:t> </a:t>
            </a:r>
            <a:r>
              <a:rPr sz="2800" spc="60" dirty="0">
                <a:latin typeface="Tahoma"/>
                <a:cs typeface="Tahoma"/>
              </a:rPr>
              <a:t>in </a:t>
            </a:r>
            <a:r>
              <a:rPr sz="2800" spc="-860" dirty="0">
                <a:latin typeface="Tahoma"/>
                <a:cs typeface="Tahoma"/>
              </a:rPr>
              <a:t> </a:t>
            </a:r>
            <a:r>
              <a:rPr sz="2800" spc="5" dirty="0">
                <a:latin typeface="Tahoma"/>
                <a:cs typeface="Tahoma"/>
              </a:rPr>
              <a:t>their </a:t>
            </a:r>
            <a:r>
              <a:rPr sz="2800" spc="-5" dirty="0">
                <a:latin typeface="Tahoma"/>
                <a:cs typeface="Tahoma"/>
              </a:rPr>
              <a:t>lives. </a:t>
            </a:r>
            <a:r>
              <a:rPr sz="2800" spc="-185" dirty="0">
                <a:latin typeface="Tahoma"/>
                <a:cs typeface="Tahoma"/>
              </a:rPr>
              <a:t>It </a:t>
            </a:r>
            <a:r>
              <a:rPr sz="2800" spc="95" dirty="0">
                <a:latin typeface="Tahoma"/>
                <a:cs typeface="Tahoma"/>
              </a:rPr>
              <a:t>can </a:t>
            </a:r>
            <a:r>
              <a:rPr sz="2800" spc="110" dirty="0">
                <a:latin typeface="Tahoma"/>
                <a:cs typeface="Tahoma"/>
              </a:rPr>
              <a:t>be </a:t>
            </a:r>
            <a:r>
              <a:rPr sz="2800" spc="35" dirty="0">
                <a:latin typeface="Tahoma"/>
                <a:cs typeface="Tahoma"/>
              </a:rPr>
              <a:t>difficult </a:t>
            </a:r>
            <a:r>
              <a:rPr sz="2800" spc="30" dirty="0">
                <a:latin typeface="Tahoma"/>
                <a:cs typeface="Tahoma"/>
              </a:rPr>
              <a:t>to </a:t>
            </a:r>
            <a:r>
              <a:rPr sz="2800" spc="55" dirty="0">
                <a:latin typeface="Tahoma"/>
                <a:cs typeface="Tahoma"/>
              </a:rPr>
              <a:t>control </a:t>
            </a:r>
            <a:r>
              <a:rPr sz="2800" spc="90" dirty="0">
                <a:latin typeface="Tahoma"/>
                <a:cs typeface="Tahoma"/>
              </a:rPr>
              <a:t>and </a:t>
            </a:r>
            <a:r>
              <a:rPr sz="2800" spc="95" dirty="0">
                <a:latin typeface="Tahoma"/>
                <a:cs typeface="Tahoma"/>
              </a:rPr>
              <a:t>can </a:t>
            </a:r>
            <a:r>
              <a:rPr sz="2800" spc="55" dirty="0">
                <a:latin typeface="Tahoma"/>
                <a:cs typeface="Tahoma"/>
              </a:rPr>
              <a:t>impact </a:t>
            </a:r>
            <a:r>
              <a:rPr sz="2800" spc="40" dirty="0">
                <a:latin typeface="Tahoma"/>
                <a:cs typeface="Tahoma"/>
              </a:rPr>
              <a:t>lives </a:t>
            </a:r>
            <a:r>
              <a:rPr sz="2800" spc="100" dirty="0">
                <a:latin typeface="Tahoma"/>
                <a:cs typeface="Tahoma"/>
              </a:rPr>
              <a:t>by </a:t>
            </a:r>
            <a:r>
              <a:rPr sz="2800" spc="105" dirty="0">
                <a:latin typeface="Tahoma"/>
                <a:cs typeface="Tahoma"/>
              </a:rPr>
              <a:t> </a:t>
            </a:r>
            <a:r>
              <a:rPr sz="2800" spc="35" dirty="0">
                <a:latin typeface="Tahoma"/>
                <a:cs typeface="Tahoma"/>
              </a:rPr>
              <a:t>m</a:t>
            </a:r>
            <a:r>
              <a:rPr sz="2800" spc="10" dirty="0">
                <a:latin typeface="Tahoma"/>
                <a:cs typeface="Tahoma"/>
              </a:rPr>
              <a:t>a</a:t>
            </a:r>
            <a:r>
              <a:rPr sz="2800" spc="60" dirty="0">
                <a:latin typeface="Tahoma"/>
                <a:cs typeface="Tahoma"/>
              </a:rPr>
              <a:t>k</a:t>
            </a:r>
            <a:r>
              <a:rPr sz="2800" spc="25" dirty="0">
                <a:latin typeface="Tahoma"/>
                <a:cs typeface="Tahoma"/>
              </a:rPr>
              <a:t>i</a:t>
            </a:r>
            <a:r>
              <a:rPr sz="2800" spc="90" dirty="0">
                <a:latin typeface="Tahoma"/>
                <a:cs typeface="Tahoma"/>
              </a:rPr>
              <a:t>n</a:t>
            </a:r>
            <a:r>
              <a:rPr sz="2800" spc="170" dirty="0">
                <a:latin typeface="Tahoma"/>
                <a:cs typeface="Tahoma"/>
              </a:rPr>
              <a:t>g</a:t>
            </a:r>
            <a:r>
              <a:rPr sz="2800" spc="-275" dirty="0">
                <a:latin typeface="Tahoma"/>
                <a:cs typeface="Tahoma"/>
              </a:rPr>
              <a:t> </a:t>
            </a:r>
            <a:r>
              <a:rPr sz="2800" spc="25" dirty="0">
                <a:latin typeface="Tahoma"/>
                <a:cs typeface="Tahoma"/>
              </a:rPr>
              <a:t>i</a:t>
            </a:r>
            <a:r>
              <a:rPr sz="2800" spc="-65" dirty="0">
                <a:latin typeface="Tahoma"/>
                <a:cs typeface="Tahoma"/>
              </a:rPr>
              <a:t>t</a:t>
            </a:r>
            <a:r>
              <a:rPr sz="2800" spc="-275" dirty="0">
                <a:latin typeface="Tahoma"/>
                <a:cs typeface="Tahoma"/>
              </a:rPr>
              <a:t> </a:t>
            </a:r>
            <a:r>
              <a:rPr sz="2800" spc="165" dirty="0">
                <a:latin typeface="Tahoma"/>
                <a:cs typeface="Tahoma"/>
              </a:rPr>
              <a:t>d</a:t>
            </a:r>
            <a:r>
              <a:rPr sz="2800" spc="25" dirty="0">
                <a:latin typeface="Tahoma"/>
                <a:cs typeface="Tahoma"/>
              </a:rPr>
              <a:t>i</a:t>
            </a:r>
            <a:r>
              <a:rPr sz="2800" spc="-80" dirty="0">
                <a:latin typeface="Tahoma"/>
                <a:cs typeface="Tahoma"/>
              </a:rPr>
              <a:t>ff</a:t>
            </a:r>
            <a:r>
              <a:rPr sz="2800" spc="25" dirty="0">
                <a:latin typeface="Tahoma"/>
                <a:cs typeface="Tahoma"/>
              </a:rPr>
              <a:t>i</a:t>
            </a:r>
            <a:r>
              <a:rPr sz="2800" spc="180" dirty="0">
                <a:latin typeface="Tahoma"/>
                <a:cs typeface="Tahoma"/>
              </a:rPr>
              <a:t>c</a:t>
            </a:r>
            <a:r>
              <a:rPr sz="2800" spc="90" dirty="0">
                <a:latin typeface="Tahoma"/>
                <a:cs typeface="Tahoma"/>
              </a:rPr>
              <a:t>u</a:t>
            </a:r>
            <a:r>
              <a:rPr sz="2800" spc="50" dirty="0">
                <a:latin typeface="Tahoma"/>
                <a:cs typeface="Tahoma"/>
              </a:rPr>
              <a:t>l</a:t>
            </a:r>
            <a:r>
              <a:rPr sz="2800" spc="-65" dirty="0">
                <a:latin typeface="Tahoma"/>
                <a:cs typeface="Tahoma"/>
              </a:rPr>
              <a:t>t</a:t>
            </a:r>
            <a:r>
              <a:rPr sz="2800" spc="-275" dirty="0">
                <a:latin typeface="Tahoma"/>
                <a:cs typeface="Tahoma"/>
              </a:rPr>
              <a:t> </a:t>
            </a:r>
            <a:r>
              <a:rPr sz="2800" spc="-65" dirty="0">
                <a:latin typeface="Tahoma"/>
                <a:cs typeface="Tahoma"/>
              </a:rPr>
              <a:t>t</a:t>
            </a:r>
            <a:r>
              <a:rPr sz="2800" spc="120" dirty="0">
                <a:latin typeface="Tahoma"/>
                <a:cs typeface="Tahoma"/>
              </a:rPr>
              <a:t>o</a:t>
            </a:r>
            <a:r>
              <a:rPr sz="2800" spc="-275" dirty="0">
                <a:latin typeface="Tahoma"/>
                <a:cs typeface="Tahoma"/>
              </a:rPr>
              <a:t> </a:t>
            </a:r>
            <a:r>
              <a:rPr sz="2800" spc="165" dirty="0">
                <a:latin typeface="Tahoma"/>
                <a:cs typeface="Tahoma"/>
              </a:rPr>
              <a:t>d</a:t>
            </a:r>
            <a:r>
              <a:rPr sz="2800" spc="120" dirty="0">
                <a:latin typeface="Tahoma"/>
                <a:cs typeface="Tahoma"/>
              </a:rPr>
              <a:t>o</a:t>
            </a:r>
            <a:r>
              <a:rPr sz="2800" spc="-275" dirty="0">
                <a:latin typeface="Tahoma"/>
                <a:cs typeface="Tahoma"/>
              </a:rPr>
              <a:t> </a:t>
            </a:r>
            <a:r>
              <a:rPr sz="2800" spc="180" dirty="0">
                <a:latin typeface="Tahoma"/>
                <a:cs typeface="Tahoma"/>
              </a:rPr>
              <a:t>c</a:t>
            </a:r>
            <a:r>
              <a:rPr sz="2800" spc="55" dirty="0">
                <a:latin typeface="Tahoma"/>
                <a:cs typeface="Tahoma"/>
              </a:rPr>
              <a:t>e</a:t>
            </a:r>
            <a:r>
              <a:rPr sz="2800" spc="-85" dirty="0">
                <a:latin typeface="Tahoma"/>
                <a:cs typeface="Tahoma"/>
              </a:rPr>
              <a:t>r</a:t>
            </a:r>
            <a:r>
              <a:rPr sz="2800" spc="-65" dirty="0">
                <a:latin typeface="Tahoma"/>
                <a:cs typeface="Tahoma"/>
              </a:rPr>
              <a:t>t</a:t>
            </a:r>
            <a:r>
              <a:rPr sz="2800" spc="10" dirty="0">
                <a:latin typeface="Tahoma"/>
                <a:cs typeface="Tahoma"/>
              </a:rPr>
              <a:t>a</a:t>
            </a:r>
            <a:r>
              <a:rPr sz="2800" spc="25" dirty="0">
                <a:latin typeface="Tahoma"/>
                <a:cs typeface="Tahoma"/>
              </a:rPr>
              <a:t>i</a:t>
            </a:r>
            <a:r>
              <a:rPr sz="2800" spc="95" dirty="0">
                <a:latin typeface="Tahoma"/>
                <a:cs typeface="Tahoma"/>
              </a:rPr>
              <a:t>n</a:t>
            </a:r>
            <a:r>
              <a:rPr sz="2800" spc="-275" dirty="0">
                <a:latin typeface="Tahoma"/>
                <a:cs typeface="Tahoma"/>
              </a:rPr>
              <a:t> </a:t>
            </a:r>
            <a:r>
              <a:rPr sz="2800" spc="-65" dirty="0">
                <a:latin typeface="Tahoma"/>
                <a:cs typeface="Tahoma"/>
              </a:rPr>
              <a:t>t</a:t>
            </a:r>
            <a:r>
              <a:rPr sz="2800" spc="90" dirty="0">
                <a:latin typeface="Tahoma"/>
                <a:cs typeface="Tahoma"/>
              </a:rPr>
              <a:t>h</a:t>
            </a:r>
            <a:r>
              <a:rPr sz="2800" spc="25" dirty="0">
                <a:latin typeface="Tahoma"/>
                <a:cs typeface="Tahoma"/>
              </a:rPr>
              <a:t>i</a:t>
            </a:r>
            <a:r>
              <a:rPr sz="2800" spc="90" dirty="0">
                <a:latin typeface="Tahoma"/>
                <a:cs typeface="Tahoma"/>
              </a:rPr>
              <a:t>n</a:t>
            </a:r>
            <a:r>
              <a:rPr sz="2800" spc="165" dirty="0">
                <a:latin typeface="Tahoma"/>
                <a:cs typeface="Tahoma"/>
              </a:rPr>
              <a:t>g</a:t>
            </a:r>
            <a:r>
              <a:rPr sz="2800" spc="30" dirty="0">
                <a:latin typeface="Tahoma"/>
                <a:cs typeface="Tahoma"/>
              </a:rPr>
              <a:t>s</a:t>
            </a:r>
            <a:r>
              <a:rPr sz="2800" spc="-235" dirty="0">
                <a:latin typeface="Tahoma"/>
                <a:cs typeface="Tahoma"/>
              </a:rPr>
              <a:t>.</a:t>
            </a:r>
            <a:endParaRPr sz="28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700" dirty="0">
              <a:latin typeface="Tahoma"/>
              <a:cs typeface="Tahoma"/>
            </a:endParaRPr>
          </a:p>
          <a:p>
            <a:pPr marL="269875" marR="261620" algn="ctr">
              <a:lnSpc>
                <a:spcPts val="3300"/>
              </a:lnSpc>
            </a:pPr>
            <a:r>
              <a:rPr sz="2800" spc="30" dirty="0">
                <a:latin typeface="Tahoma"/>
                <a:cs typeface="Tahoma"/>
              </a:rPr>
              <a:t>Anxiety</a:t>
            </a:r>
            <a:r>
              <a:rPr sz="2800" spc="-275" dirty="0">
                <a:latin typeface="Tahoma"/>
                <a:cs typeface="Tahoma"/>
              </a:rPr>
              <a:t> </a:t>
            </a:r>
            <a:r>
              <a:rPr sz="2800" spc="95" dirty="0">
                <a:latin typeface="Tahoma"/>
                <a:cs typeface="Tahoma"/>
              </a:rPr>
              <a:t>can</a:t>
            </a:r>
            <a:r>
              <a:rPr sz="2800" spc="-275" dirty="0">
                <a:latin typeface="Tahoma"/>
                <a:cs typeface="Tahoma"/>
              </a:rPr>
              <a:t> </a:t>
            </a:r>
            <a:r>
              <a:rPr sz="2800" spc="5" dirty="0">
                <a:latin typeface="Tahoma"/>
                <a:cs typeface="Tahoma"/>
              </a:rPr>
              <a:t>affect</a:t>
            </a:r>
            <a:r>
              <a:rPr sz="2800" spc="-275" dirty="0">
                <a:latin typeface="Tahoma"/>
                <a:cs typeface="Tahoma"/>
              </a:rPr>
              <a:t> </a:t>
            </a:r>
            <a:r>
              <a:rPr sz="2800" spc="45" dirty="0">
                <a:latin typeface="Tahoma"/>
                <a:cs typeface="Tahoma"/>
              </a:rPr>
              <a:t>many</a:t>
            </a:r>
            <a:r>
              <a:rPr sz="2800" spc="-270" dirty="0">
                <a:latin typeface="Tahoma"/>
                <a:cs typeface="Tahoma"/>
              </a:rPr>
              <a:t> </a:t>
            </a:r>
            <a:r>
              <a:rPr sz="2800" spc="10" dirty="0">
                <a:latin typeface="Tahoma"/>
                <a:cs typeface="Tahoma"/>
              </a:rPr>
              <a:t>different</a:t>
            </a:r>
            <a:r>
              <a:rPr sz="2800" spc="-275" dirty="0">
                <a:latin typeface="Tahoma"/>
                <a:cs typeface="Tahoma"/>
              </a:rPr>
              <a:t> </a:t>
            </a:r>
            <a:r>
              <a:rPr sz="2800" spc="55" dirty="0">
                <a:latin typeface="Tahoma"/>
                <a:cs typeface="Tahoma"/>
              </a:rPr>
              <a:t>aspects</a:t>
            </a:r>
            <a:r>
              <a:rPr sz="2800" spc="-275" dirty="0">
                <a:latin typeface="Tahoma"/>
                <a:cs typeface="Tahoma"/>
              </a:rPr>
              <a:t> </a:t>
            </a:r>
            <a:r>
              <a:rPr sz="2800" spc="15" dirty="0">
                <a:latin typeface="Tahoma"/>
                <a:cs typeface="Tahoma"/>
              </a:rPr>
              <a:t>of</a:t>
            </a:r>
            <a:r>
              <a:rPr sz="2800" spc="-270" dirty="0">
                <a:latin typeface="Tahoma"/>
                <a:cs typeface="Tahoma"/>
              </a:rPr>
              <a:t> </a:t>
            </a:r>
            <a:r>
              <a:rPr sz="2800" spc="55" dirty="0">
                <a:latin typeface="Tahoma"/>
                <a:cs typeface="Tahoma"/>
              </a:rPr>
              <a:t>an</a:t>
            </a:r>
            <a:r>
              <a:rPr sz="2800" spc="-275" dirty="0">
                <a:latin typeface="Tahoma"/>
                <a:cs typeface="Tahoma"/>
              </a:rPr>
              <a:t> </a:t>
            </a:r>
            <a:r>
              <a:rPr sz="2800" spc="65" dirty="0">
                <a:latin typeface="Tahoma"/>
                <a:cs typeface="Tahoma"/>
              </a:rPr>
              <a:t>individuals</a:t>
            </a:r>
            <a:r>
              <a:rPr sz="2800" spc="-275" dirty="0">
                <a:latin typeface="Tahoma"/>
                <a:cs typeface="Tahoma"/>
              </a:rPr>
              <a:t> </a:t>
            </a:r>
            <a:r>
              <a:rPr sz="2800" spc="15" dirty="0">
                <a:latin typeface="Tahoma"/>
                <a:cs typeface="Tahoma"/>
              </a:rPr>
              <a:t>life </a:t>
            </a:r>
            <a:r>
              <a:rPr sz="2800" spc="20" dirty="0">
                <a:latin typeface="Tahoma"/>
                <a:cs typeface="Tahoma"/>
              </a:rPr>
              <a:t> </a:t>
            </a:r>
            <a:r>
              <a:rPr sz="2800" spc="50" dirty="0">
                <a:latin typeface="Tahoma"/>
                <a:cs typeface="Tahoma"/>
              </a:rPr>
              <a:t>including:</a:t>
            </a:r>
            <a:r>
              <a:rPr sz="2800" spc="-270" dirty="0">
                <a:latin typeface="Tahoma"/>
                <a:cs typeface="Tahoma"/>
              </a:rPr>
              <a:t> </a:t>
            </a:r>
            <a:r>
              <a:rPr sz="2800" spc="50" dirty="0">
                <a:latin typeface="Tahoma"/>
                <a:cs typeface="Tahoma"/>
              </a:rPr>
              <a:t>school,</a:t>
            </a:r>
            <a:r>
              <a:rPr sz="2800" spc="-265" dirty="0">
                <a:latin typeface="Tahoma"/>
                <a:cs typeface="Tahoma"/>
              </a:rPr>
              <a:t> </a:t>
            </a:r>
            <a:r>
              <a:rPr sz="2800" spc="60" dirty="0">
                <a:latin typeface="Tahoma"/>
                <a:cs typeface="Tahoma"/>
              </a:rPr>
              <a:t>socially</a:t>
            </a:r>
            <a:r>
              <a:rPr sz="2800" spc="-265" dirty="0">
                <a:latin typeface="Tahoma"/>
                <a:cs typeface="Tahoma"/>
              </a:rPr>
              <a:t> </a:t>
            </a:r>
            <a:r>
              <a:rPr sz="2800" spc="-225" dirty="0">
                <a:latin typeface="Tahoma"/>
                <a:cs typeface="Tahoma"/>
              </a:rPr>
              <a:t>/</a:t>
            </a:r>
            <a:r>
              <a:rPr sz="2800" spc="-270" dirty="0">
                <a:latin typeface="Tahoma"/>
                <a:cs typeface="Tahoma"/>
              </a:rPr>
              <a:t> </a:t>
            </a:r>
            <a:r>
              <a:rPr sz="2800" spc="20" dirty="0">
                <a:latin typeface="Tahoma"/>
                <a:cs typeface="Tahoma"/>
              </a:rPr>
              <a:t>friendships,</a:t>
            </a:r>
            <a:r>
              <a:rPr sz="2800" spc="-265" dirty="0">
                <a:latin typeface="Tahoma"/>
                <a:cs typeface="Tahoma"/>
              </a:rPr>
              <a:t> </a:t>
            </a:r>
            <a:r>
              <a:rPr sz="2800" spc="20" dirty="0">
                <a:latin typeface="Tahoma"/>
                <a:cs typeface="Tahoma"/>
              </a:rPr>
              <a:t>sleep,</a:t>
            </a:r>
            <a:r>
              <a:rPr sz="2800" spc="-265" dirty="0">
                <a:latin typeface="Tahoma"/>
                <a:cs typeface="Tahoma"/>
              </a:rPr>
              <a:t> </a:t>
            </a:r>
            <a:r>
              <a:rPr sz="2800" spc="50" dirty="0">
                <a:latin typeface="Tahoma"/>
                <a:cs typeface="Tahoma"/>
              </a:rPr>
              <a:t>emotions</a:t>
            </a:r>
            <a:r>
              <a:rPr sz="2800" spc="-270" dirty="0">
                <a:latin typeface="Tahoma"/>
                <a:cs typeface="Tahoma"/>
              </a:rPr>
              <a:t> </a:t>
            </a:r>
            <a:r>
              <a:rPr sz="2800" spc="-225" dirty="0">
                <a:latin typeface="Tahoma"/>
                <a:cs typeface="Tahoma"/>
              </a:rPr>
              <a:t>/</a:t>
            </a:r>
            <a:r>
              <a:rPr sz="2800" spc="-265" dirty="0">
                <a:latin typeface="Tahoma"/>
                <a:cs typeface="Tahoma"/>
              </a:rPr>
              <a:t> </a:t>
            </a:r>
            <a:r>
              <a:rPr sz="2800" spc="40" dirty="0">
                <a:latin typeface="Tahoma"/>
                <a:cs typeface="Tahoma"/>
              </a:rPr>
              <a:t>mood, </a:t>
            </a:r>
            <a:r>
              <a:rPr sz="2800" spc="-860" dirty="0">
                <a:latin typeface="Tahoma"/>
                <a:cs typeface="Tahoma"/>
              </a:rPr>
              <a:t> </a:t>
            </a:r>
            <a:r>
              <a:rPr sz="2800" spc="90" dirty="0">
                <a:latin typeface="Tahoma"/>
                <a:cs typeface="Tahoma"/>
              </a:rPr>
              <a:t>hobbies</a:t>
            </a:r>
            <a:r>
              <a:rPr sz="2800" spc="-275" dirty="0">
                <a:latin typeface="Tahoma"/>
                <a:cs typeface="Tahoma"/>
              </a:rPr>
              <a:t> </a:t>
            </a:r>
            <a:r>
              <a:rPr sz="2800" spc="-225" dirty="0">
                <a:latin typeface="Tahoma"/>
                <a:cs typeface="Tahoma"/>
              </a:rPr>
              <a:t>/</a:t>
            </a:r>
            <a:r>
              <a:rPr sz="2800" spc="-275" dirty="0">
                <a:latin typeface="Tahoma"/>
                <a:cs typeface="Tahoma"/>
              </a:rPr>
              <a:t> </a:t>
            </a:r>
            <a:r>
              <a:rPr sz="2800" spc="25" dirty="0">
                <a:latin typeface="Tahoma"/>
                <a:cs typeface="Tahoma"/>
              </a:rPr>
              <a:t>activities</a:t>
            </a:r>
            <a:r>
              <a:rPr sz="2800" spc="-275" dirty="0">
                <a:latin typeface="Tahoma"/>
                <a:cs typeface="Tahoma"/>
              </a:rPr>
              <a:t> </a:t>
            </a:r>
            <a:r>
              <a:rPr sz="2800" spc="90" dirty="0">
                <a:latin typeface="Tahoma"/>
                <a:cs typeface="Tahoma"/>
              </a:rPr>
              <a:t>and</a:t>
            </a:r>
            <a:r>
              <a:rPr sz="2800" spc="-275" dirty="0">
                <a:latin typeface="Tahoma"/>
                <a:cs typeface="Tahoma"/>
              </a:rPr>
              <a:t> </a:t>
            </a:r>
            <a:r>
              <a:rPr sz="2800" spc="75" dirty="0">
                <a:latin typeface="Tahoma"/>
                <a:cs typeface="Tahoma"/>
              </a:rPr>
              <a:t>home</a:t>
            </a:r>
            <a:r>
              <a:rPr sz="2800" spc="-275" dirty="0">
                <a:latin typeface="Tahoma"/>
                <a:cs typeface="Tahoma"/>
              </a:rPr>
              <a:t> </a:t>
            </a:r>
            <a:r>
              <a:rPr sz="2800" spc="15" dirty="0">
                <a:latin typeface="Tahoma"/>
                <a:cs typeface="Tahoma"/>
              </a:rPr>
              <a:t>life</a:t>
            </a:r>
            <a:r>
              <a:rPr sz="2800" spc="-270" dirty="0">
                <a:latin typeface="Tahoma"/>
                <a:cs typeface="Tahoma"/>
              </a:rPr>
              <a:t> </a:t>
            </a:r>
            <a:r>
              <a:rPr sz="2800" spc="-225" dirty="0">
                <a:latin typeface="Tahoma"/>
                <a:cs typeface="Tahoma"/>
              </a:rPr>
              <a:t>/</a:t>
            </a:r>
            <a:r>
              <a:rPr sz="2800" spc="-275" dirty="0">
                <a:latin typeface="Tahoma"/>
                <a:cs typeface="Tahoma"/>
              </a:rPr>
              <a:t> </a:t>
            </a:r>
            <a:r>
              <a:rPr sz="2800" spc="15" dirty="0">
                <a:latin typeface="Tahoma"/>
                <a:cs typeface="Tahoma"/>
              </a:rPr>
              <a:t>family</a:t>
            </a:r>
            <a:r>
              <a:rPr sz="2800" spc="-275" dirty="0">
                <a:latin typeface="Tahoma"/>
                <a:cs typeface="Tahoma"/>
              </a:rPr>
              <a:t> </a:t>
            </a:r>
            <a:r>
              <a:rPr sz="2800" spc="20" dirty="0">
                <a:latin typeface="Tahoma"/>
                <a:cs typeface="Tahoma"/>
              </a:rPr>
              <a:t>relationships.</a:t>
            </a:r>
            <a:endParaRPr sz="28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700" dirty="0">
              <a:latin typeface="Tahoma"/>
              <a:cs typeface="Tahoma"/>
            </a:endParaRPr>
          </a:p>
          <a:p>
            <a:pPr marL="12700" marR="5080" algn="ctr">
              <a:lnSpc>
                <a:spcPts val="3300"/>
              </a:lnSpc>
            </a:pPr>
            <a:r>
              <a:rPr sz="2800" spc="25" dirty="0">
                <a:latin typeface="Tahoma"/>
                <a:cs typeface="Tahoma"/>
              </a:rPr>
              <a:t>However, </a:t>
            </a:r>
            <a:r>
              <a:rPr sz="2800" spc="15" dirty="0">
                <a:latin typeface="Tahoma"/>
                <a:cs typeface="Tahoma"/>
              </a:rPr>
              <a:t>anxiety </a:t>
            </a:r>
            <a:r>
              <a:rPr sz="2800" spc="95" dirty="0">
                <a:latin typeface="Tahoma"/>
                <a:cs typeface="Tahoma"/>
              </a:rPr>
              <a:t>can </a:t>
            </a:r>
            <a:r>
              <a:rPr sz="2800" spc="110" dirty="0">
                <a:latin typeface="Tahoma"/>
                <a:cs typeface="Tahoma"/>
              </a:rPr>
              <a:t>be </a:t>
            </a:r>
            <a:r>
              <a:rPr sz="2800" spc="60" dirty="0">
                <a:latin typeface="Tahoma"/>
                <a:cs typeface="Tahoma"/>
              </a:rPr>
              <a:t>helpful </a:t>
            </a:r>
            <a:r>
              <a:rPr sz="2800" spc="20" dirty="0">
                <a:latin typeface="Tahoma"/>
                <a:cs typeface="Tahoma"/>
              </a:rPr>
              <a:t>as </a:t>
            </a:r>
            <a:r>
              <a:rPr sz="2800" spc="-20" dirty="0">
                <a:latin typeface="Tahoma"/>
                <a:cs typeface="Tahoma"/>
              </a:rPr>
              <a:t>it </a:t>
            </a:r>
            <a:r>
              <a:rPr sz="2800" spc="40" dirty="0">
                <a:latin typeface="Tahoma"/>
                <a:cs typeface="Tahoma"/>
              </a:rPr>
              <a:t>protects </a:t>
            </a:r>
            <a:r>
              <a:rPr sz="2800" spc="60" dirty="0">
                <a:latin typeface="Tahoma"/>
                <a:cs typeface="Tahoma"/>
              </a:rPr>
              <a:t>us </a:t>
            </a:r>
            <a:r>
              <a:rPr sz="2800" spc="90" dirty="0">
                <a:latin typeface="Tahoma"/>
                <a:cs typeface="Tahoma"/>
              </a:rPr>
              <a:t>when </a:t>
            </a:r>
            <a:r>
              <a:rPr sz="2800" spc="50" dirty="0">
                <a:latin typeface="Tahoma"/>
                <a:cs typeface="Tahoma"/>
              </a:rPr>
              <a:t>we’re </a:t>
            </a:r>
            <a:r>
              <a:rPr sz="2800" spc="60" dirty="0">
                <a:latin typeface="Tahoma"/>
                <a:cs typeface="Tahoma"/>
              </a:rPr>
              <a:t>in </a:t>
            </a:r>
            <a:r>
              <a:rPr sz="2800" spc="65" dirty="0">
                <a:latin typeface="Tahoma"/>
                <a:cs typeface="Tahoma"/>
              </a:rPr>
              <a:t> danger </a:t>
            </a:r>
            <a:r>
              <a:rPr sz="2800" spc="90" dirty="0">
                <a:latin typeface="Tahoma"/>
                <a:cs typeface="Tahoma"/>
              </a:rPr>
              <a:t>and </a:t>
            </a:r>
            <a:r>
              <a:rPr sz="2800" spc="95" dirty="0">
                <a:latin typeface="Tahoma"/>
                <a:cs typeface="Tahoma"/>
              </a:rPr>
              <a:t>can </a:t>
            </a:r>
            <a:r>
              <a:rPr sz="2800" spc="90" dirty="0">
                <a:latin typeface="Tahoma"/>
                <a:cs typeface="Tahoma"/>
              </a:rPr>
              <a:t>help </a:t>
            </a:r>
            <a:r>
              <a:rPr sz="2800" spc="60" dirty="0">
                <a:latin typeface="Tahoma"/>
                <a:cs typeface="Tahoma"/>
              </a:rPr>
              <a:t>us </a:t>
            </a:r>
            <a:r>
              <a:rPr sz="2800" spc="40" dirty="0">
                <a:latin typeface="Tahoma"/>
                <a:cs typeface="Tahoma"/>
              </a:rPr>
              <a:t>prepare </a:t>
            </a:r>
            <a:r>
              <a:rPr sz="2800" spc="-20" dirty="0">
                <a:latin typeface="Tahoma"/>
                <a:cs typeface="Tahoma"/>
              </a:rPr>
              <a:t>for </a:t>
            </a:r>
            <a:r>
              <a:rPr sz="2800" spc="15" dirty="0">
                <a:latin typeface="Tahoma"/>
                <a:cs typeface="Tahoma"/>
              </a:rPr>
              <a:t>things. </a:t>
            </a:r>
            <a:r>
              <a:rPr sz="2800" spc="50" dirty="0">
                <a:latin typeface="Tahoma"/>
                <a:cs typeface="Tahoma"/>
              </a:rPr>
              <a:t>For </a:t>
            </a:r>
            <a:r>
              <a:rPr sz="2800" spc="10" dirty="0">
                <a:latin typeface="Tahoma"/>
                <a:cs typeface="Tahoma"/>
              </a:rPr>
              <a:t>example, </a:t>
            </a:r>
            <a:r>
              <a:rPr sz="2800" spc="-30" dirty="0">
                <a:latin typeface="Tahoma"/>
                <a:cs typeface="Tahoma"/>
              </a:rPr>
              <a:t>if </a:t>
            </a:r>
            <a:r>
              <a:rPr sz="2800" spc="50" dirty="0">
                <a:latin typeface="Tahoma"/>
                <a:cs typeface="Tahoma"/>
              </a:rPr>
              <a:t>we’re </a:t>
            </a:r>
            <a:r>
              <a:rPr sz="2800" spc="-860" dirty="0">
                <a:latin typeface="Tahoma"/>
                <a:cs typeface="Tahoma"/>
              </a:rPr>
              <a:t> </a:t>
            </a:r>
            <a:r>
              <a:rPr sz="2800" spc="65" dirty="0">
                <a:latin typeface="Tahoma"/>
                <a:cs typeface="Tahoma"/>
              </a:rPr>
              <a:t>standing</a:t>
            </a:r>
            <a:r>
              <a:rPr sz="2800" spc="-275" dirty="0">
                <a:latin typeface="Tahoma"/>
                <a:cs typeface="Tahoma"/>
              </a:rPr>
              <a:t> </a:t>
            </a:r>
            <a:r>
              <a:rPr sz="2800" spc="15" dirty="0">
                <a:latin typeface="Tahoma"/>
                <a:cs typeface="Tahoma"/>
              </a:rPr>
              <a:t>near</a:t>
            </a:r>
            <a:r>
              <a:rPr sz="2800" spc="-270" dirty="0">
                <a:latin typeface="Tahoma"/>
                <a:cs typeface="Tahoma"/>
              </a:rPr>
              <a:t> </a:t>
            </a:r>
            <a:r>
              <a:rPr sz="2800" spc="30" dirty="0">
                <a:latin typeface="Tahoma"/>
                <a:cs typeface="Tahoma"/>
              </a:rPr>
              <a:t>the</a:t>
            </a:r>
            <a:r>
              <a:rPr sz="2800" spc="-275" dirty="0">
                <a:latin typeface="Tahoma"/>
                <a:cs typeface="Tahoma"/>
              </a:rPr>
              <a:t> </a:t>
            </a:r>
            <a:r>
              <a:rPr sz="2800" spc="114" dirty="0">
                <a:latin typeface="Tahoma"/>
                <a:cs typeface="Tahoma"/>
              </a:rPr>
              <a:t>edge</a:t>
            </a:r>
            <a:r>
              <a:rPr sz="2800" spc="-270" dirty="0">
                <a:latin typeface="Tahoma"/>
                <a:cs typeface="Tahoma"/>
              </a:rPr>
              <a:t> </a:t>
            </a:r>
            <a:r>
              <a:rPr sz="2800" spc="15" dirty="0">
                <a:latin typeface="Tahoma"/>
                <a:cs typeface="Tahoma"/>
              </a:rPr>
              <a:t>of</a:t>
            </a:r>
            <a:r>
              <a:rPr sz="2800" spc="-270" dirty="0">
                <a:latin typeface="Tahoma"/>
                <a:cs typeface="Tahoma"/>
              </a:rPr>
              <a:t> </a:t>
            </a:r>
            <a:r>
              <a:rPr sz="2800" spc="60" dirty="0">
                <a:latin typeface="Tahoma"/>
                <a:cs typeface="Tahoma"/>
              </a:rPr>
              <a:t>something</a:t>
            </a:r>
            <a:r>
              <a:rPr sz="2800" spc="-275" dirty="0">
                <a:latin typeface="Tahoma"/>
                <a:cs typeface="Tahoma"/>
              </a:rPr>
              <a:t> </a:t>
            </a:r>
            <a:r>
              <a:rPr sz="2800" spc="45" dirty="0">
                <a:latin typeface="Tahoma"/>
                <a:cs typeface="Tahoma"/>
              </a:rPr>
              <a:t>without</a:t>
            </a:r>
            <a:r>
              <a:rPr sz="2800" spc="-270" dirty="0">
                <a:latin typeface="Tahoma"/>
                <a:cs typeface="Tahoma"/>
              </a:rPr>
              <a:t> </a:t>
            </a:r>
            <a:r>
              <a:rPr sz="2800" spc="15" dirty="0">
                <a:latin typeface="Tahoma"/>
                <a:cs typeface="Tahoma"/>
              </a:rPr>
              <a:t>a</a:t>
            </a:r>
            <a:r>
              <a:rPr sz="2800" spc="-27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barrier</a:t>
            </a:r>
            <a:r>
              <a:rPr sz="2800" spc="-275" dirty="0">
                <a:latin typeface="Tahoma"/>
                <a:cs typeface="Tahoma"/>
              </a:rPr>
              <a:t> </a:t>
            </a:r>
            <a:r>
              <a:rPr sz="2800" spc="-130" dirty="0">
                <a:latin typeface="Tahoma"/>
                <a:cs typeface="Tahoma"/>
              </a:rPr>
              <a:t>–</a:t>
            </a:r>
            <a:r>
              <a:rPr sz="2800" spc="-270" dirty="0">
                <a:latin typeface="Tahoma"/>
                <a:cs typeface="Tahoma"/>
              </a:rPr>
              <a:t> </a:t>
            </a:r>
            <a:r>
              <a:rPr sz="2800" spc="30" dirty="0">
                <a:latin typeface="Tahoma"/>
                <a:cs typeface="Tahoma"/>
              </a:rPr>
              <a:t>the</a:t>
            </a:r>
            <a:r>
              <a:rPr sz="2800" spc="-270" dirty="0">
                <a:latin typeface="Tahoma"/>
                <a:cs typeface="Tahoma"/>
              </a:rPr>
              <a:t> </a:t>
            </a:r>
            <a:r>
              <a:rPr sz="2800" spc="50" dirty="0">
                <a:latin typeface="Tahoma"/>
                <a:cs typeface="Tahoma"/>
              </a:rPr>
              <a:t>feeling </a:t>
            </a:r>
            <a:r>
              <a:rPr sz="2800" spc="-860" dirty="0">
                <a:latin typeface="Tahoma"/>
                <a:cs typeface="Tahoma"/>
              </a:rPr>
              <a:t> </a:t>
            </a:r>
            <a:r>
              <a:rPr sz="2800" spc="15" dirty="0">
                <a:latin typeface="Tahoma"/>
                <a:cs typeface="Tahoma"/>
              </a:rPr>
              <a:t>of</a:t>
            </a:r>
            <a:r>
              <a:rPr sz="2800" spc="-275" dirty="0">
                <a:latin typeface="Tahoma"/>
                <a:cs typeface="Tahoma"/>
              </a:rPr>
              <a:t> </a:t>
            </a:r>
            <a:r>
              <a:rPr sz="2800" spc="15" dirty="0">
                <a:latin typeface="Tahoma"/>
                <a:cs typeface="Tahoma"/>
              </a:rPr>
              <a:t>anxiety</a:t>
            </a:r>
            <a:r>
              <a:rPr sz="2800" spc="-275" dirty="0">
                <a:latin typeface="Tahoma"/>
                <a:cs typeface="Tahoma"/>
              </a:rPr>
              <a:t> </a:t>
            </a:r>
            <a:r>
              <a:rPr sz="2800" spc="70" dirty="0">
                <a:latin typeface="Tahoma"/>
                <a:cs typeface="Tahoma"/>
              </a:rPr>
              <a:t>encourages</a:t>
            </a:r>
            <a:r>
              <a:rPr sz="2800" spc="-270" dirty="0">
                <a:latin typeface="Tahoma"/>
                <a:cs typeface="Tahoma"/>
              </a:rPr>
              <a:t> </a:t>
            </a:r>
            <a:r>
              <a:rPr sz="2800" spc="60" dirty="0">
                <a:latin typeface="Tahoma"/>
                <a:cs typeface="Tahoma"/>
              </a:rPr>
              <a:t>us</a:t>
            </a:r>
            <a:r>
              <a:rPr sz="2800" spc="-275" dirty="0">
                <a:latin typeface="Tahoma"/>
                <a:cs typeface="Tahoma"/>
              </a:rPr>
              <a:t> </a:t>
            </a:r>
            <a:r>
              <a:rPr sz="2800" spc="30" dirty="0">
                <a:latin typeface="Tahoma"/>
                <a:cs typeface="Tahoma"/>
              </a:rPr>
              <a:t>to</a:t>
            </a:r>
            <a:r>
              <a:rPr sz="2800" spc="-270" dirty="0">
                <a:latin typeface="Tahoma"/>
                <a:cs typeface="Tahoma"/>
              </a:rPr>
              <a:t> </a:t>
            </a:r>
            <a:r>
              <a:rPr sz="2800" spc="60" dirty="0">
                <a:latin typeface="Tahoma"/>
                <a:cs typeface="Tahoma"/>
              </a:rPr>
              <a:t>move</a:t>
            </a:r>
            <a:r>
              <a:rPr sz="2800" spc="-275" dirty="0">
                <a:latin typeface="Tahoma"/>
                <a:cs typeface="Tahoma"/>
              </a:rPr>
              <a:t> </a:t>
            </a:r>
            <a:r>
              <a:rPr sz="2800" spc="45" dirty="0">
                <a:latin typeface="Tahoma"/>
                <a:cs typeface="Tahoma"/>
              </a:rPr>
              <a:t>away</a:t>
            </a:r>
            <a:r>
              <a:rPr sz="2800" spc="-270" dirty="0">
                <a:latin typeface="Tahoma"/>
                <a:cs typeface="Tahoma"/>
              </a:rPr>
              <a:t> </a:t>
            </a:r>
            <a:r>
              <a:rPr sz="2800" spc="90" dirty="0">
                <a:latin typeface="Tahoma"/>
                <a:cs typeface="Tahoma"/>
              </a:rPr>
              <a:t>and</a:t>
            </a:r>
            <a:r>
              <a:rPr sz="2800" spc="-275" dirty="0">
                <a:latin typeface="Tahoma"/>
                <a:cs typeface="Tahoma"/>
              </a:rPr>
              <a:t> </a:t>
            </a:r>
            <a:r>
              <a:rPr sz="2800" spc="40" dirty="0">
                <a:latin typeface="Tahoma"/>
                <a:cs typeface="Tahoma"/>
              </a:rPr>
              <a:t>protect</a:t>
            </a:r>
            <a:r>
              <a:rPr sz="2800" spc="-275" dirty="0">
                <a:latin typeface="Tahoma"/>
                <a:cs typeface="Tahoma"/>
              </a:rPr>
              <a:t> </a:t>
            </a:r>
            <a:r>
              <a:rPr sz="2800" spc="15" dirty="0">
                <a:latin typeface="Tahoma"/>
                <a:cs typeface="Tahoma"/>
              </a:rPr>
              <a:t>ourselves.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711893" y="920751"/>
            <a:ext cx="684720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745" dirty="0"/>
              <a:t>What</a:t>
            </a:r>
            <a:r>
              <a:rPr spc="-25" dirty="0"/>
              <a:t> </a:t>
            </a:r>
            <a:r>
              <a:rPr spc="240" dirty="0"/>
              <a:t>is</a:t>
            </a:r>
            <a:r>
              <a:rPr spc="-25" dirty="0"/>
              <a:t> </a:t>
            </a:r>
            <a:r>
              <a:rPr spc="535" dirty="0"/>
              <a:t>anxiety?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756" y="6273805"/>
            <a:ext cx="18343880" cy="4015740"/>
            <a:chOff x="18756" y="6273805"/>
            <a:chExt cx="18343880" cy="4015740"/>
          </a:xfrm>
        </p:grpSpPr>
        <p:sp>
          <p:nvSpPr>
            <p:cNvPr id="3" name="object 3"/>
            <p:cNvSpPr/>
            <p:nvPr/>
          </p:nvSpPr>
          <p:spPr>
            <a:xfrm>
              <a:off x="18756" y="8253473"/>
              <a:ext cx="18343880" cy="2032635"/>
            </a:xfrm>
            <a:custGeom>
              <a:avLst/>
              <a:gdLst/>
              <a:ahLst/>
              <a:cxnLst/>
              <a:rect l="l" t="t" r="r" b="b"/>
              <a:pathLst>
                <a:path w="18343880" h="2032634">
                  <a:moveTo>
                    <a:pt x="0" y="2032060"/>
                  </a:moveTo>
                  <a:lnTo>
                    <a:pt x="106758" y="1767999"/>
                  </a:lnTo>
                  <a:lnTo>
                    <a:pt x="98178" y="1658178"/>
                  </a:lnTo>
                  <a:lnTo>
                    <a:pt x="222332" y="1616798"/>
                  </a:lnTo>
                  <a:lnTo>
                    <a:pt x="212793" y="1494689"/>
                  </a:lnTo>
                  <a:lnTo>
                    <a:pt x="337098" y="1455237"/>
                  </a:lnTo>
                  <a:lnTo>
                    <a:pt x="330353" y="1368895"/>
                  </a:lnTo>
                  <a:lnTo>
                    <a:pt x="454780" y="1331006"/>
                  </a:lnTo>
                  <a:lnTo>
                    <a:pt x="448403" y="1249378"/>
                  </a:lnTo>
                  <a:lnTo>
                    <a:pt x="572953" y="1213069"/>
                  </a:lnTo>
                  <a:lnTo>
                    <a:pt x="566949" y="1136207"/>
                  </a:lnTo>
                  <a:lnTo>
                    <a:pt x="691624" y="1101495"/>
                  </a:lnTo>
                  <a:lnTo>
                    <a:pt x="687840" y="1053063"/>
                  </a:lnTo>
                  <a:lnTo>
                    <a:pt x="812610" y="1019561"/>
                  </a:lnTo>
                  <a:lnTo>
                    <a:pt x="807267" y="951167"/>
                  </a:lnTo>
                  <a:lnTo>
                    <a:pt x="932164" y="919293"/>
                  </a:lnTo>
                  <a:lnTo>
                    <a:pt x="927204" y="855810"/>
                  </a:lnTo>
                  <a:lnTo>
                    <a:pt x="1052230" y="825582"/>
                  </a:lnTo>
                  <a:lnTo>
                    <a:pt x="1049150" y="786152"/>
                  </a:lnTo>
                  <a:lnTo>
                    <a:pt x="1174272" y="757170"/>
                  </a:lnTo>
                  <a:lnTo>
                    <a:pt x="1169994" y="702406"/>
                  </a:lnTo>
                  <a:lnTo>
                    <a:pt x="1295248" y="675101"/>
                  </a:lnTo>
                  <a:lnTo>
                    <a:pt x="1292626" y="641538"/>
                  </a:lnTo>
                  <a:lnTo>
                    <a:pt x="1417979" y="615501"/>
                  </a:lnTo>
                  <a:lnTo>
                    <a:pt x="1415556" y="584485"/>
                  </a:lnTo>
                  <a:lnTo>
                    <a:pt x="1541009" y="559726"/>
                  </a:lnTo>
                  <a:lnTo>
                    <a:pt x="1537725" y="517698"/>
                  </a:lnTo>
                  <a:lnTo>
                    <a:pt x="1663313" y="494660"/>
                  </a:lnTo>
                  <a:lnTo>
                    <a:pt x="1661360" y="469664"/>
                  </a:lnTo>
                  <a:lnTo>
                    <a:pt x="1787049" y="447927"/>
                  </a:lnTo>
                  <a:lnTo>
                    <a:pt x="1785300" y="425544"/>
                  </a:lnTo>
                  <a:lnTo>
                    <a:pt x="1911091" y="405118"/>
                  </a:lnTo>
                  <a:lnTo>
                    <a:pt x="1909548" y="385367"/>
                  </a:lnTo>
                  <a:lnTo>
                    <a:pt x="2035443" y="366263"/>
                  </a:lnTo>
                  <a:lnTo>
                    <a:pt x="2033491" y="341282"/>
                  </a:lnTo>
                  <a:lnTo>
                    <a:pt x="2159524" y="323954"/>
                  </a:lnTo>
                  <a:lnTo>
                    <a:pt x="2158467" y="310422"/>
                  </a:lnTo>
                  <a:lnTo>
                    <a:pt x="2284606" y="294438"/>
                  </a:lnTo>
                  <a:lnTo>
                    <a:pt x="2283759" y="283604"/>
                  </a:lnTo>
                  <a:lnTo>
                    <a:pt x="2410003" y="268974"/>
                  </a:lnTo>
                  <a:lnTo>
                    <a:pt x="2409369" y="260858"/>
                  </a:lnTo>
                  <a:lnTo>
                    <a:pt x="2535720" y="247592"/>
                  </a:lnTo>
                  <a:lnTo>
                    <a:pt x="2535300" y="242213"/>
                  </a:lnTo>
                  <a:lnTo>
                    <a:pt x="2661757" y="230321"/>
                  </a:lnTo>
                  <a:lnTo>
                    <a:pt x="2661553" y="227699"/>
                  </a:lnTo>
                  <a:lnTo>
                    <a:pt x="2788119" y="217190"/>
                  </a:lnTo>
                  <a:lnTo>
                    <a:pt x="2788131" y="217345"/>
                  </a:lnTo>
                  <a:lnTo>
                    <a:pt x="2914806" y="208229"/>
                  </a:lnTo>
                  <a:lnTo>
                    <a:pt x="2915036" y="211181"/>
                  </a:lnTo>
                  <a:lnTo>
                    <a:pt x="3041820" y="203468"/>
                  </a:lnTo>
                  <a:lnTo>
                    <a:pt x="3042271" y="209235"/>
                  </a:lnTo>
                  <a:lnTo>
                    <a:pt x="3169166" y="202936"/>
                  </a:lnTo>
                  <a:lnTo>
                    <a:pt x="3169838" y="211539"/>
                  </a:lnTo>
                  <a:lnTo>
                    <a:pt x="3296844" y="206662"/>
                  </a:lnTo>
                  <a:lnTo>
                    <a:pt x="3297739" y="218120"/>
                  </a:lnTo>
                  <a:lnTo>
                    <a:pt x="3424857" y="214676"/>
                  </a:lnTo>
                  <a:lnTo>
                    <a:pt x="3425977" y="229010"/>
                  </a:lnTo>
                  <a:lnTo>
                    <a:pt x="3553207" y="227008"/>
                  </a:lnTo>
                  <a:lnTo>
                    <a:pt x="3554451" y="242935"/>
                  </a:lnTo>
                  <a:lnTo>
                    <a:pt x="3681676" y="240853"/>
                  </a:lnTo>
                  <a:lnTo>
                    <a:pt x="3682954" y="257218"/>
                  </a:lnTo>
                  <a:lnTo>
                    <a:pt x="3810236" y="255873"/>
                  </a:lnTo>
                  <a:lnTo>
                    <a:pt x="3812349" y="282920"/>
                  </a:lnTo>
                  <a:lnTo>
                    <a:pt x="3939703" y="282499"/>
                  </a:lnTo>
                  <a:lnTo>
                    <a:pt x="3941234" y="302095"/>
                  </a:lnTo>
                  <a:lnTo>
                    <a:pt x="4068639" y="302320"/>
                  </a:lnTo>
                  <a:lnTo>
                    <a:pt x="4070267" y="323170"/>
                  </a:lnTo>
                  <a:lnTo>
                    <a:pt x="4197719" y="324003"/>
                  </a:lnTo>
                  <a:lnTo>
                    <a:pt x="4199440" y="346029"/>
                  </a:lnTo>
                  <a:lnTo>
                    <a:pt x="4326937" y="347431"/>
                  </a:lnTo>
                  <a:lnTo>
                    <a:pt x="4328743" y="370556"/>
                  </a:lnTo>
                  <a:lnTo>
                    <a:pt x="4456281" y="372488"/>
                  </a:lnTo>
                  <a:lnTo>
                    <a:pt x="4458167" y="396633"/>
                  </a:lnTo>
                  <a:lnTo>
                    <a:pt x="4585743" y="399056"/>
                  </a:lnTo>
                  <a:lnTo>
                    <a:pt x="4586717" y="411524"/>
                  </a:lnTo>
                  <a:lnTo>
                    <a:pt x="4714318" y="414252"/>
                  </a:lnTo>
                  <a:lnTo>
                    <a:pt x="4716323" y="439925"/>
                  </a:lnTo>
                  <a:lnTo>
                    <a:pt x="4843956" y="443079"/>
                  </a:lnTo>
                  <a:lnTo>
                    <a:pt x="4846026" y="469564"/>
                  </a:lnTo>
                  <a:lnTo>
                    <a:pt x="4973689" y="473104"/>
                  </a:lnTo>
                  <a:lnTo>
                    <a:pt x="4974748" y="486656"/>
                  </a:lnTo>
                  <a:lnTo>
                    <a:pt x="5102430" y="490433"/>
                  </a:lnTo>
                  <a:lnTo>
                    <a:pt x="5104591" y="518099"/>
                  </a:lnTo>
                  <a:lnTo>
                    <a:pt x="5232298" y="522198"/>
                  </a:lnTo>
                  <a:lnTo>
                    <a:pt x="5233399" y="536286"/>
                  </a:lnTo>
                  <a:lnTo>
                    <a:pt x="5362236" y="554849"/>
                  </a:lnTo>
                  <a:lnTo>
                    <a:pt x="5491100" y="573755"/>
                  </a:lnTo>
                  <a:lnTo>
                    <a:pt x="5493374" y="602860"/>
                  </a:lnTo>
                  <a:lnTo>
                    <a:pt x="5881324" y="676976"/>
                  </a:lnTo>
                  <a:lnTo>
                    <a:pt x="6011465" y="712221"/>
                  </a:lnTo>
                  <a:lnTo>
                    <a:pt x="6269420" y="752949"/>
                  </a:lnTo>
                  <a:lnTo>
                    <a:pt x="6397219" y="758216"/>
                  </a:lnTo>
                  <a:lnTo>
                    <a:pt x="6399587" y="788536"/>
                  </a:lnTo>
                  <a:lnTo>
                    <a:pt x="6527386" y="793799"/>
                  </a:lnTo>
                  <a:lnTo>
                    <a:pt x="6528569" y="808944"/>
                  </a:lnTo>
                  <a:lnTo>
                    <a:pt x="6656365" y="814183"/>
                  </a:lnTo>
                  <a:lnTo>
                    <a:pt x="6657545" y="829295"/>
                  </a:lnTo>
                  <a:lnTo>
                    <a:pt x="6785338" y="834493"/>
                  </a:lnTo>
                  <a:lnTo>
                    <a:pt x="6787689" y="864586"/>
                  </a:lnTo>
                  <a:lnTo>
                    <a:pt x="6915475" y="869690"/>
                  </a:lnTo>
                  <a:lnTo>
                    <a:pt x="6916643" y="884645"/>
                  </a:lnTo>
                  <a:lnTo>
                    <a:pt x="7044422" y="889664"/>
                  </a:lnTo>
                  <a:lnTo>
                    <a:pt x="7046740" y="919334"/>
                  </a:lnTo>
                  <a:lnTo>
                    <a:pt x="7174507" y="924195"/>
                  </a:lnTo>
                  <a:lnTo>
                    <a:pt x="7175654" y="938884"/>
                  </a:lnTo>
                  <a:lnTo>
                    <a:pt x="7303411" y="943616"/>
                  </a:lnTo>
                  <a:lnTo>
                    <a:pt x="7304548" y="958169"/>
                  </a:lnTo>
                  <a:lnTo>
                    <a:pt x="7432293" y="962757"/>
                  </a:lnTo>
                  <a:lnTo>
                    <a:pt x="7434537" y="991472"/>
                  </a:lnTo>
                  <a:lnTo>
                    <a:pt x="7562262" y="995809"/>
                  </a:lnTo>
                  <a:lnTo>
                    <a:pt x="7563367" y="1009945"/>
                  </a:lnTo>
                  <a:lnTo>
                    <a:pt x="7691078" y="1014093"/>
                  </a:lnTo>
                  <a:lnTo>
                    <a:pt x="7692167" y="1028032"/>
                  </a:lnTo>
                  <a:lnTo>
                    <a:pt x="7819862" y="1031974"/>
                  </a:lnTo>
                  <a:lnTo>
                    <a:pt x="7821997" y="1059310"/>
                  </a:lnTo>
                  <a:lnTo>
                    <a:pt x="7949665" y="1062911"/>
                  </a:lnTo>
                  <a:lnTo>
                    <a:pt x="7950710" y="1076281"/>
                  </a:lnTo>
                  <a:lnTo>
                    <a:pt x="8078359" y="1079633"/>
                  </a:lnTo>
                  <a:lnTo>
                    <a:pt x="8079383" y="1092746"/>
                  </a:lnTo>
                  <a:lnTo>
                    <a:pt x="8207011" y="1095831"/>
                  </a:lnTo>
                  <a:lnTo>
                    <a:pt x="8209005" y="1121362"/>
                  </a:lnTo>
                  <a:lnTo>
                    <a:pt x="8336600" y="1124015"/>
                  </a:lnTo>
                  <a:lnTo>
                    <a:pt x="8337568" y="1136407"/>
                  </a:lnTo>
                  <a:lnTo>
                    <a:pt x="8465138" y="1138751"/>
                  </a:lnTo>
                  <a:lnTo>
                    <a:pt x="8466081" y="1150824"/>
                  </a:lnTo>
                  <a:lnTo>
                    <a:pt x="8593625" y="1152841"/>
                  </a:lnTo>
                  <a:lnTo>
                    <a:pt x="8595446" y="1176142"/>
                  </a:lnTo>
                  <a:lnTo>
                    <a:pt x="8722949" y="1177635"/>
                  </a:lnTo>
                  <a:lnTo>
                    <a:pt x="8723824" y="1188837"/>
                  </a:lnTo>
                  <a:lnTo>
                    <a:pt x="8851299" y="1189959"/>
                  </a:lnTo>
                  <a:lnTo>
                    <a:pt x="8852145" y="1200782"/>
                  </a:lnTo>
                  <a:lnTo>
                    <a:pt x="8979589" y="1201517"/>
                  </a:lnTo>
                  <a:lnTo>
                    <a:pt x="8981202" y="1222164"/>
                  </a:lnTo>
                  <a:lnTo>
                    <a:pt x="9108598" y="1222284"/>
                  </a:lnTo>
                  <a:lnTo>
                    <a:pt x="9109364" y="1232083"/>
                  </a:lnTo>
                  <a:lnTo>
                    <a:pt x="9236726" y="1231773"/>
                  </a:lnTo>
                  <a:lnTo>
                    <a:pt x="9238171" y="1250264"/>
                  </a:lnTo>
                  <a:lnTo>
                    <a:pt x="9365481" y="1249274"/>
                  </a:lnTo>
                  <a:lnTo>
                    <a:pt x="9366158" y="1257941"/>
                  </a:lnTo>
                  <a:lnTo>
                    <a:pt x="9493430" y="1256477"/>
                  </a:lnTo>
                  <a:lnTo>
                    <a:pt x="9494690" y="1272596"/>
                  </a:lnTo>
                  <a:lnTo>
                    <a:pt x="9621904" y="1270387"/>
                  </a:lnTo>
                  <a:lnTo>
                    <a:pt x="9622484" y="1277814"/>
                  </a:lnTo>
                  <a:lnTo>
                    <a:pt x="9749658" y="1275088"/>
                  </a:lnTo>
                  <a:lnTo>
                    <a:pt x="9750715" y="1288617"/>
                  </a:lnTo>
                  <a:lnTo>
                    <a:pt x="9877826" y="1285082"/>
                  </a:lnTo>
                  <a:lnTo>
                    <a:pt x="9878301" y="1291160"/>
                  </a:lnTo>
                  <a:lnTo>
                    <a:pt x="10005368" y="1287063"/>
                  </a:lnTo>
                  <a:lnTo>
                    <a:pt x="10006205" y="1297787"/>
                  </a:lnTo>
                  <a:lnTo>
                    <a:pt x="10133204" y="1292817"/>
                  </a:lnTo>
                  <a:lnTo>
                    <a:pt x="10133565" y="1297437"/>
                  </a:lnTo>
                  <a:lnTo>
                    <a:pt x="10260516" y="1291862"/>
                  </a:lnTo>
                  <a:lnTo>
                    <a:pt x="10261118" y="1299564"/>
                  </a:lnTo>
                  <a:lnTo>
                    <a:pt x="10387996" y="1293050"/>
                  </a:lnTo>
                  <a:lnTo>
                    <a:pt x="10388448" y="1298834"/>
                  </a:lnTo>
                  <a:lnTo>
                    <a:pt x="10515249" y="1291341"/>
                  </a:lnTo>
                  <a:lnTo>
                    <a:pt x="10515411" y="1293405"/>
                  </a:lnTo>
                  <a:lnTo>
                    <a:pt x="10642160" y="1285239"/>
                  </a:lnTo>
                  <a:lnTo>
                    <a:pt x="10642348" y="1287654"/>
                  </a:lnTo>
                  <a:lnTo>
                    <a:pt x="10769016" y="1278445"/>
                  </a:lnTo>
                  <a:lnTo>
                    <a:pt x="10769039" y="1278735"/>
                  </a:lnTo>
                  <a:lnTo>
                    <a:pt x="10895621" y="1268443"/>
                  </a:lnTo>
                  <a:lnTo>
                    <a:pt x="10895472" y="1266529"/>
                  </a:lnTo>
                  <a:lnTo>
                    <a:pt x="11021967" y="1255116"/>
                  </a:lnTo>
                  <a:lnTo>
                    <a:pt x="11021640" y="1250922"/>
                  </a:lnTo>
                  <a:lnTo>
                    <a:pt x="11148044" y="1238348"/>
                  </a:lnTo>
                  <a:lnTo>
                    <a:pt x="11147532" y="1231794"/>
                  </a:lnTo>
                  <a:lnTo>
                    <a:pt x="11273843" y="1218022"/>
                  </a:lnTo>
                  <a:lnTo>
                    <a:pt x="11273141" y="1209030"/>
                  </a:lnTo>
                  <a:lnTo>
                    <a:pt x="11399355" y="1194019"/>
                  </a:lnTo>
                  <a:lnTo>
                    <a:pt x="11398456" y="1182512"/>
                  </a:lnTo>
                  <a:lnTo>
                    <a:pt x="11524571" y="1166225"/>
                  </a:lnTo>
                  <a:lnTo>
                    <a:pt x="11523469" y="1152124"/>
                  </a:lnTo>
                  <a:lnTo>
                    <a:pt x="11649481" y="1134520"/>
                  </a:lnTo>
                  <a:lnTo>
                    <a:pt x="11647462" y="1108680"/>
                  </a:lnTo>
                  <a:lnTo>
                    <a:pt x="11773332" y="1089261"/>
                  </a:lnTo>
                  <a:lnTo>
                    <a:pt x="11770880" y="1057870"/>
                  </a:lnTo>
                  <a:lnTo>
                    <a:pt x="11896602" y="1036566"/>
                  </a:lnTo>
                  <a:lnTo>
                    <a:pt x="11894706" y="1012289"/>
                  </a:lnTo>
                  <a:lnTo>
                    <a:pt x="12020314" y="989525"/>
                  </a:lnTo>
                  <a:lnTo>
                    <a:pt x="12016918" y="946044"/>
                  </a:lnTo>
                  <a:lnTo>
                    <a:pt x="12141861" y="914759"/>
                  </a:lnTo>
                  <a:lnTo>
                    <a:pt x="12140208" y="893604"/>
                  </a:lnTo>
                  <a:lnTo>
                    <a:pt x="12265188" y="862801"/>
                  </a:lnTo>
                  <a:lnTo>
                    <a:pt x="12263574" y="842139"/>
                  </a:lnTo>
                  <a:lnTo>
                    <a:pt x="12388594" y="811841"/>
                  </a:lnTo>
                  <a:lnTo>
                    <a:pt x="12387020" y="791695"/>
                  </a:lnTo>
                  <a:lnTo>
                    <a:pt x="12512082" y="761923"/>
                  </a:lnTo>
                  <a:lnTo>
                    <a:pt x="12509040" y="722984"/>
                  </a:lnTo>
                  <a:lnTo>
                    <a:pt x="12634166" y="694045"/>
                  </a:lnTo>
                  <a:lnTo>
                    <a:pt x="12632700" y="675285"/>
                  </a:lnTo>
                  <a:lnTo>
                    <a:pt x="12757872" y="646927"/>
                  </a:lnTo>
                  <a:lnTo>
                    <a:pt x="12756453" y="628761"/>
                  </a:lnTo>
                  <a:lnTo>
                    <a:pt x="12881671" y="601008"/>
                  </a:lnTo>
                  <a:lnTo>
                    <a:pt x="12880300" y="583457"/>
                  </a:lnTo>
                  <a:lnTo>
                    <a:pt x="13005568" y="556331"/>
                  </a:lnTo>
                  <a:lnTo>
                    <a:pt x="13002951" y="522832"/>
                  </a:lnTo>
                  <a:lnTo>
                    <a:pt x="13128296" y="496687"/>
                  </a:lnTo>
                  <a:lnTo>
                    <a:pt x="13127052" y="480772"/>
                  </a:lnTo>
                  <a:lnTo>
                    <a:pt x="13252450" y="455309"/>
                  </a:lnTo>
                  <a:lnTo>
                    <a:pt x="13251261" y="440087"/>
                  </a:lnTo>
                  <a:lnTo>
                    <a:pt x="13376714" y="415329"/>
                  </a:lnTo>
                  <a:lnTo>
                    <a:pt x="13375580" y="400822"/>
                  </a:lnTo>
                  <a:lnTo>
                    <a:pt x="13501090" y="376791"/>
                  </a:lnTo>
                  <a:lnTo>
                    <a:pt x="13498968" y="349630"/>
                  </a:lnTo>
                  <a:lnTo>
                    <a:pt x="13624566" y="326729"/>
                  </a:lnTo>
                  <a:lnTo>
                    <a:pt x="13623580" y="314108"/>
                  </a:lnTo>
                  <a:lnTo>
                    <a:pt x="13749239" y="291989"/>
                  </a:lnTo>
                  <a:lnTo>
                    <a:pt x="13748315" y="280161"/>
                  </a:lnTo>
                  <a:lnTo>
                    <a:pt x="13874037" y="258846"/>
                  </a:lnTo>
                  <a:lnTo>
                    <a:pt x="13873176" y="247833"/>
                  </a:lnTo>
                  <a:lnTo>
                    <a:pt x="13998963" y="227345"/>
                  </a:lnTo>
                  <a:lnTo>
                    <a:pt x="13998168" y="217169"/>
                  </a:lnTo>
                  <a:lnTo>
                    <a:pt x="14124020" y="197529"/>
                  </a:lnTo>
                  <a:lnTo>
                    <a:pt x="14122599" y="179335"/>
                  </a:lnTo>
                  <a:lnTo>
                    <a:pt x="14248554" y="161009"/>
                  </a:lnTo>
                  <a:lnTo>
                    <a:pt x="14247931" y="153024"/>
                  </a:lnTo>
                  <a:lnTo>
                    <a:pt x="14373956" y="135602"/>
                  </a:lnTo>
                  <a:lnTo>
                    <a:pt x="14373404" y="128532"/>
                  </a:lnTo>
                  <a:lnTo>
                    <a:pt x="14499502" y="112036"/>
                  </a:lnTo>
                  <a:lnTo>
                    <a:pt x="14499023" y="105903"/>
                  </a:lnTo>
                  <a:lnTo>
                    <a:pt x="14625196" y="90355"/>
                  </a:lnTo>
                  <a:lnTo>
                    <a:pt x="14624425" y="80496"/>
                  </a:lnTo>
                  <a:lnTo>
                    <a:pt x="14750712" y="66412"/>
                  </a:lnTo>
                  <a:lnTo>
                    <a:pt x="14750424" y="62719"/>
                  </a:lnTo>
                  <a:lnTo>
                    <a:pt x="14876789" y="49639"/>
                  </a:lnTo>
                  <a:lnTo>
                    <a:pt x="14876579" y="46961"/>
                  </a:lnTo>
                  <a:lnTo>
                    <a:pt x="15003025" y="34907"/>
                  </a:lnTo>
                  <a:lnTo>
                    <a:pt x="15002896" y="33265"/>
                  </a:lnTo>
                  <a:lnTo>
                    <a:pt x="15129424" y="22259"/>
                  </a:lnTo>
                  <a:lnTo>
                    <a:pt x="15129375" y="21633"/>
                  </a:lnTo>
                  <a:lnTo>
                    <a:pt x="15256028" y="12240"/>
                  </a:lnTo>
                  <a:lnTo>
                    <a:pt x="15256110" y="13288"/>
                  </a:lnTo>
                  <a:lnTo>
                    <a:pt x="15382849" y="5000"/>
                  </a:lnTo>
                  <a:lnTo>
                    <a:pt x="15383018" y="7162"/>
                  </a:lnTo>
                  <a:lnTo>
                    <a:pt x="15509845" y="0"/>
                  </a:lnTo>
                  <a:lnTo>
                    <a:pt x="15510406" y="7175"/>
                  </a:lnTo>
                  <a:lnTo>
                    <a:pt x="15637369" y="1742"/>
                  </a:lnTo>
                  <a:lnTo>
                    <a:pt x="15637763" y="6789"/>
                  </a:lnTo>
                  <a:lnTo>
                    <a:pt x="15764818" y="2537"/>
                  </a:lnTo>
                  <a:lnTo>
                    <a:pt x="15765305" y="8775"/>
                  </a:lnTo>
                  <a:lnTo>
                    <a:pt x="15892454" y="5727"/>
                  </a:lnTo>
                  <a:lnTo>
                    <a:pt x="15893666" y="21248"/>
                  </a:lnTo>
                  <a:lnTo>
                    <a:pt x="16020959" y="20047"/>
                  </a:lnTo>
                  <a:lnTo>
                    <a:pt x="16021687" y="29363"/>
                  </a:lnTo>
                  <a:lnTo>
                    <a:pt x="16149079" y="29420"/>
                  </a:lnTo>
                  <a:lnTo>
                    <a:pt x="16150783" y="51235"/>
                  </a:lnTo>
                  <a:lnTo>
                    <a:pt x="16278325" y="53222"/>
                  </a:lnTo>
                  <a:lnTo>
                    <a:pt x="16279304" y="65755"/>
                  </a:lnTo>
                  <a:lnTo>
                    <a:pt x="16406949" y="69056"/>
                  </a:lnTo>
                  <a:lnTo>
                    <a:pt x="16408031" y="82913"/>
                  </a:lnTo>
                  <a:lnTo>
                    <a:pt x="16535781" y="87551"/>
                  </a:lnTo>
                  <a:lnTo>
                    <a:pt x="16538210" y="118644"/>
                  </a:lnTo>
                  <a:lnTo>
                    <a:pt x="16666119" y="125327"/>
                  </a:lnTo>
                  <a:lnTo>
                    <a:pt x="16667468" y="142595"/>
                  </a:lnTo>
                  <a:lnTo>
                    <a:pt x="16795486" y="150671"/>
                  </a:lnTo>
                  <a:lnTo>
                    <a:pt x="16798458" y="188723"/>
                  </a:lnTo>
                  <a:lnTo>
                    <a:pt x="16926642" y="198928"/>
                  </a:lnTo>
                  <a:lnTo>
                    <a:pt x="16929952" y="241289"/>
                  </a:lnTo>
                  <a:lnTo>
                    <a:pt x="17058306" y="253673"/>
                  </a:lnTo>
                  <a:lnTo>
                    <a:pt x="17060104" y="276686"/>
                  </a:lnTo>
                  <a:lnTo>
                    <a:pt x="17188574" y="290551"/>
                  </a:lnTo>
                  <a:lnTo>
                    <a:pt x="17192462" y="340315"/>
                  </a:lnTo>
                  <a:lnTo>
                    <a:pt x="17321109" y="356443"/>
                  </a:lnTo>
                  <a:lnTo>
                    <a:pt x="17323201" y="383227"/>
                  </a:lnTo>
                  <a:lnTo>
                    <a:pt x="17451968" y="400890"/>
                  </a:lnTo>
                  <a:lnTo>
                    <a:pt x="17456455" y="458334"/>
                  </a:lnTo>
                  <a:lnTo>
                    <a:pt x="17585405" y="478343"/>
                  </a:lnTo>
                  <a:lnTo>
                    <a:pt x="17590264" y="540529"/>
                  </a:lnTo>
                  <a:lnTo>
                    <a:pt x="17719401" y="562933"/>
                  </a:lnTo>
                  <a:lnTo>
                    <a:pt x="17724637" y="629960"/>
                  </a:lnTo>
                  <a:lnTo>
                    <a:pt x="17853965" y="654810"/>
                  </a:lnTo>
                  <a:lnTo>
                    <a:pt x="17859587" y="726777"/>
                  </a:lnTo>
                  <a:lnTo>
                    <a:pt x="17989111" y="754123"/>
                  </a:lnTo>
                  <a:lnTo>
                    <a:pt x="17995127" y="831131"/>
                  </a:lnTo>
                  <a:lnTo>
                    <a:pt x="18124849" y="861022"/>
                  </a:lnTo>
                  <a:lnTo>
                    <a:pt x="18131266" y="943171"/>
                  </a:lnTo>
                  <a:lnTo>
                    <a:pt x="18261191" y="975657"/>
                  </a:lnTo>
                  <a:lnTo>
                    <a:pt x="18343381" y="2027734"/>
                  </a:lnTo>
                  <a:lnTo>
                    <a:pt x="0" y="20320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982052" y="8823842"/>
              <a:ext cx="940435" cy="230504"/>
            </a:xfrm>
            <a:custGeom>
              <a:avLst/>
              <a:gdLst/>
              <a:ahLst/>
              <a:cxnLst/>
              <a:rect l="l" t="t" r="r" b="b"/>
              <a:pathLst>
                <a:path w="940434" h="230504">
                  <a:moveTo>
                    <a:pt x="648848" y="229895"/>
                  </a:moveTo>
                  <a:lnTo>
                    <a:pt x="583451" y="225194"/>
                  </a:lnTo>
                  <a:lnTo>
                    <a:pt x="518450" y="211368"/>
                  </a:lnTo>
                  <a:lnTo>
                    <a:pt x="454001" y="194964"/>
                  </a:lnTo>
                  <a:lnTo>
                    <a:pt x="421606" y="186667"/>
                  </a:lnTo>
                  <a:lnTo>
                    <a:pt x="389061" y="178467"/>
                  </a:lnTo>
                  <a:lnTo>
                    <a:pt x="356309" y="171315"/>
                  </a:lnTo>
                  <a:lnTo>
                    <a:pt x="323288" y="166165"/>
                  </a:lnTo>
                  <a:lnTo>
                    <a:pt x="306752" y="164725"/>
                  </a:lnTo>
                  <a:lnTo>
                    <a:pt x="290163" y="164334"/>
                  </a:lnTo>
                  <a:lnTo>
                    <a:pt x="273602" y="165163"/>
                  </a:lnTo>
                  <a:lnTo>
                    <a:pt x="230602" y="174070"/>
                  </a:lnTo>
                  <a:lnTo>
                    <a:pt x="179434" y="194175"/>
                  </a:lnTo>
                  <a:lnTo>
                    <a:pt x="154067" y="205221"/>
                  </a:lnTo>
                  <a:lnTo>
                    <a:pt x="128348" y="215292"/>
                  </a:lnTo>
                  <a:lnTo>
                    <a:pt x="101870" y="223150"/>
                  </a:lnTo>
                  <a:lnTo>
                    <a:pt x="77409" y="227276"/>
                  </a:lnTo>
                  <a:lnTo>
                    <a:pt x="51526" y="227398"/>
                  </a:lnTo>
                  <a:lnTo>
                    <a:pt x="27153" y="221223"/>
                  </a:lnTo>
                  <a:lnTo>
                    <a:pt x="7222" y="206457"/>
                  </a:lnTo>
                  <a:lnTo>
                    <a:pt x="4273" y="202955"/>
                  </a:lnTo>
                  <a:lnTo>
                    <a:pt x="1854" y="199138"/>
                  </a:lnTo>
                  <a:lnTo>
                    <a:pt x="0" y="195045"/>
                  </a:lnTo>
                  <a:lnTo>
                    <a:pt x="688" y="194671"/>
                  </a:lnTo>
                  <a:lnTo>
                    <a:pt x="2066" y="193869"/>
                  </a:lnTo>
                  <a:lnTo>
                    <a:pt x="38739" y="166629"/>
                  </a:lnTo>
                  <a:lnTo>
                    <a:pt x="71358" y="133219"/>
                  </a:lnTo>
                  <a:lnTo>
                    <a:pt x="102411" y="97231"/>
                  </a:lnTo>
                  <a:lnTo>
                    <a:pt x="134386" y="62258"/>
                  </a:lnTo>
                  <a:lnTo>
                    <a:pt x="169773" y="31892"/>
                  </a:lnTo>
                  <a:lnTo>
                    <a:pt x="211060" y="9726"/>
                  </a:lnTo>
                  <a:lnTo>
                    <a:pt x="255152" y="0"/>
                  </a:lnTo>
                  <a:lnTo>
                    <a:pt x="298496" y="1608"/>
                  </a:lnTo>
                  <a:lnTo>
                    <a:pt x="340929" y="11972"/>
                  </a:lnTo>
                  <a:lnTo>
                    <a:pt x="382287" y="28513"/>
                  </a:lnTo>
                  <a:lnTo>
                    <a:pt x="422408" y="48650"/>
                  </a:lnTo>
                  <a:lnTo>
                    <a:pt x="461127" y="69806"/>
                  </a:lnTo>
                  <a:lnTo>
                    <a:pt x="504488" y="91399"/>
                  </a:lnTo>
                  <a:lnTo>
                    <a:pt x="549301" y="111159"/>
                  </a:lnTo>
                  <a:lnTo>
                    <a:pt x="595331" y="128771"/>
                  </a:lnTo>
                  <a:lnTo>
                    <a:pt x="642346" y="143918"/>
                  </a:lnTo>
                  <a:lnTo>
                    <a:pt x="690109" y="156284"/>
                  </a:lnTo>
                  <a:lnTo>
                    <a:pt x="738389" y="165551"/>
                  </a:lnTo>
                  <a:lnTo>
                    <a:pt x="786949" y="171405"/>
                  </a:lnTo>
                  <a:lnTo>
                    <a:pt x="835557" y="173529"/>
                  </a:lnTo>
                  <a:lnTo>
                    <a:pt x="883977" y="171606"/>
                  </a:lnTo>
                  <a:lnTo>
                    <a:pt x="932004" y="165320"/>
                  </a:lnTo>
                  <a:lnTo>
                    <a:pt x="937345" y="164349"/>
                  </a:lnTo>
                  <a:lnTo>
                    <a:pt x="939986" y="163791"/>
                  </a:lnTo>
                  <a:lnTo>
                    <a:pt x="915631" y="175867"/>
                  </a:lnTo>
                  <a:lnTo>
                    <a:pt x="865024" y="195822"/>
                  </a:lnTo>
                  <a:lnTo>
                    <a:pt x="808312" y="211473"/>
                  </a:lnTo>
                  <a:lnTo>
                    <a:pt x="745892" y="222497"/>
                  </a:lnTo>
                  <a:lnTo>
                    <a:pt x="681652" y="228730"/>
                  </a:lnTo>
                  <a:lnTo>
                    <a:pt x="648848" y="229895"/>
                  </a:lnTo>
                  <a:close/>
                </a:path>
              </a:pathLst>
            </a:custGeom>
            <a:solidFill>
              <a:srgbClr val="2558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793896" y="7318560"/>
              <a:ext cx="898525" cy="902969"/>
            </a:xfrm>
            <a:custGeom>
              <a:avLst/>
              <a:gdLst/>
              <a:ahLst/>
              <a:cxnLst/>
              <a:rect l="l" t="t" r="r" b="b"/>
              <a:pathLst>
                <a:path w="898525" h="902970">
                  <a:moveTo>
                    <a:pt x="155994" y="902390"/>
                  </a:moveTo>
                  <a:lnTo>
                    <a:pt x="140656" y="865668"/>
                  </a:lnTo>
                  <a:lnTo>
                    <a:pt x="116090" y="802504"/>
                  </a:lnTo>
                  <a:lnTo>
                    <a:pt x="95037" y="743099"/>
                  </a:lnTo>
                  <a:lnTo>
                    <a:pt x="80414" y="698269"/>
                  </a:lnTo>
                  <a:lnTo>
                    <a:pt x="66840" y="653342"/>
                  </a:lnTo>
                  <a:lnTo>
                    <a:pt x="61114" y="633278"/>
                  </a:lnTo>
                  <a:lnTo>
                    <a:pt x="46980" y="583671"/>
                  </a:lnTo>
                  <a:lnTo>
                    <a:pt x="33699" y="533977"/>
                  </a:lnTo>
                  <a:lnTo>
                    <a:pt x="21928" y="484144"/>
                  </a:lnTo>
                  <a:lnTo>
                    <a:pt x="12320" y="434121"/>
                  </a:lnTo>
                  <a:lnTo>
                    <a:pt x="5531" y="383856"/>
                  </a:lnTo>
                  <a:lnTo>
                    <a:pt x="1418" y="340272"/>
                  </a:lnTo>
                  <a:lnTo>
                    <a:pt x="0" y="302706"/>
                  </a:lnTo>
                  <a:lnTo>
                    <a:pt x="109" y="283771"/>
                  </a:lnTo>
                  <a:lnTo>
                    <a:pt x="3261" y="239436"/>
                  </a:lnTo>
                  <a:lnTo>
                    <a:pt x="11594" y="183291"/>
                  </a:lnTo>
                  <a:lnTo>
                    <a:pt x="23415" y="145811"/>
                  </a:lnTo>
                  <a:lnTo>
                    <a:pt x="42653" y="106149"/>
                  </a:lnTo>
                  <a:lnTo>
                    <a:pt x="67662" y="72573"/>
                  </a:lnTo>
                  <a:lnTo>
                    <a:pt x="100591" y="44650"/>
                  </a:lnTo>
                  <a:lnTo>
                    <a:pt x="115286" y="36567"/>
                  </a:lnTo>
                  <a:lnTo>
                    <a:pt x="122363" y="32533"/>
                  </a:lnTo>
                  <a:lnTo>
                    <a:pt x="161152" y="17481"/>
                  </a:lnTo>
                  <a:lnTo>
                    <a:pt x="186486" y="12404"/>
                  </a:lnTo>
                  <a:lnTo>
                    <a:pt x="194094" y="10344"/>
                  </a:lnTo>
                  <a:lnTo>
                    <a:pt x="233055" y="3407"/>
                  </a:lnTo>
                  <a:lnTo>
                    <a:pt x="256747" y="1528"/>
                  </a:lnTo>
                  <a:lnTo>
                    <a:pt x="265033" y="818"/>
                  </a:lnTo>
                  <a:lnTo>
                    <a:pt x="273216" y="336"/>
                  </a:lnTo>
                  <a:lnTo>
                    <a:pt x="281236" y="0"/>
                  </a:lnTo>
                  <a:lnTo>
                    <a:pt x="287136" y="243"/>
                  </a:lnTo>
                  <a:lnTo>
                    <a:pt x="331607" y="5540"/>
                  </a:lnTo>
                  <a:lnTo>
                    <a:pt x="384784" y="17410"/>
                  </a:lnTo>
                  <a:lnTo>
                    <a:pt x="429245" y="31208"/>
                  </a:lnTo>
                  <a:lnTo>
                    <a:pt x="472346" y="48742"/>
                  </a:lnTo>
                  <a:lnTo>
                    <a:pt x="513708" y="70321"/>
                  </a:lnTo>
                  <a:lnTo>
                    <a:pt x="552949" y="96251"/>
                  </a:lnTo>
                  <a:lnTo>
                    <a:pt x="609660" y="146321"/>
                  </a:lnTo>
                  <a:lnTo>
                    <a:pt x="645589" y="187395"/>
                  </a:lnTo>
                  <a:lnTo>
                    <a:pt x="679956" y="230255"/>
                  </a:lnTo>
                  <a:lnTo>
                    <a:pt x="714751" y="272565"/>
                  </a:lnTo>
                  <a:lnTo>
                    <a:pt x="742851" y="313419"/>
                  </a:lnTo>
                  <a:lnTo>
                    <a:pt x="772064" y="360085"/>
                  </a:lnTo>
                  <a:lnTo>
                    <a:pt x="802121" y="413043"/>
                  </a:lnTo>
                  <a:lnTo>
                    <a:pt x="832559" y="472411"/>
                  </a:lnTo>
                  <a:lnTo>
                    <a:pt x="860022" y="531294"/>
                  </a:lnTo>
                  <a:lnTo>
                    <a:pt x="884868" y="589416"/>
                  </a:lnTo>
                  <a:lnTo>
                    <a:pt x="896687" y="618727"/>
                  </a:lnTo>
                  <a:lnTo>
                    <a:pt x="897988" y="621936"/>
                  </a:lnTo>
                  <a:lnTo>
                    <a:pt x="897045" y="622668"/>
                  </a:lnTo>
                  <a:lnTo>
                    <a:pt x="896144" y="623422"/>
                  </a:lnTo>
                  <a:lnTo>
                    <a:pt x="895157" y="624088"/>
                  </a:lnTo>
                  <a:lnTo>
                    <a:pt x="893493" y="625373"/>
                  </a:lnTo>
                  <a:lnTo>
                    <a:pt x="890163" y="627873"/>
                  </a:lnTo>
                  <a:lnTo>
                    <a:pt x="849293" y="560105"/>
                  </a:lnTo>
                  <a:lnTo>
                    <a:pt x="862982" y="596225"/>
                  </a:lnTo>
                  <a:lnTo>
                    <a:pt x="880625" y="634915"/>
                  </a:lnTo>
                  <a:lnTo>
                    <a:pt x="879014" y="636113"/>
                  </a:lnTo>
                  <a:lnTo>
                    <a:pt x="873738" y="639919"/>
                  </a:lnTo>
                  <a:lnTo>
                    <a:pt x="871683" y="641296"/>
                  </a:lnTo>
                  <a:lnTo>
                    <a:pt x="869660" y="642733"/>
                  </a:lnTo>
                  <a:lnTo>
                    <a:pt x="866406" y="637772"/>
                  </a:lnTo>
                  <a:lnTo>
                    <a:pt x="863104" y="632855"/>
                  </a:lnTo>
                  <a:lnTo>
                    <a:pt x="859937" y="627851"/>
                  </a:lnTo>
                  <a:lnTo>
                    <a:pt x="853086" y="616913"/>
                  </a:lnTo>
                  <a:lnTo>
                    <a:pt x="846379" y="605894"/>
                  </a:lnTo>
                  <a:lnTo>
                    <a:pt x="839819" y="594796"/>
                  </a:lnTo>
                  <a:lnTo>
                    <a:pt x="833410" y="583623"/>
                  </a:lnTo>
                  <a:lnTo>
                    <a:pt x="824600" y="568428"/>
                  </a:lnTo>
                  <a:lnTo>
                    <a:pt x="814527" y="551567"/>
                  </a:lnTo>
                  <a:lnTo>
                    <a:pt x="806365" y="538197"/>
                  </a:lnTo>
                  <a:lnTo>
                    <a:pt x="803287" y="533481"/>
                  </a:lnTo>
                  <a:lnTo>
                    <a:pt x="813590" y="559264"/>
                  </a:lnTo>
                  <a:lnTo>
                    <a:pt x="836486" y="609885"/>
                  </a:lnTo>
                  <a:lnTo>
                    <a:pt x="854872" y="645503"/>
                  </a:lnTo>
                  <a:lnTo>
                    <a:pt x="857855" y="650865"/>
                  </a:lnTo>
                  <a:lnTo>
                    <a:pt x="841532" y="661562"/>
                  </a:lnTo>
                  <a:lnTo>
                    <a:pt x="824949" y="671865"/>
                  </a:lnTo>
                  <a:lnTo>
                    <a:pt x="808116" y="681766"/>
                  </a:lnTo>
                  <a:lnTo>
                    <a:pt x="791042" y="691260"/>
                  </a:lnTo>
                  <a:lnTo>
                    <a:pt x="779411" y="674251"/>
                  </a:lnTo>
                  <a:lnTo>
                    <a:pt x="758409" y="638816"/>
                  </a:lnTo>
                  <a:lnTo>
                    <a:pt x="735223" y="595221"/>
                  </a:lnTo>
                  <a:lnTo>
                    <a:pt x="708606" y="544090"/>
                  </a:lnTo>
                  <a:lnTo>
                    <a:pt x="677841" y="480830"/>
                  </a:lnTo>
                  <a:lnTo>
                    <a:pt x="670232" y="465226"/>
                  </a:lnTo>
                  <a:lnTo>
                    <a:pt x="681383" y="513764"/>
                  </a:lnTo>
                  <a:lnTo>
                    <a:pt x="698085" y="566444"/>
                  </a:lnTo>
                  <a:lnTo>
                    <a:pt x="717505" y="618217"/>
                  </a:lnTo>
                  <a:lnTo>
                    <a:pt x="739597" y="668956"/>
                  </a:lnTo>
                  <a:lnTo>
                    <a:pt x="758712" y="707779"/>
                  </a:lnTo>
                  <a:lnTo>
                    <a:pt x="754808" y="709643"/>
                  </a:lnTo>
                  <a:lnTo>
                    <a:pt x="752840" y="710549"/>
                  </a:lnTo>
                  <a:lnTo>
                    <a:pt x="744719" y="715064"/>
                  </a:lnTo>
                  <a:lnTo>
                    <a:pt x="736433" y="719325"/>
                  </a:lnTo>
                  <a:lnTo>
                    <a:pt x="727982" y="723362"/>
                  </a:lnTo>
                  <a:lnTo>
                    <a:pt x="719371" y="727203"/>
                  </a:lnTo>
                  <a:lnTo>
                    <a:pt x="712896" y="729974"/>
                  </a:lnTo>
                  <a:lnTo>
                    <a:pt x="694578" y="699148"/>
                  </a:lnTo>
                  <a:lnTo>
                    <a:pt x="678134" y="667337"/>
                  </a:lnTo>
                  <a:lnTo>
                    <a:pt x="664079" y="634492"/>
                  </a:lnTo>
                  <a:lnTo>
                    <a:pt x="652932" y="600565"/>
                  </a:lnTo>
                  <a:lnTo>
                    <a:pt x="648884" y="587001"/>
                  </a:lnTo>
                  <a:lnTo>
                    <a:pt x="643929" y="571613"/>
                  </a:lnTo>
                  <a:lnTo>
                    <a:pt x="639800" y="559624"/>
                  </a:lnTo>
                  <a:lnTo>
                    <a:pt x="638232" y="556251"/>
                  </a:lnTo>
                  <a:lnTo>
                    <a:pt x="644155" y="597222"/>
                  </a:lnTo>
                  <a:lnTo>
                    <a:pt x="653002" y="637662"/>
                  </a:lnTo>
                  <a:lnTo>
                    <a:pt x="664753" y="677389"/>
                  </a:lnTo>
                  <a:lnTo>
                    <a:pt x="679384" y="716220"/>
                  </a:lnTo>
                  <a:lnTo>
                    <a:pt x="689996" y="739803"/>
                  </a:lnTo>
                  <a:lnTo>
                    <a:pt x="665872" y="750035"/>
                  </a:lnTo>
                  <a:lnTo>
                    <a:pt x="619402" y="704338"/>
                  </a:lnTo>
                  <a:lnTo>
                    <a:pt x="596868" y="636878"/>
                  </a:lnTo>
                  <a:lnTo>
                    <a:pt x="579505" y="580585"/>
                  </a:lnTo>
                  <a:lnTo>
                    <a:pt x="572710" y="558240"/>
                  </a:lnTo>
                  <a:lnTo>
                    <a:pt x="573555" y="564665"/>
                  </a:lnTo>
                  <a:lnTo>
                    <a:pt x="574380" y="570292"/>
                  </a:lnTo>
                  <a:lnTo>
                    <a:pt x="575269" y="575892"/>
                  </a:lnTo>
                  <a:lnTo>
                    <a:pt x="581336" y="616026"/>
                  </a:lnTo>
                  <a:lnTo>
                    <a:pt x="588156" y="656044"/>
                  </a:lnTo>
                  <a:lnTo>
                    <a:pt x="596249" y="695813"/>
                  </a:lnTo>
                  <a:lnTo>
                    <a:pt x="606135" y="735200"/>
                  </a:lnTo>
                  <a:lnTo>
                    <a:pt x="617137" y="770434"/>
                  </a:lnTo>
                  <a:lnTo>
                    <a:pt x="582394" y="784806"/>
                  </a:lnTo>
                  <a:lnTo>
                    <a:pt x="515452" y="811675"/>
                  </a:lnTo>
                  <a:lnTo>
                    <a:pt x="447793" y="836764"/>
                  </a:lnTo>
                  <a:lnTo>
                    <a:pt x="379953" y="858895"/>
                  </a:lnTo>
                  <a:lnTo>
                    <a:pt x="310990" y="877517"/>
                  </a:lnTo>
                  <a:lnTo>
                    <a:pt x="264976" y="887323"/>
                  </a:lnTo>
                  <a:lnTo>
                    <a:pt x="249535" y="890116"/>
                  </a:lnTo>
                  <a:lnTo>
                    <a:pt x="248266" y="887481"/>
                  </a:lnTo>
                  <a:lnTo>
                    <a:pt x="247030" y="884847"/>
                  </a:lnTo>
                  <a:lnTo>
                    <a:pt x="241164" y="872719"/>
                  </a:lnTo>
                  <a:lnTo>
                    <a:pt x="236601" y="863196"/>
                  </a:lnTo>
                  <a:lnTo>
                    <a:pt x="232156" y="853619"/>
                  </a:lnTo>
                  <a:lnTo>
                    <a:pt x="227909" y="843964"/>
                  </a:lnTo>
                  <a:lnTo>
                    <a:pt x="223815" y="833312"/>
                  </a:lnTo>
                  <a:lnTo>
                    <a:pt x="218537" y="821547"/>
                  </a:lnTo>
                  <a:lnTo>
                    <a:pt x="214065" y="812397"/>
                  </a:lnTo>
                  <a:lnTo>
                    <a:pt x="212390" y="809592"/>
                  </a:lnTo>
                  <a:lnTo>
                    <a:pt x="214917" y="818645"/>
                  </a:lnTo>
                  <a:lnTo>
                    <a:pt x="217845" y="827549"/>
                  </a:lnTo>
                  <a:lnTo>
                    <a:pt x="221110" y="836327"/>
                  </a:lnTo>
                  <a:lnTo>
                    <a:pt x="224650" y="845005"/>
                  </a:lnTo>
                  <a:lnTo>
                    <a:pt x="228266" y="856681"/>
                  </a:lnTo>
                  <a:lnTo>
                    <a:pt x="231672" y="868415"/>
                  </a:lnTo>
                  <a:lnTo>
                    <a:pt x="234874" y="880199"/>
                  </a:lnTo>
                  <a:lnTo>
                    <a:pt x="237876" y="892025"/>
                  </a:lnTo>
                  <a:lnTo>
                    <a:pt x="230880" y="893131"/>
                  </a:lnTo>
                  <a:lnTo>
                    <a:pt x="223872" y="894162"/>
                  </a:lnTo>
                  <a:lnTo>
                    <a:pt x="216850" y="895126"/>
                  </a:lnTo>
                  <a:lnTo>
                    <a:pt x="209814" y="896031"/>
                  </a:lnTo>
                  <a:lnTo>
                    <a:pt x="206470" y="883779"/>
                  </a:lnTo>
                  <a:lnTo>
                    <a:pt x="201073" y="863719"/>
                  </a:lnTo>
                  <a:lnTo>
                    <a:pt x="197017" y="848193"/>
                  </a:lnTo>
                  <a:lnTo>
                    <a:pt x="191832" y="827841"/>
                  </a:lnTo>
                  <a:lnTo>
                    <a:pt x="189734" y="819757"/>
                  </a:lnTo>
                  <a:lnTo>
                    <a:pt x="187662" y="811652"/>
                  </a:lnTo>
                  <a:lnTo>
                    <a:pt x="187923" y="814864"/>
                  </a:lnTo>
                  <a:lnTo>
                    <a:pt x="189261" y="824887"/>
                  </a:lnTo>
                  <a:lnTo>
                    <a:pt x="191294" y="837572"/>
                  </a:lnTo>
                  <a:lnTo>
                    <a:pt x="193638" y="848767"/>
                  </a:lnTo>
                  <a:lnTo>
                    <a:pt x="205888" y="896541"/>
                  </a:lnTo>
                  <a:lnTo>
                    <a:pt x="204408" y="896698"/>
                  </a:lnTo>
                  <a:lnTo>
                    <a:pt x="202927" y="896915"/>
                  </a:lnTo>
                  <a:lnTo>
                    <a:pt x="189235" y="898644"/>
                  </a:lnTo>
                  <a:lnTo>
                    <a:pt x="183113" y="899354"/>
                  </a:lnTo>
                  <a:lnTo>
                    <a:pt x="181264" y="892268"/>
                  </a:lnTo>
                  <a:lnTo>
                    <a:pt x="151314" y="779140"/>
                  </a:lnTo>
                  <a:lnTo>
                    <a:pt x="157678" y="826857"/>
                  </a:lnTo>
                  <a:lnTo>
                    <a:pt x="164041" y="873066"/>
                  </a:lnTo>
                  <a:lnTo>
                    <a:pt x="167501" y="893174"/>
                  </a:lnTo>
                  <a:lnTo>
                    <a:pt x="167642" y="895809"/>
                  </a:lnTo>
                  <a:lnTo>
                    <a:pt x="167978" y="901057"/>
                  </a:lnTo>
                  <a:lnTo>
                    <a:pt x="162349" y="901723"/>
                  </a:lnTo>
                  <a:lnTo>
                    <a:pt x="155994" y="902390"/>
                  </a:lnTo>
                  <a:close/>
                </a:path>
              </a:pathLst>
            </a:custGeom>
            <a:solidFill>
              <a:srgbClr val="4238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32497" y="7558796"/>
              <a:ext cx="142147" cy="19544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018091" y="7971878"/>
              <a:ext cx="699770" cy="1735455"/>
            </a:xfrm>
            <a:custGeom>
              <a:avLst/>
              <a:gdLst/>
              <a:ahLst/>
              <a:cxnLst/>
              <a:rect l="l" t="t" r="r" b="b"/>
              <a:pathLst>
                <a:path w="699770" h="1735454">
                  <a:moveTo>
                    <a:pt x="699312" y="649947"/>
                  </a:moveTo>
                  <a:lnTo>
                    <a:pt x="692569" y="604189"/>
                  </a:lnTo>
                  <a:lnTo>
                    <a:pt x="678903" y="558723"/>
                  </a:lnTo>
                  <a:lnTo>
                    <a:pt x="660882" y="514946"/>
                  </a:lnTo>
                  <a:lnTo>
                    <a:pt x="641096" y="474218"/>
                  </a:lnTo>
                  <a:lnTo>
                    <a:pt x="599744" y="413334"/>
                  </a:lnTo>
                  <a:lnTo>
                    <a:pt x="550011" y="352882"/>
                  </a:lnTo>
                  <a:lnTo>
                    <a:pt x="548487" y="351142"/>
                  </a:lnTo>
                  <a:lnTo>
                    <a:pt x="523913" y="322186"/>
                  </a:lnTo>
                  <a:lnTo>
                    <a:pt x="492810" y="283514"/>
                  </a:lnTo>
                  <a:lnTo>
                    <a:pt x="452361" y="223418"/>
                  </a:lnTo>
                  <a:lnTo>
                    <a:pt x="435635" y="190855"/>
                  </a:lnTo>
                  <a:lnTo>
                    <a:pt x="423862" y="173405"/>
                  </a:lnTo>
                  <a:lnTo>
                    <a:pt x="411505" y="155638"/>
                  </a:lnTo>
                  <a:lnTo>
                    <a:pt x="398526" y="137769"/>
                  </a:lnTo>
                  <a:lnTo>
                    <a:pt x="384937" y="120040"/>
                  </a:lnTo>
                  <a:lnTo>
                    <a:pt x="385216" y="119862"/>
                  </a:lnTo>
                  <a:lnTo>
                    <a:pt x="357974" y="92138"/>
                  </a:lnTo>
                  <a:lnTo>
                    <a:pt x="321538" y="61328"/>
                  </a:lnTo>
                  <a:lnTo>
                    <a:pt x="280885" y="33591"/>
                  </a:lnTo>
                  <a:lnTo>
                    <a:pt x="243890" y="12331"/>
                  </a:lnTo>
                  <a:lnTo>
                    <a:pt x="197650" y="0"/>
                  </a:lnTo>
                  <a:lnTo>
                    <a:pt x="176822" y="1028"/>
                  </a:lnTo>
                  <a:lnTo>
                    <a:pt x="133083" y="11938"/>
                  </a:lnTo>
                  <a:lnTo>
                    <a:pt x="96558" y="26073"/>
                  </a:lnTo>
                  <a:lnTo>
                    <a:pt x="62877" y="48971"/>
                  </a:lnTo>
                  <a:lnTo>
                    <a:pt x="36499" y="77101"/>
                  </a:lnTo>
                  <a:lnTo>
                    <a:pt x="13881" y="121589"/>
                  </a:lnTo>
                  <a:lnTo>
                    <a:pt x="1562" y="183870"/>
                  </a:lnTo>
                  <a:lnTo>
                    <a:pt x="0" y="235102"/>
                  </a:lnTo>
                  <a:lnTo>
                    <a:pt x="762" y="263372"/>
                  </a:lnTo>
                  <a:lnTo>
                    <a:pt x="5880" y="319671"/>
                  </a:lnTo>
                  <a:lnTo>
                    <a:pt x="15011" y="362280"/>
                  </a:lnTo>
                  <a:lnTo>
                    <a:pt x="30353" y="405561"/>
                  </a:lnTo>
                  <a:lnTo>
                    <a:pt x="38900" y="425551"/>
                  </a:lnTo>
                  <a:lnTo>
                    <a:pt x="41694" y="432257"/>
                  </a:lnTo>
                  <a:lnTo>
                    <a:pt x="68872" y="484593"/>
                  </a:lnTo>
                  <a:lnTo>
                    <a:pt x="92989" y="542658"/>
                  </a:lnTo>
                  <a:lnTo>
                    <a:pt x="99872" y="584847"/>
                  </a:lnTo>
                  <a:lnTo>
                    <a:pt x="106832" y="629945"/>
                  </a:lnTo>
                  <a:lnTo>
                    <a:pt x="114744" y="676605"/>
                  </a:lnTo>
                  <a:lnTo>
                    <a:pt x="124485" y="723455"/>
                  </a:lnTo>
                  <a:lnTo>
                    <a:pt x="136931" y="769175"/>
                  </a:lnTo>
                  <a:lnTo>
                    <a:pt x="147345" y="797280"/>
                  </a:lnTo>
                  <a:lnTo>
                    <a:pt x="141846" y="803300"/>
                  </a:lnTo>
                  <a:lnTo>
                    <a:pt x="112712" y="840994"/>
                  </a:lnTo>
                  <a:lnTo>
                    <a:pt x="86626" y="881037"/>
                  </a:lnTo>
                  <a:lnTo>
                    <a:pt x="63766" y="923099"/>
                  </a:lnTo>
                  <a:lnTo>
                    <a:pt x="44335" y="966851"/>
                  </a:lnTo>
                  <a:lnTo>
                    <a:pt x="28511" y="1011948"/>
                  </a:lnTo>
                  <a:lnTo>
                    <a:pt x="16510" y="1058075"/>
                  </a:lnTo>
                  <a:lnTo>
                    <a:pt x="8509" y="1104900"/>
                  </a:lnTo>
                  <a:lnTo>
                    <a:pt x="4724" y="1152067"/>
                  </a:lnTo>
                  <a:lnTo>
                    <a:pt x="5321" y="1199261"/>
                  </a:lnTo>
                  <a:lnTo>
                    <a:pt x="10515" y="1246162"/>
                  </a:lnTo>
                  <a:lnTo>
                    <a:pt x="20485" y="1292402"/>
                  </a:lnTo>
                  <a:lnTo>
                    <a:pt x="29883" y="1329626"/>
                  </a:lnTo>
                  <a:lnTo>
                    <a:pt x="48704" y="1372285"/>
                  </a:lnTo>
                  <a:lnTo>
                    <a:pt x="73037" y="1418475"/>
                  </a:lnTo>
                  <a:lnTo>
                    <a:pt x="98971" y="1466291"/>
                  </a:lnTo>
                  <a:lnTo>
                    <a:pt x="122618" y="1513840"/>
                  </a:lnTo>
                  <a:lnTo>
                    <a:pt x="141147" y="1548434"/>
                  </a:lnTo>
                  <a:lnTo>
                    <a:pt x="142544" y="1553362"/>
                  </a:lnTo>
                  <a:lnTo>
                    <a:pt x="147269" y="1568881"/>
                  </a:lnTo>
                  <a:lnTo>
                    <a:pt x="154889" y="1606308"/>
                  </a:lnTo>
                  <a:lnTo>
                    <a:pt x="153111" y="1619846"/>
                  </a:lnTo>
                  <a:lnTo>
                    <a:pt x="147916" y="1632394"/>
                  </a:lnTo>
                  <a:lnTo>
                    <a:pt x="140639" y="1644116"/>
                  </a:lnTo>
                  <a:lnTo>
                    <a:pt x="132626" y="1655127"/>
                  </a:lnTo>
                  <a:lnTo>
                    <a:pt x="110248" y="1685315"/>
                  </a:lnTo>
                  <a:lnTo>
                    <a:pt x="106997" y="1689811"/>
                  </a:lnTo>
                  <a:lnTo>
                    <a:pt x="101269" y="1698256"/>
                  </a:lnTo>
                  <a:lnTo>
                    <a:pt x="98437" y="1701990"/>
                  </a:lnTo>
                  <a:lnTo>
                    <a:pt x="93459" y="1709686"/>
                  </a:lnTo>
                  <a:lnTo>
                    <a:pt x="91097" y="1713928"/>
                  </a:lnTo>
                  <a:lnTo>
                    <a:pt x="90614" y="1723085"/>
                  </a:lnTo>
                  <a:lnTo>
                    <a:pt x="92786" y="1727250"/>
                  </a:lnTo>
                  <a:lnTo>
                    <a:pt x="101892" y="1734972"/>
                  </a:lnTo>
                  <a:lnTo>
                    <a:pt x="109766" y="1735277"/>
                  </a:lnTo>
                  <a:lnTo>
                    <a:pt x="124536" y="1732610"/>
                  </a:lnTo>
                  <a:lnTo>
                    <a:pt x="160375" y="1712277"/>
                  </a:lnTo>
                  <a:lnTo>
                    <a:pt x="172110" y="1702904"/>
                  </a:lnTo>
                  <a:lnTo>
                    <a:pt x="178117" y="1698396"/>
                  </a:lnTo>
                  <a:lnTo>
                    <a:pt x="212737" y="1681886"/>
                  </a:lnTo>
                  <a:lnTo>
                    <a:pt x="226364" y="1677289"/>
                  </a:lnTo>
                  <a:lnTo>
                    <a:pt x="233159" y="1674952"/>
                  </a:lnTo>
                  <a:lnTo>
                    <a:pt x="269532" y="1654251"/>
                  </a:lnTo>
                  <a:lnTo>
                    <a:pt x="288201" y="1615236"/>
                  </a:lnTo>
                  <a:lnTo>
                    <a:pt x="286550" y="1606486"/>
                  </a:lnTo>
                  <a:lnTo>
                    <a:pt x="287223" y="1606575"/>
                  </a:lnTo>
                  <a:lnTo>
                    <a:pt x="286854" y="1605165"/>
                  </a:lnTo>
                  <a:lnTo>
                    <a:pt x="286423" y="1603756"/>
                  </a:lnTo>
                  <a:lnTo>
                    <a:pt x="285927" y="1602371"/>
                  </a:lnTo>
                  <a:lnTo>
                    <a:pt x="270992" y="1559331"/>
                  </a:lnTo>
                  <a:lnTo>
                    <a:pt x="264121" y="1516278"/>
                  </a:lnTo>
                  <a:lnTo>
                    <a:pt x="262763" y="1472984"/>
                  </a:lnTo>
                  <a:lnTo>
                    <a:pt x="264350" y="1429207"/>
                  </a:lnTo>
                  <a:lnTo>
                    <a:pt x="266344" y="1384681"/>
                  </a:lnTo>
                  <a:lnTo>
                    <a:pt x="266192" y="1339164"/>
                  </a:lnTo>
                  <a:lnTo>
                    <a:pt x="261353" y="1292428"/>
                  </a:lnTo>
                  <a:lnTo>
                    <a:pt x="249275" y="1244219"/>
                  </a:lnTo>
                  <a:lnTo>
                    <a:pt x="227418" y="1194295"/>
                  </a:lnTo>
                  <a:lnTo>
                    <a:pt x="207187" y="1161402"/>
                  </a:lnTo>
                  <a:lnTo>
                    <a:pt x="207543" y="1161161"/>
                  </a:lnTo>
                  <a:lnTo>
                    <a:pt x="248196" y="1135037"/>
                  </a:lnTo>
                  <a:lnTo>
                    <a:pt x="288239" y="1108481"/>
                  </a:lnTo>
                  <a:lnTo>
                    <a:pt x="327558" y="1080490"/>
                  </a:lnTo>
                  <a:lnTo>
                    <a:pt x="365290" y="1050556"/>
                  </a:lnTo>
                  <a:lnTo>
                    <a:pt x="400545" y="1018171"/>
                  </a:lnTo>
                  <a:lnTo>
                    <a:pt x="432485" y="982827"/>
                  </a:lnTo>
                  <a:lnTo>
                    <a:pt x="460222" y="944016"/>
                  </a:lnTo>
                  <a:lnTo>
                    <a:pt x="475665" y="911174"/>
                  </a:lnTo>
                  <a:lnTo>
                    <a:pt x="486854" y="902169"/>
                  </a:lnTo>
                  <a:lnTo>
                    <a:pt x="503821" y="877100"/>
                  </a:lnTo>
                  <a:lnTo>
                    <a:pt x="518731" y="850646"/>
                  </a:lnTo>
                  <a:lnTo>
                    <a:pt x="536422" y="827278"/>
                  </a:lnTo>
                  <a:lnTo>
                    <a:pt x="559892" y="814324"/>
                  </a:lnTo>
                  <a:lnTo>
                    <a:pt x="587489" y="808596"/>
                  </a:lnTo>
                  <a:lnTo>
                    <a:pt x="618490" y="799223"/>
                  </a:lnTo>
                  <a:lnTo>
                    <a:pt x="652183" y="775360"/>
                  </a:lnTo>
                  <a:lnTo>
                    <a:pt x="681697" y="736917"/>
                  </a:lnTo>
                  <a:lnTo>
                    <a:pt x="696544" y="694651"/>
                  </a:lnTo>
                  <a:lnTo>
                    <a:pt x="699312" y="649947"/>
                  </a:lnTo>
                  <a:close/>
                </a:path>
              </a:pathLst>
            </a:custGeom>
            <a:solidFill>
              <a:srgbClr val="ED89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03623" y="7909839"/>
              <a:ext cx="102309" cy="13236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9773867" y="7406381"/>
              <a:ext cx="571500" cy="614045"/>
            </a:xfrm>
            <a:custGeom>
              <a:avLst/>
              <a:gdLst/>
              <a:ahLst/>
              <a:cxnLst/>
              <a:rect l="l" t="t" r="r" b="b"/>
              <a:pathLst>
                <a:path w="571500" h="614045">
                  <a:moveTo>
                    <a:pt x="172043" y="613772"/>
                  </a:moveTo>
                  <a:lnTo>
                    <a:pt x="134403" y="601531"/>
                  </a:lnTo>
                  <a:lnTo>
                    <a:pt x="102183" y="579216"/>
                  </a:lnTo>
                  <a:lnTo>
                    <a:pt x="74690" y="550334"/>
                  </a:lnTo>
                  <a:lnTo>
                    <a:pt x="51231" y="518393"/>
                  </a:lnTo>
                  <a:lnTo>
                    <a:pt x="26052" y="475947"/>
                  </a:lnTo>
                  <a:lnTo>
                    <a:pt x="8953" y="430757"/>
                  </a:lnTo>
                  <a:lnTo>
                    <a:pt x="185" y="383994"/>
                  </a:lnTo>
                  <a:lnTo>
                    <a:pt x="0" y="336829"/>
                  </a:lnTo>
                  <a:lnTo>
                    <a:pt x="8646" y="290431"/>
                  </a:lnTo>
                  <a:lnTo>
                    <a:pt x="26375" y="245973"/>
                  </a:lnTo>
                  <a:lnTo>
                    <a:pt x="53438" y="204625"/>
                  </a:lnTo>
                  <a:lnTo>
                    <a:pt x="56596" y="185855"/>
                  </a:lnTo>
                  <a:lnTo>
                    <a:pt x="71024" y="133474"/>
                  </a:lnTo>
                  <a:lnTo>
                    <a:pt x="102068" y="74835"/>
                  </a:lnTo>
                  <a:lnTo>
                    <a:pt x="132987" y="41893"/>
                  </a:lnTo>
                  <a:lnTo>
                    <a:pt x="171465" y="17724"/>
                  </a:lnTo>
                  <a:lnTo>
                    <a:pt x="217760" y="3401"/>
                  </a:lnTo>
                  <a:lnTo>
                    <a:pt x="272134" y="0"/>
                  </a:lnTo>
                  <a:lnTo>
                    <a:pt x="316524" y="1860"/>
                  </a:lnTo>
                  <a:lnTo>
                    <a:pt x="362212" y="9076"/>
                  </a:lnTo>
                  <a:lnTo>
                    <a:pt x="407444" y="21742"/>
                  </a:lnTo>
                  <a:lnTo>
                    <a:pt x="450469" y="39949"/>
                  </a:lnTo>
                  <a:lnTo>
                    <a:pt x="489534" y="63792"/>
                  </a:lnTo>
                  <a:lnTo>
                    <a:pt x="522887" y="93364"/>
                  </a:lnTo>
                  <a:lnTo>
                    <a:pt x="548775" y="128758"/>
                  </a:lnTo>
                  <a:lnTo>
                    <a:pt x="565445" y="170068"/>
                  </a:lnTo>
                  <a:lnTo>
                    <a:pt x="571145" y="217386"/>
                  </a:lnTo>
                  <a:lnTo>
                    <a:pt x="570358" y="269103"/>
                  </a:lnTo>
                  <a:lnTo>
                    <a:pt x="562636" y="318677"/>
                  </a:lnTo>
                  <a:lnTo>
                    <a:pt x="548479" y="365726"/>
                  </a:lnTo>
                  <a:lnTo>
                    <a:pt x="528388" y="409869"/>
                  </a:lnTo>
                  <a:lnTo>
                    <a:pt x="502863" y="450723"/>
                  </a:lnTo>
                  <a:lnTo>
                    <a:pt x="449080" y="510983"/>
                  </a:lnTo>
                  <a:lnTo>
                    <a:pt x="410536" y="541782"/>
                  </a:lnTo>
                  <a:lnTo>
                    <a:pt x="368232" y="567658"/>
                  </a:lnTo>
                  <a:lnTo>
                    <a:pt x="322699" y="588202"/>
                  </a:lnTo>
                  <a:lnTo>
                    <a:pt x="274468" y="603008"/>
                  </a:lnTo>
                  <a:lnTo>
                    <a:pt x="224072" y="611667"/>
                  </a:lnTo>
                  <a:lnTo>
                    <a:pt x="172043" y="613772"/>
                  </a:lnTo>
                  <a:close/>
                </a:path>
              </a:pathLst>
            </a:custGeom>
            <a:solidFill>
              <a:srgbClr val="ED89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977717" y="7682153"/>
              <a:ext cx="55880" cy="97790"/>
            </a:xfrm>
            <a:custGeom>
              <a:avLst/>
              <a:gdLst/>
              <a:ahLst/>
              <a:cxnLst/>
              <a:rect l="l" t="t" r="r" b="b"/>
              <a:pathLst>
                <a:path w="55879" h="97790">
                  <a:moveTo>
                    <a:pt x="1485" y="83769"/>
                  </a:moveTo>
                  <a:lnTo>
                    <a:pt x="609" y="83210"/>
                  </a:lnTo>
                  <a:lnTo>
                    <a:pt x="317" y="83693"/>
                  </a:lnTo>
                  <a:lnTo>
                    <a:pt x="0" y="84150"/>
                  </a:lnTo>
                  <a:lnTo>
                    <a:pt x="863" y="84721"/>
                  </a:lnTo>
                  <a:lnTo>
                    <a:pt x="1485" y="83769"/>
                  </a:lnTo>
                  <a:close/>
                </a:path>
                <a:path w="55879" h="97790">
                  <a:moveTo>
                    <a:pt x="7124" y="89217"/>
                  </a:moveTo>
                  <a:lnTo>
                    <a:pt x="6680" y="88887"/>
                  </a:lnTo>
                  <a:lnTo>
                    <a:pt x="5981" y="88480"/>
                  </a:lnTo>
                  <a:lnTo>
                    <a:pt x="5295" y="89700"/>
                  </a:lnTo>
                  <a:lnTo>
                    <a:pt x="6286" y="89700"/>
                  </a:lnTo>
                  <a:lnTo>
                    <a:pt x="6731" y="89712"/>
                  </a:lnTo>
                  <a:lnTo>
                    <a:pt x="7124" y="89217"/>
                  </a:lnTo>
                  <a:close/>
                </a:path>
                <a:path w="55879" h="97790">
                  <a:moveTo>
                    <a:pt x="7378" y="77050"/>
                  </a:moveTo>
                  <a:lnTo>
                    <a:pt x="4254" y="78917"/>
                  </a:lnTo>
                  <a:lnTo>
                    <a:pt x="3314" y="77330"/>
                  </a:lnTo>
                  <a:lnTo>
                    <a:pt x="2438" y="79603"/>
                  </a:lnTo>
                  <a:lnTo>
                    <a:pt x="4076" y="79311"/>
                  </a:lnTo>
                  <a:lnTo>
                    <a:pt x="5257" y="82486"/>
                  </a:lnTo>
                  <a:lnTo>
                    <a:pt x="7378" y="77050"/>
                  </a:lnTo>
                  <a:close/>
                </a:path>
                <a:path w="55879" h="97790">
                  <a:moveTo>
                    <a:pt x="9017" y="93980"/>
                  </a:moveTo>
                  <a:lnTo>
                    <a:pt x="8547" y="93675"/>
                  </a:lnTo>
                  <a:lnTo>
                    <a:pt x="8077" y="93370"/>
                  </a:lnTo>
                  <a:lnTo>
                    <a:pt x="7505" y="94234"/>
                  </a:lnTo>
                  <a:lnTo>
                    <a:pt x="8458" y="94856"/>
                  </a:lnTo>
                  <a:lnTo>
                    <a:pt x="9017" y="93980"/>
                  </a:lnTo>
                  <a:close/>
                </a:path>
                <a:path w="55879" h="97790">
                  <a:moveTo>
                    <a:pt x="10820" y="96443"/>
                  </a:moveTo>
                  <a:lnTo>
                    <a:pt x="10731" y="96037"/>
                  </a:lnTo>
                  <a:lnTo>
                    <a:pt x="10515" y="95859"/>
                  </a:lnTo>
                  <a:lnTo>
                    <a:pt x="9448" y="95402"/>
                  </a:lnTo>
                  <a:lnTo>
                    <a:pt x="9906" y="97574"/>
                  </a:lnTo>
                  <a:lnTo>
                    <a:pt x="10693" y="96697"/>
                  </a:lnTo>
                  <a:lnTo>
                    <a:pt x="10820" y="96443"/>
                  </a:lnTo>
                  <a:close/>
                </a:path>
                <a:path w="55879" h="97790">
                  <a:moveTo>
                    <a:pt x="11645" y="89814"/>
                  </a:moveTo>
                  <a:lnTo>
                    <a:pt x="11366" y="89649"/>
                  </a:lnTo>
                  <a:lnTo>
                    <a:pt x="10375" y="89204"/>
                  </a:lnTo>
                  <a:lnTo>
                    <a:pt x="10502" y="91211"/>
                  </a:lnTo>
                  <a:lnTo>
                    <a:pt x="11391" y="90385"/>
                  </a:lnTo>
                  <a:lnTo>
                    <a:pt x="11569" y="90170"/>
                  </a:lnTo>
                  <a:lnTo>
                    <a:pt x="11645" y="89814"/>
                  </a:lnTo>
                  <a:close/>
                </a:path>
                <a:path w="55879" h="97790">
                  <a:moveTo>
                    <a:pt x="11671" y="30137"/>
                  </a:moveTo>
                  <a:lnTo>
                    <a:pt x="11226" y="29819"/>
                  </a:lnTo>
                  <a:lnTo>
                    <a:pt x="10591" y="29476"/>
                  </a:lnTo>
                  <a:lnTo>
                    <a:pt x="10375" y="30467"/>
                  </a:lnTo>
                  <a:lnTo>
                    <a:pt x="10820" y="30784"/>
                  </a:lnTo>
                  <a:lnTo>
                    <a:pt x="11455" y="31115"/>
                  </a:lnTo>
                  <a:lnTo>
                    <a:pt x="11671" y="30137"/>
                  </a:lnTo>
                  <a:close/>
                </a:path>
                <a:path w="55879" h="97790">
                  <a:moveTo>
                    <a:pt x="12458" y="78676"/>
                  </a:moveTo>
                  <a:lnTo>
                    <a:pt x="11861" y="78460"/>
                  </a:lnTo>
                  <a:lnTo>
                    <a:pt x="12077" y="78130"/>
                  </a:lnTo>
                  <a:lnTo>
                    <a:pt x="11709" y="77952"/>
                  </a:lnTo>
                  <a:lnTo>
                    <a:pt x="11569" y="77685"/>
                  </a:lnTo>
                  <a:lnTo>
                    <a:pt x="11455" y="76149"/>
                  </a:lnTo>
                  <a:lnTo>
                    <a:pt x="10121" y="77584"/>
                  </a:lnTo>
                  <a:lnTo>
                    <a:pt x="10985" y="78308"/>
                  </a:lnTo>
                  <a:lnTo>
                    <a:pt x="10604" y="78740"/>
                  </a:lnTo>
                  <a:lnTo>
                    <a:pt x="11239" y="79070"/>
                  </a:lnTo>
                  <a:lnTo>
                    <a:pt x="11544" y="79260"/>
                  </a:lnTo>
                  <a:lnTo>
                    <a:pt x="12103" y="79578"/>
                  </a:lnTo>
                  <a:lnTo>
                    <a:pt x="12458" y="78676"/>
                  </a:lnTo>
                  <a:close/>
                </a:path>
                <a:path w="55879" h="97790">
                  <a:moveTo>
                    <a:pt x="12788" y="92748"/>
                  </a:moveTo>
                  <a:lnTo>
                    <a:pt x="11976" y="92964"/>
                  </a:lnTo>
                  <a:lnTo>
                    <a:pt x="11849" y="92913"/>
                  </a:lnTo>
                  <a:lnTo>
                    <a:pt x="11087" y="92748"/>
                  </a:lnTo>
                  <a:lnTo>
                    <a:pt x="11226" y="93853"/>
                  </a:lnTo>
                  <a:lnTo>
                    <a:pt x="11887" y="93840"/>
                  </a:lnTo>
                  <a:lnTo>
                    <a:pt x="12636" y="93992"/>
                  </a:lnTo>
                  <a:lnTo>
                    <a:pt x="12788" y="92748"/>
                  </a:lnTo>
                  <a:close/>
                </a:path>
                <a:path w="55879" h="97790">
                  <a:moveTo>
                    <a:pt x="12903" y="87909"/>
                  </a:moveTo>
                  <a:lnTo>
                    <a:pt x="11912" y="87909"/>
                  </a:lnTo>
                  <a:lnTo>
                    <a:pt x="11468" y="87896"/>
                  </a:lnTo>
                  <a:lnTo>
                    <a:pt x="11087" y="88417"/>
                  </a:lnTo>
                  <a:lnTo>
                    <a:pt x="11518" y="88722"/>
                  </a:lnTo>
                  <a:lnTo>
                    <a:pt x="12217" y="89128"/>
                  </a:lnTo>
                  <a:lnTo>
                    <a:pt x="12903" y="87909"/>
                  </a:lnTo>
                  <a:close/>
                </a:path>
                <a:path w="55879" h="97790">
                  <a:moveTo>
                    <a:pt x="14655" y="72809"/>
                  </a:moveTo>
                  <a:lnTo>
                    <a:pt x="9131" y="69227"/>
                  </a:lnTo>
                  <a:lnTo>
                    <a:pt x="10121" y="73139"/>
                  </a:lnTo>
                  <a:lnTo>
                    <a:pt x="10071" y="73418"/>
                  </a:lnTo>
                  <a:lnTo>
                    <a:pt x="10477" y="73672"/>
                  </a:lnTo>
                  <a:lnTo>
                    <a:pt x="10706" y="73507"/>
                  </a:lnTo>
                  <a:lnTo>
                    <a:pt x="14655" y="72809"/>
                  </a:lnTo>
                  <a:close/>
                </a:path>
                <a:path w="55879" h="97790">
                  <a:moveTo>
                    <a:pt x="14897" y="17068"/>
                  </a:moveTo>
                  <a:lnTo>
                    <a:pt x="14452" y="16789"/>
                  </a:lnTo>
                  <a:lnTo>
                    <a:pt x="13995" y="16497"/>
                  </a:lnTo>
                  <a:lnTo>
                    <a:pt x="13538" y="17183"/>
                  </a:lnTo>
                  <a:lnTo>
                    <a:pt x="13995" y="17487"/>
                  </a:lnTo>
                  <a:lnTo>
                    <a:pt x="14439" y="17780"/>
                  </a:lnTo>
                  <a:lnTo>
                    <a:pt x="14897" y="17068"/>
                  </a:lnTo>
                  <a:close/>
                </a:path>
                <a:path w="55879" h="97790">
                  <a:moveTo>
                    <a:pt x="14947" y="38303"/>
                  </a:moveTo>
                  <a:lnTo>
                    <a:pt x="14503" y="38011"/>
                  </a:lnTo>
                  <a:lnTo>
                    <a:pt x="14046" y="37719"/>
                  </a:lnTo>
                  <a:lnTo>
                    <a:pt x="13589" y="38417"/>
                  </a:lnTo>
                  <a:lnTo>
                    <a:pt x="14046" y="38696"/>
                  </a:lnTo>
                  <a:lnTo>
                    <a:pt x="14490" y="38989"/>
                  </a:lnTo>
                  <a:lnTo>
                    <a:pt x="14947" y="38303"/>
                  </a:lnTo>
                  <a:close/>
                </a:path>
                <a:path w="55879" h="97790">
                  <a:moveTo>
                    <a:pt x="15265" y="85775"/>
                  </a:moveTo>
                  <a:lnTo>
                    <a:pt x="14452" y="85991"/>
                  </a:lnTo>
                  <a:lnTo>
                    <a:pt x="13677" y="85559"/>
                  </a:lnTo>
                  <a:lnTo>
                    <a:pt x="13563" y="86855"/>
                  </a:lnTo>
                  <a:lnTo>
                    <a:pt x="14363" y="86855"/>
                  </a:lnTo>
                  <a:lnTo>
                    <a:pt x="15113" y="87007"/>
                  </a:lnTo>
                  <a:lnTo>
                    <a:pt x="15265" y="85775"/>
                  </a:lnTo>
                  <a:close/>
                </a:path>
                <a:path w="55879" h="97790">
                  <a:moveTo>
                    <a:pt x="16446" y="60096"/>
                  </a:moveTo>
                  <a:lnTo>
                    <a:pt x="15900" y="59880"/>
                  </a:lnTo>
                  <a:lnTo>
                    <a:pt x="15671" y="60198"/>
                  </a:lnTo>
                  <a:lnTo>
                    <a:pt x="14046" y="60210"/>
                  </a:lnTo>
                  <a:lnTo>
                    <a:pt x="16205" y="61988"/>
                  </a:lnTo>
                  <a:lnTo>
                    <a:pt x="16408" y="60464"/>
                  </a:lnTo>
                  <a:lnTo>
                    <a:pt x="16446" y="60096"/>
                  </a:lnTo>
                  <a:close/>
                </a:path>
                <a:path w="55879" h="97790">
                  <a:moveTo>
                    <a:pt x="17780" y="94818"/>
                  </a:moveTo>
                  <a:lnTo>
                    <a:pt x="17170" y="94526"/>
                  </a:lnTo>
                  <a:lnTo>
                    <a:pt x="16891" y="94348"/>
                  </a:lnTo>
                  <a:lnTo>
                    <a:pt x="15506" y="94018"/>
                  </a:lnTo>
                  <a:lnTo>
                    <a:pt x="16637" y="95770"/>
                  </a:lnTo>
                  <a:lnTo>
                    <a:pt x="16192" y="96469"/>
                  </a:lnTo>
                  <a:lnTo>
                    <a:pt x="16675" y="96786"/>
                  </a:lnTo>
                  <a:lnTo>
                    <a:pt x="17145" y="97091"/>
                  </a:lnTo>
                  <a:lnTo>
                    <a:pt x="17716" y="96227"/>
                  </a:lnTo>
                  <a:lnTo>
                    <a:pt x="17221" y="95910"/>
                  </a:lnTo>
                  <a:lnTo>
                    <a:pt x="17030" y="95796"/>
                  </a:lnTo>
                  <a:lnTo>
                    <a:pt x="17500" y="95237"/>
                  </a:lnTo>
                  <a:lnTo>
                    <a:pt x="17780" y="94818"/>
                  </a:lnTo>
                  <a:close/>
                </a:path>
                <a:path w="55879" h="97790">
                  <a:moveTo>
                    <a:pt x="18224" y="90487"/>
                  </a:moveTo>
                  <a:lnTo>
                    <a:pt x="17767" y="90195"/>
                  </a:lnTo>
                  <a:lnTo>
                    <a:pt x="17449" y="89992"/>
                  </a:lnTo>
                  <a:lnTo>
                    <a:pt x="17576" y="89408"/>
                  </a:lnTo>
                  <a:lnTo>
                    <a:pt x="17132" y="89103"/>
                  </a:lnTo>
                  <a:lnTo>
                    <a:pt x="16510" y="88747"/>
                  </a:lnTo>
                  <a:lnTo>
                    <a:pt x="16294" y="89738"/>
                  </a:lnTo>
                  <a:lnTo>
                    <a:pt x="16738" y="90043"/>
                  </a:lnTo>
                  <a:lnTo>
                    <a:pt x="17094" y="90258"/>
                  </a:lnTo>
                  <a:lnTo>
                    <a:pt x="16878" y="90601"/>
                  </a:lnTo>
                  <a:lnTo>
                    <a:pt x="17322" y="90893"/>
                  </a:lnTo>
                  <a:lnTo>
                    <a:pt x="17767" y="91186"/>
                  </a:lnTo>
                  <a:lnTo>
                    <a:pt x="18224" y="90487"/>
                  </a:lnTo>
                  <a:close/>
                </a:path>
                <a:path w="55879" h="97790">
                  <a:moveTo>
                    <a:pt x="18427" y="5588"/>
                  </a:moveTo>
                  <a:lnTo>
                    <a:pt x="16548" y="6299"/>
                  </a:lnTo>
                  <a:lnTo>
                    <a:pt x="17360" y="7023"/>
                  </a:lnTo>
                  <a:lnTo>
                    <a:pt x="17614" y="7200"/>
                  </a:lnTo>
                  <a:lnTo>
                    <a:pt x="17919" y="6997"/>
                  </a:lnTo>
                  <a:lnTo>
                    <a:pt x="18034" y="6743"/>
                  </a:lnTo>
                  <a:lnTo>
                    <a:pt x="18427" y="5588"/>
                  </a:lnTo>
                  <a:close/>
                </a:path>
                <a:path w="55879" h="97790">
                  <a:moveTo>
                    <a:pt x="19939" y="30683"/>
                  </a:moveTo>
                  <a:lnTo>
                    <a:pt x="18961" y="30035"/>
                  </a:lnTo>
                  <a:lnTo>
                    <a:pt x="18364" y="29654"/>
                  </a:lnTo>
                  <a:lnTo>
                    <a:pt x="17780" y="30137"/>
                  </a:lnTo>
                  <a:lnTo>
                    <a:pt x="17691" y="30670"/>
                  </a:lnTo>
                  <a:lnTo>
                    <a:pt x="16471" y="30543"/>
                  </a:lnTo>
                  <a:lnTo>
                    <a:pt x="17030" y="32105"/>
                  </a:lnTo>
                  <a:lnTo>
                    <a:pt x="17932" y="31330"/>
                  </a:lnTo>
                  <a:lnTo>
                    <a:pt x="18783" y="32143"/>
                  </a:lnTo>
                  <a:lnTo>
                    <a:pt x="19939" y="30683"/>
                  </a:lnTo>
                  <a:close/>
                </a:path>
                <a:path w="55879" h="97790">
                  <a:moveTo>
                    <a:pt x="20967" y="80289"/>
                  </a:moveTo>
                  <a:lnTo>
                    <a:pt x="20713" y="79768"/>
                  </a:lnTo>
                  <a:lnTo>
                    <a:pt x="20447" y="79222"/>
                  </a:lnTo>
                  <a:lnTo>
                    <a:pt x="19354" y="79844"/>
                  </a:lnTo>
                  <a:lnTo>
                    <a:pt x="19875" y="80911"/>
                  </a:lnTo>
                  <a:lnTo>
                    <a:pt x="20967" y="80289"/>
                  </a:lnTo>
                  <a:close/>
                </a:path>
                <a:path w="55879" h="97790">
                  <a:moveTo>
                    <a:pt x="21221" y="85991"/>
                  </a:moveTo>
                  <a:lnTo>
                    <a:pt x="21005" y="85674"/>
                  </a:lnTo>
                  <a:lnTo>
                    <a:pt x="20751" y="85559"/>
                  </a:lnTo>
                  <a:lnTo>
                    <a:pt x="19596" y="85178"/>
                  </a:lnTo>
                  <a:lnTo>
                    <a:pt x="20320" y="87058"/>
                  </a:lnTo>
                  <a:lnTo>
                    <a:pt x="21031" y="86245"/>
                  </a:lnTo>
                  <a:lnTo>
                    <a:pt x="21221" y="85991"/>
                  </a:lnTo>
                  <a:close/>
                </a:path>
                <a:path w="55879" h="97790">
                  <a:moveTo>
                    <a:pt x="21437" y="31026"/>
                  </a:moveTo>
                  <a:lnTo>
                    <a:pt x="20993" y="30721"/>
                  </a:lnTo>
                  <a:lnTo>
                    <a:pt x="20548" y="30429"/>
                  </a:lnTo>
                  <a:lnTo>
                    <a:pt x="20091" y="31140"/>
                  </a:lnTo>
                  <a:lnTo>
                    <a:pt x="20548" y="31419"/>
                  </a:lnTo>
                  <a:lnTo>
                    <a:pt x="20993" y="31711"/>
                  </a:lnTo>
                  <a:lnTo>
                    <a:pt x="21437" y="31026"/>
                  </a:lnTo>
                  <a:close/>
                </a:path>
                <a:path w="55879" h="97790">
                  <a:moveTo>
                    <a:pt x="21450" y="27432"/>
                  </a:moveTo>
                  <a:lnTo>
                    <a:pt x="21043" y="26987"/>
                  </a:lnTo>
                  <a:lnTo>
                    <a:pt x="20574" y="26517"/>
                  </a:lnTo>
                  <a:lnTo>
                    <a:pt x="19710" y="27279"/>
                  </a:lnTo>
                  <a:lnTo>
                    <a:pt x="20332" y="27724"/>
                  </a:lnTo>
                  <a:lnTo>
                    <a:pt x="20789" y="28041"/>
                  </a:lnTo>
                  <a:lnTo>
                    <a:pt x="21450" y="27432"/>
                  </a:lnTo>
                  <a:close/>
                </a:path>
                <a:path w="55879" h="97790">
                  <a:moveTo>
                    <a:pt x="21704" y="19443"/>
                  </a:moveTo>
                  <a:lnTo>
                    <a:pt x="21247" y="19164"/>
                  </a:lnTo>
                  <a:lnTo>
                    <a:pt x="20802" y="18872"/>
                  </a:lnTo>
                  <a:lnTo>
                    <a:pt x="20345" y="19558"/>
                  </a:lnTo>
                  <a:lnTo>
                    <a:pt x="20802" y="19862"/>
                  </a:lnTo>
                  <a:lnTo>
                    <a:pt x="21247" y="20154"/>
                  </a:lnTo>
                  <a:lnTo>
                    <a:pt x="21704" y="19443"/>
                  </a:lnTo>
                  <a:close/>
                </a:path>
                <a:path w="55879" h="97790">
                  <a:moveTo>
                    <a:pt x="22098" y="78320"/>
                  </a:moveTo>
                  <a:lnTo>
                    <a:pt x="21463" y="77076"/>
                  </a:lnTo>
                  <a:lnTo>
                    <a:pt x="20904" y="77330"/>
                  </a:lnTo>
                  <a:lnTo>
                    <a:pt x="20370" y="77622"/>
                  </a:lnTo>
                  <a:lnTo>
                    <a:pt x="21005" y="78867"/>
                  </a:lnTo>
                  <a:lnTo>
                    <a:pt x="22098" y="78320"/>
                  </a:lnTo>
                  <a:close/>
                </a:path>
                <a:path w="55879" h="97790">
                  <a:moveTo>
                    <a:pt x="22263" y="93091"/>
                  </a:moveTo>
                  <a:lnTo>
                    <a:pt x="21856" y="92798"/>
                  </a:lnTo>
                  <a:lnTo>
                    <a:pt x="21590" y="92646"/>
                  </a:lnTo>
                  <a:lnTo>
                    <a:pt x="20307" y="92303"/>
                  </a:lnTo>
                  <a:lnTo>
                    <a:pt x="21336" y="94259"/>
                  </a:lnTo>
                  <a:lnTo>
                    <a:pt x="22034" y="93446"/>
                  </a:lnTo>
                  <a:lnTo>
                    <a:pt x="22263" y="93091"/>
                  </a:lnTo>
                  <a:close/>
                </a:path>
                <a:path w="55879" h="97790">
                  <a:moveTo>
                    <a:pt x="22631" y="94894"/>
                  </a:moveTo>
                  <a:lnTo>
                    <a:pt x="22148" y="94576"/>
                  </a:lnTo>
                  <a:lnTo>
                    <a:pt x="21666" y="94272"/>
                  </a:lnTo>
                  <a:lnTo>
                    <a:pt x="21107" y="95135"/>
                  </a:lnTo>
                  <a:lnTo>
                    <a:pt x="21590" y="95453"/>
                  </a:lnTo>
                  <a:lnTo>
                    <a:pt x="22059" y="95758"/>
                  </a:lnTo>
                  <a:lnTo>
                    <a:pt x="22631" y="94894"/>
                  </a:lnTo>
                  <a:close/>
                </a:path>
                <a:path w="55879" h="97790">
                  <a:moveTo>
                    <a:pt x="22631" y="12230"/>
                  </a:moveTo>
                  <a:lnTo>
                    <a:pt x="22529" y="11772"/>
                  </a:lnTo>
                  <a:lnTo>
                    <a:pt x="22339" y="11023"/>
                  </a:lnTo>
                  <a:lnTo>
                    <a:pt x="20929" y="11709"/>
                  </a:lnTo>
                  <a:lnTo>
                    <a:pt x="21628" y="12268"/>
                  </a:lnTo>
                  <a:lnTo>
                    <a:pt x="21958" y="12446"/>
                  </a:lnTo>
                  <a:lnTo>
                    <a:pt x="22631" y="12230"/>
                  </a:lnTo>
                  <a:close/>
                </a:path>
                <a:path w="55879" h="97790">
                  <a:moveTo>
                    <a:pt x="22733" y="2273"/>
                  </a:moveTo>
                  <a:lnTo>
                    <a:pt x="22021" y="381"/>
                  </a:lnTo>
                  <a:lnTo>
                    <a:pt x="21297" y="1206"/>
                  </a:lnTo>
                  <a:lnTo>
                    <a:pt x="21120" y="1460"/>
                  </a:lnTo>
                  <a:lnTo>
                    <a:pt x="21323" y="1765"/>
                  </a:lnTo>
                  <a:lnTo>
                    <a:pt x="21577" y="1879"/>
                  </a:lnTo>
                  <a:lnTo>
                    <a:pt x="22733" y="2273"/>
                  </a:lnTo>
                  <a:close/>
                </a:path>
                <a:path w="55879" h="97790">
                  <a:moveTo>
                    <a:pt x="24612" y="14554"/>
                  </a:moveTo>
                  <a:lnTo>
                    <a:pt x="24168" y="14274"/>
                  </a:lnTo>
                  <a:lnTo>
                    <a:pt x="23710" y="13982"/>
                  </a:lnTo>
                  <a:lnTo>
                    <a:pt x="23266" y="14668"/>
                  </a:lnTo>
                  <a:lnTo>
                    <a:pt x="23710" y="14973"/>
                  </a:lnTo>
                  <a:lnTo>
                    <a:pt x="24168" y="15265"/>
                  </a:lnTo>
                  <a:lnTo>
                    <a:pt x="24612" y="14554"/>
                  </a:lnTo>
                  <a:close/>
                </a:path>
                <a:path w="55879" h="97790">
                  <a:moveTo>
                    <a:pt x="24688" y="20675"/>
                  </a:moveTo>
                  <a:lnTo>
                    <a:pt x="24663" y="18567"/>
                  </a:lnTo>
                  <a:lnTo>
                    <a:pt x="23685" y="19469"/>
                  </a:lnTo>
                  <a:lnTo>
                    <a:pt x="23241" y="19469"/>
                  </a:lnTo>
                  <a:lnTo>
                    <a:pt x="23152" y="20167"/>
                  </a:lnTo>
                  <a:lnTo>
                    <a:pt x="23583" y="20281"/>
                  </a:lnTo>
                  <a:lnTo>
                    <a:pt x="24688" y="20675"/>
                  </a:lnTo>
                  <a:close/>
                </a:path>
                <a:path w="55879" h="97790">
                  <a:moveTo>
                    <a:pt x="25654" y="7962"/>
                  </a:moveTo>
                  <a:lnTo>
                    <a:pt x="25552" y="7429"/>
                  </a:lnTo>
                  <a:lnTo>
                    <a:pt x="25374" y="6781"/>
                  </a:lnTo>
                  <a:lnTo>
                    <a:pt x="24536" y="7226"/>
                  </a:lnTo>
                  <a:lnTo>
                    <a:pt x="24638" y="7759"/>
                  </a:lnTo>
                  <a:lnTo>
                    <a:pt x="24815" y="8420"/>
                  </a:lnTo>
                  <a:lnTo>
                    <a:pt x="25654" y="7962"/>
                  </a:lnTo>
                  <a:close/>
                </a:path>
                <a:path w="55879" h="97790">
                  <a:moveTo>
                    <a:pt x="25933" y="4127"/>
                  </a:moveTo>
                  <a:lnTo>
                    <a:pt x="25488" y="3848"/>
                  </a:lnTo>
                  <a:lnTo>
                    <a:pt x="25031" y="3556"/>
                  </a:lnTo>
                  <a:lnTo>
                    <a:pt x="24587" y="4254"/>
                  </a:lnTo>
                  <a:lnTo>
                    <a:pt x="25031" y="4546"/>
                  </a:lnTo>
                  <a:lnTo>
                    <a:pt x="25488" y="4826"/>
                  </a:lnTo>
                  <a:lnTo>
                    <a:pt x="25933" y="4127"/>
                  </a:lnTo>
                  <a:close/>
                </a:path>
                <a:path w="55879" h="97790">
                  <a:moveTo>
                    <a:pt x="25971" y="89623"/>
                  </a:moveTo>
                  <a:lnTo>
                    <a:pt x="25527" y="89331"/>
                  </a:lnTo>
                  <a:lnTo>
                    <a:pt x="25082" y="89039"/>
                  </a:lnTo>
                  <a:lnTo>
                    <a:pt x="24625" y="89738"/>
                  </a:lnTo>
                  <a:lnTo>
                    <a:pt x="25082" y="90030"/>
                  </a:lnTo>
                  <a:lnTo>
                    <a:pt x="25527" y="90322"/>
                  </a:lnTo>
                  <a:lnTo>
                    <a:pt x="25971" y="89623"/>
                  </a:lnTo>
                  <a:close/>
                </a:path>
                <a:path w="55879" h="97790">
                  <a:moveTo>
                    <a:pt x="26085" y="95567"/>
                  </a:moveTo>
                  <a:lnTo>
                    <a:pt x="25679" y="95275"/>
                  </a:lnTo>
                  <a:lnTo>
                    <a:pt x="25400" y="95123"/>
                  </a:lnTo>
                  <a:lnTo>
                    <a:pt x="24117" y="94767"/>
                  </a:lnTo>
                  <a:lnTo>
                    <a:pt x="25146" y="96723"/>
                  </a:lnTo>
                  <a:lnTo>
                    <a:pt x="25844" y="95910"/>
                  </a:lnTo>
                  <a:lnTo>
                    <a:pt x="26085" y="95567"/>
                  </a:lnTo>
                  <a:close/>
                </a:path>
                <a:path w="55879" h="97790">
                  <a:moveTo>
                    <a:pt x="26162" y="85001"/>
                  </a:moveTo>
                  <a:lnTo>
                    <a:pt x="24917" y="86004"/>
                  </a:lnTo>
                  <a:lnTo>
                    <a:pt x="24752" y="86601"/>
                  </a:lnTo>
                  <a:lnTo>
                    <a:pt x="24561" y="87884"/>
                  </a:lnTo>
                  <a:lnTo>
                    <a:pt x="25806" y="86893"/>
                  </a:lnTo>
                  <a:lnTo>
                    <a:pt x="25971" y="86271"/>
                  </a:lnTo>
                  <a:lnTo>
                    <a:pt x="26162" y="85001"/>
                  </a:lnTo>
                  <a:close/>
                </a:path>
                <a:path w="55879" h="97790">
                  <a:moveTo>
                    <a:pt x="28041" y="11341"/>
                  </a:moveTo>
                  <a:lnTo>
                    <a:pt x="27584" y="11074"/>
                  </a:lnTo>
                  <a:lnTo>
                    <a:pt x="27139" y="10769"/>
                  </a:lnTo>
                  <a:lnTo>
                    <a:pt x="26682" y="11468"/>
                  </a:lnTo>
                  <a:lnTo>
                    <a:pt x="27139" y="11760"/>
                  </a:lnTo>
                  <a:lnTo>
                    <a:pt x="27584" y="12065"/>
                  </a:lnTo>
                  <a:lnTo>
                    <a:pt x="28041" y="11341"/>
                  </a:lnTo>
                  <a:close/>
                </a:path>
                <a:path w="55879" h="97790">
                  <a:moveTo>
                    <a:pt x="28867" y="3556"/>
                  </a:moveTo>
                  <a:lnTo>
                    <a:pt x="28359" y="3213"/>
                  </a:lnTo>
                  <a:lnTo>
                    <a:pt x="27863" y="2895"/>
                  </a:lnTo>
                  <a:lnTo>
                    <a:pt x="27203" y="3911"/>
                  </a:lnTo>
                  <a:lnTo>
                    <a:pt x="27711" y="4229"/>
                  </a:lnTo>
                  <a:lnTo>
                    <a:pt x="28206" y="4572"/>
                  </a:lnTo>
                  <a:lnTo>
                    <a:pt x="28867" y="3556"/>
                  </a:lnTo>
                  <a:close/>
                </a:path>
                <a:path w="55879" h="97790">
                  <a:moveTo>
                    <a:pt x="29171" y="94945"/>
                  </a:moveTo>
                  <a:lnTo>
                    <a:pt x="28956" y="94640"/>
                  </a:lnTo>
                  <a:lnTo>
                    <a:pt x="28702" y="94526"/>
                  </a:lnTo>
                  <a:lnTo>
                    <a:pt x="27749" y="94208"/>
                  </a:lnTo>
                  <a:lnTo>
                    <a:pt x="28079" y="93700"/>
                  </a:lnTo>
                  <a:lnTo>
                    <a:pt x="27635" y="93408"/>
                  </a:lnTo>
                  <a:lnTo>
                    <a:pt x="27178" y="93116"/>
                  </a:lnTo>
                  <a:lnTo>
                    <a:pt x="26733" y="93814"/>
                  </a:lnTo>
                  <a:lnTo>
                    <a:pt x="27178" y="94107"/>
                  </a:lnTo>
                  <a:lnTo>
                    <a:pt x="27635" y="94386"/>
                  </a:lnTo>
                  <a:lnTo>
                    <a:pt x="28270" y="96024"/>
                  </a:lnTo>
                  <a:lnTo>
                    <a:pt x="28981" y="95199"/>
                  </a:lnTo>
                  <a:lnTo>
                    <a:pt x="29171" y="94945"/>
                  </a:lnTo>
                  <a:close/>
                </a:path>
                <a:path w="55879" h="97790">
                  <a:moveTo>
                    <a:pt x="29883" y="5156"/>
                  </a:moveTo>
                  <a:lnTo>
                    <a:pt x="29273" y="4965"/>
                  </a:lnTo>
                  <a:lnTo>
                    <a:pt x="28689" y="4635"/>
                  </a:lnTo>
                  <a:lnTo>
                    <a:pt x="28384" y="5549"/>
                  </a:lnTo>
                  <a:lnTo>
                    <a:pt x="28981" y="5753"/>
                  </a:lnTo>
                  <a:lnTo>
                    <a:pt x="29578" y="6070"/>
                  </a:lnTo>
                  <a:lnTo>
                    <a:pt x="29883" y="5156"/>
                  </a:lnTo>
                  <a:close/>
                </a:path>
                <a:path w="55879" h="97790">
                  <a:moveTo>
                    <a:pt x="30391" y="75742"/>
                  </a:moveTo>
                  <a:lnTo>
                    <a:pt x="29387" y="74244"/>
                  </a:lnTo>
                  <a:lnTo>
                    <a:pt x="29197" y="74117"/>
                  </a:lnTo>
                  <a:lnTo>
                    <a:pt x="28943" y="74218"/>
                  </a:lnTo>
                  <a:lnTo>
                    <a:pt x="28816" y="74383"/>
                  </a:lnTo>
                  <a:lnTo>
                    <a:pt x="26479" y="75399"/>
                  </a:lnTo>
                  <a:lnTo>
                    <a:pt x="30391" y="75742"/>
                  </a:lnTo>
                  <a:close/>
                </a:path>
                <a:path w="55879" h="97790">
                  <a:moveTo>
                    <a:pt x="30759" y="1409"/>
                  </a:moveTo>
                  <a:lnTo>
                    <a:pt x="30175" y="1282"/>
                  </a:lnTo>
                  <a:lnTo>
                    <a:pt x="30073" y="1117"/>
                  </a:lnTo>
                  <a:lnTo>
                    <a:pt x="29171" y="0"/>
                  </a:lnTo>
                  <a:lnTo>
                    <a:pt x="28994" y="2057"/>
                  </a:lnTo>
                  <a:lnTo>
                    <a:pt x="30086" y="2146"/>
                  </a:lnTo>
                  <a:lnTo>
                    <a:pt x="30746" y="2298"/>
                  </a:lnTo>
                  <a:lnTo>
                    <a:pt x="30759" y="1409"/>
                  </a:lnTo>
                  <a:close/>
                </a:path>
                <a:path w="55879" h="97790">
                  <a:moveTo>
                    <a:pt x="31267" y="7366"/>
                  </a:moveTo>
                  <a:lnTo>
                    <a:pt x="30988" y="7188"/>
                  </a:lnTo>
                  <a:lnTo>
                    <a:pt x="29997" y="6743"/>
                  </a:lnTo>
                  <a:lnTo>
                    <a:pt x="30124" y="8750"/>
                  </a:lnTo>
                  <a:lnTo>
                    <a:pt x="31013" y="7912"/>
                  </a:lnTo>
                  <a:lnTo>
                    <a:pt x="31203" y="7721"/>
                  </a:lnTo>
                  <a:lnTo>
                    <a:pt x="31267" y="7366"/>
                  </a:lnTo>
                  <a:close/>
                </a:path>
                <a:path w="55879" h="97790">
                  <a:moveTo>
                    <a:pt x="31623" y="15913"/>
                  </a:moveTo>
                  <a:lnTo>
                    <a:pt x="31165" y="15633"/>
                  </a:lnTo>
                  <a:lnTo>
                    <a:pt x="30721" y="15341"/>
                  </a:lnTo>
                  <a:lnTo>
                    <a:pt x="30276" y="16040"/>
                  </a:lnTo>
                  <a:lnTo>
                    <a:pt x="30721" y="16332"/>
                  </a:lnTo>
                  <a:lnTo>
                    <a:pt x="31165" y="16624"/>
                  </a:lnTo>
                  <a:lnTo>
                    <a:pt x="31623" y="15913"/>
                  </a:lnTo>
                  <a:close/>
                </a:path>
                <a:path w="55879" h="97790">
                  <a:moveTo>
                    <a:pt x="31800" y="15100"/>
                  </a:moveTo>
                  <a:lnTo>
                    <a:pt x="31076" y="13208"/>
                  </a:lnTo>
                  <a:lnTo>
                    <a:pt x="30353" y="14020"/>
                  </a:lnTo>
                  <a:lnTo>
                    <a:pt x="30175" y="14287"/>
                  </a:lnTo>
                  <a:lnTo>
                    <a:pt x="30391" y="14605"/>
                  </a:lnTo>
                  <a:lnTo>
                    <a:pt x="30645" y="14706"/>
                  </a:lnTo>
                  <a:lnTo>
                    <a:pt x="31800" y="15100"/>
                  </a:lnTo>
                  <a:close/>
                </a:path>
                <a:path w="55879" h="97790">
                  <a:moveTo>
                    <a:pt x="31826" y="90830"/>
                  </a:moveTo>
                  <a:lnTo>
                    <a:pt x="31623" y="90525"/>
                  </a:lnTo>
                  <a:lnTo>
                    <a:pt x="31356" y="90411"/>
                  </a:lnTo>
                  <a:lnTo>
                    <a:pt x="30213" y="90017"/>
                  </a:lnTo>
                  <a:lnTo>
                    <a:pt x="30924" y="91897"/>
                  </a:lnTo>
                  <a:lnTo>
                    <a:pt x="31648" y="91084"/>
                  </a:lnTo>
                  <a:lnTo>
                    <a:pt x="31826" y="90830"/>
                  </a:lnTo>
                  <a:close/>
                </a:path>
                <a:path w="55879" h="97790">
                  <a:moveTo>
                    <a:pt x="31902" y="80200"/>
                  </a:moveTo>
                  <a:lnTo>
                    <a:pt x="28803" y="77978"/>
                  </a:lnTo>
                  <a:lnTo>
                    <a:pt x="29159" y="79514"/>
                  </a:lnTo>
                  <a:lnTo>
                    <a:pt x="29349" y="80035"/>
                  </a:lnTo>
                  <a:lnTo>
                    <a:pt x="29883" y="80391"/>
                  </a:lnTo>
                  <a:lnTo>
                    <a:pt x="30441" y="80403"/>
                  </a:lnTo>
                  <a:lnTo>
                    <a:pt x="31902" y="80200"/>
                  </a:lnTo>
                  <a:close/>
                </a:path>
                <a:path w="55879" h="97790">
                  <a:moveTo>
                    <a:pt x="32143" y="5702"/>
                  </a:moveTo>
                  <a:lnTo>
                    <a:pt x="31699" y="5384"/>
                  </a:lnTo>
                  <a:lnTo>
                    <a:pt x="31064" y="5041"/>
                  </a:lnTo>
                  <a:lnTo>
                    <a:pt x="30861" y="6032"/>
                  </a:lnTo>
                  <a:lnTo>
                    <a:pt x="31305" y="6337"/>
                  </a:lnTo>
                  <a:lnTo>
                    <a:pt x="31927" y="6692"/>
                  </a:lnTo>
                  <a:lnTo>
                    <a:pt x="32143" y="5702"/>
                  </a:lnTo>
                  <a:close/>
                </a:path>
                <a:path w="55879" h="97790">
                  <a:moveTo>
                    <a:pt x="33350" y="81762"/>
                  </a:moveTo>
                  <a:lnTo>
                    <a:pt x="32486" y="80987"/>
                  </a:lnTo>
                  <a:lnTo>
                    <a:pt x="32245" y="80848"/>
                  </a:lnTo>
                  <a:lnTo>
                    <a:pt x="31826" y="80949"/>
                  </a:lnTo>
                  <a:lnTo>
                    <a:pt x="31648" y="81165"/>
                  </a:lnTo>
                  <a:lnTo>
                    <a:pt x="31191" y="82232"/>
                  </a:lnTo>
                  <a:lnTo>
                    <a:pt x="33350" y="81762"/>
                  </a:lnTo>
                  <a:close/>
                </a:path>
                <a:path w="55879" h="97790">
                  <a:moveTo>
                    <a:pt x="33997" y="91846"/>
                  </a:moveTo>
                  <a:lnTo>
                    <a:pt x="33020" y="91846"/>
                  </a:lnTo>
                  <a:lnTo>
                    <a:pt x="32575" y="91821"/>
                  </a:lnTo>
                  <a:lnTo>
                    <a:pt x="32181" y="92341"/>
                  </a:lnTo>
                  <a:lnTo>
                    <a:pt x="32613" y="92659"/>
                  </a:lnTo>
                  <a:lnTo>
                    <a:pt x="33312" y="93065"/>
                  </a:lnTo>
                  <a:lnTo>
                    <a:pt x="33997" y="91846"/>
                  </a:lnTo>
                  <a:close/>
                </a:path>
                <a:path w="55879" h="97790">
                  <a:moveTo>
                    <a:pt x="34061" y="24625"/>
                  </a:moveTo>
                  <a:lnTo>
                    <a:pt x="32410" y="19824"/>
                  </a:lnTo>
                  <a:lnTo>
                    <a:pt x="31115" y="22352"/>
                  </a:lnTo>
                  <a:lnTo>
                    <a:pt x="31064" y="22529"/>
                  </a:lnTo>
                  <a:lnTo>
                    <a:pt x="31102" y="22733"/>
                  </a:lnTo>
                  <a:lnTo>
                    <a:pt x="31191" y="22885"/>
                  </a:lnTo>
                  <a:lnTo>
                    <a:pt x="29603" y="22745"/>
                  </a:lnTo>
                  <a:lnTo>
                    <a:pt x="31216" y="24892"/>
                  </a:lnTo>
                  <a:lnTo>
                    <a:pt x="31394" y="23139"/>
                  </a:lnTo>
                  <a:lnTo>
                    <a:pt x="34061" y="24625"/>
                  </a:lnTo>
                  <a:close/>
                </a:path>
                <a:path w="55879" h="97790">
                  <a:moveTo>
                    <a:pt x="34188" y="32766"/>
                  </a:moveTo>
                  <a:lnTo>
                    <a:pt x="33235" y="31648"/>
                  </a:lnTo>
                  <a:lnTo>
                    <a:pt x="33731" y="31330"/>
                  </a:lnTo>
                  <a:lnTo>
                    <a:pt x="33743" y="30543"/>
                  </a:lnTo>
                  <a:lnTo>
                    <a:pt x="33235" y="30251"/>
                  </a:lnTo>
                  <a:lnTo>
                    <a:pt x="32029" y="29273"/>
                  </a:lnTo>
                  <a:lnTo>
                    <a:pt x="31115" y="31432"/>
                  </a:lnTo>
                  <a:lnTo>
                    <a:pt x="32600" y="31737"/>
                  </a:lnTo>
                  <a:lnTo>
                    <a:pt x="31165" y="32867"/>
                  </a:lnTo>
                  <a:lnTo>
                    <a:pt x="34188" y="32766"/>
                  </a:lnTo>
                  <a:close/>
                </a:path>
                <a:path w="55879" h="97790">
                  <a:moveTo>
                    <a:pt x="34848" y="3594"/>
                  </a:moveTo>
                  <a:lnTo>
                    <a:pt x="34391" y="3314"/>
                  </a:lnTo>
                  <a:lnTo>
                    <a:pt x="33947" y="3009"/>
                  </a:lnTo>
                  <a:lnTo>
                    <a:pt x="33502" y="3708"/>
                  </a:lnTo>
                  <a:lnTo>
                    <a:pt x="33947" y="4000"/>
                  </a:lnTo>
                  <a:lnTo>
                    <a:pt x="34391" y="4279"/>
                  </a:lnTo>
                  <a:lnTo>
                    <a:pt x="34848" y="3594"/>
                  </a:lnTo>
                  <a:close/>
                </a:path>
                <a:path w="55879" h="97790">
                  <a:moveTo>
                    <a:pt x="35102" y="10515"/>
                  </a:moveTo>
                  <a:lnTo>
                    <a:pt x="34658" y="10223"/>
                  </a:lnTo>
                  <a:lnTo>
                    <a:pt x="34201" y="9931"/>
                  </a:lnTo>
                  <a:lnTo>
                    <a:pt x="33756" y="10629"/>
                  </a:lnTo>
                  <a:lnTo>
                    <a:pt x="34201" y="10922"/>
                  </a:lnTo>
                  <a:lnTo>
                    <a:pt x="34658" y="11226"/>
                  </a:lnTo>
                  <a:lnTo>
                    <a:pt x="35102" y="10515"/>
                  </a:lnTo>
                  <a:close/>
                </a:path>
                <a:path w="55879" h="97790">
                  <a:moveTo>
                    <a:pt x="35483" y="87871"/>
                  </a:moveTo>
                  <a:lnTo>
                    <a:pt x="34620" y="87096"/>
                  </a:lnTo>
                  <a:lnTo>
                    <a:pt x="34378" y="86969"/>
                  </a:lnTo>
                  <a:lnTo>
                    <a:pt x="33959" y="87058"/>
                  </a:lnTo>
                  <a:lnTo>
                    <a:pt x="33782" y="87274"/>
                  </a:lnTo>
                  <a:lnTo>
                    <a:pt x="33324" y="88341"/>
                  </a:lnTo>
                  <a:lnTo>
                    <a:pt x="35483" y="87871"/>
                  </a:lnTo>
                  <a:close/>
                </a:path>
                <a:path w="55879" h="97790">
                  <a:moveTo>
                    <a:pt x="36855" y="16903"/>
                  </a:moveTo>
                  <a:lnTo>
                    <a:pt x="36753" y="16256"/>
                  </a:lnTo>
                  <a:lnTo>
                    <a:pt x="36626" y="15709"/>
                  </a:lnTo>
                  <a:lnTo>
                    <a:pt x="35674" y="15659"/>
                  </a:lnTo>
                  <a:lnTo>
                    <a:pt x="35775" y="16306"/>
                  </a:lnTo>
                  <a:lnTo>
                    <a:pt x="35915" y="16840"/>
                  </a:lnTo>
                  <a:lnTo>
                    <a:pt x="36855" y="16903"/>
                  </a:lnTo>
                  <a:close/>
                </a:path>
                <a:path w="55879" h="97790">
                  <a:moveTo>
                    <a:pt x="37998" y="83197"/>
                  </a:moveTo>
                  <a:lnTo>
                    <a:pt x="37553" y="82905"/>
                  </a:lnTo>
                  <a:lnTo>
                    <a:pt x="37096" y="82626"/>
                  </a:lnTo>
                  <a:lnTo>
                    <a:pt x="36652" y="83312"/>
                  </a:lnTo>
                  <a:lnTo>
                    <a:pt x="37096" y="83604"/>
                  </a:lnTo>
                  <a:lnTo>
                    <a:pt x="37553" y="83896"/>
                  </a:lnTo>
                  <a:lnTo>
                    <a:pt x="37998" y="83197"/>
                  </a:lnTo>
                  <a:close/>
                </a:path>
                <a:path w="55879" h="97790">
                  <a:moveTo>
                    <a:pt x="38150" y="75387"/>
                  </a:moveTo>
                  <a:lnTo>
                    <a:pt x="37642" y="75069"/>
                  </a:lnTo>
                  <a:lnTo>
                    <a:pt x="37160" y="74739"/>
                  </a:lnTo>
                  <a:lnTo>
                    <a:pt x="36499" y="75755"/>
                  </a:lnTo>
                  <a:lnTo>
                    <a:pt x="37490" y="76415"/>
                  </a:lnTo>
                  <a:lnTo>
                    <a:pt x="38150" y="75387"/>
                  </a:lnTo>
                  <a:close/>
                </a:path>
                <a:path w="55879" h="97790">
                  <a:moveTo>
                    <a:pt x="39306" y="9372"/>
                  </a:moveTo>
                  <a:lnTo>
                    <a:pt x="38595" y="7493"/>
                  </a:lnTo>
                  <a:lnTo>
                    <a:pt x="37884" y="8305"/>
                  </a:lnTo>
                  <a:lnTo>
                    <a:pt x="37693" y="8559"/>
                  </a:lnTo>
                  <a:lnTo>
                    <a:pt x="37909" y="8864"/>
                  </a:lnTo>
                  <a:lnTo>
                    <a:pt x="38163" y="8978"/>
                  </a:lnTo>
                  <a:lnTo>
                    <a:pt x="39306" y="9372"/>
                  </a:lnTo>
                  <a:close/>
                </a:path>
                <a:path w="55879" h="97790">
                  <a:moveTo>
                    <a:pt x="39382" y="88976"/>
                  </a:moveTo>
                  <a:lnTo>
                    <a:pt x="39281" y="88442"/>
                  </a:lnTo>
                  <a:lnTo>
                    <a:pt x="39103" y="87795"/>
                  </a:lnTo>
                  <a:lnTo>
                    <a:pt x="38265" y="88239"/>
                  </a:lnTo>
                  <a:lnTo>
                    <a:pt x="38366" y="88773"/>
                  </a:lnTo>
                  <a:lnTo>
                    <a:pt x="38544" y="89420"/>
                  </a:lnTo>
                  <a:lnTo>
                    <a:pt x="39382" y="88976"/>
                  </a:lnTo>
                  <a:close/>
                </a:path>
                <a:path w="55879" h="97790">
                  <a:moveTo>
                    <a:pt x="42722" y="26543"/>
                  </a:moveTo>
                  <a:lnTo>
                    <a:pt x="41973" y="26619"/>
                  </a:lnTo>
                  <a:lnTo>
                    <a:pt x="41313" y="26555"/>
                  </a:lnTo>
                  <a:lnTo>
                    <a:pt x="41160" y="27546"/>
                  </a:lnTo>
                  <a:lnTo>
                    <a:pt x="41897" y="27482"/>
                  </a:lnTo>
                  <a:lnTo>
                    <a:pt x="42557" y="27546"/>
                  </a:lnTo>
                  <a:lnTo>
                    <a:pt x="42722" y="26543"/>
                  </a:lnTo>
                  <a:close/>
                </a:path>
                <a:path w="55879" h="97790">
                  <a:moveTo>
                    <a:pt x="44030" y="76898"/>
                  </a:moveTo>
                  <a:lnTo>
                    <a:pt x="43789" y="76377"/>
                  </a:lnTo>
                  <a:lnTo>
                    <a:pt x="43510" y="75831"/>
                  </a:lnTo>
                  <a:lnTo>
                    <a:pt x="42418" y="76441"/>
                  </a:lnTo>
                  <a:lnTo>
                    <a:pt x="42684" y="76974"/>
                  </a:lnTo>
                  <a:lnTo>
                    <a:pt x="42951" y="77520"/>
                  </a:lnTo>
                  <a:lnTo>
                    <a:pt x="44030" y="76898"/>
                  </a:lnTo>
                  <a:close/>
                </a:path>
                <a:path w="55879" h="97790">
                  <a:moveTo>
                    <a:pt x="44805" y="18059"/>
                  </a:moveTo>
                  <a:lnTo>
                    <a:pt x="44196" y="16967"/>
                  </a:lnTo>
                  <a:lnTo>
                    <a:pt x="43662" y="17233"/>
                  </a:lnTo>
                  <a:lnTo>
                    <a:pt x="43116" y="17487"/>
                  </a:lnTo>
                  <a:lnTo>
                    <a:pt x="43726" y="18567"/>
                  </a:lnTo>
                  <a:lnTo>
                    <a:pt x="44259" y="18338"/>
                  </a:lnTo>
                  <a:lnTo>
                    <a:pt x="44805" y="18059"/>
                  </a:lnTo>
                  <a:close/>
                </a:path>
                <a:path w="55879" h="97790">
                  <a:moveTo>
                    <a:pt x="47002" y="84137"/>
                  </a:moveTo>
                  <a:lnTo>
                    <a:pt x="46990" y="83312"/>
                  </a:lnTo>
                  <a:lnTo>
                    <a:pt x="46482" y="83312"/>
                  </a:lnTo>
                  <a:lnTo>
                    <a:pt x="45237" y="83159"/>
                  </a:lnTo>
                  <a:lnTo>
                    <a:pt x="45593" y="85394"/>
                  </a:lnTo>
                  <a:lnTo>
                    <a:pt x="46431" y="84175"/>
                  </a:lnTo>
                  <a:lnTo>
                    <a:pt x="47002" y="84137"/>
                  </a:lnTo>
                  <a:close/>
                </a:path>
                <a:path w="55879" h="97790">
                  <a:moveTo>
                    <a:pt x="51714" y="78206"/>
                  </a:moveTo>
                  <a:lnTo>
                    <a:pt x="50914" y="77546"/>
                  </a:lnTo>
                  <a:lnTo>
                    <a:pt x="50495" y="77254"/>
                  </a:lnTo>
                  <a:lnTo>
                    <a:pt x="50203" y="77863"/>
                  </a:lnTo>
                  <a:lnTo>
                    <a:pt x="50025" y="78155"/>
                  </a:lnTo>
                  <a:lnTo>
                    <a:pt x="49695" y="79527"/>
                  </a:lnTo>
                  <a:lnTo>
                    <a:pt x="51714" y="78206"/>
                  </a:lnTo>
                  <a:close/>
                </a:path>
                <a:path w="55879" h="97790">
                  <a:moveTo>
                    <a:pt x="51892" y="71412"/>
                  </a:moveTo>
                  <a:lnTo>
                    <a:pt x="51447" y="71120"/>
                  </a:lnTo>
                  <a:lnTo>
                    <a:pt x="51003" y="70840"/>
                  </a:lnTo>
                  <a:lnTo>
                    <a:pt x="50546" y="71539"/>
                  </a:lnTo>
                  <a:lnTo>
                    <a:pt x="51447" y="72123"/>
                  </a:lnTo>
                  <a:lnTo>
                    <a:pt x="51892" y="71412"/>
                  </a:lnTo>
                  <a:close/>
                </a:path>
                <a:path w="55879" h="97790">
                  <a:moveTo>
                    <a:pt x="52603" y="19329"/>
                  </a:moveTo>
                  <a:lnTo>
                    <a:pt x="52146" y="19050"/>
                  </a:lnTo>
                  <a:lnTo>
                    <a:pt x="51701" y="18757"/>
                  </a:lnTo>
                  <a:lnTo>
                    <a:pt x="51257" y="19456"/>
                  </a:lnTo>
                  <a:lnTo>
                    <a:pt x="51701" y="19748"/>
                  </a:lnTo>
                  <a:lnTo>
                    <a:pt x="52146" y="20040"/>
                  </a:lnTo>
                  <a:lnTo>
                    <a:pt x="52603" y="19329"/>
                  </a:lnTo>
                  <a:close/>
                </a:path>
                <a:path w="55879" h="97790">
                  <a:moveTo>
                    <a:pt x="55511" y="25057"/>
                  </a:moveTo>
                  <a:lnTo>
                    <a:pt x="55016" y="24726"/>
                  </a:lnTo>
                  <a:lnTo>
                    <a:pt x="54533" y="24409"/>
                  </a:lnTo>
                  <a:lnTo>
                    <a:pt x="53860" y="25438"/>
                  </a:lnTo>
                  <a:lnTo>
                    <a:pt x="54356" y="25755"/>
                  </a:lnTo>
                  <a:lnTo>
                    <a:pt x="54851" y="26073"/>
                  </a:lnTo>
                  <a:lnTo>
                    <a:pt x="55511" y="25057"/>
                  </a:lnTo>
                  <a:close/>
                </a:path>
              </a:pathLst>
            </a:custGeom>
            <a:solidFill>
              <a:srgbClr val="F25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987839" y="7692427"/>
              <a:ext cx="54610" cy="69850"/>
            </a:xfrm>
            <a:custGeom>
              <a:avLst/>
              <a:gdLst/>
              <a:ahLst/>
              <a:cxnLst/>
              <a:rect l="l" t="t" r="r" b="b"/>
              <a:pathLst>
                <a:path w="54609" h="69850">
                  <a:moveTo>
                    <a:pt x="2336" y="68402"/>
                  </a:moveTo>
                  <a:lnTo>
                    <a:pt x="1739" y="68186"/>
                  </a:lnTo>
                  <a:lnTo>
                    <a:pt x="1955" y="67856"/>
                  </a:lnTo>
                  <a:lnTo>
                    <a:pt x="1587" y="67678"/>
                  </a:lnTo>
                  <a:lnTo>
                    <a:pt x="1447" y="67411"/>
                  </a:lnTo>
                  <a:lnTo>
                    <a:pt x="1333" y="65874"/>
                  </a:lnTo>
                  <a:lnTo>
                    <a:pt x="0" y="67310"/>
                  </a:lnTo>
                  <a:lnTo>
                    <a:pt x="863" y="68033"/>
                  </a:lnTo>
                  <a:lnTo>
                    <a:pt x="482" y="68465"/>
                  </a:lnTo>
                  <a:lnTo>
                    <a:pt x="1117" y="68795"/>
                  </a:lnTo>
                  <a:lnTo>
                    <a:pt x="1422" y="68986"/>
                  </a:lnTo>
                  <a:lnTo>
                    <a:pt x="1981" y="69303"/>
                  </a:lnTo>
                  <a:lnTo>
                    <a:pt x="2336" y="68402"/>
                  </a:lnTo>
                  <a:close/>
                </a:path>
                <a:path w="54609" h="69850">
                  <a:moveTo>
                    <a:pt x="6781" y="38696"/>
                  </a:moveTo>
                  <a:lnTo>
                    <a:pt x="6121" y="38290"/>
                  </a:lnTo>
                  <a:lnTo>
                    <a:pt x="5600" y="37934"/>
                  </a:lnTo>
                  <a:lnTo>
                    <a:pt x="5067" y="38290"/>
                  </a:lnTo>
                  <a:lnTo>
                    <a:pt x="4902" y="38735"/>
                  </a:lnTo>
                  <a:lnTo>
                    <a:pt x="4737" y="38722"/>
                  </a:lnTo>
                  <a:lnTo>
                    <a:pt x="4584" y="38773"/>
                  </a:lnTo>
                  <a:lnTo>
                    <a:pt x="4445" y="38862"/>
                  </a:lnTo>
                  <a:lnTo>
                    <a:pt x="4597" y="37185"/>
                  </a:lnTo>
                  <a:lnTo>
                    <a:pt x="2387" y="38900"/>
                  </a:lnTo>
                  <a:lnTo>
                    <a:pt x="4254" y="39014"/>
                  </a:lnTo>
                  <a:lnTo>
                    <a:pt x="3721" y="39509"/>
                  </a:lnTo>
                  <a:lnTo>
                    <a:pt x="4191" y="40525"/>
                  </a:lnTo>
                  <a:lnTo>
                    <a:pt x="4940" y="40411"/>
                  </a:lnTo>
                  <a:lnTo>
                    <a:pt x="4787" y="41681"/>
                  </a:lnTo>
                  <a:lnTo>
                    <a:pt x="6540" y="40424"/>
                  </a:lnTo>
                  <a:lnTo>
                    <a:pt x="5905" y="39776"/>
                  </a:lnTo>
                  <a:lnTo>
                    <a:pt x="6477" y="39560"/>
                  </a:lnTo>
                  <a:lnTo>
                    <a:pt x="6781" y="38696"/>
                  </a:lnTo>
                  <a:close/>
                </a:path>
                <a:path w="54609" h="69850">
                  <a:moveTo>
                    <a:pt x="9944" y="64262"/>
                  </a:moveTo>
                  <a:lnTo>
                    <a:pt x="9423" y="64198"/>
                  </a:lnTo>
                  <a:lnTo>
                    <a:pt x="8877" y="63246"/>
                  </a:lnTo>
                  <a:lnTo>
                    <a:pt x="7073" y="64160"/>
                  </a:lnTo>
                  <a:lnTo>
                    <a:pt x="7772" y="65163"/>
                  </a:lnTo>
                  <a:lnTo>
                    <a:pt x="8128" y="65747"/>
                  </a:lnTo>
                  <a:lnTo>
                    <a:pt x="9131" y="65582"/>
                  </a:lnTo>
                  <a:lnTo>
                    <a:pt x="9448" y="65036"/>
                  </a:lnTo>
                  <a:lnTo>
                    <a:pt x="9893" y="64998"/>
                  </a:lnTo>
                  <a:lnTo>
                    <a:pt x="9944" y="64262"/>
                  </a:lnTo>
                  <a:close/>
                </a:path>
                <a:path w="54609" h="69850">
                  <a:moveTo>
                    <a:pt x="11379" y="35420"/>
                  </a:moveTo>
                  <a:lnTo>
                    <a:pt x="11264" y="35280"/>
                  </a:lnTo>
                  <a:lnTo>
                    <a:pt x="10464" y="34912"/>
                  </a:lnTo>
                  <a:lnTo>
                    <a:pt x="9944" y="35420"/>
                  </a:lnTo>
                  <a:lnTo>
                    <a:pt x="9702" y="35102"/>
                  </a:lnTo>
                  <a:lnTo>
                    <a:pt x="9588" y="36322"/>
                  </a:lnTo>
                  <a:lnTo>
                    <a:pt x="9359" y="36068"/>
                  </a:lnTo>
                  <a:lnTo>
                    <a:pt x="9207" y="36004"/>
                  </a:lnTo>
                  <a:lnTo>
                    <a:pt x="9232" y="35852"/>
                  </a:lnTo>
                  <a:lnTo>
                    <a:pt x="9347" y="36004"/>
                  </a:lnTo>
                  <a:lnTo>
                    <a:pt x="9575" y="36080"/>
                  </a:lnTo>
                  <a:lnTo>
                    <a:pt x="9588" y="36322"/>
                  </a:lnTo>
                  <a:lnTo>
                    <a:pt x="9588" y="35153"/>
                  </a:lnTo>
                  <a:lnTo>
                    <a:pt x="9271" y="35280"/>
                  </a:lnTo>
                  <a:lnTo>
                    <a:pt x="9207" y="35598"/>
                  </a:lnTo>
                  <a:lnTo>
                    <a:pt x="8610" y="33870"/>
                  </a:lnTo>
                  <a:lnTo>
                    <a:pt x="6451" y="36080"/>
                  </a:lnTo>
                  <a:lnTo>
                    <a:pt x="8077" y="36753"/>
                  </a:lnTo>
                  <a:lnTo>
                    <a:pt x="8001" y="37973"/>
                  </a:lnTo>
                  <a:lnTo>
                    <a:pt x="9906" y="37769"/>
                  </a:lnTo>
                  <a:lnTo>
                    <a:pt x="9702" y="36639"/>
                  </a:lnTo>
                  <a:lnTo>
                    <a:pt x="10210" y="37401"/>
                  </a:lnTo>
                  <a:lnTo>
                    <a:pt x="11315" y="36868"/>
                  </a:lnTo>
                  <a:lnTo>
                    <a:pt x="11315" y="36639"/>
                  </a:lnTo>
                  <a:lnTo>
                    <a:pt x="11328" y="36322"/>
                  </a:lnTo>
                  <a:lnTo>
                    <a:pt x="11353" y="35852"/>
                  </a:lnTo>
                  <a:lnTo>
                    <a:pt x="11366" y="35598"/>
                  </a:lnTo>
                  <a:lnTo>
                    <a:pt x="11379" y="35420"/>
                  </a:lnTo>
                  <a:close/>
                </a:path>
                <a:path w="54609" h="69850">
                  <a:moveTo>
                    <a:pt x="11785" y="25590"/>
                  </a:moveTo>
                  <a:lnTo>
                    <a:pt x="11214" y="25158"/>
                  </a:lnTo>
                  <a:lnTo>
                    <a:pt x="10744" y="24879"/>
                  </a:lnTo>
                  <a:lnTo>
                    <a:pt x="9918" y="25476"/>
                  </a:lnTo>
                  <a:lnTo>
                    <a:pt x="10502" y="25908"/>
                  </a:lnTo>
                  <a:lnTo>
                    <a:pt x="10960" y="26200"/>
                  </a:lnTo>
                  <a:lnTo>
                    <a:pt x="11785" y="25590"/>
                  </a:lnTo>
                  <a:close/>
                </a:path>
                <a:path w="54609" h="69850">
                  <a:moveTo>
                    <a:pt x="13449" y="27279"/>
                  </a:moveTo>
                  <a:lnTo>
                    <a:pt x="12954" y="26987"/>
                  </a:lnTo>
                  <a:lnTo>
                    <a:pt x="12484" y="26670"/>
                  </a:lnTo>
                  <a:lnTo>
                    <a:pt x="11925" y="27533"/>
                  </a:lnTo>
                  <a:lnTo>
                    <a:pt x="12877" y="28168"/>
                  </a:lnTo>
                  <a:lnTo>
                    <a:pt x="13449" y="27279"/>
                  </a:lnTo>
                  <a:close/>
                </a:path>
                <a:path w="54609" h="69850">
                  <a:moveTo>
                    <a:pt x="14262" y="52844"/>
                  </a:moveTo>
                  <a:lnTo>
                    <a:pt x="13804" y="52552"/>
                  </a:lnTo>
                  <a:lnTo>
                    <a:pt x="13360" y="52260"/>
                  </a:lnTo>
                  <a:lnTo>
                    <a:pt x="12915" y="52959"/>
                  </a:lnTo>
                  <a:lnTo>
                    <a:pt x="13804" y="53543"/>
                  </a:lnTo>
                  <a:lnTo>
                    <a:pt x="14262" y="52844"/>
                  </a:lnTo>
                  <a:close/>
                </a:path>
                <a:path w="54609" h="69850">
                  <a:moveTo>
                    <a:pt x="14732" y="42926"/>
                  </a:moveTo>
                  <a:lnTo>
                    <a:pt x="13919" y="42252"/>
                  </a:lnTo>
                  <a:lnTo>
                    <a:pt x="13512" y="41960"/>
                  </a:lnTo>
                  <a:lnTo>
                    <a:pt x="13220" y="42570"/>
                  </a:lnTo>
                  <a:lnTo>
                    <a:pt x="13042" y="42849"/>
                  </a:lnTo>
                  <a:lnTo>
                    <a:pt x="12979" y="43078"/>
                  </a:lnTo>
                  <a:lnTo>
                    <a:pt x="12598" y="42138"/>
                  </a:lnTo>
                  <a:lnTo>
                    <a:pt x="12014" y="42418"/>
                  </a:lnTo>
                  <a:lnTo>
                    <a:pt x="11493" y="42710"/>
                  </a:lnTo>
                  <a:lnTo>
                    <a:pt x="12065" y="44069"/>
                  </a:lnTo>
                  <a:lnTo>
                    <a:pt x="12649" y="43789"/>
                  </a:lnTo>
                  <a:lnTo>
                    <a:pt x="12839" y="43688"/>
                  </a:lnTo>
                  <a:lnTo>
                    <a:pt x="12712" y="44259"/>
                  </a:lnTo>
                  <a:lnTo>
                    <a:pt x="14732" y="42926"/>
                  </a:lnTo>
                  <a:close/>
                </a:path>
                <a:path w="54609" h="69850">
                  <a:moveTo>
                    <a:pt x="15176" y="58356"/>
                  </a:moveTo>
                  <a:lnTo>
                    <a:pt x="14363" y="57632"/>
                  </a:lnTo>
                  <a:lnTo>
                    <a:pt x="14097" y="57454"/>
                  </a:lnTo>
                  <a:lnTo>
                    <a:pt x="13792" y="57670"/>
                  </a:lnTo>
                  <a:lnTo>
                    <a:pt x="13677" y="57924"/>
                  </a:lnTo>
                  <a:lnTo>
                    <a:pt x="13284" y="59080"/>
                  </a:lnTo>
                  <a:lnTo>
                    <a:pt x="15176" y="58356"/>
                  </a:lnTo>
                  <a:close/>
                </a:path>
                <a:path w="54609" h="69850">
                  <a:moveTo>
                    <a:pt x="16294" y="47917"/>
                  </a:moveTo>
                  <a:lnTo>
                    <a:pt x="15963" y="47332"/>
                  </a:lnTo>
                  <a:lnTo>
                    <a:pt x="15709" y="46621"/>
                  </a:lnTo>
                  <a:lnTo>
                    <a:pt x="14871" y="47193"/>
                  </a:lnTo>
                  <a:lnTo>
                    <a:pt x="15201" y="47752"/>
                  </a:lnTo>
                  <a:lnTo>
                    <a:pt x="15443" y="48463"/>
                  </a:lnTo>
                  <a:lnTo>
                    <a:pt x="16294" y="47917"/>
                  </a:lnTo>
                  <a:close/>
                </a:path>
                <a:path w="54609" h="69850">
                  <a:moveTo>
                    <a:pt x="16332" y="34493"/>
                  </a:moveTo>
                  <a:lnTo>
                    <a:pt x="14909" y="33566"/>
                  </a:lnTo>
                  <a:lnTo>
                    <a:pt x="14643" y="34886"/>
                  </a:lnTo>
                  <a:lnTo>
                    <a:pt x="11925" y="34925"/>
                  </a:lnTo>
                  <a:lnTo>
                    <a:pt x="14668" y="38125"/>
                  </a:lnTo>
                  <a:lnTo>
                    <a:pt x="15367" y="35750"/>
                  </a:lnTo>
                  <a:lnTo>
                    <a:pt x="15354" y="35420"/>
                  </a:lnTo>
                  <a:lnTo>
                    <a:pt x="15252" y="35280"/>
                  </a:lnTo>
                  <a:lnTo>
                    <a:pt x="16332" y="34493"/>
                  </a:lnTo>
                  <a:close/>
                </a:path>
                <a:path w="54609" h="69850">
                  <a:moveTo>
                    <a:pt x="17208" y="50850"/>
                  </a:moveTo>
                  <a:lnTo>
                    <a:pt x="16611" y="50292"/>
                  </a:lnTo>
                  <a:lnTo>
                    <a:pt x="16179" y="49745"/>
                  </a:lnTo>
                  <a:lnTo>
                    <a:pt x="15252" y="50215"/>
                  </a:lnTo>
                  <a:lnTo>
                    <a:pt x="15849" y="50774"/>
                  </a:lnTo>
                  <a:lnTo>
                    <a:pt x="16281" y="51346"/>
                  </a:lnTo>
                  <a:lnTo>
                    <a:pt x="17208" y="50850"/>
                  </a:lnTo>
                  <a:close/>
                </a:path>
                <a:path w="54609" h="69850">
                  <a:moveTo>
                    <a:pt x="18770" y="59829"/>
                  </a:moveTo>
                  <a:lnTo>
                    <a:pt x="18656" y="59220"/>
                  </a:lnTo>
                  <a:lnTo>
                    <a:pt x="18529" y="58635"/>
                  </a:lnTo>
                  <a:lnTo>
                    <a:pt x="17195" y="58902"/>
                  </a:lnTo>
                  <a:lnTo>
                    <a:pt x="17310" y="59512"/>
                  </a:lnTo>
                  <a:lnTo>
                    <a:pt x="17449" y="60096"/>
                  </a:lnTo>
                  <a:lnTo>
                    <a:pt x="18770" y="59829"/>
                  </a:lnTo>
                  <a:close/>
                </a:path>
                <a:path w="54609" h="69850">
                  <a:moveTo>
                    <a:pt x="18935" y="30137"/>
                  </a:moveTo>
                  <a:lnTo>
                    <a:pt x="18745" y="29730"/>
                  </a:lnTo>
                  <a:lnTo>
                    <a:pt x="18338" y="28841"/>
                  </a:lnTo>
                  <a:lnTo>
                    <a:pt x="17500" y="29959"/>
                  </a:lnTo>
                  <a:lnTo>
                    <a:pt x="18161" y="30429"/>
                  </a:lnTo>
                  <a:lnTo>
                    <a:pt x="18630" y="30708"/>
                  </a:lnTo>
                  <a:lnTo>
                    <a:pt x="18935" y="30137"/>
                  </a:lnTo>
                  <a:close/>
                </a:path>
                <a:path w="54609" h="69850">
                  <a:moveTo>
                    <a:pt x="20701" y="25133"/>
                  </a:moveTo>
                  <a:lnTo>
                    <a:pt x="20599" y="24714"/>
                  </a:lnTo>
                  <a:lnTo>
                    <a:pt x="20383" y="24561"/>
                  </a:lnTo>
                  <a:lnTo>
                    <a:pt x="19316" y="24091"/>
                  </a:lnTo>
                  <a:lnTo>
                    <a:pt x="19786" y="26263"/>
                  </a:lnTo>
                  <a:lnTo>
                    <a:pt x="20561" y="25387"/>
                  </a:lnTo>
                  <a:lnTo>
                    <a:pt x="20701" y="25133"/>
                  </a:lnTo>
                  <a:close/>
                </a:path>
                <a:path w="54609" h="69850">
                  <a:moveTo>
                    <a:pt x="20751" y="16078"/>
                  </a:moveTo>
                  <a:lnTo>
                    <a:pt x="19939" y="15036"/>
                  </a:lnTo>
                  <a:lnTo>
                    <a:pt x="20078" y="14452"/>
                  </a:lnTo>
                  <a:lnTo>
                    <a:pt x="19177" y="13868"/>
                  </a:lnTo>
                  <a:lnTo>
                    <a:pt x="18707" y="14287"/>
                  </a:lnTo>
                  <a:lnTo>
                    <a:pt x="17081" y="13754"/>
                  </a:lnTo>
                  <a:lnTo>
                    <a:pt x="16586" y="16306"/>
                  </a:lnTo>
                  <a:lnTo>
                    <a:pt x="18300" y="16344"/>
                  </a:lnTo>
                  <a:lnTo>
                    <a:pt x="19138" y="17373"/>
                  </a:lnTo>
                  <a:lnTo>
                    <a:pt x="20751" y="16078"/>
                  </a:lnTo>
                  <a:close/>
                </a:path>
                <a:path w="54609" h="69850">
                  <a:moveTo>
                    <a:pt x="20980" y="39624"/>
                  </a:moveTo>
                  <a:lnTo>
                    <a:pt x="19024" y="39179"/>
                  </a:lnTo>
                  <a:lnTo>
                    <a:pt x="18643" y="38773"/>
                  </a:lnTo>
                  <a:lnTo>
                    <a:pt x="18199" y="38481"/>
                  </a:lnTo>
                  <a:lnTo>
                    <a:pt x="17741" y="39179"/>
                  </a:lnTo>
                  <a:lnTo>
                    <a:pt x="18199" y="39471"/>
                  </a:lnTo>
                  <a:lnTo>
                    <a:pt x="18643" y="39751"/>
                  </a:lnTo>
                  <a:lnTo>
                    <a:pt x="18757" y="40144"/>
                  </a:lnTo>
                  <a:lnTo>
                    <a:pt x="18859" y="40614"/>
                  </a:lnTo>
                  <a:lnTo>
                    <a:pt x="19456" y="40424"/>
                  </a:lnTo>
                  <a:lnTo>
                    <a:pt x="19786" y="40347"/>
                  </a:lnTo>
                  <a:lnTo>
                    <a:pt x="20980" y="39624"/>
                  </a:lnTo>
                  <a:close/>
                </a:path>
                <a:path w="54609" h="69850">
                  <a:moveTo>
                    <a:pt x="21082" y="45593"/>
                  </a:moveTo>
                  <a:lnTo>
                    <a:pt x="20612" y="45224"/>
                  </a:lnTo>
                  <a:lnTo>
                    <a:pt x="20789" y="44691"/>
                  </a:lnTo>
                  <a:lnTo>
                    <a:pt x="20383" y="44284"/>
                  </a:lnTo>
                  <a:lnTo>
                    <a:pt x="19951" y="44069"/>
                  </a:lnTo>
                  <a:lnTo>
                    <a:pt x="18237" y="43345"/>
                  </a:lnTo>
                  <a:lnTo>
                    <a:pt x="18415" y="46088"/>
                  </a:lnTo>
                  <a:lnTo>
                    <a:pt x="20015" y="45796"/>
                  </a:lnTo>
                  <a:lnTo>
                    <a:pt x="20383" y="46278"/>
                  </a:lnTo>
                  <a:lnTo>
                    <a:pt x="21082" y="45593"/>
                  </a:lnTo>
                  <a:close/>
                </a:path>
                <a:path w="54609" h="69850">
                  <a:moveTo>
                    <a:pt x="21844" y="30264"/>
                  </a:moveTo>
                  <a:lnTo>
                    <a:pt x="21399" y="29946"/>
                  </a:lnTo>
                  <a:lnTo>
                    <a:pt x="20777" y="29603"/>
                  </a:lnTo>
                  <a:lnTo>
                    <a:pt x="20561" y="30594"/>
                  </a:lnTo>
                  <a:lnTo>
                    <a:pt x="21005" y="30911"/>
                  </a:lnTo>
                  <a:lnTo>
                    <a:pt x="21640" y="31267"/>
                  </a:lnTo>
                  <a:lnTo>
                    <a:pt x="21844" y="30264"/>
                  </a:lnTo>
                  <a:close/>
                </a:path>
                <a:path w="54609" h="69850">
                  <a:moveTo>
                    <a:pt x="23075" y="43853"/>
                  </a:moveTo>
                  <a:lnTo>
                    <a:pt x="22669" y="43586"/>
                  </a:lnTo>
                  <a:lnTo>
                    <a:pt x="22390" y="43421"/>
                  </a:lnTo>
                  <a:lnTo>
                    <a:pt x="21107" y="43065"/>
                  </a:lnTo>
                  <a:lnTo>
                    <a:pt x="22136" y="45008"/>
                  </a:lnTo>
                  <a:lnTo>
                    <a:pt x="22834" y="44208"/>
                  </a:lnTo>
                  <a:lnTo>
                    <a:pt x="23075" y="43853"/>
                  </a:lnTo>
                  <a:close/>
                </a:path>
                <a:path w="54609" h="69850">
                  <a:moveTo>
                    <a:pt x="24676" y="39662"/>
                  </a:moveTo>
                  <a:lnTo>
                    <a:pt x="22694" y="37287"/>
                  </a:lnTo>
                  <a:lnTo>
                    <a:pt x="22504" y="36969"/>
                  </a:lnTo>
                  <a:lnTo>
                    <a:pt x="22313" y="36842"/>
                  </a:lnTo>
                  <a:lnTo>
                    <a:pt x="22047" y="36906"/>
                  </a:lnTo>
                  <a:lnTo>
                    <a:pt x="21932" y="37109"/>
                  </a:lnTo>
                  <a:lnTo>
                    <a:pt x="19392" y="38735"/>
                  </a:lnTo>
                  <a:lnTo>
                    <a:pt x="24676" y="39662"/>
                  </a:lnTo>
                  <a:close/>
                </a:path>
                <a:path w="54609" h="69850">
                  <a:moveTo>
                    <a:pt x="25247" y="1295"/>
                  </a:moveTo>
                  <a:lnTo>
                    <a:pt x="24765" y="990"/>
                  </a:lnTo>
                  <a:lnTo>
                    <a:pt x="24282" y="673"/>
                  </a:lnTo>
                  <a:lnTo>
                    <a:pt x="23723" y="1549"/>
                  </a:lnTo>
                  <a:lnTo>
                    <a:pt x="24206" y="1841"/>
                  </a:lnTo>
                  <a:lnTo>
                    <a:pt x="24688" y="2171"/>
                  </a:lnTo>
                  <a:lnTo>
                    <a:pt x="25247" y="1295"/>
                  </a:lnTo>
                  <a:close/>
                </a:path>
                <a:path w="54609" h="69850">
                  <a:moveTo>
                    <a:pt x="25793" y="18478"/>
                  </a:moveTo>
                  <a:lnTo>
                    <a:pt x="24333" y="18503"/>
                  </a:lnTo>
                  <a:lnTo>
                    <a:pt x="24701" y="19329"/>
                  </a:lnTo>
                  <a:lnTo>
                    <a:pt x="24879" y="19710"/>
                  </a:lnTo>
                  <a:lnTo>
                    <a:pt x="25488" y="19710"/>
                  </a:lnTo>
                  <a:lnTo>
                    <a:pt x="25615" y="19291"/>
                  </a:lnTo>
                  <a:lnTo>
                    <a:pt x="25793" y="18478"/>
                  </a:lnTo>
                  <a:close/>
                </a:path>
                <a:path w="54609" h="69850">
                  <a:moveTo>
                    <a:pt x="25819" y="26289"/>
                  </a:moveTo>
                  <a:lnTo>
                    <a:pt x="25361" y="26238"/>
                  </a:lnTo>
                  <a:lnTo>
                    <a:pt x="24282" y="25577"/>
                  </a:lnTo>
                  <a:lnTo>
                    <a:pt x="24396" y="27813"/>
                  </a:lnTo>
                  <a:lnTo>
                    <a:pt x="25463" y="27139"/>
                  </a:lnTo>
                  <a:lnTo>
                    <a:pt x="25819" y="26936"/>
                  </a:lnTo>
                  <a:lnTo>
                    <a:pt x="25819" y="26289"/>
                  </a:lnTo>
                  <a:close/>
                </a:path>
                <a:path w="54609" h="69850">
                  <a:moveTo>
                    <a:pt x="26593" y="42392"/>
                  </a:moveTo>
                  <a:lnTo>
                    <a:pt x="25577" y="40449"/>
                  </a:lnTo>
                  <a:lnTo>
                    <a:pt x="24879" y="41249"/>
                  </a:lnTo>
                  <a:lnTo>
                    <a:pt x="24638" y="41605"/>
                  </a:lnTo>
                  <a:lnTo>
                    <a:pt x="25044" y="41897"/>
                  </a:lnTo>
                  <a:lnTo>
                    <a:pt x="25323" y="42037"/>
                  </a:lnTo>
                  <a:lnTo>
                    <a:pt x="26593" y="42392"/>
                  </a:lnTo>
                  <a:close/>
                </a:path>
                <a:path w="54609" h="69850">
                  <a:moveTo>
                    <a:pt x="27063" y="55575"/>
                  </a:moveTo>
                  <a:lnTo>
                    <a:pt x="26060" y="54648"/>
                  </a:lnTo>
                  <a:lnTo>
                    <a:pt x="25323" y="55016"/>
                  </a:lnTo>
                  <a:lnTo>
                    <a:pt x="26022" y="53301"/>
                  </a:lnTo>
                  <a:lnTo>
                    <a:pt x="24206" y="54508"/>
                  </a:lnTo>
                  <a:lnTo>
                    <a:pt x="25577" y="53200"/>
                  </a:lnTo>
                  <a:lnTo>
                    <a:pt x="22821" y="52920"/>
                  </a:lnTo>
                  <a:lnTo>
                    <a:pt x="23037" y="52590"/>
                  </a:lnTo>
                  <a:lnTo>
                    <a:pt x="22529" y="52158"/>
                  </a:lnTo>
                  <a:lnTo>
                    <a:pt x="22225" y="52412"/>
                  </a:lnTo>
                  <a:lnTo>
                    <a:pt x="22440" y="51892"/>
                  </a:lnTo>
                  <a:lnTo>
                    <a:pt x="21907" y="51142"/>
                  </a:lnTo>
                  <a:lnTo>
                    <a:pt x="21272" y="51142"/>
                  </a:lnTo>
                  <a:lnTo>
                    <a:pt x="21831" y="49403"/>
                  </a:lnTo>
                  <a:lnTo>
                    <a:pt x="19545" y="49999"/>
                  </a:lnTo>
                  <a:lnTo>
                    <a:pt x="20802" y="51257"/>
                  </a:lnTo>
                  <a:lnTo>
                    <a:pt x="19304" y="52031"/>
                  </a:lnTo>
                  <a:lnTo>
                    <a:pt x="21043" y="54178"/>
                  </a:lnTo>
                  <a:lnTo>
                    <a:pt x="22047" y="52806"/>
                  </a:lnTo>
                  <a:lnTo>
                    <a:pt x="22034" y="52971"/>
                  </a:lnTo>
                  <a:lnTo>
                    <a:pt x="22186" y="53124"/>
                  </a:lnTo>
                  <a:lnTo>
                    <a:pt x="22352" y="53162"/>
                  </a:lnTo>
                  <a:lnTo>
                    <a:pt x="22136" y="53428"/>
                  </a:lnTo>
                  <a:lnTo>
                    <a:pt x="22123" y="53606"/>
                  </a:lnTo>
                  <a:lnTo>
                    <a:pt x="22364" y="56248"/>
                  </a:lnTo>
                  <a:lnTo>
                    <a:pt x="23596" y="55079"/>
                  </a:lnTo>
                  <a:lnTo>
                    <a:pt x="25069" y="55232"/>
                  </a:lnTo>
                  <a:lnTo>
                    <a:pt x="24269" y="56108"/>
                  </a:lnTo>
                  <a:lnTo>
                    <a:pt x="25920" y="57315"/>
                  </a:lnTo>
                  <a:lnTo>
                    <a:pt x="26555" y="56324"/>
                  </a:lnTo>
                  <a:lnTo>
                    <a:pt x="27063" y="55575"/>
                  </a:lnTo>
                  <a:close/>
                </a:path>
                <a:path w="54609" h="69850">
                  <a:moveTo>
                    <a:pt x="27432" y="32651"/>
                  </a:moveTo>
                  <a:lnTo>
                    <a:pt x="27330" y="32118"/>
                  </a:lnTo>
                  <a:lnTo>
                    <a:pt x="27165" y="31457"/>
                  </a:lnTo>
                  <a:lnTo>
                    <a:pt x="26314" y="31915"/>
                  </a:lnTo>
                  <a:lnTo>
                    <a:pt x="26416" y="32448"/>
                  </a:lnTo>
                  <a:lnTo>
                    <a:pt x="26593" y="33096"/>
                  </a:lnTo>
                  <a:lnTo>
                    <a:pt x="27432" y="32651"/>
                  </a:lnTo>
                  <a:close/>
                </a:path>
                <a:path w="54609" h="69850">
                  <a:moveTo>
                    <a:pt x="27762" y="46990"/>
                  </a:moveTo>
                  <a:lnTo>
                    <a:pt x="27292" y="44831"/>
                  </a:lnTo>
                  <a:lnTo>
                    <a:pt x="26517" y="45694"/>
                  </a:lnTo>
                  <a:lnTo>
                    <a:pt x="26377" y="45935"/>
                  </a:lnTo>
                  <a:lnTo>
                    <a:pt x="26466" y="46367"/>
                  </a:lnTo>
                  <a:lnTo>
                    <a:pt x="26695" y="46545"/>
                  </a:lnTo>
                  <a:lnTo>
                    <a:pt x="27762" y="46990"/>
                  </a:lnTo>
                  <a:close/>
                </a:path>
                <a:path w="54609" h="69850">
                  <a:moveTo>
                    <a:pt x="29400" y="51790"/>
                  </a:moveTo>
                  <a:lnTo>
                    <a:pt x="28905" y="51485"/>
                  </a:lnTo>
                  <a:lnTo>
                    <a:pt x="28422" y="51142"/>
                  </a:lnTo>
                  <a:lnTo>
                    <a:pt x="27762" y="52158"/>
                  </a:lnTo>
                  <a:lnTo>
                    <a:pt x="28257" y="52489"/>
                  </a:lnTo>
                  <a:lnTo>
                    <a:pt x="28740" y="52806"/>
                  </a:lnTo>
                  <a:lnTo>
                    <a:pt x="29400" y="51790"/>
                  </a:lnTo>
                  <a:close/>
                </a:path>
                <a:path w="54609" h="69850">
                  <a:moveTo>
                    <a:pt x="29616" y="13817"/>
                  </a:moveTo>
                  <a:lnTo>
                    <a:pt x="29197" y="13525"/>
                  </a:lnTo>
                  <a:lnTo>
                    <a:pt x="28930" y="13385"/>
                  </a:lnTo>
                  <a:lnTo>
                    <a:pt x="27647" y="13030"/>
                  </a:lnTo>
                  <a:lnTo>
                    <a:pt x="28676" y="14960"/>
                  </a:lnTo>
                  <a:lnTo>
                    <a:pt x="29362" y="14147"/>
                  </a:lnTo>
                  <a:lnTo>
                    <a:pt x="29616" y="13817"/>
                  </a:lnTo>
                  <a:close/>
                </a:path>
                <a:path w="54609" h="69850">
                  <a:moveTo>
                    <a:pt x="30060" y="35433"/>
                  </a:moveTo>
                  <a:lnTo>
                    <a:pt x="28105" y="36449"/>
                  </a:lnTo>
                  <a:lnTo>
                    <a:pt x="28917" y="37147"/>
                  </a:lnTo>
                  <a:lnTo>
                    <a:pt x="29260" y="37388"/>
                  </a:lnTo>
                  <a:lnTo>
                    <a:pt x="29552" y="36982"/>
                  </a:lnTo>
                  <a:lnTo>
                    <a:pt x="29705" y="36703"/>
                  </a:lnTo>
                  <a:lnTo>
                    <a:pt x="30060" y="35433"/>
                  </a:lnTo>
                  <a:close/>
                </a:path>
                <a:path w="54609" h="69850">
                  <a:moveTo>
                    <a:pt x="31076" y="571"/>
                  </a:moveTo>
                  <a:lnTo>
                    <a:pt x="30619" y="292"/>
                  </a:lnTo>
                  <a:lnTo>
                    <a:pt x="30175" y="0"/>
                  </a:lnTo>
                  <a:lnTo>
                    <a:pt x="29718" y="698"/>
                  </a:lnTo>
                  <a:lnTo>
                    <a:pt x="30175" y="990"/>
                  </a:lnTo>
                  <a:lnTo>
                    <a:pt x="30619" y="1282"/>
                  </a:lnTo>
                  <a:lnTo>
                    <a:pt x="31076" y="571"/>
                  </a:lnTo>
                  <a:close/>
                </a:path>
                <a:path w="54609" h="69850">
                  <a:moveTo>
                    <a:pt x="31343" y="56553"/>
                  </a:moveTo>
                  <a:lnTo>
                    <a:pt x="29324" y="56667"/>
                  </a:lnTo>
                  <a:lnTo>
                    <a:pt x="30162" y="57569"/>
                  </a:lnTo>
                  <a:lnTo>
                    <a:pt x="30365" y="57746"/>
                  </a:lnTo>
                  <a:lnTo>
                    <a:pt x="30721" y="57823"/>
                  </a:lnTo>
                  <a:lnTo>
                    <a:pt x="30899" y="57543"/>
                  </a:lnTo>
                  <a:lnTo>
                    <a:pt x="31343" y="56553"/>
                  </a:lnTo>
                  <a:close/>
                </a:path>
                <a:path w="54609" h="69850">
                  <a:moveTo>
                    <a:pt x="31369" y="24206"/>
                  </a:moveTo>
                  <a:lnTo>
                    <a:pt x="30911" y="23939"/>
                  </a:lnTo>
                  <a:lnTo>
                    <a:pt x="30467" y="23634"/>
                  </a:lnTo>
                  <a:lnTo>
                    <a:pt x="30010" y="24333"/>
                  </a:lnTo>
                  <a:lnTo>
                    <a:pt x="30467" y="24625"/>
                  </a:lnTo>
                  <a:lnTo>
                    <a:pt x="30911" y="24917"/>
                  </a:lnTo>
                  <a:lnTo>
                    <a:pt x="31369" y="24206"/>
                  </a:lnTo>
                  <a:close/>
                </a:path>
                <a:path w="54609" h="69850">
                  <a:moveTo>
                    <a:pt x="31407" y="43853"/>
                  </a:moveTo>
                  <a:lnTo>
                    <a:pt x="31000" y="43586"/>
                  </a:lnTo>
                  <a:lnTo>
                    <a:pt x="30721" y="43421"/>
                  </a:lnTo>
                  <a:lnTo>
                    <a:pt x="29451" y="43065"/>
                  </a:lnTo>
                  <a:lnTo>
                    <a:pt x="30480" y="45008"/>
                  </a:lnTo>
                  <a:lnTo>
                    <a:pt x="31165" y="44208"/>
                  </a:lnTo>
                  <a:lnTo>
                    <a:pt x="31407" y="43853"/>
                  </a:lnTo>
                  <a:close/>
                </a:path>
                <a:path w="54609" h="69850">
                  <a:moveTo>
                    <a:pt x="31965" y="25742"/>
                  </a:moveTo>
                  <a:lnTo>
                    <a:pt x="31521" y="25450"/>
                  </a:lnTo>
                  <a:lnTo>
                    <a:pt x="31064" y="25158"/>
                  </a:lnTo>
                  <a:lnTo>
                    <a:pt x="30619" y="25869"/>
                  </a:lnTo>
                  <a:lnTo>
                    <a:pt x="31064" y="26136"/>
                  </a:lnTo>
                  <a:lnTo>
                    <a:pt x="31521" y="26428"/>
                  </a:lnTo>
                  <a:lnTo>
                    <a:pt x="31965" y="25742"/>
                  </a:lnTo>
                  <a:close/>
                </a:path>
                <a:path w="54609" h="69850">
                  <a:moveTo>
                    <a:pt x="34036" y="30911"/>
                  </a:moveTo>
                  <a:lnTo>
                    <a:pt x="33591" y="30607"/>
                  </a:lnTo>
                  <a:lnTo>
                    <a:pt x="32956" y="30264"/>
                  </a:lnTo>
                  <a:lnTo>
                    <a:pt x="32740" y="31267"/>
                  </a:lnTo>
                  <a:lnTo>
                    <a:pt x="33197" y="31572"/>
                  </a:lnTo>
                  <a:lnTo>
                    <a:pt x="33820" y="31915"/>
                  </a:lnTo>
                  <a:lnTo>
                    <a:pt x="34036" y="30911"/>
                  </a:lnTo>
                  <a:close/>
                </a:path>
                <a:path w="54609" h="69850">
                  <a:moveTo>
                    <a:pt x="34086" y="12458"/>
                  </a:moveTo>
                  <a:lnTo>
                    <a:pt x="33058" y="11811"/>
                  </a:lnTo>
                  <a:lnTo>
                    <a:pt x="32410" y="12801"/>
                  </a:lnTo>
                  <a:lnTo>
                    <a:pt x="33426" y="13449"/>
                  </a:lnTo>
                  <a:lnTo>
                    <a:pt x="33756" y="12954"/>
                  </a:lnTo>
                  <a:lnTo>
                    <a:pt x="34086" y="12458"/>
                  </a:lnTo>
                  <a:close/>
                </a:path>
                <a:path w="54609" h="69850">
                  <a:moveTo>
                    <a:pt x="34340" y="59016"/>
                  </a:moveTo>
                  <a:lnTo>
                    <a:pt x="34086" y="56896"/>
                  </a:lnTo>
                  <a:lnTo>
                    <a:pt x="33845" y="56756"/>
                  </a:lnTo>
                  <a:lnTo>
                    <a:pt x="31800" y="56057"/>
                  </a:lnTo>
                  <a:lnTo>
                    <a:pt x="34340" y="59016"/>
                  </a:lnTo>
                  <a:close/>
                </a:path>
                <a:path w="54609" h="69850">
                  <a:moveTo>
                    <a:pt x="35737" y="54114"/>
                  </a:moveTo>
                  <a:lnTo>
                    <a:pt x="35293" y="53822"/>
                  </a:lnTo>
                  <a:lnTo>
                    <a:pt x="34836" y="53517"/>
                  </a:lnTo>
                  <a:lnTo>
                    <a:pt x="34378" y="54229"/>
                  </a:lnTo>
                  <a:lnTo>
                    <a:pt x="34836" y="54521"/>
                  </a:lnTo>
                  <a:lnTo>
                    <a:pt x="35280" y="54813"/>
                  </a:lnTo>
                  <a:lnTo>
                    <a:pt x="35737" y="54114"/>
                  </a:lnTo>
                  <a:close/>
                </a:path>
                <a:path w="54609" h="69850">
                  <a:moveTo>
                    <a:pt x="35902" y="36398"/>
                  </a:moveTo>
                  <a:lnTo>
                    <a:pt x="35826" y="35915"/>
                  </a:lnTo>
                  <a:lnTo>
                    <a:pt x="35369" y="34340"/>
                  </a:lnTo>
                  <a:lnTo>
                    <a:pt x="33197" y="36004"/>
                  </a:lnTo>
                  <a:lnTo>
                    <a:pt x="34442" y="36931"/>
                  </a:lnTo>
                  <a:lnTo>
                    <a:pt x="34290" y="37249"/>
                  </a:lnTo>
                  <a:lnTo>
                    <a:pt x="32004" y="35204"/>
                  </a:lnTo>
                  <a:lnTo>
                    <a:pt x="32486" y="40627"/>
                  </a:lnTo>
                  <a:lnTo>
                    <a:pt x="34340" y="37934"/>
                  </a:lnTo>
                  <a:lnTo>
                    <a:pt x="34899" y="38481"/>
                  </a:lnTo>
                  <a:lnTo>
                    <a:pt x="35267" y="37515"/>
                  </a:lnTo>
                  <a:lnTo>
                    <a:pt x="35077" y="37071"/>
                  </a:lnTo>
                  <a:lnTo>
                    <a:pt x="35560" y="36944"/>
                  </a:lnTo>
                  <a:lnTo>
                    <a:pt x="35902" y="36398"/>
                  </a:lnTo>
                  <a:close/>
                </a:path>
                <a:path w="54609" h="69850">
                  <a:moveTo>
                    <a:pt x="37426" y="48145"/>
                  </a:moveTo>
                  <a:lnTo>
                    <a:pt x="35318" y="47485"/>
                  </a:lnTo>
                  <a:lnTo>
                    <a:pt x="35166" y="47434"/>
                  </a:lnTo>
                  <a:lnTo>
                    <a:pt x="35052" y="47193"/>
                  </a:lnTo>
                  <a:lnTo>
                    <a:pt x="34709" y="47117"/>
                  </a:lnTo>
                  <a:lnTo>
                    <a:pt x="34505" y="47320"/>
                  </a:lnTo>
                  <a:lnTo>
                    <a:pt x="33667" y="48920"/>
                  </a:lnTo>
                  <a:lnTo>
                    <a:pt x="37426" y="48145"/>
                  </a:lnTo>
                  <a:close/>
                </a:path>
                <a:path w="54609" h="69850">
                  <a:moveTo>
                    <a:pt x="38214" y="44005"/>
                  </a:moveTo>
                  <a:lnTo>
                    <a:pt x="37769" y="43167"/>
                  </a:lnTo>
                  <a:lnTo>
                    <a:pt x="37236" y="43256"/>
                  </a:lnTo>
                  <a:lnTo>
                    <a:pt x="36588" y="43434"/>
                  </a:lnTo>
                  <a:lnTo>
                    <a:pt x="37033" y="44284"/>
                  </a:lnTo>
                  <a:lnTo>
                    <a:pt x="37566" y="44183"/>
                  </a:lnTo>
                  <a:lnTo>
                    <a:pt x="38214" y="44005"/>
                  </a:lnTo>
                  <a:close/>
                </a:path>
                <a:path w="54609" h="69850">
                  <a:moveTo>
                    <a:pt x="38620" y="18021"/>
                  </a:moveTo>
                  <a:lnTo>
                    <a:pt x="38087" y="17526"/>
                  </a:lnTo>
                  <a:lnTo>
                    <a:pt x="37731" y="17843"/>
                  </a:lnTo>
                  <a:lnTo>
                    <a:pt x="36830" y="18542"/>
                  </a:lnTo>
                  <a:lnTo>
                    <a:pt x="38468" y="19659"/>
                  </a:lnTo>
                  <a:lnTo>
                    <a:pt x="38341" y="18415"/>
                  </a:lnTo>
                  <a:lnTo>
                    <a:pt x="38620" y="18021"/>
                  </a:lnTo>
                  <a:close/>
                </a:path>
                <a:path w="54609" h="69850">
                  <a:moveTo>
                    <a:pt x="39141" y="27089"/>
                  </a:moveTo>
                  <a:lnTo>
                    <a:pt x="39027" y="25082"/>
                  </a:lnTo>
                  <a:lnTo>
                    <a:pt x="38138" y="25908"/>
                  </a:lnTo>
                  <a:lnTo>
                    <a:pt x="37947" y="26123"/>
                  </a:lnTo>
                  <a:lnTo>
                    <a:pt x="37884" y="26492"/>
                  </a:lnTo>
                  <a:lnTo>
                    <a:pt x="38163" y="26657"/>
                  </a:lnTo>
                  <a:lnTo>
                    <a:pt x="39141" y="27089"/>
                  </a:lnTo>
                  <a:close/>
                </a:path>
                <a:path w="54609" h="69850">
                  <a:moveTo>
                    <a:pt x="39268" y="14478"/>
                  </a:moveTo>
                  <a:lnTo>
                    <a:pt x="38836" y="13563"/>
                  </a:lnTo>
                  <a:lnTo>
                    <a:pt x="38608" y="12877"/>
                  </a:lnTo>
                  <a:lnTo>
                    <a:pt x="37426" y="12738"/>
                  </a:lnTo>
                  <a:lnTo>
                    <a:pt x="37846" y="13639"/>
                  </a:lnTo>
                  <a:lnTo>
                    <a:pt x="38074" y="14338"/>
                  </a:lnTo>
                  <a:lnTo>
                    <a:pt x="39268" y="14478"/>
                  </a:lnTo>
                  <a:close/>
                </a:path>
                <a:path w="54609" h="69850">
                  <a:moveTo>
                    <a:pt x="39852" y="53225"/>
                  </a:moveTo>
                  <a:lnTo>
                    <a:pt x="38836" y="53327"/>
                  </a:lnTo>
                  <a:lnTo>
                    <a:pt x="38252" y="53505"/>
                  </a:lnTo>
                  <a:lnTo>
                    <a:pt x="38633" y="54152"/>
                  </a:lnTo>
                  <a:lnTo>
                    <a:pt x="38684" y="54597"/>
                  </a:lnTo>
                  <a:lnTo>
                    <a:pt x="39535" y="55867"/>
                  </a:lnTo>
                  <a:lnTo>
                    <a:pt x="39852" y="53225"/>
                  </a:lnTo>
                  <a:close/>
                </a:path>
                <a:path w="54609" h="69850">
                  <a:moveTo>
                    <a:pt x="40995" y="30632"/>
                  </a:moveTo>
                  <a:lnTo>
                    <a:pt x="40513" y="30327"/>
                  </a:lnTo>
                  <a:lnTo>
                    <a:pt x="40043" y="30022"/>
                  </a:lnTo>
                  <a:lnTo>
                    <a:pt x="39471" y="30886"/>
                  </a:lnTo>
                  <a:lnTo>
                    <a:pt x="39954" y="31203"/>
                  </a:lnTo>
                  <a:lnTo>
                    <a:pt x="40436" y="31508"/>
                  </a:lnTo>
                  <a:lnTo>
                    <a:pt x="40995" y="30632"/>
                  </a:lnTo>
                  <a:close/>
                </a:path>
                <a:path w="54609" h="69850">
                  <a:moveTo>
                    <a:pt x="41287" y="57607"/>
                  </a:moveTo>
                  <a:lnTo>
                    <a:pt x="41173" y="57086"/>
                  </a:lnTo>
                  <a:lnTo>
                    <a:pt x="41008" y="56438"/>
                  </a:lnTo>
                  <a:lnTo>
                    <a:pt x="40157" y="56896"/>
                  </a:lnTo>
                  <a:lnTo>
                    <a:pt x="40259" y="57416"/>
                  </a:lnTo>
                  <a:lnTo>
                    <a:pt x="40436" y="58064"/>
                  </a:lnTo>
                  <a:lnTo>
                    <a:pt x="41287" y="57607"/>
                  </a:lnTo>
                  <a:close/>
                </a:path>
                <a:path w="54609" h="69850">
                  <a:moveTo>
                    <a:pt x="41948" y="41668"/>
                  </a:moveTo>
                  <a:lnTo>
                    <a:pt x="40627" y="39179"/>
                  </a:lnTo>
                  <a:lnTo>
                    <a:pt x="39814" y="39751"/>
                  </a:lnTo>
                  <a:lnTo>
                    <a:pt x="39370" y="40259"/>
                  </a:lnTo>
                  <a:lnTo>
                    <a:pt x="40157" y="40627"/>
                  </a:lnTo>
                  <a:lnTo>
                    <a:pt x="40462" y="41008"/>
                  </a:lnTo>
                  <a:lnTo>
                    <a:pt x="41948" y="41668"/>
                  </a:lnTo>
                  <a:close/>
                </a:path>
                <a:path w="54609" h="69850">
                  <a:moveTo>
                    <a:pt x="42633" y="51790"/>
                  </a:moveTo>
                  <a:lnTo>
                    <a:pt x="42379" y="51257"/>
                  </a:lnTo>
                  <a:lnTo>
                    <a:pt x="42113" y="50711"/>
                  </a:lnTo>
                  <a:lnTo>
                    <a:pt x="41021" y="51320"/>
                  </a:lnTo>
                  <a:lnTo>
                    <a:pt x="41541" y="52400"/>
                  </a:lnTo>
                  <a:lnTo>
                    <a:pt x="42633" y="51790"/>
                  </a:lnTo>
                  <a:close/>
                </a:path>
                <a:path w="54609" h="69850">
                  <a:moveTo>
                    <a:pt x="43726" y="61963"/>
                  </a:moveTo>
                  <a:lnTo>
                    <a:pt x="43281" y="61671"/>
                  </a:lnTo>
                  <a:lnTo>
                    <a:pt x="42824" y="61379"/>
                  </a:lnTo>
                  <a:lnTo>
                    <a:pt x="42379" y="62077"/>
                  </a:lnTo>
                  <a:lnTo>
                    <a:pt x="42824" y="62369"/>
                  </a:lnTo>
                  <a:lnTo>
                    <a:pt x="43281" y="62661"/>
                  </a:lnTo>
                  <a:lnTo>
                    <a:pt x="43726" y="61963"/>
                  </a:lnTo>
                  <a:close/>
                </a:path>
                <a:path w="54609" h="69850">
                  <a:moveTo>
                    <a:pt x="44335" y="47891"/>
                  </a:moveTo>
                  <a:lnTo>
                    <a:pt x="43624" y="46012"/>
                  </a:lnTo>
                  <a:lnTo>
                    <a:pt x="42900" y="46837"/>
                  </a:lnTo>
                  <a:lnTo>
                    <a:pt x="42722" y="47091"/>
                  </a:lnTo>
                  <a:lnTo>
                    <a:pt x="42926" y="47383"/>
                  </a:lnTo>
                  <a:lnTo>
                    <a:pt x="43180" y="47498"/>
                  </a:lnTo>
                  <a:lnTo>
                    <a:pt x="44335" y="47891"/>
                  </a:lnTo>
                  <a:close/>
                </a:path>
                <a:path w="54609" h="69850">
                  <a:moveTo>
                    <a:pt x="45059" y="33858"/>
                  </a:moveTo>
                  <a:lnTo>
                    <a:pt x="44843" y="33566"/>
                  </a:lnTo>
                  <a:lnTo>
                    <a:pt x="44589" y="33439"/>
                  </a:lnTo>
                  <a:lnTo>
                    <a:pt x="43446" y="33045"/>
                  </a:lnTo>
                  <a:lnTo>
                    <a:pt x="44157" y="34937"/>
                  </a:lnTo>
                  <a:lnTo>
                    <a:pt x="44869" y="34137"/>
                  </a:lnTo>
                  <a:lnTo>
                    <a:pt x="45059" y="33858"/>
                  </a:lnTo>
                  <a:close/>
                </a:path>
                <a:path w="54609" h="69850">
                  <a:moveTo>
                    <a:pt x="46215" y="64604"/>
                  </a:moveTo>
                  <a:lnTo>
                    <a:pt x="45402" y="63944"/>
                  </a:lnTo>
                  <a:lnTo>
                    <a:pt x="44996" y="63652"/>
                  </a:lnTo>
                  <a:lnTo>
                    <a:pt x="44704" y="64262"/>
                  </a:lnTo>
                  <a:lnTo>
                    <a:pt x="44526" y="64554"/>
                  </a:lnTo>
                  <a:lnTo>
                    <a:pt x="44196" y="65938"/>
                  </a:lnTo>
                  <a:lnTo>
                    <a:pt x="46215" y="64604"/>
                  </a:lnTo>
                  <a:close/>
                </a:path>
                <a:path w="54609" h="69850">
                  <a:moveTo>
                    <a:pt x="46240" y="52539"/>
                  </a:moveTo>
                  <a:lnTo>
                    <a:pt x="45288" y="51917"/>
                  </a:lnTo>
                  <a:lnTo>
                    <a:pt x="44729" y="52793"/>
                  </a:lnTo>
                  <a:lnTo>
                    <a:pt x="45199" y="53086"/>
                  </a:lnTo>
                  <a:lnTo>
                    <a:pt x="45681" y="53403"/>
                  </a:lnTo>
                  <a:lnTo>
                    <a:pt x="46240" y="52539"/>
                  </a:lnTo>
                  <a:close/>
                </a:path>
                <a:path w="54609" h="69850">
                  <a:moveTo>
                    <a:pt x="46685" y="23469"/>
                  </a:moveTo>
                  <a:lnTo>
                    <a:pt x="46139" y="23012"/>
                  </a:lnTo>
                  <a:lnTo>
                    <a:pt x="45593" y="22352"/>
                  </a:lnTo>
                  <a:lnTo>
                    <a:pt x="45072" y="23317"/>
                  </a:lnTo>
                  <a:lnTo>
                    <a:pt x="45618" y="23774"/>
                  </a:lnTo>
                  <a:lnTo>
                    <a:pt x="46164" y="24434"/>
                  </a:lnTo>
                  <a:lnTo>
                    <a:pt x="46685" y="23469"/>
                  </a:lnTo>
                  <a:close/>
                </a:path>
                <a:path w="54609" h="69850">
                  <a:moveTo>
                    <a:pt x="46863" y="60642"/>
                  </a:moveTo>
                  <a:lnTo>
                    <a:pt x="45364" y="59182"/>
                  </a:lnTo>
                  <a:lnTo>
                    <a:pt x="45300" y="60452"/>
                  </a:lnTo>
                  <a:lnTo>
                    <a:pt x="45313" y="60744"/>
                  </a:lnTo>
                  <a:lnTo>
                    <a:pt x="45478" y="61112"/>
                  </a:lnTo>
                  <a:lnTo>
                    <a:pt x="45847" y="61036"/>
                  </a:lnTo>
                  <a:lnTo>
                    <a:pt x="46863" y="60642"/>
                  </a:lnTo>
                  <a:close/>
                </a:path>
                <a:path w="54609" h="69850">
                  <a:moveTo>
                    <a:pt x="47574" y="41541"/>
                  </a:moveTo>
                  <a:lnTo>
                    <a:pt x="46037" y="41351"/>
                  </a:lnTo>
                  <a:lnTo>
                    <a:pt x="45885" y="41287"/>
                  </a:lnTo>
                  <a:lnTo>
                    <a:pt x="45593" y="40767"/>
                  </a:lnTo>
                  <a:lnTo>
                    <a:pt x="44792" y="41249"/>
                  </a:lnTo>
                  <a:lnTo>
                    <a:pt x="45186" y="41744"/>
                  </a:lnTo>
                  <a:lnTo>
                    <a:pt x="45745" y="42849"/>
                  </a:lnTo>
                  <a:lnTo>
                    <a:pt x="47574" y="41541"/>
                  </a:lnTo>
                  <a:close/>
                </a:path>
                <a:path w="54609" h="69850">
                  <a:moveTo>
                    <a:pt x="48895" y="33350"/>
                  </a:moveTo>
                  <a:lnTo>
                    <a:pt x="47853" y="33439"/>
                  </a:lnTo>
                  <a:lnTo>
                    <a:pt x="47358" y="33566"/>
                  </a:lnTo>
                  <a:lnTo>
                    <a:pt x="47561" y="34086"/>
                  </a:lnTo>
                  <a:lnTo>
                    <a:pt x="47637" y="34467"/>
                  </a:lnTo>
                  <a:lnTo>
                    <a:pt x="48374" y="35661"/>
                  </a:lnTo>
                  <a:lnTo>
                    <a:pt x="48895" y="33350"/>
                  </a:lnTo>
                  <a:close/>
                </a:path>
                <a:path w="54609" h="69850">
                  <a:moveTo>
                    <a:pt x="49161" y="53517"/>
                  </a:moveTo>
                  <a:lnTo>
                    <a:pt x="48272" y="52933"/>
                  </a:lnTo>
                  <a:lnTo>
                    <a:pt x="47815" y="53632"/>
                  </a:lnTo>
                  <a:lnTo>
                    <a:pt x="48272" y="53924"/>
                  </a:lnTo>
                  <a:lnTo>
                    <a:pt x="48717" y="54229"/>
                  </a:lnTo>
                  <a:lnTo>
                    <a:pt x="49161" y="53517"/>
                  </a:lnTo>
                  <a:close/>
                </a:path>
                <a:path w="54609" h="69850">
                  <a:moveTo>
                    <a:pt x="49949" y="24930"/>
                  </a:moveTo>
                  <a:lnTo>
                    <a:pt x="49745" y="24320"/>
                  </a:lnTo>
                  <a:lnTo>
                    <a:pt x="49669" y="24003"/>
                  </a:lnTo>
                  <a:lnTo>
                    <a:pt x="48933" y="22796"/>
                  </a:lnTo>
                  <a:lnTo>
                    <a:pt x="48412" y="25107"/>
                  </a:lnTo>
                  <a:lnTo>
                    <a:pt x="49466" y="25031"/>
                  </a:lnTo>
                  <a:lnTo>
                    <a:pt x="49949" y="24930"/>
                  </a:lnTo>
                  <a:close/>
                </a:path>
                <a:path w="54609" h="69850">
                  <a:moveTo>
                    <a:pt x="50279" y="47701"/>
                  </a:moveTo>
                  <a:lnTo>
                    <a:pt x="49784" y="47383"/>
                  </a:lnTo>
                  <a:lnTo>
                    <a:pt x="49288" y="47053"/>
                  </a:lnTo>
                  <a:lnTo>
                    <a:pt x="48628" y="48069"/>
                  </a:lnTo>
                  <a:lnTo>
                    <a:pt x="49123" y="48399"/>
                  </a:lnTo>
                  <a:lnTo>
                    <a:pt x="49618" y="48717"/>
                  </a:lnTo>
                  <a:lnTo>
                    <a:pt x="50279" y="47701"/>
                  </a:lnTo>
                  <a:close/>
                </a:path>
                <a:path w="54609" h="69850">
                  <a:moveTo>
                    <a:pt x="50444" y="44704"/>
                  </a:moveTo>
                  <a:lnTo>
                    <a:pt x="49568" y="44132"/>
                  </a:lnTo>
                  <a:lnTo>
                    <a:pt x="49276" y="44627"/>
                  </a:lnTo>
                  <a:lnTo>
                    <a:pt x="48958" y="45097"/>
                  </a:lnTo>
                  <a:lnTo>
                    <a:pt x="49822" y="45656"/>
                  </a:lnTo>
                  <a:lnTo>
                    <a:pt x="50126" y="45173"/>
                  </a:lnTo>
                  <a:lnTo>
                    <a:pt x="50444" y="44704"/>
                  </a:lnTo>
                  <a:close/>
                </a:path>
                <a:path w="54609" h="69850">
                  <a:moveTo>
                    <a:pt x="51562" y="41275"/>
                  </a:moveTo>
                  <a:lnTo>
                    <a:pt x="49923" y="40436"/>
                  </a:lnTo>
                  <a:lnTo>
                    <a:pt x="50050" y="39865"/>
                  </a:lnTo>
                  <a:lnTo>
                    <a:pt x="49250" y="39611"/>
                  </a:lnTo>
                  <a:lnTo>
                    <a:pt x="49085" y="40119"/>
                  </a:lnTo>
                  <a:lnTo>
                    <a:pt x="48501" y="41694"/>
                  </a:lnTo>
                  <a:lnTo>
                    <a:pt x="51562" y="41275"/>
                  </a:lnTo>
                  <a:close/>
                </a:path>
                <a:path w="54609" h="69850">
                  <a:moveTo>
                    <a:pt x="53276" y="36258"/>
                  </a:moveTo>
                  <a:lnTo>
                    <a:pt x="52666" y="36233"/>
                  </a:lnTo>
                  <a:lnTo>
                    <a:pt x="52095" y="36220"/>
                  </a:lnTo>
                  <a:lnTo>
                    <a:pt x="51968" y="37452"/>
                  </a:lnTo>
                  <a:lnTo>
                    <a:pt x="52578" y="37490"/>
                  </a:lnTo>
                  <a:lnTo>
                    <a:pt x="53162" y="37515"/>
                  </a:lnTo>
                  <a:lnTo>
                    <a:pt x="53276" y="36258"/>
                  </a:lnTo>
                  <a:close/>
                </a:path>
                <a:path w="54609" h="69850">
                  <a:moveTo>
                    <a:pt x="53517" y="30137"/>
                  </a:moveTo>
                  <a:lnTo>
                    <a:pt x="52806" y="28257"/>
                  </a:lnTo>
                  <a:lnTo>
                    <a:pt x="52095" y="29057"/>
                  </a:lnTo>
                  <a:lnTo>
                    <a:pt x="51904" y="29337"/>
                  </a:lnTo>
                  <a:lnTo>
                    <a:pt x="52120" y="29629"/>
                  </a:lnTo>
                  <a:lnTo>
                    <a:pt x="52374" y="29756"/>
                  </a:lnTo>
                  <a:lnTo>
                    <a:pt x="53517" y="30137"/>
                  </a:lnTo>
                  <a:close/>
                </a:path>
                <a:path w="54609" h="69850">
                  <a:moveTo>
                    <a:pt x="54089" y="41732"/>
                  </a:moveTo>
                  <a:lnTo>
                    <a:pt x="54000" y="40081"/>
                  </a:lnTo>
                  <a:lnTo>
                    <a:pt x="53111" y="40767"/>
                  </a:lnTo>
                  <a:lnTo>
                    <a:pt x="52235" y="40081"/>
                  </a:lnTo>
                  <a:lnTo>
                    <a:pt x="52133" y="41732"/>
                  </a:lnTo>
                  <a:lnTo>
                    <a:pt x="53111" y="41592"/>
                  </a:lnTo>
                  <a:lnTo>
                    <a:pt x="54089" y="41732"/>
                  </a:lnTo>
                  <a:close/>
                </a:path>
              </a:pathLst>
            </a:custGeom>
            <a:solidFill>
              <a:srgbClr val="F25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945040" y="7683258"/>
              <a:ext cx="82550" cy="94615"/>
            </a:xfrm>
            <a:custGeom>
              <a:avLst/>
              <a:gdLst/>
              <a:ahLst/>
              <a:cxnLst/>
              <a:rect l="l" t="t" r="r" b="b"/>
              <a:pathLst>
                <a:path w="82550" h="94615">
                  <a:moveTo>
                    <a:pt x="1511" y="50469"/>
                  </a:moveTo>
                  <a:lnTo>
                    <a:pt x="1028" y="50165"/>
                  </a:lnTo>
                  <a:lnTo>
                    <a:pt x="558" y="49847"/>
                  </a:lnTo>
                  <a:lnTo>
                    <a:pt x="0" y="50711"/>
                  </a:lnTo>
                  <a:lnTo>
                    <a:pt x="952" y="51333"/>
                  </a:lnTo>
                  <a:lnTo>
                    <a:pt x="1511" y="50469"/>
                  </a:lnTo>
                  <a:close/>
                </a:path>
                <a:path w="82550" h="94615">
                  <a:moveTo>
                    <a:pt x="3822" y="38887"/>
                  </a:moveTo>
                  <a:lnTo>
                    <a:pt x="3327" y="38557"/>
                  </a:lnTo>
                  <a:lnTo>
                    <a:pt x="2844" y="38239"/>
                  </a:lnTo>
                  <a:lnTo>
                    <a:pt x="2171" y="39255"/>
                  </a:lnTo>
                  <a:lnTo>
                    <a:pt x="2679" y="39573"/>
                  </a:lnTo>
                  <a:lnTo>
                    <a:pt x="3162" y="39903"/>
                  </a:lnTo>
                  <a:lnTo>
                    <a:pt x="3822" y="38887"/>
                  </a:lnTo>
                  <a:close/>
                </a:path>
                <a:path w="82550" h="94615">
                  <a:moveTo>
                    <a:pt x="3886" y="30480"/>
                  </a:moveTo>
                  <a:lnTo>
                    <a:pt x="3670" y="30175"/>
                  </a:lnTo>
                  <a:lnTo>
                    <a:pt x="3416" y="30060"/>
                  </a:lnTo>
                  <a:lnTo>
                    <a:pt x="2260" y="29667"/>
                  </a:lnTo>
                  <a:lnTo>
                    <a:pt x="2984" y="31559"/>
                  </a:lnTo>
                  <a:lnTo>
                    <a:pt x="3695" y="30734"/>
                  </a:lnTo>
                  <a:lnTo>
                    <a:pt x="3886" y="30480"/>
                  </a:lnTo>
                  <a:close/>
                </a:path>
                <a:path w="82550" h="94615">
                  <a:moveTo>
                    <a:pt x="5905" y="55118"/>
                  </a:moveTo>
                  <a:lnTo>
                    <a:pt x="5461" y="54825"/>
                  </a:lnTo>
                  <a:lnTo>
                    <a:pt x="5003" y="54521"/>
                  </a:lnTo>
                  <a:lnTo>
                    <a:pt x="4559" y="55232"/>
                  </a:lnTo>
                  <a:lnTo>
                    <a:pt x="5003" y="55524"/>
                  </a:lnTo>
                  <a:lnTo>
                    <a:pt x="5461" y="55816"/>
                  </a:lnTo>
                  <a:lnTo>
                    <a:pt x="5905" y="55118"/>
                  </a:lnTo>
                  <a:close/>
                </a:path>
                <a:path w="82550" h="94615">
                  <a:moveTo>
                    <a:pt x="10109" y="68287"/>
                  </a:moveTo>
                  <a:lnTo>
                    <a:pt x="9893" y="67995"/>
                  </a:lnTo>
                  <a:lnTo>
                    <a:pt x="9639" y="67881"/>
                  </a:lnTo>
                  <a:lnTo>
                    <a:pt x="8483" y="67487"/>
                  </a:lnTo>
                  <a:lnTo>
                    <a:pt x="9207" y="69380"/>
                  </a:lnTo>
                  <a:lnTo>
                    <a:pt x="9918" y="68554"/>
                  </a:lnTo>
                  <a:lnTo>
                    <a:pt x="10109" y="68287"/>
                  </a:lnTo>
                  <a:close/>
                </a:path>
                <a:path w="82550" h="94615">
                  <a:moveTo>
                    <a:pt x="10934" y="18757"/>
                  </a:moveTo>
                  <a:lnTo>
                    <a:pt x="10287" y="18859"/>
                  </a:lnTo>
                  <a:lnTo>
                    <a:pt x="9753" y="18999"/>
                  </a:lnTo>
                  <a:lnTo>
                    <a:pt x="9690" y="19951"/>
                  </a:lnTo>
                  <a:lnTo>
                    <a:pt x="10350" y="19824"/>
                  </a:lnTo>
                  <a:lnTo>
                    <a:pt x="10883" y="19710"/>
                  </a:lnTo>
                  <a:lnTo>
                    <a:pt x="10934" y="18757"/>
                  </a:lnTo>
                  <a:close/>
                </a:path>
                <a:path w="82550" h="94615">
                  <a:moveTo>
                    <a:pt x="11290" y="45974"/>
                  </a:moveTo>
                  <a:lnTo>
                    <a:pt x="11150" y="45212"/>
                  </a:lnTo>
                  <a:lnTo>
                    <a:pt x="10414" y="43942"/>
                  </a:lnTo>
                  <a:lnTo>
                    <a:pt x="10172" y="45808"/>
                  </a:lnTo>
                  <a:lnTo>
                    <a:pt x="10325" y="46545"/>
                  </a:lnTo>
                  <a:lnTo>
                    <a:pt x="11061" y="47840"/>
                  </a:lnTo>
                  <a:lnTo>
                    <a:pt x="11290" y="45974"/>
                  </a:lnTo>
                  <a:close/>
                </a:path>
                <a:path w="82550" h="94615">
                  <a:moveTo>
                    <a:pt x="11569" y="30632"/>
                  </a:moveTo>
                  <a:lnTo>
                    <a:pt x="11188" y="30035"/>
                  </a:lnTo>
                  <a:lnTo>
                    <a:pt x="10744" y="29184"/>
                  </a:lnTo>
                  <a:lnTo>
                    <a:pt x="10109" y="30149"/>
                  </a:lnTo>
                  <a:lnTo>
                    <a:pt x="10490" y="30746"/>
                  </a:lnTo>
                  <a:lnTo>
                    <a:pt x="10934" y="31597"/>
                  </a:lnTo>
                  <a:lnTo>
                    <a:pt x="11569" y="30632"/>
                  </a:lnTo>
                  <a:close/>
                </a:path>
                <a:path w="82550" h="94615">
                  <a:moveTo>
                    <a:pt x="12509" y="60794"/>
                  </a:moveTo>
                  <a:lnTo>
                    <a:pt x="12496" y="60274"/>
                  </a:lnTo>
                  <a:lnTo>
                    <a:pt x="12115" y="59004"/>
                  </a:lnTo>
                  <a:lnTo>
                    <a:pt x="11112" y="60947"/>
                  </a:lnTo>
                  <a:lnTo>
                    <a:pt x="11404" y="61429"/>
                  </a:lnTo>
                  <a:lnTo>
                    <a:pt x="12039" y="61937"/>
                  </a:lnTo>
                  <a:lnTo>
                    <a:pt x="12509" y="60794"/>
                  </a:lnTo>
                  <a:close/>
                </a:path>
                <a:path w="82550" h="94615">
                  <a:moveTo>
                    <a:pt x="14503" y="41681"/>
                  </a:moveTo>
                  <a:lnTo>
                    <a:pt x="14401" y="41148"/>
                  </a:lnTo>
                  <a:lnTo>
                    <a:pt x="14224" y="40500"/>
                  </a:lnTo>
                  <a:lnTo>
                    <a:pt x="13385" y="40932"/>
                  </a:lnTo>
                  <a:lnTo>
                    <a:pt x="13487" y="41490"/>
                  </a:lnTo>
                  <a:lnTo>
                    <a:pt x="13665" y="42125"/>
                  </a:lnTo>
                  <a:lnTo>
                    <a:pt x="14503" y="41681"/>
                  </a:lnTo>
                  <a:close/>
                </a:path>
                <a:path w="82550" h="94615">
                  <a:moveTo>
                    <a:pt x="16510" y="81368"/>
                  </a:moveTo>
                  <a:lnTo>
                    <a:pt x="16014" y="81051"/>
                  </a:lnTo>
                  <a:lnTo>
                    <a:pt x="15532" y="80721"/>
                  </a:lnTo>
                  <a:lnTo>
                    <a:pt x="14871" y="81737"/>
                  </a:lnTo>
                  <a:lnTo>
                    <a:pt x="15849" y="82397"/>
                  </a:lnTo>
                  <a:lnTo>
                    <a:pt x="16510" y="81368"/>
                  </a:lnTo>
                  <a:close/>
                </a:path>
                <a:path w="82550" h="94615">
                  <a:moveTo>
                    <a:pt x="17360" y="56197"/>
                  </a:moveTo>
                  <a:lnTo>
                    <a:pt x="16916" y="55905"/>
                  </a:lnTo>
                  <a:lnTo>
                    <a:pt x="16459" y="55613"/>
                  </a:lnTo>
                  <a:lnTo>
                    <a:pt x="16014" y="56311"/>
                  </a:lnTo>
                  <a:lnTo>
                    <a:pt x="16916" y="56908"/>
                  </a:lnTo>
                  <a:lnTo>
                    <a:pt x="17360" y="56197"/>
                  </a:lnTo>
                  <a:close/>
                </a:path>
                <a:path w="82550" h="94615">
                  <a:moveTo>
                    <a:pt x="18923" y="18313"/>
                  </a:moveTo>
                  <a:lnTo>
                    <a:pt x="18707" y="16319"/>
                  </a:lnTo>
                  <a:lnTo>
                    <a:pt x="16332" y="20840"/>
                  </a:lnTo>
                  <a:lnTo>
                    <a:pt x="17995" y="20015"/>
                  </a:lnTo>
                  <a:lnTo>
                    <a:pt x="18440" y="19532"/>
                  </a:lnTo>
                  <a:lnTo>
                    <a:pt x="18757" y="18973"/>
                  </a:lnTo>
                  <a:lnTo>
                    <a:pt x="18923" y="18313"/>
                  </a:lnTo>
                  <a:close/>
                </a:path>
                <a:path w="82550" h="94615">
                  <a:moveTo>
                    <a:pt x="19621" y="36004"/>
                  </a:moveTo>
                  <a:lnTo>
                    <a:pt x="19138" y="35699"/>
                  </a:lnTo>
                  <a:lnTo>
                    <a:pt x="18656" y="35382"/>
                  </a:lnTo>
                  <a:lnTo>
                    <a:pt x="18097" y="36258"/>
                  </a:lnTo>
                  <a:lnTo>
                    <a:pt x="18580" y="36563"/>
                  </a:lnTo>
                  <a:lnTo>
                    <a:pt x="19050" y="36880"/>
                  </a:lnTo>
                  <a:lnTo>
                    <a:pt x="19621" y="36004"/>
                  </a:lnTo>
                  <a:close/>
                </a:path>
                <a:path w="82550" h="94615">
                  <a:moveTo>
                    <a:pt x="20701" y="41884"/>
                  </a:moveTo>
                  <a:lnTo>
                    <a:pt x="19888" y="41148"/>
                  </a:lnTo>
                  <a:lnTo>
                    <a:pt x="19621" y="40970"/>
                  </a:lnTo>
                  <a:lnTo>
                    <a:pt x="19329" y="41186"/>
                  </a:lnTo>
                  <a:lnTo>
                    <a:pt x="19215" y="41452"/>
                  </a:lnTo>
                  <a:lnTo>
                    <a:pt x="18821" y="42583"/>
                  </a:lnTo>
                  <a:lnTo>
                    <a:pt x="20701" y="41884"/>
                  </a:lnTo>
                  <a:close/>
                </a:path>
                <a:path w="82550" h="94615">
                  <a:moveTo>
                    <a:pt x="21704" y="50774"/>
                  </a:moveTo>
                  <a:lnTo>
                    <a:pt x="19900" y="49364"/>
                  </a:lnTo>
                  <a:lnTo>
                    <a:pt x="19100" y="50609"/>
                  </a:lnTo>
                  <a:lnTo>
                    <a:pt x="18122" y="51701"/>
                  </a:lnTo>
                  <a:lnTo>
                    <a:pt x="19926" y="53124"/>
                  </a:lnTo>
                  <a:lnTo>
                    <a:pt x="20739" y="51904"/>
                  </a:lnTo>
                  <a:lnTo>
                    <a:pt x="21704" y="50774"/>
                  </a:lnTo>
                  <a:close/>
                </a:path>
                <a:path w="82550" h="94615">
                  <a:moveTo>
                    <a:pt x="22682" y="10287"/>
                  </a:moveTo>
                  <a:lnTo>
                    <a:pt x="22555" y="8737"/>
                  </a:lnTo>
                  <a:lnTo>
                    <a:pt x="21450" y="9118"/>
                  </a:lnTo>
                  <a:lnTo>
                    <a:pt x="21958" y="7759"/>
                  </a:lnTo>
                  <a:lnTo>
                    <a:pt x="19761" y="8902"/>
                  </a:lnTo>
                  <a:lnTo>
                    <a:pt x="21158" y="9271"/>
                  </a:lnTo>
                  <a:lnTo>
                    <a:pt x="20294" y="9613"/>
                  </a:lnTo>
                  <a:lnTo>
                    <a:pt x="20840" y="10922"/>
                  </a:lnTo>
                  <a:lnTo>
                    <a:pt x="21666" y="10528"/>
                  </a:lnTo>
                  <a:lnTo>
                    <a:pt x="22682" y="10287"/>
                  </a:lnTo>
                  <a:close/>
                </a:path>
                <a:path w="82550" h="94615">
                  <a:moveTo>
                    <a:pt x="23456" y="65735"/>
                  </a:moveTo>
                  <a:lnTo>
                    <a:pt x="22745" y="63842"/>
                  </a:lnTo>
                  <a:lnTo>
                    <a:pt x="22021" y="64668"/>
                  </a:lnTo>
                  <a:lnTo>
                    <a:pt x="21844" y="64922"/>
                  </a:lnTo>
                  <a:lnTo>
                    <a:pt x="22047" y="65227"/>
                  </a:lnTo>
                  <a:lnTo>
                    <a:pt x="22301" y="65354"/>
                  </a:lnTo>
                  <a:lnTo>
                    <a:pt x="23456" y="65735"/>
                  </a:lnTo>
                  <a:close/>
                </a:path>
                <a:path w="82550" h="94615">
                  <a:moveTo>
                    <a:pt x="23672" y="88125"/>
                  </a:moveTo>
                  <a:lnTo>
                    <a:pt x="23456" y="87807"/>
                  </a:lnTo>
                  <a:lnTo>
                    <a:pt x="23202" y="87693"/>
                  </a:lnTo>
                  <a:lnTo>
                    <a:pt x="22047" y="87312"/>
                  </a:lnTo>
                  <a:lnTo>
                    <a:pt x="22771" y="89179"/>
                  </a:lnTo>
                  <a:lnTo>
                    <a:pt x="23482" y="88366"/>
                  </a:lnTo>
                  <a:lnTo>
                    <a:pt x="23672" y="88125"/>
                  </a:lnTo>
                  <a:close/>
                </a:path>
                <a:path w="82550" h="94615">
                  <a:moveTo>
                    <a:pt x="24218" y="26390"/>
                  </a:moveTo>
                  <a:lnTo>
                    <a:pt x="23774" y="25539"/>
                  </a:lnTo>
                  <a:lnTo>
                    <a:pt x="23241" y="25641"/>
                  </a:lnTo>
                  <a:lnTo>
                    <a:pt x="22593" y="25819"/>
                  </a:lnTo>
                  <a:lnTo>
                    <a:pt x="23037" y="26670"/>
                  </a:lnTo>
                  <a:lnTo>
                    <a:pt x="23571" y="26581"/>
                  </a:lnTo>
                  <a:lnTo>
                    <a:pt x="24218" y="26390"/>
                  </a:lnTo>
                  <a:close/>
                </a:path>
                <a:path w="82550" h="94615">
                  <a:moveTo>
                    <a:pt x="24828" y="78028"/>
                  </a:moveTo>
                  <a:lnTo>
                    <a:pt x="24371" y="77520"/>
                  </a:lnTo>
                  <a:lnTo>
                    <a:pt x="23609" y="76758"/>
                  </a:lnTo>
                  <a:lnTo>
                    <a:pt x="23444" y="78003"/>
                  </a:lnTo>
                  <a:lnTo>
                    <a:pt x="23888" y="78511"/>
                  </a:lnTo>
                  <a:lnTo>
                    <a:pt x="24650" y="79273"/>
                  </a:lnTo>
                  <a:lnTo>
                    <a:pt x="24828" y="78028"/>
                  </a:lnTo>
                  <a:close/>
                </a:path>
                <a:path w="82550" h="94615">
                  <a:moveTo>
                    <a:pt x="24930" y="48196"/>
                  </a:moveTo>
                  <a:lnTo>
                    <a:pt x="24739" y="47802"/>
                  </a:lnTo>
                  <a:lnTo>
                    <a:pt x="24333" y="46901"/>
                  </a:lnTo>
                  <a:lnTo>
                    <a:pt x="23495" y="48018"/>
                  </a:lnTo>
                  <a:lnTo>
                    <a:pt x="24155" y="48488"/>
                  </a:lnTo>
                  <a:lnTo>
                    <a:pt x="24625" y="48768"/>
                  </a:lnTo>
                  <a:lnTo>
                    <a:pt x="24930" y="48196"/>
                  </a:lnTo>
                  <a:close/>
                </a:path>
                <a:path w="82550" h="94615">
                  <a:moveTo>
                    <a:pt x="25120" y="68249"/>
                  </a:moveTo>
                  <a:lnTo>
                    <a:pt x="23926" y="67691"/>
                  </a:lnTo>
                  <a:lnTo>
                    <a:pt x="23749" y="67348"/>
                  </a:lnTo>
                  <a:lnTo>
                    <a:pt x="23164" y="67487"/>
                  </a:lnTo>
                  <a:lnTo>
                    <a:pt x="23164" y="67894"/>
                  </a:lnTo>
                  <a:lnTo>
                    <a:pt x="23152" y="69100"/>
                  </a:lnTo>
                  <a:lnTo>
                    <a:pt x="25120" y="68249"/>
                  </a:lnTo>
                  <a:close/>
                </a:path>
                <a:path w="82550" h="94615">
                  <a:moveTo>
                    <a:pt x="25679" y="30035"/>
                  </a:moveTo>
                  <a:lnTo>
                    <a:pt x="24790" y="29438"/>
                  </a:lnTo>
                  <a:lnTo>
                    <a:pt x="24333" y="30149"/>
                  </a:lnTo>
                  <a:lnTo>
                    <a:pt x="24790" y="30429"/>
                  </a:lnTo>
                  <a:lnTo>
                    <a:pt x="25234" y="30721"/>
                  </a:lnTo>
                  <a:lnTo>
                    <a:pt x="25679" y="30035"/>
                  </a:lnTo>
                  <a:close/>
                </a:path>
                <a:path w="82550" h="94615">
                  <a:moveTo>
                    <a:pt x="27584" y="91668"/>
                  </a:moveTo>
                  <a:lnTo>
                    <a:pt x="27139" y="91376"/>
                  </a:lnTo>
                  <a:lnTo>
                    <a:pt x="26682" y="91084"/>
                  </a:lnTo>
                  <a:lnTo>
                    <a:pt x="26238" y="91782"/>
                  </a:lnTo>
                  <a:lnTo>
                    <a:pt x="26682" y="92075"/>
                  </a:lnTo>
                  <a:lnTo>
                    <a:pt x="27139" y="92354"/>
                  </a:lnTo>
                  <a:lnTo>
                    <a:pt x="27584" y="91668"/>
                  </a:lnTo>
                  <a:close/>
                </a:path>
                <a:path w="82550" h="94615">
                  <a:moveTo>
                    <a:pt x="27800" y="11709"/>
                  </a:moveTo>
                  <a:lnTo>
                    <a:pt x="26797" y="10934"/>
                  </a:lnTo>
                  <a:lnTo>
                    <a:pt x="26123" y="11188"/>
                  </a:lnTo>
                  <a:lnTo>
                    <a:pt x="25095" y="11506"/>
                  </a:lnTo>
                  <a:lnTo>
                    <a:pt x="26098" y="12280"/>
                  </a:lnTo>
                  <a:lnTo>
                    <a:pt x="26771" y="12026"/>
                  </a:lnTo>
                  <a:lnTo>
                    <a:pt x="27800" y="11709"/>
                  </a:lnTo>
                  <a:close/>
                </a:path>
                <a:path w="82550" h="94615">
                  <a:moveTo>
                    <a:pt x="28448" y="86233"/>
                  </a:moveTo>
                  <a:lnTo>
                    <a:pt x="27724" y="85267"/>
                  </a:lnTo>
                  <a:lnTo>
                    <a:pt x="27381" y="84721"/>
                  </a:lnTo>
                  <a:lnTo>
                    <a:pt x="26670" y="85293"/>
                  </a:lnTo>
                  <a:lnTo>
                    <a:pt x="27025" y="85775"/>
                  </a:lnTo>
                  <a:lnTo>
                    <a:pt x="26670" y="87274"/>
                  </a:lnTo>
                  <a:lnTo>
                    <a:pt x="28448" y="86233"/>
                  </a:lnTo>
                  <a:close/>
                </a:path>
                <a:path w="82550" h="94615">
                  <a:moveTo>
                    <a:pt x="28524" y="35674"/>
                  </a:moveTo>
                  <a:lnTo>
                    <a:pt x="26644" y="36410"/>
                  </a:lnTo>
                  <a:lnTo>
                    <a:pt x="27457" y="37122"/>
                  </a:lnTo>
                  <a:lnTo>
                    <a:pt x="27724" y="37299"/>
                  </a:lnTo>
                  <a:lnTo>
                    <a:pt x="28016" y="37096"/>
                  </a:lnTo>
                  <a:lnTo>
                    <a:pt x="28130" y="36842"/>
                  </a:lnTo>
                  <a:lnTo>
                    <a:pt x="28524" y="35674"/>
                  </a:lnTo>
                  <a:close/>
                </a:path>
                <a:path w="82550" h="94615">
                  <a:moveTo>
                    <a:pt x="28524" y="24168"/>
                  </a:moveTo>
                  <a:lnTo>
                    <a:pt x="27724" y="23431"/>
                  </a:lnTo>
                  <a:lnTo>
                    <a:pt x="27457" y="23266"/>
                  </a:lnTo>
                  <a:lnTo>
                    <a:pt x="27152" y="23482"/>
                  </a:lnTo>
                  <a:lnTo>
                    <a:pt x="27038" y="23736"/>
                  </a:lnTo>
                  <a:lnTo>
                    <a:pt x="26644" y="24879"/>
                  </a:lnTo>
                  <a:lnTo>
                    <a:pt x="28524" y="24168"/>
                  </a:lnTo>
                  <a:close/>
                </a:path>
                <a:path w="82550" h="94615">
                  <a:moveTo>
                    <a:pt x="29540" y="74663"/>
                  </a:moveTo>
                  <a:lnTo>
                    <a:pt x="29159" y="74117"/>
                  </a:lnTo>
                  <a:lnTo>
                    <a:pt x="28460" y="73113"/>
                  </a:lnTo>
                  <a:lnTo>
                    <a:pt x="28130" y="74561"/>
                  </a:lnTo>
                  <a:lnTo>
                    <a:pt x="28613" y="75120"/>
                  </a:lnTo>
                  <a:lnTo>
                    <a:pt x="29349" y="75869"/>
                  </a:lnTo>
                  <a:lnTo>
                    <a:pt x="29540" y="74663"/>
                  </a:lnTo>
                  <a:close/>
                </a:path>
                <a:path w="82550" h="94615">
                  <a:moveTo>
                    <a:pt x="30657" y="47879"/>
                  </a:moveTo>
                  <a:lnTo>
                    <a:pt x="30327" y="47663"/>
                  </a:lnTo>
                  <a:lnTo>
                    <a:pt x="30187" y="47561"/>
                  </a:lnTo>
                  <a:lnTo>
                    <a:pt x="30060" y="47561"/>
                  </a:lnTo>
                  <a:lnTo>
                    <a:pt x="27203" y="46126"/>
                  </a:lnTo>
                  <a:lnTo>
                    <a:pt x="29159" y="51409"/>
                  </a:lnTo>
                  <a:lnTo>
                    <a:pt x="30213" y="48412"/>
                  </a:lnTo>
                  <a:lnTo>
                    <a:pt x="30505" y="48310"/>
                  </a:lnTo>
                  <a:lnTo>
                    <a:pt x="30657" y="47879"/>
                  </a:lnTo>
                  <a:close/>
                </a:path>
                <a:path w="82550" h="94615">
                  <a:moveTo>
                    <a:pt x="30988" y="56070"/>
                  </a:moveTo>
                  <a:lnTo>
                    <a:pt x="30530" y="53911"/>
                  </a:lnTo>
                  <a:lnTo>
                    <a:pt x="29756" y="54775"/>
                  </a:lnTo>
                  <a:lnTo>
                    <a:pt x="29616" y="55029"/>
                  </a:lnTo>
                  <a:lnTo>
                    <a:pt x="29705" y="55435"/>
                  </a:lnTo>
                  <a:lnTo>
                    <a:pt x="29933" y="55613"/>
                  </a:lnTo>
                  <a:lnTo>
                    <a:pt x="30988" y="56070"/>
                  </a:lnTo>
                  <a:close/>
                </a:path>
                <a:path w="82550" h="94615">
                  <a:moveTo>
                    <a:pt x="31673" y="61620"/>
                  </a:moveTo>
                  <a:lnTo>
                    <a:pt x="31597" y="61264"/>
                  </a:lnTo>
                  <a:lnTo>
                    <a:pt x="31216" y="60248"/>
                  </a:lnTo>
                  <a:lnTo>
                    <a:pt x="29756" y="61734"/>
                  </a:lnTo>
                  <a:lnTo>
                    <a:pt x="31013" y="61810"/>
                  </a:lnTo>
                  <a:lnTo>
                    <a:pt x="31305" y="61798"/>
                  </a:lnTo>
                  <a:lnTo>
                    <a:pt x="31673" y="61620"/>
                  </a:lnTo>
                  <a:close/>
                </a:path>
                <a:path w="82550" h="94615">
                  <a:moveTo>
                    <a:pt x="31775" y="93014"/>
                  </a:moveTo>
                  <a:lnTo>
                    <a:pt x="31356" y="92722"/>
                  </a:lnTo>
                  <a:lnTo>
                    <a:pt x="31089" y="92570"/>
                  </a:lnTo>
                  <a:lnTo>
                    <a:pt x="29806" y="92214"/>
                  </a:lnTo>
                  <a:lnTo>
                    <a:pt x="30835" y="94170"/>
                  </a:lnTo>
                  <a:lnTo>
                    <a:pt x="31534" y="93357"/>
                  </a:lnTo>
                  <a:lnTo>
                    <a:pt x="31775" y="93014"/>
                  </a:lnTo>
                  <a:close/>
                </a:path>
                <a:path w="82550" h="94615">
                  <a:moveTo>
                    <a:pt x="32042" y="12484"/>
                  </a:moveTo>
                  <a:lnTo>
                    <a:pt x="31584" y="12204"/>
                  </a:lnTo>
                  <a:lnTo>
                    <a:pt x="31140" y="11899"/>
                  </a:lnTo>
                  <a:lnTo>
                    <a:pt x="30695" y="12598"/>
                  </a:lnTo>
                  <a:lnTo>
                    <a:pt x="31584" y="13195"/>
                  </a:lnTo>
                  <a:lnTo>
                    <a:pt x="32042" y="12484"/>
                  </a:lnTo>
                  <a:close/>
                </a:path>
                <a:path w="82550" h="94615">
                  <a:moveTo>
                    <a:pt x="33108" y="55143"/>
                  </a:moveTo>
                  <a:lnTo>
                    <a:pt x="32778" y="53848"/>
                  </a:lnTo>
                  <a:lnTo>
                    <a:pt x="31584" y="55765"/>
                  </a:lnTo>
                  <a:lnTo>
                    <a:pt x="32639" y="55956"/>
                  </a:lnTo>
                  <a:lnTo>
                    <a:pt x="33083" y="55981"/>
                  </a:lnTo>
                  <a:lnTo>
                    <a:pt x="33083" y="55499"/>
                  </a:lnTo>
                  <a:lnTo>
                    <a:pt x="33108" y="55143"/>
                  </a:lnTo>
                  <a:close/>
                </a:path>
                <a:path w="82550" h="94615">
                  <a:moveTo>
                    <a:pt x="33997" y="89535"/>
                  </a:moveTo>
                  <a:lnTo>
                    <a:pt x="33134" y="88976"/>
                  </a:lnTo>
                  <a:lnTo>
                    <a:pt x="32829" y="89458"/>
                  </a:lnTo>
                  <a:lnTo>
                    <a:pt x="32512" y="89928"/>
                  </a:lnTo>
                  <a:lnTo>
                    <a:pt x="33388" y="90487"/>
                  </a:lnTo>
                  <a:lnTo>
                    <a:pt x="33693" y="90017"/>
                  </a:lnTo>
                  <a:lnTo>
                    <a:pt x="33997" y="89535"/>
                  </a:lnTo>
                  <a:close/>
                </a:path>
                <a:path w="82550" h="94615">
                  <a:moveTo>
                    <a:pt x="34340" y="3111"/>
                  </a:moveTo>
                  <a:lnTo>
                    <a:pt x="33629" y="1219"/>
                  </a:lnTo>
                  <a:lnTo>
                    <a:pt x="32918" y="2044"/>
                  </a:lnTo>
                  <a:lnTo>
                    <a:pt x="32727" y="2298"/>
                  </a:lnTo>
                  <a:lnTo>
                    <a:pt x="32943" y="2603"/>
                  </a:lnTo>
                  <a:lnTo>
                    <a:pt x="33197" y="2717"/>
                  </a:lnTo>
                  <a:lnTo>
                    <a:pt x="34340" y="3111"/>
                  </a:lnTo>
                  <a:close/>
                </a:path>
                <a:path w="82550" h="94615">
                  <a:moveTo>
                    <a:pt x="34950" y="64617"/>
                  </a:moveTo>
                  <a:lnTo>
                    <a:pt x="34455" y="64312"/>
                  </a:lnTo>
                  <a:lnTo>
                    <a:pt x="33959" y="63982"/>
                  </a:lnTo>
                  <a:lnTo>
                    <a:pt x="33299" y="64998"/>
                  </a:lnTo>
                  <a:lnTo>
                    <a:pt x="33794" y="65328"/>
                  </a:lnTo>
                  <a:lnTo>
                    <a:pt x="34290" y="65646"/>
                  </a:lnTo>
                  <a:lnTo>
                    <a:pt x="34950" y="64617"/>
                  </a:lnTo>
                  <a:close/>
                </a:path>
                <a:path w="82550" h="94615">
                  <a:moveTo>
                    <a:pt x="35483" y="31381"/>
                  </a:moveTo>
                  <a:lnTo>
                    <a:pt x="35077" y="31102"/>
                  </a:lnTo>
                  <a:lnTo>
                    <a:pt x="34810" y="30949"/>
                  </a:lnTo>
                  <a:lnTo>
                    <a:pt x="33528" y="30594"/>
                  </a:lnTo>
                  <a:lnTo>
                    <a:pt x="34556" y="32550"/>
                  </a:lnTo>
                  <a:lnTo>
                    <a:pt x="35242" y="31737"/>
                  </a:lnTo>
                  <a:lnTo>
                    <a:pt x="35483" y="31381"/>
                  </a:lnTo>
                  <a:close/>
                </a:path>
                <a:path w="82550" h="94615">
                  <a:moveTo>
                    <a:pt x="36360" y="42113"/>
                  </a:moveTo>
                  <a:lnTo>
                    <a:pt x="35902" y="41808"/>
                  </a:lnTo>
                  <a:lnTo>
                    <a:pt x="35458" y="41516"/>
                  </a:lnTo>
                  <a:lnTo>
                    <a:pt x="35001" y="42227"/>
                  </a:lnTo>
                  <a:lnTo>
                    <a:pt x="35458" y="42494"/>
                  </a:lnTo>
                  <a:lnTo>
                    <a:pt x="35902" y="42799"/>
                  </a:lnTo>
                  <a:lnTo>
                    <a:pt x="36360" y="42113"/>
                  </a:lnTo>
                  <a:close/>
                </a:path>
                <a:path w="82550" h="94615">
                  <a:moveTo>
                    <a:pt x="36868" y="19646"/>
                  </a:moveTo>
                  <a:lnTo>
                    <a:pt x="36423" y="19367"/>
                  </a:lnTo>
                  <a:lnTo>
                    <a:pt x="35966" y="19075"/>
                  </a:lnTo>
                  <a:lnTo>
                    <a:pt x="35521" y="19761"/>
                  </a:lnTo>
                  <a:lnTo>
                    <a:pt x="35966" y="20066"/>
                  </a:lnTo>
                  <a:lnTo>
                    <a:pt x="36410" y="20358"/>
                  </a:lnTo>
                  <a:lnTo>
                    <a:pt x="36868" y="19646"/>
                  </a:lnTo>
                  <a:close/>
                </a:path>
                <a:path w="82550" h="94615">
                  <a:moveTo>
                    <a:pt x="37249" y="65824"/>
                  </a:moveTo>
                  <a:lnTo>
                    <a:pt x="36626" y="65786"/>
                  </a:lnTo>
                  <a:lnTo>
                    <a:pt x="36055" y="65773"/>
                  </a:lnTo>
                  <a:lnTo>
                    <a:pt x="35928" y="67017"/>
                  </a:lnTo>
                  <a:lnTo>
                    <a:pt x="36550" y="67030"/>
                  </a:lnTo>
                  <a:lnTo>
                    <a:pt x="37122" y="67056"/>
                  </a:lnTo>
                  <a:lnTo>
                    <a:pt x="37249" y="65824"/>
                  </a:lnTo>
                  <a:close/>
                </a:path>
                <a:path w="82550" h="94615">
                  <a:moveTo>
                    <a:pt x="38150" y="13474"/>
                  </a:moveTo>
                  <a:lnTo>
                    <a:pt x="37693" y="13195"/>
                  </a:lnTo>
                  <a:lnTo>
                    <a:pt x="37249" y="12903"/>
                  </a:lnTo>
                  <a:lnTo>
                    <a:pt x="36791" y="13589"/>
                  </a:lnTo>
                  <a:lnTo>
                    <a:pt x="37249" y="13893"/>
                  </a:lnTo>
                  <a:lnTo>
                    <a:pt x="37693" y="14185"/>
                  </a:lnTo>
                  <a:lnTo>
                    <a:pt x="38150" y="13474"/>
                  </a:lnTo>
                  <a:close/>
                </a:path>
                <a:path w="82550" h="94615">
                  <a:moveTo>
                    <a:pt x="39789" y="31737"/>
                  </a:moveTo>
                  <a:lnTo>
                    <a:pt x="38455" y="31978"/>
                  </a:lnTo>
                  <a:lnTo>
                    <a:pt x="38150" y="32156"/>
                  </a:lnTo>
                  <a:lnTo>
                    <a:pt x="37719" y="32359"/>
                  </a:lnTo>
                  <a:lnTo>
                    <a:pt x="37909" y="32778"/>
                  </a:lnTo>
                  <a:lnTo>
                    <a:pt x="38506" y="33655"/>
                  </a:lnTo>
                  <a:lnTo>
                    <a:pt x="39789" y="31737"/>
                  </a:lnTo>
                  <a:close/>
                </a:path>
                <a:path w="82550" h="94615">
                  <a:moveTo>
                    <a:pt x="40868" y="42087"/>
                  </a:moveTo>
                  <a:lnTo>
                    <a:pt x="40424" y="41783"/>
                  </a:lnTo>
                  <a:lnTo>
                    <a:pt x="39979" y="41490"/>
                  </a:lnTo>
                  <a:lnTo>
                    <a:pt x="39522" y="42202"/>
                  </a:lnTo>
                  <a:lnTo>
                    <a:pt x="39966" y="42481"/>
                  </a:lnTo>
                  <a:lnTo>
                    <a:pt x="40424" y="42773"/>
                  </a:lnTo>
                  <a:lnTo>
                    <a:pt x="40868" y="42087"/>
                  </a:lnTo>
                  <a:close/>
                </a:path>
                <a:path w="82550" h="94615">
                  <a:moveTo>
                    <a:pt x="41554" y="47409"/>
                  </a:moveTo>
                  <a:lnTo>
                    <a:pt x="41275" y="45948"/>
                  </a:lnTo>
                  <a:lnTo>
                    <a:pt x="40436" y="47713"/>
                  </a:lnTo>
                  <a:lnTo>
                    <a:pt x="40424" y="48310"/>
                  </a:lnTo>
                  <a:lnTo>
                    <a:pt x="40716" y="49758"/>
                  </a:lnTo>
                  <a:lnTo>
                    <a:pt x="41541" y="48006"/>
                  </a:lnTo>
                  <a:lnTo>
                    <a:pt x="41554" y="47409"/>
                  </a:lnTo>
                  <a:close/>
                </a:path>
                <a:path w="82550" h="94615">
                  <a:moveTo>
                    <a:pt x="42887" y="54025"/>
                  </a:moveTo>
                  <a:lnTo>
                    <a:pt x="42646" y="50825"/>
                  </a:lnTo>
                  <a:lnTo>
                    <a:pt x="40855" y="51650"/>
                  </a:lnTo>
                  <a:lnTo>
                    <a:pt x="41160" y="49326"/>
                  </a:lnTo>
                  <a:lnTo>
                    <a:pt x="37896" y="53644"/>
                  </a:lnTo>
                  <a:lnTo>
                    <a:pt x="37896" y="53035"/>
                  </a:lnTo>
                  <a:lnTo>
                    <a:pt x="35433" y="53517"/>
                  </a:lnTo>
                  <a:lnTo>
                    <a:pt x="35737" y="55029"/>
                  </a:lnTo>
                  <a:lnTo>
                    <a:pt x="36029" y="56324"/>
                  </a:lnTo>
                  <a:lnTo>
                    <a:pt x="37871" y="55930"/>
                  </a:lnTo>
                  <a:lnTo>
                    <a:pt x="37896" y="54698"/>
                  </a:lnTo>
                  <a:lnTo>
                    <a:pt x="37896" y="53670"/>
                  </a:lnTo>
                  <a:lnTo>
                    <a:pt x="40271" y="52387"/>
                  </a:lnTo>
                  <a:lnTo>
                    <a:pt x="40030" y="52946"/>
                  </a:lnTo>
                  <a:lnTo>
                    <a:pt x="40436" y="53695"/>
                  </a:lnTo>
                  <a:lnTo>
                    <a:pt x="41059" y="53759"/>
                  </a:lnTo>
                  <a:lnTo>
                    <a:pt x="42887" y="54025"/>
                  </a:lnTo>
                  <a:close/>
                </a:path>
                <a:path w="82550" h="94615">
                  <a:moveTo>
                    <a:pt x="43980" y="584"/>
                  </a:moveTo>
                  <a:lnTo>
                    <a:pt x="43535" y="304"/>
                  </a:lnTo>
                  <a:lnTo>
                    <a:pt x="43091" y="0"/>
                  </a:lnTo>
                  <a:lnTo>
                    <a:pt x="42633" y="711"/>
                  </a:lnTo>
                  <a:lnTo>
                    <a:pt x="43091" y="1003"/>
                  </a:lnTo>
                  <a:lnTo>
                    <a:pt x="43535" y="1282"/>
                  </a:lnTo>
                  <a:lnTo>
                    <a:pt x="43980" y="584"/>
                  </a:lnTo>
                  <a:close/>
                </a:path>
                <a:path w="82550" h="94615">
                  <a:moveTo>
                    <a:pt x="44335" y="20650"/>
                  </a:moveTo>
                  <a:lnTo>
                    <a:pt x="43878" y="20370"/>
                  </a:lnTo>
                  <a:lnTo>
                    <a:pt x="43434" y="20066"/>
                  </a:lnTo>
                  <a:lnTo>
                    <a:pt x="42976" y="20764"/>
                  </a:lnTo>
                  <a:lnTo>
                    <a:pt x="43434" y="21056"/>
                  </a:lnTo>
                  <a:lnTo>
                    <a:pt x="43878" y="21361"/>
                  </a:lnTo>
                  <a:lnTo>
                    <a:pt x="44335" y="20650"/>
                  </a:lnTo>
                  <a:close/>
                </a:path>
                <a:path w="82550" h="94615">
                  <a:moveTo>
                    <a:pt x="44615" y="5499"/>
                  </a:moveTo>
                  <a:lnTo>
                    <a:pt x="43281" y="4191"/>
                  </a:lnTo>
                  <a:lnTo>
                    <a:pt x="42697" y="4038"/>
                  </a:lnTo>
                  <a:lnTo>
                    <a:pt x="41287" y="3873"/>
                  </a:lnTo>
                  <a:lnTo>
                    <a:pt x="42621" y="5168"/>
                  </a:lnTo>
                  <a:lnTo>
                    <a:pt x="43205" y="5346"/>
                  </a:lnTo>
                  <a:lnTo>
                    <a:pt x="44615" y="5499"/>
                  </a:lnTo>
                  <a:close/>
                </a:path>
                <a:path w="82550" h="94615">
                  <a:moveTo>
                    <a:pt x="44907" y="61785"/>
                  </a:moveTo>
                  <a:lnTo>
                    <a:pt x="43154" y="59105"/>
                  </a:lnTo>
                  <a:lnTo>
                    <a:pt x="42151" y="60617"/>
                  </a:lnTo>
                  <a:lnTo>
                    <a:pt x="40525" y="58877"/>
                  </a:lnTo>
                  <a:lnTo>
                    <a:pt x="40703" y="61455"/>
                  </a:lnTo>
                  <a:lnTo>
                    <a:pt x="42252" y="61544"/>
                  </a:lnTo>
                  <a:lnTo>
                    <a:pt x="42443" y="61747"/>
                  </a:lnTo>
                  <a:lnTo>
                    <a:pt x="42722" y="61912"/>
                  </a:lnTo>
                  <a:lnTo>
                    <a:pt x="43014" y="61937"/>
                  </a:lnTo>
                  <a:lnTo>
                    <a:pt x="44907" y="61785"/>
                  </a:lnTo>
                  <a:close/>
                </a:path>
                <a:path w="82550" h="94615">
                  <a:moveTo>
                    <a:pt x="45554" y="68338"/>
                  </a:moveTo>
                  <a:lnTo>
                    <a:pt x="45097" y="68046"/>
                  </a:lnTo>
                  <a:lnTo>
                    <a:pt x="44653" y="67767"/>
                  </a:lnTo>
                  <a:lnTo>
                    <a:pt x="44208" y="68465"/>
                  </a:lnTo>
                  <a:lnTo>
                    <a:pt x="44653" y="68757"/>
                  </a:lnTo>
                  <a:lnTo>
                    <a:pt x="45097" y="69049"/>
                  </a:lnTo>
                  <a:lnTo>
                    <a:pt x="45554" y="68338"/>
                  </a:lnTo>
                  <a:close/>
                </a:path>
                <a:path w="82550" h="94615">
                  <a:moveTo>
                    <a:pt x="46278" y="56400"/>
                  </a:moveTo>
                  <a:lnTo>
                    <a:pt x="45821" y="56108"/>
                  </a:lnTo>
                  <a:lnTo>
                    <a:pt x="45377" y="55816"/>
                  </a:lnTo>
                  <a:lnTo>
                    <a:pt x="44919" y="56515"/>
                  </a:lnTo>
                  <a:lnTo>
                    <a:pt x="45377" y="56807"/>
                  </a:lnTo>
                  <a:lnTo>
                    <a:pt x="45821" y="57099"/>
                  </a:lnTo>
                  <a:lnTo>
                    <a:pt x="46278" y="56400"/>
                  </a:lnTo>
                  <a:close/>
                </a:path>
                <a:path w="82550" h="94615">
                  <a:moveTo>
                    <a:pt x="46901" y="6540"/>
                  </a:moveTo>
                  <a:lnTo>
                    <a:pt x="45351" y="6045"/>
                  </a:lnTo>
                  <a:lnTo>
                    <a:pt x="44627" y="6184"/>
                  </a:lnTo>
                  <a:lnTo>
                    <a:pt x="43421" y="6718"/>
                  </a:lnTo>
                  <a:lnTo>
                    <a:pt x="44970" y="7239"/>
                  </a:lnTo>
                  <a:lnTo>
                    <a:pt x="45694" y="7086"/>
                  </a:lnTo>
                  <a:lnTo>
                    <a:pt x="46901" y="6540"/>
                  </a:lnTo>
                  <a:close/>
                </a:path>
                <a:path w="82550" h="94615">
                  <a:moveTo>
                    <a:pt x="47599" y="41071"/>
                  </a:moveTo>
                  <a:lnTo>
                    <a:pt x="46367" y="39890"/>
                  </a:lnTo>
                  <a:lnTo>
                    <a:pt x="45885" y="40259"/>
                  </a:lnTo>
                  <a:lnTo>
                    <a:pt x="45415" y="40741"/>
                  </a:lnTo>
                  <a:lnTo>
                    <a:pt x="46634" y="41910"/>
                  </a:lnTo>
                  <a:lnTo>
                    <a:pt x="47129" y="41541"/>
                  </a:lnTo>
                  <a:lnTo>
                    <a:pt x="47599" y="41071"/>
                  </a:lnTo>
                  <a:close/>
                </a:path>
                <a:path w="82550" h="94615">
                  <a:moveTo>
                    <a:pt x="47777" y="54902"/>
                  </a:moveTo>
                  <a:lnTo>
                    <a:pt x="46761" y="54229"/>
                  </a:lnTo>
                  <a:lnTo>
                    <a:pt x="46431" y="54724"/>
                  </a:lnTo>
                  <a:lnTo>
                    <a:pt x="46113" y="55232"/>
                  </a:lnTo>
                  <a:lnTo>
                    <a:pt x="47129" y="55880"/>
                  </a:lnTo>
                  <a:lnTo>
                    <a:pt x="47777" y="54902"/>
                  </a:lnTo>
                  <a:close/>
                </a:path>
                <a:path w="82550" h="94615">
                  <a:moveTo>
                    <a:pt x="49149" y="67017"/>
                  </a:moveTo>
                  <a:lnTo>
                    <a:pt x="47917" y="66332"/>
                  </a:lnTo>
                  <a:lnTo>
                    <a:pt x="47917" y="67310"/>
                  </a:lnTo>
                  <a:lnTo>
                    <a:pt x="47904" y="67754"/>
                  </a:lnTo>
                  <a:lnTo>
                    <a:pt x="48425" y="68148"/>
                  </a:lnTo>
                  <a:lnTo>
                    <a:pt x="48742" y="67716"/>
                  </a:lnTo>
                  <a:lnTo>
                    <a:pt x="49149" y="67017"/>
                  </a:lnTo>
                  <a:close/>
                </a:path>
                <a:path w="82550" h="94615">
                  <a:moveTo>
                    <a:pt x="52108" y="2400"/>
                  </a:moveTo>
                  <a:lnTo>
                    <a:pt x="50774" y="393"/>
                  </a:lnTo>
                  <a:lnTo>
                    <a:pt x="50114" y="1193"/>
                  </a:lnTo>
                  <a:lnTo>
                    <a:pt x="49822" y="1625"/>
                  </a:lnTo>
                  <a:lnTo>
                    <a:pt x="50431" y="1905"/>
                  </a:lnTo>
                  <a:lnTo>
                    <a:pt x="50711" y="2082"/>
                  </a:lnTo>
                  <a:lnTo>
                    <a:pt x="52108" y="2400"/>
                  </a:lnTo>
                  <a:close/>
                </a:path>
                <a:path w="82550" h="94615">
                  <a:moveTo>
                    <a:pt x="60007" y="60020"/>
                  </a:moveTo>
                  <a:lnTo>
                    <a:pt x="59410" y="59461"/>
                  </a:lnTo>
                  <a:lnTo>
                    <a:pt x="58978" y="58915"/>
                  </a:lnTo>
                  <a:lnTo>
                    <a:pt x="58051" y="59385"/>
                  </a:lnTo>
                  <a:lnTo>
                    <a:pt x="58648" y="59944"/>
                  </a:lnTo>
                  <a:lnTo>
                    <a:pt x="59080" y="60515"/>
                  </a:lnTo>
                  <a:lnTo>
                    <a:pt x="60007" y="60020"/>
                  </a:lnTo>
                  <a:close/>
                </a:path>
                <a:path w="82550" h="94615">
                  <a:moveTo>
                    <a:pt x="61937" y="65227"/>
                  </a:moveTo>
                  <a:lnTo>
                    <a:pt x="60909" y="63284"/>
                  </a:lnTo>
                  <a:lnTo>
                    <a:pt x="60210" y="64084"/>
                  </a:lnTo>
                  <a:lnTo>
                    <a:pt x="59969" y="64427"/>
                  </a:lnTo>
                  <a:lnTo>
                    <a:pt x="60388" y="64731"/>
                  </a:lnTo>
                  <a:lnTo>
                    <a:pt x="60655" y="64858"/>
                  </a:lnTo>
                  <a:lnTo>
                    <a:pt x="61937" y="65227"/>
                  </a:lnTo>
                  <a:close/>
                </a:path>
                <a:path w="82550" h="94615">
                  <a:moveTo>
                    <a:pt x="66167" y="73367"/>
                  </a:moveTo>
                  <a:lnTo>
                    <a:pt x="65125" y="73469"/>
                  </a:lnTo>
                  <a:lnTo>
                    <a:pt x="64630" y="73583"/>
                  </a:lnTo>
                  <a:lnTo>
                    <a:pt x="64846" y="74129"/>
                  </a:lnTo>
                  <a:lnTo>
                    <a:pt x="64922" y="74485"/>
                  </a:lnTo>
                  <a:lnTo>
                    <a:pt x="65659" y="75692"/>
                  </a:lnTo>
                  <a:lnTo>
                    <a:pt x="66167" y="73367"/>
                  </a:lnTo>
                  <a:close/>
                </a:path>
                <a:path w="82550" h="94615">
                  <a:moveTo>
                    <a:pt x="70040" y="75742"/>
                  </a:moveTo>
                  <a:lnTo>
                    <a:pt x="69430" y="75704"/>
                  </a:lnTo>
                  <a:lnTo>
                    <a:pt x="68846" y="75679"/>
                  </a:lnTo>
                  <a:lnTo>
                    <a:pt x="68745" y="76923"/>
                  </a:lnTo>
                  <a:lnTo>
                    <a:pt x="69354" y="76962"/>
                  </a:lnTo>
                  <a:lnTo>
                    <a:pt x="69938" y="76974"/>
                  </a:lnTo>
                  <a:lnTo>
                    <a:pt x="70040" y="75742"/>
                  </a:lnTo>
                  <a:close/>
                </a:path>
                <a:path w="82550" h="94615">
                  <a:moveTo>
                    <a:pt x="71272" y="67030"/>
                  </a:moveTo>
                  <a:lnTo>
                    <a:pt x="69265" y="67157"/>
                  </a:lnTo>
                  <a:lnTo>
                    <a:pt x="70091" y="68046"/>
                  </a:lnTo>
                  <a:lnTo>
                    <a:pt x="70307" y="68249"/>
                  </a:lnTo>
                  <a:lnTo>
                    <a:pt x="70650" y="68300"/>
                  </a:lnTo>
                  <a:lnTo>
                    <a:pt x="70827" y="68033"/>
                  </a:lnTo>
                  <a:lnTo>
                    <a:pt x="71272" y="67030"/>
                  </a:lnTo>
                  <a:close/>
                </a:path>
                <a:path w="82550" h="94615">
                  <a:moveTo>
                    <a:pt x="73875" y="82969"/>
                  </a:moveTo>
                  <a:lnTo>
                    <a:pt x="73075" y="82270"/>
                  </a:lnTo>
                  <a:lnTo>
                    <a:pt x="72720" y="82042"/>
                  </a:lnTo>
                  <a:lnTo>
                    <a:pt x="72440" y="82448"/>
                  </a:lnTo>
                  <a:lnTo>
                    <a:pt x="72288" y="82715"/>
                  </a:lnTo>
                  <a:lnTo>
                    <a:pt x="71932" y="83997"/>
                  </a:lnTo>
                  <a:lnTo>
                    <a:pt x="73875" y="82969"/>
                  </a:lnTo>
                  <a:close/>
                </a:path>
                <a:path w="82550" h="94615">
                  <a:moveTo>
                    <a:pt x="75768" y="81534"/>
                  </a:moveTo>
                  <a:lnTo>
                    <a:pt x="74866" y="80949"/>
                  </a:lnTo>
                  <a:lnTo>
                    <a:pt x="74409" y="81648"/>
                  </a:lnTo>
                  <a:lnTo>
                    <a:pt x="74866" y="81940"/>
                  </a:lnTo>
                  <a:lnTo>
                    <a:pt x="75311" y="82232"/>
                  </a:lnTo>
                  <a:lnTo>
                    <a:pt x="75768" y="81534"/>
                  </a:lnTo>
                  <a:close/>
                </a:path>
                <a:path w="82550" h="94615">
                  <a:moveTo>
                    <a:pt x="76136" y="86474"/>
                  </a:moveTo>
                  <a:lnTo>
                    <a:pt x="75323" y="85763"/>
                  </a:lnTo>
                  <a:lnTo>
                    <a:pt x="75057" y="85585"/>
                  </a:lnTo>
                  <a:lnTo>
                    <a:pt x="74764" y="85801"/>
                  </a:lnTo>
                  <a:lnTo>
                    <a:pt x="74650" y="86042"/>
                  </a:lnTo>
                  <a:lnTo>
                    <a:pt x="74256" y="87210"/>
                  </a:lnTo>
                  <a:lnTo>
                    <a:pt x="76136" y="86474"/>
                  </a:lnTo>
                  <a:close/>
                </a:path>
                <a:path w="82550" h="94615">
                  <a:moveTo>
                    <a:pt x="78740" y="71475"/>
                  </a:moveTo>
                  <a:lnTo>
                    <a:pt x="78143" y="70904"/>
                  </a:lnTo>
                  <a:lnTo>
                    <a:pt x="77724" y="70358"/>
                  </a:lnTo>
                  <a:lnTo>
                    <a:pt x="76784" y="70840"/>
                  </a:lnTo>
                  <a:lnTo>
                    <a:pt x="77381" y="71412"/>
                  </a:lnTo>
                  <a:lnTo>
                    <a:pt x="77812" y="71958"/>
                  </a:lnTo>
                  <a:lnTo>
                    <a:pt x="78740" y="71475"/>
                  </a:lnTo>
                  <a:close/>
                </a:path>
                <a:path w="82550" h="94615">
                  <a:moveTo>
                    <a:pt x="81013" y="12204"/>
                  </a:moveTo>
                  <a:lnTo>
                    <a:pt x="80467" y="11430"/>
                  </a:lnTo>
                  <a:lnTo>
                    <a:pt x="79984" y="11823"/>
                  </a:lnTo>
                  <a:lnTo>
                    <a:pt x="79476" y="12230"/>
                  </a:lnTo>
                  <a:lnTo>
                    <a:pt x="80035" y="13017"/>
                  </a:lnTo>
                  <a:lnTo>
                    <a:pt x="80543" y="12573"/>
                  </a:lnTo>
                  <a:lnTo>
                    <a:pt x="81013" y="12204"/>
                  </a:lnTo>
                  <a:close/>
                </a:path>
                <a:path w="82550" h="94615">
                  <a:moveTo>
                    <a:pt x="82054" y="72847"/>
                  </a:moveTo>
                  <a:lnTo>
                    <a:pt x="81178" y="71767"/>
                  </a:lnTo>
                  <a:lnTo>
                    <a:pt x="80695" y="72174"/>
                  </a:lnTo>
                  <a:lnTo>
                    <a:pt x="80264" y="72580"/>
                  </a:lnTo>
                  <a:lnTo>
                    <a:pt x="81153" y="73672"/>
                  </a:lnTo>
                  <a:lnTo>
                    <a:pt x="81622" y="73266"/>
                  </a:lnTo>
                  <a:lnTo>
                    <a:pt x="82054" y="72847"/>
                  </a:lnTo>
                  <a:close/>
                </a:path>
              </a:pathLst>
            </a:custGeom>
            <a:solidFill>
              <a:srgbClr val="F25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957372" y="7701000"/>
              <a:ext cx="60960" cy="60325"/>
            </a:xfrm>
            <a:custGeom>
              <a:avLst/>
              <a:gdLst/>
              <a:ahLst/>
              <a:cxnLst/>
              <a:rect l="l" t="t" r="r" b="b"/>
              <a:pathLst>
                <a:path w="60959" h="60325">
                  <a:moveTo>
                    <a:pt x="1346" y="59537"/>
                  </a:moveTo>
                  <a:lnTo>
                    <a:pt x="901" y="59245"/>
                  </a:lnTo>
                  <a:lnTo>
                    <a:pt x="444" y="58953"/>
                  </a:lnTo>
                  <a:lnTo>
                    <a:pt x="0" y="59651"/>
                  </a:lnTo>
                  <a:lnTo>
                    <a:pt x="444" y="59944"/>
                  </a:lnTo>
                  <a:lnTo>
                    <a:pt x="901" y="60236"/>
                  </a:lnTo>
                  <a:lnTo>
                    <a:pt x="1346" y="59537"/>
                  </a:lnTo>
                  <a:close/>
                </a:path>
                <a:path w="60959" h="60325">
                  <a:moveTo>
                    <a:pt x="3683" y="54508"/>
                  </a:moveTo>
                  <a:lnTo>
                    <a:pt x="3238" y="54216"/>
                  </a:lnTo>
                  <a:lnTo>
                    <a:pt x="2794" y="53924"/>
                  </a:lnTo>
                  <a:lnTo>
                    <a:pt x="2336" y="54635"/>
                  </a:lnTo>
                  <a:lnTo>
                    <a:pt x="2781" y="54927"/>
                  </a:lnTo>
                  <a:lnTo>
                    <a:pt x="3238" y="55219"/>
                  </a:lnTo>
                  <a:lnTo>
                    <a:pt x="3683" y="54508"/>
                  </a:lnTo>
                  <a:close/>
                </a:path>
                <a:path w="60959" h="60325">
                  <a:moveTo>
                    <a:pt x="6807" y="48704"/>
                  </a:moveTo>
                  <a:lnTo>
                    <a:pt x="6235" y="48387"/>
                  </a:lnTo>
                  <a:lnTo>
                    <a:pt x="5842" y="48577"/>
                  </a:lnTo>
                  <a:lnTo>
                    <a:pt x="4940" y="48996"/>
                  </a:lnTo>
                  <a:lnTo>
                    <a:pt x="6070" y="49834"/>
                  </a:lnTo>
                  <a:lnTo>
                    <a:pt x="6540" y="49174"/>
                  </a:lnTo>
                  <a:lnTo>
                    <a:pt x="6807" y="48704"/>
                  </a:lnTo>
                  <a:close/>
                </a:path>
                <a:path w="60959" h="60325">
                  <a:moveTo>
                    <a:pt x="11734" y="42506"/>
                  </a:moveTo>
                  <a:lnTo>
                    <a:pt x="11010" y="40627"/>
                  </a:lnTo>
                  <a:lnTo>
                    <a:pt x="10299" y="41452"/>
                  </a:lnTo>
                  <a:lnTo>
                    <a:pt x="10109" y="41706"/>
                  </a:lnTo>
                  <a:lnTo>
                    <a:pt x="10325" y="41998"/>
                  </a:lnTo>
                  <a:lnTo>
                    <a:pt x="10579" y="42113"/>
                  </a:lnTo>
                  <a:lnTo>
                    <a:pt x="11734" y="42506"/>
                  </a:lnTo>
                  <a:close/>
                </a:path>
                <a:path w="60959" h="60325">
                  <a:moveTo>
                    <a:pt x="13843" y="27495"/>
                  </a:moveTo>
                  <a:lnTo>
                    <a:pt x="11137" y="27012"/>
                  </a:lnTo>
                  <a:lnTo>
                    <a:pt x="11684" y="28790"/>
                  </a:lnTo>
                  <a:lnTo>
                    <a:pt x="11938" y="29616"/>
                  </a:lnTo>
                  <a:lnTo>
                    <a:pt x="13093" y="29997"/>
                  </a:lnTo>
                  <a:lnTo>
                    <a:pt x="13436" y="29032"/>
                  </a:lnTo>
                  <a:lnTo>
                    <a:pt x="13843" y="27495"/>
                  </a:lnTo>
                  <a:close/>
                </a:path>
                <a:path w="60959" h="60325">
                  <a:moveTo>
                    <a:pt x="15684" y="42583"/>
                  </a:moveTo>
                  <a:lnTo>
                    <a:pt x="14719" y="41986"/>
                  </a:lnTo>
                  <a:lnTo>
                    <a:pt x="13779" y="41351"/>
                  </a:lnTo>
                  <a:lnTo>
                    <a:pt x="12649" y="43091"/>
                  </a:lnTo>
                  <a:lnTo>
                    <a:pt x="13614" y="43700"/>
                  </a:lnTo>
                  <a:lnTo>
                    <a:pt x="14566" y="44323"/>
                  </a:lnTo>
                  <a:lnTo>
                    <a:pt x="15684" y="42583"/>
                  </a:lnTo>
                  <a:close/>
                </a:path>
                <a:path w="60959" h="60325">
                  <a:moveTo>
                    <a:pt x="18453" y="52336"/>
                  </a:moveTo>
                  <a:lnTo>
                    <a:pt x="16535" y="51041"/>
                  </a:lnTo>
                  <a:lnTo>
                    <a:pt x="16941" y="50711"/>
                  </a:lnTo>
                  <a:lnTo>
                    <a:pt x="17081" y="50025"/>
                  </a:lnTo>
                  <a:lnTo>
                    <a:pt x="16522" y="49657"/>
                  </a:lnTo>
                  <a:lnTo>
                    <a:pt x="15430" y="48996"/>
                  </a:lnTo>
                  <a:lnTo>
                    <a:pt x="14655" y="50914"/>
                  </a:lnTo>
                  <a:lnTo>
                    <a:pt x="15900" y="51181"/>
                  </a:lnTo>
                  <a:lnTo>
                    <a:pt x="15494" y="51752"/>
                  </a:lnTo>
                  <a:lnTo>
                    <a:pt x="15125" y="51498"/>
                  </a:lnTo>
                  <a:lnTo>
                    <a:pt x="14249" y="50673"/>
                  </a:lnTo>
                  <a:lnTo>
                    <a:pt x="13068" y="52120"/>
                  </a:lnTo>
                  <a:lnTo>
                    <a:pt x="14071" y="52781"/>
                  </a:lnTo>
                  <a:lnTo>
                    <a:pt x="14478" y="53174"/>
                  </a:lnTo>
                  <a:lnTo>
                    <a:pt x="14947" y="53594"/>
                  </a:lnTo>
                  <a:lnTo>
                    <a:pt x="15405" y="53035"/>
                  </a:lnTo>
                  <a:lnTo>
                    <a:pt x="18453" y="52336"/>
                  </a:lnTo>
                  <a:close/>
                </a:path>
                <a:path w="60959" h="60325">
                  <a:moveTo>
                    <a:pt x="18503" y="48882"/>
                  </a:moveTo>
                  <a:lnTo>
                    <a:pt x="18389" y="48361"/>
                  </a:lnTo>
                  <a:lnTo>
                    <a:pt x="18211" y="47713"/>
                  </a:lnTo>
                  <a:lnTo>
                    <a:pt x="17373" y="48158"/>
                  </a:lnTo>
                  <a:lnTo>
                    <a:pt x="17475" y="48691"/>
                  </a:lnTo>
                  <a:lnTo>
                    <a:pt x="17653" y="49326"/>
                  </a:lnTo>
                  <a:lnTo>
                    <a:pt x="18503" y="48882"/>
                  </a:lnTo>
                  <a:close/>
                </a:path>
                <a:path w="60959" h="60325">
                  <a:moveTo>
                    <a:pt x="19304" y="27838"/>
                  </a:moveTo>
                  <a:lnTo>
                    <a:pt x="18415" y="26149"/>
                  </a:lnTo>
                  <a:lnTo>
                    <a:pt x="17335" y="26365"/>
                  </a:lnTo>
                  <a:lnTo>
                    <a:pt x="16052" y="26708"/>
                  </a:lnTo>
                  <a:lnTo>
                    <a:pt x="16941" y="28409"/>
                  </a:lnTo>
                  <a:lnTo>
                    <a:pt x="18008" y="28194"/>
                  </a:lnTo>
                  <a:lnTo>
                    <a:pt x="19304" y="27838"/>
                  </a:lnTo>
                  <a:close/>
                </a:path>
                <a:path w="60959" h="60325">
                  <a:moveTo>
                    <a:pt x="20434" y="18478"/>
                  </a:moveTo>
                  <a:lnTo>
                    <a:pt x="18592" y="17983"/>
                  </a:lnTo>
                  <a:lnTo>
                    <a:pt x="18427" y="19151"/>
                  </a:lnTo>
                  <a:lnTo>
                    <a:pt x="18199" y="20193"/>
                  </a:lnTo>
                  <a:lnTo>
                    <a:pt x="20027" y="20675"/>
                  </a:lnTo>
                  <a:lnTo>
                    <a:pt x="20205" y="19519"/>
                  </a:lnTo>
                  <a:lnTo>
                    <a:pt x="20434" y="18478"/>
                  </a:lnTo>
                  <a:close/>
                </a:path>
                <a:path w="60959" h="60325">
                  <a:moveTo>
                    <a:pt x="21259" y="39636"/>
                  </a:moveTo>
                  <a:lnTo>
                    <a:pt x="18440" y="40144"/>
                  </a:lnTo>
                  <a:lnTo>
                    <a:pt x="18262" y="37033"/>
                  </a:lnTo>
                  <a:lnTo>
                    <a:pt x="14617" y="41338"/>
                  </a:lnTo>
                  <a:lnTo>
                    <a:pt x="17970" y="40652"/>
                  </a:lnTo>
                  <a:lnTo>
                    <a:pt x="17894" y="40906"/>
                  </a:lnTo>
                  <a:lnTo>
                    <a:pt x="17881" y="41046"/>
                  </a:lnTo>
                  <a:lnTo>
                    <a:pt x="18237" y="43167"/>
                  </a:lnTo>
                  <a:lnTo>
                    <a:pt x="17424" y="43992"/>
                  </a:lnTo>
                  <a:lnTo>
                    <a:pt x="18389" y="44056"/>
                  </a:lnTo>
                  <a:lnTo>
                    <a:pt x="18427" y="44208"/>
                  </a:lnTo>
                  <a:lnTo>
                    <a:pt x="18516" y="44069"/>
                  </a:lnTo>
                  <a:lnTo>
                    <a:pt x="18681" y="44069"/>
                  </a:lnTo>
                  <a:lnTo>
                    <a:pt x="18973" y="44056"/>
                  </a:lnTo>
                  <a:lnTo>
                    <a:pt x="19202" y="43954"/>
                  </a:lnTo>
                  <a:lnTo>
                    <a:pt x="19151" y="44094"/>
                  </a:lnTo>
                  <a:lnTo>
                    <a:pt x="18859" y="45135"/>
                  </a:lnTo>
                  <a:lnTo>
                    <a:pt x="20485" y="46228"/>
                  </a:lnTo>
                  <a:lnTo>
                    <a:pt x="20955" y="44945"/>
                  </a:lnTo>
                  <a:lnTo>
                    <a:pt x="21259" y="43916"/>
                  </a:lnTo>
                  <a:lnTo>
                    <a:pt x="19634" y="42824"/>
                  </a:lnTo>
                  <a:lnTo>
                    <a:pt x="19291" y="43700"/>
                  </a:lnTo>
                  <a:lnTo>
                    <a:pt x="19265" y="43522"/>
                  </a:lnTo>
                  <a:lnTo>
                    <a:pt x="19100" y="43116"/>
                  </a:lnTo>
                  <a:lnTo>
                    <a:pt x="21259" y="39636"/>
                  </a:lnTo>
                  <a:close/>
                </a:path>
                <a:path w="60959" h="60325">
                  <a:moveTo>
                    <a:pt x="21844" y="31737"/>
                  </a:moveTo>
                  <a:lnTo>
                    <a:pt x="20218" y="31762"/>
                  </a:lnTo>
                  <a:lnTo>
                    <a:pt x="19545" y="31445"/>
                  </a:lnTo>
                  <a:lnTo>
                    <a:pt x="18808" y="32283"/>
                  </a:lnTo>
                  <a:lnTo>
                    <a:pt x="19177" y="32918"/>
                  </a:lnTo>
                  <a:lnTo>
                    <a:pt x="16383" y="32969"/>
                  </a:lnTo>
                  <a:lnTo>
                    <a:pt x="19850" y="36233"/>
                  </a:lnTo>
                  <a:lnTo>
                    <a:pt x="19697" y="33388"/>
                  </a:lnTo>
                  <a:lnTo>
                    <a:pt x="21031" y="34074"/>
                  </a:lnTo>
                  <a:lnTo>
                    <a:pt x="21844" y="31737"/>
                  </a:lnTo>
                  <a:close/>
                </a:path>
                <a:path w="60959" h="60325">
                  <a:moveTo>
                    <a:pt x="22885" y="54190"/>
                  </a:moveTo>
                  <a:lnTo>
                    <a:pt x="22644" y="52793"/>
                  </a:lnTo>
                  <a:lnTo>
                    <a:pt x="22466" y="51917"/>
                  </a:lnTo>
                  <a:lnTo>
                    <a:pt x="20993" y="51739"/>
                  </a:lnTo>
                  <a:lnTo>
                    <a:pt x="20853" y="52730"/>
                  </a:lnTo>
                  <a:lnTo>
                    <a:pt x="20624" y="54000"/>
                  </a:lnTo>
                  <a:lnTo>
                    <a:pt x="22885" y="54190"/>
                  </a:lnTo>
                  <a:close/>
                </a:path>
                <a:path w="60959" h="60325">
                  <a:moveTo>
                    <a:pt x="24498" y="39077"/>
                  </a:moveTo>
                  <a:lnTo>
                    <a:pt x="23507" y="38938"/>
                  </a:lnTo>
                  <a:lnTo>
                    <a:pt x="22237" y="38709"/>
                  </a:lnTo>
                  <a:lnTo>
                    <a:pt x="22047" y="40982"/>
                  </a:lnTo>
                  <a:lnTo>
                    <a:pt x="23444" y="40728"/>
                  </a:lnTo>
                  <a:lnTo>
                    <a:pt x="24320" y="40538"/>
                  </a:lnTo>
                  <a:lnTo>
                    <a:pt x="24498" y="39077"/>
                  </a:lnTo>
                  <a:close/>
                </a:path>
                <a:path w="60959" h="60325">
                  <a:moveTo>
                    <a:pt x="24676" y="28524"/>
                  </a:moveTo>
                  <a:lnTo>
                    <a:pt x="24155" y="27393"/>
                  </a:lnTo>
                  <a:lnTo>
                    <a:pt x="23850" y="26174"/>
                  </a:lnTo>
                  <a:lnTo>
                    <a:pt x="22072" y="26885"/>
                  </a:lnTo>
                  <a:lnTo>
                    <a:pt x="22593" y="28016"/>
                  </a:lnTo>
                  <a:lnTo>
                    <a:pt x="22898" y="29235"/>
                  </a:lnTo>
                  <a:lnTo>
                    <a:pt x="24676" y="28524"/>
                  </a:lnTo>
                  <a:close/>
                </a:path>
                <a:path w="60959" h="60325">
                  <a:moveTo>
                    <a:pt x="24701" y="42125"/>
                  </a:moveTo>
                  <a:lnTo>
                    <a:pt x="22898" y="40944"/>
                  </a:lnTo>
                  <a:lnTo>
                    <a:pt x="21996" y="42354"/>
                  </a:lnTo>
                  <a:lnTo>
                    <a:pt x="22898" y="42913"/>
                  </a:lnTo>
                  <a:lnTo>
                    <a:pt x="23799" y="43510"/>
                  </a:lnTo>
                  <a:lnTo>
                    <a:pt x="24701" y="42125"/>
                  </a:lnTo>
                  <a:close/>
                </a:path>
                <a:path w="60959" h="60325">
                  <a:moveTo>
                    <a:pt x="27800" y="42265"/>
                  </a:moveTo>
                  <a:lnTo>
                    <a:pt x="26644" y="42087"/>
                  </a:lnTo>
                  <a:lnTo>
                    <a:pt x="25603" y="41871"/>
                  </a:lnTo>
                  <a:lnTo>
                    <a:pt x="25120" y="43713"/>
                  </a:lnTo>
                  <a:lnTo>
                    <a:pt x="26263" y="43891"/>
                  </a:lnTo>
                  <a:lnTo>
                    <a:pt x="27317" y="44094"/>
                  </a:lnTo>
                  <a:lnTo>
                    <a:pt x="27800" y="42265"/>
                  </a:lnTo>
                  <a:close/>
                </a:path>
                <a:path w="60959" h="60325">
                  <a:moveTo>
                    <a:pt x="27889" y="53555"/>
                  </a:moveTo>
                  <a:lnTo>
                    <a:pt x="27190" y="51777"/>
                  </a:lnTo>
                  <a:lnTo>
                    <a:pt x="26060" y="52285"/>
                  </a:lnTo>
                  <a:lnTo>
                    <a:pt x="24841" y="52628"/>
                  </a:lnTo>
                  <a:lnTo>
                    <a:pt x="25552" y="54394"/>
                  </a:lnTo>
                  <a:lnTo>
                    <a:pt x="26670" y="53873"/>
                  </a:lnTo>
                  <a:lnTo>
                    <a:pt x="27889" y="53555"/>
                  </a:lnTo>
                  <a:close/>
                </a:path>
                <a:path w="60959" h="60325">
                  <a:moveTo>
                    <a:pt x="27940" y="38709"/>
                  </a:moveTo>
                  <a:lnTo>
                    <a:pt x="26670" y="36677"/>
                  </a:lnTo>
                  <a:lnTo>
                    <a:pt x="25628" y="37553"/>
                  </a:lnTo>
                  <a:lnTo>
                    <a:pt x="24917" y="38176"/>
                  </a:lnTo>
                  <a:lnTo>
                    <a:pt x="25679" y="39281"/>
                  </a:lnTo>
                  <a:lnTo>
                    <a:pt x="26517" y="39090"/>
                  </a:lnTo>
                  <a:lnTo>
                    <a:pt x="27940" y="38709"/>
                  </a:lnTo>
                  <a:close/>
                </a:path>
                <a:path w="60959" h="60325">
                  <a:moveTo>
                    <a:pt x="28968" y="45732"/>
                  </a:moveTo>
                  <a:lnTo>
                    <a:pt x="28003" y="45123"/>
                  </a:lnTo>
                  <a:lnTo>
                    <a:pt x="27051" y="44500"/>
                  </a:lnTo>
                  <a:lnTo>
                    <a:pt x="25933" y="46240"/>
                  </a:lnTo>
                  <a:lnTo>
                    <a:pt x="26898" y="46837"/>
                  </a:lnTo>
                  <a:lnTo>
                    <a:pt x="27838" y="47485"/>
                  </a:lnTo>
                  <a:lnTo>
                    <a:pt x="28968" y="45732"/>
                  </a:lnTo>
                  <a:close/>
                </a:path>
                <a:path w="60959" h="60325">
                  <a:moveTo>
                    <a:pt x="30264" y="21793"/>
                  </a:moveTo>
                  <a:lnTo>
                    <a:pt x="30213" y="20218"/>
                  </a:lnTo>
                  <a:lnTo>
                    <a:pt x="29121" y="19951"/>
                  </a:lnTo>
                  <a:lnTo>
                    <a:pt x="27736" y="19608"/>
                  </a:lnTo>
                  <a:lnTo>
                    <a:pt x="27711" y="21831"/>
                  </a:lnTo>
                  <a:lnTo>
                    <a:pt x="29019" y="21793"/>
                  </a:lnTo>
                  <a:lnTo>
                    <a:pt x="30264" y="21793"/>
                  </a:lnTo>
                  <a:close/>
                </a:path>
                <a:path w="60959" h="60325">
                  <a:moveTo>
                    <a:pt x="30391" y="26454"/>
                  </a:moveTo>
                  <a:lnTo>
                    <a:pt x="29502" y="25412"/>
                  </a:lnTo>
                  <a:lnTo>
                    <a:pt x="28892" y="24701"/>
                  </a:lnTo>
                  <a:lnTo>
                    <a:pt x="27787" y="25476"/>
                  </a:lnTo>
                  <a:lnTo>
                    <a:pt x="27965" y="26301"/>
                  </a:lnTo>
                  <a:lnTo>
                    <a:pt x="28295" y="27546"/>
                  </a:lnTo>
                  <a:lnTo>
                    <a:pt x="25006" y="26200"/>
                  </a:lnTo>
                  <a:lnTo>
                    <a:pt x="24777" y="28219"/>
                  </a:lnTo>
                  <a:lnTo>
                    <a:pt x="24777" y="28511"/>
                  </a:lnTo>
                  <a:lnTo>
                    <a:pt x="24892" y="28803"/>
                  </a:lnTo>
                  <a:lnTo>
                    <a:pt x="25095" y="29019"/>
                  </a:lnTo>
                  <a:lnTo>
                    <a:pt x="24765" y="30314"/>
                  </a:lnTo>
                  <a:lnTo>
                    <a:pt x="25107" y="30314"/>
                  </a:lnTo>
                  <a:lnTo>
                    <a:pt x="23152" y="31940"/>
                  </a:lnTo>
                  <a:lnTo>
                    <a:pt x="24574" y="32994"/>
                  </a:lnTo>
                  <a:lnTo>
                    <a:pt x="25476" y="33604"/>
                  </a:lnTo>
                  <a:lnTo>
                    <a:pt x="27495" y="32397"/>
                  </a:lnTo>
                  <a:lnTo>
                    <a:pt x="26276" y="31407"/>
                  </a:lnTo>
                  <a:lnTo>
                    <a:pt x="25273" y="30314"/>
                  </a:lnTo>
                  <a:lnTo>
                    <a:pt x="26924" y="30314"/>
                  </a:lnTo>
                  <a:lnTo>
                    <a:pt x="26708" y="29044"/>
                  </a:lnTo>
                  <a:lnTo>
                    <a:pt x="28308" y="27584"/>
                  </a:lnTo>
                  <a:lnTo>
                    <a:pt x="28346" y="27724"/>
                  </a:lnTo>
                  <a:lnTo>
                    <a:pt x="30391" y="26454"/>
                  </a:lnTo>
                  <a:close/>
                </a:path>
                <a:path w="60959" h="60325">
                  <a:moveTo>
                    <a:pt x="31076" y="47383"/>
                  </a:moveTo>
                  <a:lnTo>
                    <a:pt x="30086" y="47244"/>
                  </a:lnTo>
                  <a:lnTo>
                    <a:pt x="28816" y="47015"/>
                  </a:lnTo>
                  <a:lnTo>
                    <a:pt x="28625" y="49276"/>
                  </a:lnTo>
                  <a:lnTo>
                    <a:pt x="30022" y="49022"/>
                  </a:lnTo>
                  <a:lnTo>
                    <a:pt x="30886" y="48844"/>
                  </a:lnTo>
                  <a:lnTo>
                    <a:pt x="31076" y="47383"/>
                  </a:lnTo>
                  <a:close/>
                </a:path>
                <a:path w="60959" h="60325">
                  <a:moveTo>
                    <a:pt x="33147" y="13284"/>
                  </a:moveTo>
                  <a:lnTo>
                    <a:pt x="32245" y="12700"/>
                  </a:lnTo>
                  <a:lnTo>
                    <a:pt x="31343" y="12128"/>
                  </a:lnTo>
                  <a:lnTo>
                    <a:pt x="30441" y="13525"/>
                  </a:lnTo>
                  <a:lnTo>
                    <a:pt x="31343" y="14097"/>
                  </a:lnTo>
                  <a:lnTo>
                    <a:pt x="32245" y="14693"/>
                  </a:lnTo>
                  <a:lnTo>
                    <a:pt x="33147" y="13284"/>
                  </a:lnTo>
                  <a:close/>
                </a:path>
                <a:path w="60959" h="60325">
                  <a:moveTo>
                    <a:pt x="33832" y="18046"/>
                  </a:moveTo>
                  <a:lnTo>
                    <a:pt x="32435" y="18313"/>
                  </a:lnTo>
                  <a:lnTo>
                    <a:pt x="32029" y="18402"/>
                  </a:lnTo>
                  <a:lnTo>
                    <a:pt x="32600" y="17538"/>
                  </a:lnTo>
                  <a:lnTo>
                    <a:pt x="33413" y="16662"/>
                  </a:lnTo>
                  <a:lnTo>
                    <a:pt x="31978" y="15481"/>
                  </a:lnTo>
                  <a:lnTo>
                    <a:pt x="31305" y="16471"/>
                  </a:lnTo>
                  <a:lnTo>
                    <a:pt x="30492" y="17360"/>
                  </a:lnTo>
                  <a:lnTo>
                    <a:pt x="31775" y="18440"/>
                  </a:lnTo>
                  <a:lnTo>
                    <a:pt x="31572" y="18478"/>
                  </a:lnTo>
                  <a:lnTo>
                    <a:pt x="31381" y="19939"/>
                  </a:lnTo>
                  <a:lnTo>
                    <a:pt x="32372" y="20078"/>
                  </a:lnTo>
                  <a:lnTo>
                    <a:pt x="33642" y="20320"/>
                  </a:lnTo>
                  <a:lnTo>
                    <a:pt x="33832" y="18046"/>
                  </a:lnTo>
                  <a:close/>
                </a:path>
                <a:path w="60959" h="60325">
                  <a:moveTo>
                    <a:pt x="34213" y="32905"/>
                  </a:moveTo>
                  <a:lnTo>
                    <a:pt x="33540" y="31877"/>
                  </a:lnTo>
                  <a:lnTo>
                    <a:pt x="32969" y="30899"/>
                  </a:lnTo>
                  <a:lnTo>
                    <a:pt x="31356" y="31711"/>
                  </a:lnTo>
                  <a:lnTo>
                    <a:pt x="32016" y="32727"/>
                  </a:lnTo>
                  <a:lnTo>
                    <a:pt x="32588" y="33705"/>
                  </a:lnTo>
                  <a:lnTo>
                    <a:pt x="34213" y="32905"/>
                  </a:lnTo>
                  <a:close/>
                </a:path>
                <a:path w="60959" h="60325">
                  <a:moveTo>
                    <a:pt x="35585" y="26327"/>
                  </a:moveTo>
                  <a:lnTo>
                    <a:pt x="33642" y="27305"/>
                  </a:lnTo>
                  <a:lnTo>
                    <a:pt x="33007" y="26504"/>
                  </a:lnTo>
                  <a:lnTo>
                    <a:pt x="33210" y="26327"/>
                  </a:lnTo>
                  <a:lnTo>
                    <a:pt x="34175" y="25387"/>
                  </a:lnTo>
                  <a:lnTo>
                    <a:pt x="32499" y="24333"/>
                  </a:lnTo>
                  <a:lnTo>
                    <a:pt x="31788" y="24955"/>
                  </a:lnTo>
                  <a:lnTo>
                    <a:pt x="31661" y="24790"/>
                  </a:lnTo>
                  <a:lnTo>
                    <a:pt x="31597" y="25133"/>
                  </a:lnTo>
                  <a:lnTo>
                    <a:pt x="30721" y="25996"/>
                  </a:lnTo>
                  <a:lnTo>
                    <a:pt x="31394" y="26428"/>
                  </a:lnTo>
                  <a:lnTo>
                    <a:pt x="30784" y="30175"/>
                  </a:lnTo>
                  <a:lnTo>
                    <a:pt x="33413" y="28422"/>
                  </a:lnTo>
                  <a:lnTo>
                    <a:pt x="34963" y="30048"/>
                  </a:lnTo>
                  <a:lnTo>
                    <a:pt x="35585" y="26327"/>
                  </a:lnTo>
                  <a:close/>
                </a:path>
                <a:path w="60959" h="60325">
                  <a:moveTo>
                    <a:pt x="35852" y="44157"/>
                  </a:moveTo>
                  <a:lnTo>
                    <a:pt x="32994" y="43294"/>
                  </a:lnTo>
                  <a:lnTo>
                    <a:pt x="33223" y="45021"/>
                  </a:lnTo>
                  <a:lnTo>
                    <a:pt x="33413" y="45745"/>
                  </a:lnTo>
                  <a:lnTo>
                    <a:pt x="34582" y="46240"/>
                  </a:lnTo>
                  <a:lnTo>
                    <a:pt x="35052" y="45504"/>
                  </a:lnTo>
                  <a:lnTo>
                    <a:pt x="35852" y="44157"/>
                  </a:lnTo>
                  <a:close/>
                </a:path>
                <a:path w="60959" h="60325">
                  <a:moveTo>
                    <a:pt x="36931" y="54356"/>
                  </a:moveTo>
                  <a:lnTo>
                    <a:pt x="36118" y="52920"/>
                  </a:lnTo>
                  <a:lnTo>
                    <a:pt x="36372" y="51244"/>
                  </a:lnTo>
                  <a:lnTo>
                    <a:pt x="33985" y="51765"/>
                  </a:lnTo>
                  <a:lnTo>
                    <a:pt x="34480" y="53251"/>
                  </a:lnTo>
                  <a:lnTo>
                    <a:pt x="34582" y="54825"/>
                  </a:lnTo>
                  <a:lnTo>
                    <a:pt x="36931" y="54356"/>
                  </a:lnTo>
                  <a:close/>
                </a:path>
                <a:path w="60959" h="60325">
                  <a:moveTo>
                    <a:pt x="37439" y="5499"/>
                  </a:moveTo>
                  <a:lnTo>
                    <a:pt x="36004" y="4318"/>
                  </a:lnTo>
                  <a:lnTo>
                    <a:pt x="35344" y="5321"/>
                  </a:lnTo>
                  <a:lnTo>
                    <a:pt x="34531" y="6197"/>
                  </a:lnTo>
                  <a:lnTo>
                    <a:pt x="35966" y="7391"/>
                  </a:lnTo>
                  <a:lnTo>
                    <a:pt x="36639" y="6388"/>
                  </a:lnTo>
                  <a:lnTo>
                    <a:pt x="37439" y="5499"/>
                  </a:lnTo>
                  <a:close/>
                </a:path>
                <a:path w="60959" h="60325">
                  <a:moveTo>
                    <a:pt x="37833" y="25819"/>
                  </a:moveTo>
                  <a:lnTo>
                    <a:pt x="36830" y="25146"/>
                  </a:lnTo>
                  <a:lnTo>
                    <a:pt x="35953" y="24333"/>
                  </a:lnTo>
                  <a:lnTo>
                    <a:pt x="34772" y="25781"/>
                  </a:lnTo>
                  <a:lnTo>
                    <a:pt x="35585" y="26327"/>
                  </a:lnTo>
                  <a:lnTo>
                    <a:pt x="35775" y="26441"/>
                  </a:lnTo>
                  <a:lnTo>
                    <a:pt x="36652" y="27266"/>
                  </a:lnTo>
                  <a:lnTo>
                    <a:pt x="37833" y="25819"/>
                  </a:lnTo>
                  <a:close/>
                </a:path>
                <a:path w="60959" h="60325">
                  <a:moveTo>
                    <a:pt x="38163" y="22606"/>
                  </a:moveTo>
                  <a:lnTo>
                    <a:pt x="37261" y="22034"/>
                  </a:lnTo>
                  <a:lnTo>
                    <a:pt x="36360" y="21450"/>
                  </a:lnTo>
                  <a:lnTo>
                    <a:pt x="35458" y="22847"/>
                  </a:lnTo>
                  <a:lnTo>
                    <a:pt x="36360" y="23431"/>
                  </a:lnTo>
                  <a:lnTo>
                    <a:pt x="37261" y="24003"/>
                  </a:lnTo>
                  <a:lnTo>
                    <a:pt x="38163" y="22606"/>
                  </a:lnTo>
                  <a:close/>
                </a:path>
                <a:path w="60959" h="60325">
                  <a:moveTo>
                    <a:pt x="38544" y="15925"/>
                  </a:moveTo>
                  <a:lnTo>
                    <a:pt x="38112" y="13957"/>
                  </a:lnTo>
                  <a:lnTo>
                    <a:pt x="36893" y="14211"/>
                  </a:lnTo>
                  <a:lnTo>
                    <a:pt x="35826" y="14452"/>
                  </a:lnTo>
                  <a:lnTo>
                    <a:pt x="36207" y="15925"/>
                  </a:lnTo>
                  <a:lnTo>
                    <a:pt x="37185" y="15951"/>
                  </a:lnTo>
                  <a:lnTo>
                    <a:pt x="38544" y="15925"/>
                  </a:lnTo>
                  <a:close/>
                </a:path>
                <a:path w="60959" h="60325">
                  <a:moveTo>
                    <a:pt x="38912" y="7975"/>
                  </a:moveTo>
                  <a:lnTo>
                    <a:pt x="37960" y="7340"/>
                  </a:lnTo>
                  <a:lnTo>
                    <a:pt x="36906" y="6667"/>
                  </a:lnTo>
                  <a:lnTo>
                    <a:pt x="35864" y="8115"/>
                  </a:lnTo>
                  <a:lnTo>
                    <a:pt x="36614" y="8928"/>
                  </a:lnTo>
                  <a:lnTo>
                    <a:pt x="34048" y="9817"/>
                  </a:lnTo>
                  <a:lnTo>
                    <a:pt x="38125" y="11849"/>
                  </a:lnTo>
                  <a:lnTo>
                    <a:pt x="37299" y="9258"/>
                  </a:lnTo>
                  <a:lnTo>
                    <a:pt x="38227" y="9334"/>
                  </a:lnTo>
                  <a:lnTo>
                    <a:pt x="38912" y="7975"/>
                  </a:lnTo>
                  <a:close/>
                </a:path>
                <a:path w="60959" h="60325">
                  <a:moveTo>
                    <a:pt x="39014" y="2730"/>
                  </a:moveTo>
                  <a:lnTo>
                    <a:pt x="37274" y="1612"/>
                  </a:lnTo>
                  <a:lnTo>
                    <a:pt x="36664" y="2578"/>
                  </a:lnTo>
                  <a:lnTo>
                    <a:pt x="36029" y="3530"/>
                  </a:lnTo>
                  <a:lnTo>
                    <a:pt x="37782" y="4648"/>
                  </a:lnTo>
                  <a:lnTo>
                    <a:pt x="38379" y="3683"/>
                  </a:lnTo>
                  <a:lnTo>
                    <a:pt x="39014" y="2730"/>
                  </a:lnTo>
                  <a:close/>
                </a:path>
                <a:path w="60959" h="60325">
                  <a:moveTo>
                    <a:pt x="39052" y="18440"/>
                  </a:moveTo>
                  <a:lnTo>
                    <a:pt x="38150" y="17868"/>
                  </a:lnTo>
                  <a:lnTo>
                    <a:pt x="37261" y="17310"/>
                  </a:lnTo>
                  <a:lnTo>
                    <a:pt x="37439" y="17043"/>
                  </a:lnTo>
                  <a:lnTo>
                    <a:pt x="35699" y="15925"/>
                  </a:lnTo>
                  <a:lnTo>
                    <a:pt x="35090" y="16891"/>
                  </a:lnTo>
                  <a:lnTo>
                    <a:pt x="34455" y="17843"/>
                  </a:lnTo>
                  <a:lnTo>
                    <a:pt x="36195" y="18961"/>
                  </a:lnTo>
                  <a:lnTo>
                    <a:pt x="36360" y="18694"/>
                  </a:lnTo>
                  <a:lnTo>
                    <a:pt x="37249" y="19265"/>
                  </a:lnTo>
                  <a:lnTo>
                    <a:pt x="38150" y="19850"/>
                  </a:lnTo>
                  <a:lnTo>
                    <a:pt x="39052" y="18440"/>
                  </a:lnTo>
                  <a:close/>
                </a:path>
                <a:path w="60959" h="60325">
                  <a:moveTo>
                    <a:pt x="39687" y="41211"/>
                  </a:moveTo>
                  <a:lnTo>
                    <a:pt x="37884" y="40043"/>
                  </a:lnTo>
                  <a:lnTo>
                    <a:pt x="36982" y="41452"/>
                  </a:lnTo>
                  <a:lnTo>
                    <a:pt x="37884" y="42024"/>
                  </a:lnTo>
                  <a:lnTo>
                    <a:pt x="38785" y="42608"/>
                  </a:lnTo>
                  <a:lnTo>
                    <a:pt x="39687" y="41211"/>
                  </a:lnTo>
                  <a:close/>
                </a:path>
                <a:path w="60959" h="60325">
                  <a:moveTo>
                    <a:pt x="40855" y="23672"/>
                  </a:moveTo>
                  <a:lnTo>
                    <a:pt x="39954" y="23101"/>
                  </a:lnTo>
                  <a:lnTo>
                    <a:pt x="39052" y="22504"/>
                  </a:lnTo>
                  <a:lnTo>
                    <a:pt x="38150" y="23901"/>
                  </a:lnTo>
                  <a:lnTo>
                    <a:pt x="39052" y="24498"/>
                  </a:lnTo>
                  <a:lnTo>
                    <a:pt x="39954" y="25069"/>
                  </a:lnTo>
                  <a:lnTo>
                    <a:pt x="40855" y="23672"/>
                  </a:lnTo>
                  <a:close/>
                </a:path>
                <a:path w="60959" h="60325">
                  <a:moveTo>
                    <a:pt x="42392" y="30975"/>
                  </a:moveTo>
                  <a:lnTo>
                    <a:pt x="41376" y="30302"/>
                  </a:lnTo>
                  <a:lnTo>
                    <a:pt x="40614" y="29819"/>
                  </a:lnTo>
                  <a:lnTo>
                    <a:pt x="39839" y="30480"/>
                  </a:lnTo>
                  <a:lnTo>
                    <a:pt x="39789" y="31191"/>
                  </a:lnTo>
                  <a:lnTo>
                    <a:pt x="39192" y="31038"/>
                  </a:lnTo>
                  <a:lnTo>
                    <a:pt x="38620" y="31673"/>
                  </a:lnTo>
                  <a:lnTo>
                    <a:pt x="38836" y="32270"/>
                  </a:lnTo>
                  <a:lnTo>
                    <a:pt x="34201" y="31445"/>
                  </a:lnTo>
                  <a:lnTo>
                    <a:pt x="36563" y="33985"/>
                  </a:lnTo>
                  <a:lnTo>
                    <a:pt x="34861" y="36639"/>
                  </a:lnTo>
                  <a:lnTo>
                    <a:pt x="37579" y="36512"/>
                  </a:lnTo>
                  <a:lnTo>
                    <a:pt x="38531" y="37934"/>
                  </a:lnTo>
                  <a:lnTo>
                    <a:pt x="39243" y="36830"/>
                  </a:lnTo>
                  <a:lnTo>
                    <a:pt x="39370" y="36957"/>
                  </a:lnTo>
                  <a:lnTo>
                    <a:pt x="39357" y="36652"/>
                  </a:lnTo>
                  <a:lnTo>
                    <a:pt x="40068" y="35560"/>
                  </a:lnTo>
                  <a:lnTo>
                    <a:pt x="39344" y="35445"/>
                  </a:lnTo>
                  <a:lnTo>
                    <a:pt x="39306" y="32778"/>
                  </a:lnTo>
                  <a:lnTo>
                    <a:pt x="39789" y="33134"/>
                  </a:lnTo>
                  <a:lnTo>
                    <a:pt x="40551" y="32816"/>
                  </a:lnTo>
                  <a:lnTo>
                    <a:pt x="40601" y="32207"/>
                  </a:lnTo>
                  <a:lnTo>
                    <a:pt x="41592" y="32448"/>
                  </a:lnTo>
                  <a:lnTo>
                    <a:pt x="42392" y="30975"/>
                  </a:lnTo>
                  <a:close/>
                </a:path>
                <a:path w="60959" h="60325">
                  <a:moveTo>
                    <a:pt x="43116" y="42773"/>
                  </a:moveTo>
                  <a:lnTo>
                    <a:pt x="42303" y="40741"/>
                  </a:lnTo>
                  <a:lnTo>
                    <a:pt x="41059" y="41427"/>
                  </a:lnTo>
                  <a:lnTo>
                    <a:pt x="40132" y="41897"/>
                  </a:lnTo>
                  <a:lnTo>
                    <a:pt x="40741" y="43345"/>
                  </a:lnTo>
                  <a:lnTo>
                    <a:pt x="39789" y="44221"/>
                  </a:lnTo>
                  <a:lnTo>
                    <a:pt x="39052" y="44907"/>
                  </a:lnTo>
                  <a:lnTo>
                    <a:pt x="39903" y="45999"/>
                  </a:lnTo>
                  <a:lnTo>
                    <a:pt x="40779" y="45593"/>
                  </a:lnTo>
                  <a:lnTo>
                    <a:pt x="42265" y="45110"/>
                  </a:lnTo>
                  <a:lnTo>
                    <a:pt x="40906" y="43307"/>
                  </a:lnTo>
                  <a:lnTo>
                    <a:pt x="41719" y="43065"/>
                  </a:lnTo>
                  <a:lnTo>
                    <a:pt x="43116" y="42773"/>
                  </a:lnTo>
                  <a:close/>
                </a:path>
                <a:path w="60959" h="60325">
                  <a:moveTo>
                    <a:pt x="43484" y="24485"/>
                  </a:moveTo>
                  <a:lnTo>
                    <a:pt x="42583" y="23914"/>
                  </a:lnTo>
                  <a:lnTo>
                    <a:pt x="41681" y="23329"/>
                  </a:lnTo>
                  <a:lnTo>
                    <a:pt x="40792" y="24714"/>
                  </a:lnTo>
                  <a:lnTo>
                    <a:pt x="41681" y="25311"/>
                  </a:lnTo>
                  <a:lnTo>
                    <a:pt x="42583" y="25882"/>
                  </a:lnTo>
                  <a:lnTo>
                    <a:pt x="43484" y="24485"/>
                  </a:lnTo>
                  <a:close/>
                </a:path>
                <a:path w="60959" h="60325">
                  <a:moveTo>
                    <a:pt x="43586" y="15951"/>
                  </a:moveTo>
                  <a:lnTo>
                    <a:pt x="43345" y="14744"/>
                  </a:lnTo>
                  <a:lnTo>
                    <a:pt x="43091" y="13690"/>
                  </a:lnTo>
                  <a:lnTo>
                    <a:pt x="41617" y="14058"/>
                  </a:lnTo>
                  <a:lnTo>
                    <a:pt x="41592" y="15049"/>
                  </a:lnTo>
                  <a:lnTo>
                    <a:pt x="41605" y="16408"/>
                  </a:lnTo>
                  <a:lnTo>
                    <a:pt x="43586" y="15951"/>
                  </a:lnTo>
                  <a:close/>
                </a:path>
                <a:path w="60959" h="60325">
                  <a:moveTo>
                    <a:pt x="44577" y="49936"/>
                  </a:moveTo>
                  <a:lnTo>
                    <a:pt x="43307" y="47891"/>
                  </a:lnTo>
                  <a:lnTo>
                    <a:pt x="41554" y="49390"/>
                  </a:lnTo>
                  <a:lnTo>
                    <a:pt x="42316" y="50482"/>
                  </a:lnTo>
                  <a:lnTo>
                    <a:pt x="43154" y="50304"/>
                  </a:lnTo>
                  <a:lnTo>
                    <a:pt x="44577" y="49936"/>
                  </a:lnTo>
                  <a:close/>
                </a:path>
                <a:path w="60959" h="60325">
                  <a:moveTo>
                    <a:pt x="44818" y="35572"/>
                  </a:moveTo>
                  <a:lnTo>
                    <a:pt x="42557" y="35407"/>
                  </a:lnTo>
                  <a:lnTo>
                    <a:pt x="42811" y="36791"/>
                  </a:lnTo>
                  <a:lnTo>
                    <a:pt x="42989" y="37680"/>
                  </a:lnTo>
                  <a:lnTo>
                    <a:pt x="44450" y="37846"/>
                  </a:lnTo>
                  <a:lnTo>
                    <a:pt x="44589" y="36868"/>
                  </a:lnTo>
                  <a:lnTo>
                    <a:pt x="44818" y="35572"/>
                  </a:lnTo>
                  <a:close/>
                </a:path>
                <a:path w="60959" h="60325">
                  <a:moveTo>
                    <a:pt x="44983" y="8547"/>
                  </a:moveTo>
                  <a:lnTo>
                    <a:pt x="44094" y="7950"/>
                  </a:lnTo>
                  <a:lnTo>
                    <a:pt x="43192" y="7378"/>
                  </a:lnTo>
                  <a:lnTo>
                    <a:pt x="42291" y="8775"/>
                  </a:lnTo>
                  <a:lnTo>
                    <a:pt x="43192" y="9347"/>
                  </a:lnTo>
                  <a:lnTo>
                    <a:pt x="44094" y="9944"/>
                  </a:lnTo>
                  <a:lnTo>
                    <a:pt x="44983" y="8547"/>
                  </a:lnTo>
                  <a:close/>
                </a:path>
                <a:path w="60959" h="60325">
                  <a:moveTo>
                    <a:pt x="46164" y="29768"/>
                  </a:moveTo>
                  <a:lnTo>
                    <a:pt x="45478" y="28943"/>
                  </a:lnTo>
                  <a:lnTo>
                    <a:pt x="44526" y="27978"/>
                  </a:lnTo>
                  <a:lnTo>
                    <a:pt x="43484" y="29654"/>
                  </a:lnTo>
                  <a:lnTo>
                    <a:pt x="44183" y="30480"/>
                  </a:lnTo>
                  <a:lnTo>
                    <a:pt x="45135" y="31432"/>
                  </a:lnTo>
                  <a:lnTo>
                    <a:pt x="46164" y="29768"/>
                  </a:lnTo>
                  <a:close/>
                </a:path>
                <a:path w="60959" h="60325">
                  <a:moveTo>
                    <a:pt x="48260" y="31407"/>
                  </a:moveTo>
                  <a:lnTo>
                    <a:pt x="47358" y="30835"/>
                  </a:lnTo>
                  <a:lnTo>
                    <a:pt x="46456" y="30238"/>
                  </a:lnTo>
                  <a:lnTo>
                    <a:pt x="45554" y="31635"/>
                  </a:lnTo>
                  <a:lnTo>
                    <a:pt x="46456" y="32232"/>
                  </a:lnTo>
                  <a:lnTo>
                    <a:pt x="47358" y="32816"/>
                  </a:lnTo>
                  <a:lnTo>
                    <a:pt x="48260" y="31407"/>
                  </a:lnTo>
                  <a:close/>
                </a:path>
                <a:path w="60959" h="60325">
                  <a:moveTo>
                    <a:pt x="48361" y="24257"/>
                  </a:moveTo>
                  <a:lnTo>
                    <a:pt x="47459" y="23685"/>
                  </a:lnTo>
                  <a:lnTo>
                    <a:pt x="46951" y="23368"/>
                  </a:lnTo>
                  <a:lnTo>
                    <a:pt x="47078" y="21374"/>
                  </a:lnTo>
                  <a:lnTo>
                    <a:pt x="45516" y="21958"/>
                  </a:lnTo>
                  <a:lnTo>
                    <a:pt x="46304" y="18592"/>
                  </a:lnTo>
                  <a:lnTo>
                    <a:pt x="43497" y="20967"/>
                  </a:lnTo>
                  <a:lnTo>
                    <a:pt x="43154" y="20358"/>
                  </a:lnTo>
                  <a:lnTo>
                    <a:pt x="41529" y="21170"/>
                  </a:lnTo>
                  <a:lnTo>
                    <a:pt x="42151" y="22110"/>
                  </a:lnTo>
                  <a:lnTo>
                    <a:pt x="41783" y="22415"/>
                  </a:lnTo>
                  <a:lnTo>
                    <a:pt x="42329" y="22402"/>
                  </a:lnTo>
                  <a:lnTo>
                    <a:pt x="42773" y="23152"/>
                  </a:lnTo>
                  <a:lnTo>
                    <a:pt x="44386" y="22364"/>
                  </a:lnTo>
                  <a:lnTo>
                    <a:pt x="45135" y="22313"/>
                  </a:lnTo>
                  <a:lnTo>
                    <a:pt x="44932" y="22669"/>
                  </a:lnTo>
                  <a:lnTo>
                    <a:pt x="44958" y="23126"/>
                  </a:lnTo>
                  <a:lnTo>
                    <a:pt x="45389" y="23418"/>
                  </a:lnTo>
                  <a:lnTo>
                    <a:pt x="46101" y="23799"/>
                  </a:lnTo>
                  <a:lnTo>
                    <a:pt x="45656" y="24485"/>
                  </a:lnTo>
                  <a:lnTo>
                    <a:pt x="46558" y="25082"/>
                  </a:lnTo>
                  <a:lnTo>
                    <a:pt x="47459" y="25654"/>
                  </a:lnTo>
                  <a:lnTo>
                    <a:pt x="48361" y="24257"/>
                  </a:lnTo>
                  <a:close/>
                </a:path>
                <a:path w="60959" h="60325">
                  <a:moveTo>
                    <a:pt x="48488" y="16268"/>
                  </a:moveTo>
                  <a:lnTo>
                    <a:pt x="47104" y="16522"/>
                  </a:lnTo>
                  <a:lnTo>
                    <a:pt x="46228" y="16700"/>
                  </a:lnTo>
                  <a:lnTo>
                    <a:pt x="46050" y="18161"/>
                  </a:lnTo>
                  <a:lnTo>
                    <a:pt x="47028" y="18288"/>
                  </a:lnTo>
                  <a:lnTo>
                    <a:pt x="48310" y="18529"/>
                  </a:lnTo>
                  <a:lnTo>
                    <a:pt x="48488" y="16268"/>
                  </a:lnTo>
                  <a:close/>
                </a:path>
                <a:path w="60959" h="60325">
                  <a:moveTo>
                    <a:pt x="48552" y="1739"/>
                  </a:moveTo>
                  <a:lnTo>
                    <a:pt x="47777" y="901"/>
                  </a:lnTo>
                  <a:lnTo>
                    <a:pt x="46863" y="0"/>
                  </a:lnTo>
                  <a:lnTo>
                    <a:pt x="45808" y="1447"/>
                  </a:lnTo>
                  <a:lnTo>
                    <a:pt x="46583" y="2273"/>
                  </a:lnTo>
                  <a:lnTo>
                    <a:pt x="47498" y="3162"/>
                  </a:lnTo>
                  <a:lnTo>
                    <a:pt x="48552" y="1739"/>
                  </a:lnTo>
                  <a:close/>
                </a:path>
                <a:path w="60959" h="60325">
                  <a:moveTo>
                    <a:pt x="49326" y="36664"/>
                  </a:moveTo>
                  <a:lnTo>
                    <a:pt x="47434" y="35445"/>
                  </a:lnTo>
                  <a:lnTo>
                    <a:pt x="46812" y="36423"/>
                  </a:lnTo>
                  <a:lnTo>
                    <a:pt x="46164" y="37388"/>
                  </a:lnTo>
                  <a:lnTo>
                    <a:pt x="48056" y="38620"/>
                  </a:lnTo>
                  <a:lnTo>
                    <a:pt x="48691" y="37642"/>
                  </a:lnTo>
                  <a:lnTo>
                    <a:pt x="49326" y="36664"/>
                  </a:lnTo>
                  <a:close/>
                </a:path>
                <a:path w="60959" h="60325">
                  <a:moveTo>
                    <a:pt x="50647" y="13728"/>
                  </a:moveTo>
                  <a:lnTo>
                    <a:pt x="50596" y="10668"/>
                  </a:lnTo>
                  <a:lnTo>
                    <a:pt x="49034" y="11518"/>
                  </a:lnTo>
                  <a:lnTo>
                    <a:pt x="47447" y="9652"/>
                  </a:lnTo>
                  <a:lnTo>
                    <a:pt x="46570" y="13919"/>
                  </a:lnTo>
                  <a:lnTo>
                    <a:pt x="48768" y="12674"/>
                  </a:lnTo>
                  <a:lnTo>
                    <a:pt x="49009" y="12890"/>
                  </a:lnTo>
                  <a:lnTo>
                    <a:pt x="50647" y="13728"/>
                  </a:lnTo>
                  <a:close/>
                </a:path>
                <a:path w="60959" h="60325">
                  <a:moveTo>
                    <a:pt x="51206" y="26111"/>
                  </a:moveTo>
                  <a:lnTo>
                    <a:pt x="50990" y="24879"/>
                  </a:lnTo>
                  <a:lnTo>
                    <a:pt x="50990" y="23634"/>
                  </a:lnTo>
                  <a:lnTo>
                    <a:pt x="49085" y="23723"/>
                  </a:lnTo>
                  <a:lnTo>
                    <a:pt x="49301" y="24955"/>
                  </a:lnTo>
                  <a:lnTo>
                    <a:pt x="49301" y="26187"/>
                  </a:lnTo>
                  <a:lnTo>
                    <a:pt x="51206" y="26111"/>
                  </a:lnTo>
                  <a:close/>
                </a:path>
                <a:path w="60959" h="60325">
                  <a:moveTo>
                    <a:pt x="53860" y="51130"/>
                  </a:moveTo>
                  <a:lnTo>
                    <a:pt x="51701" y="51282"/>
                  </a:lnTo>
                  <a:lnTo>
                    <a:pt x="50990" y="51422"/>
                  </a:lnTo>
                  <a:lnTo>
                    <a:pt x="50977" y="52235"/>
                  </a:lnTo>
                  <a:lnTo>
                    <a:pt x="51181" y="52781"/>
                  </a:lnTo>
                  <a:lnTo>
                    <a:pt x="52349" y="55041"/>
                  </a:lnTo>
                  <a:lnTo>
                    <a:pt x="53860" y="51130"/>
                  </a:lnTo>
                  <a:close/>
                </a:path>
                <a:path w="60959" h="60325">
                  <a:moveTo>
                    <a:pt x="55410" y="19989"/>
                  </a:moveTo>
                  <a:lnTo>
                    <a:pt x="54114" y="18935"/>
                  </a:lnTo>
                  <a:lnTo>
                    <a:pt x="53797" y="18681"/>
                  </a:lnTo>
                  <a:lnTo>
                    <a:pt x="53314" y="18605"/>
                  </a:lnTo>
                  <a:lnTo>
                    <a:pt x="52984" y="18897"/>
                  </a:lnTo>
                  <a:lnTo>
                    <a:pt x="51638" y="16700"/>
                  </a:lnTo>
                  <a:lnTo>
                    <a:pt x="50444" y="20929"/>
                  </a:lnTo>
                  <a:lnTo>
                    <a:pt x="52705" y="19773"/>
                  </a:lnTo>
                  <a:lnTo>
                    <a:pt x="53174" y="21259"/>
                  </a:lnTo>
                  <a:lnTo>
                    <a:pt x="55410" y="19989"/>
                  </a:lnTo>
                  <a:close/>
                </a:path>
                <a:path w="60959" h="60325">
                  <a:moveTo>
                    <a:pt x="56057" y="22440"/>
                  </a:moveTo>
                  <a:lnTo>
                    <a:pt x="55156" y="21882"/>
                  </a:lnTo>
                  <a:lnTo>
                    <a:pt x="54254" y="21285"/>
                  </a:lnTo>
                  <a:lnTo>
                    <a:pt x="53352" y="22682"/>
                  </a:lnTo>
                  <a:lnTo>
                    <a:pt x="54254" y="23279"/>
                  </a:lnTo>
                  <a:lnTo>
                    <a:pt x="55156" y="23850"/>
                  </a:lnTo>
                  <a:lnTo>
                    <a:pt x="56057" y="22440"/>
                  </a:lnTo>
                  <a:close/>
                </a:path>
                <a:path w="60959" h="60325">
                  <a:moveTo>
                    <a:pt x="57416" y="32829"/>
                  </a:moveTo>
                  <a:lnTo>
                    <a:pt x="54152" y="28956"/>
                  </a:lnTo>
                  <a:lnTo>
                    <a:pt x="53911" y="31788"/>
                  </a:lnTo>
                  <a:lnTo>
                    <a:pt x="50203" y="31648"/>
                  </a:lnTo>
                  <a:lnTo>
                    <a:pt x="54610" y="36271"/>
                  </a:lnTo>
                  <a:lnTo>
                    <a:pt x="54521" y="32473"/>
                  </a:lnTo>
                  <a:lnTo>
                    <a:pt x="57416" y="32829"/>
                  </a:lnTo>
                  <a:close/>
                </a:path>
                <a:path w="60959" h="60325">
                  <a:moveTo>
                    <a:pt x="59994" y="22098"/>
                  </a:moveTo>
                  <a:lnTo>
                    <a:pt x="59842" y="20066"/>
                  </a:lnTo>
                  <a:lnTo>
                    <a:pt x="58381" y="20256"/>
                  </a:lnTo>
                  <a:lnTo>
                    <a:pt x="57150" y="20256"/>
                  </a:lnTo>
                  <a:lnTo>
                    <a:pt x="57365" y="22072"/>
                  </a:lnTo>
                  <a:lnTo>
                    <a:pt x="58508" y="22034"/>
                  </a:lnTo>
                  <a:lnTo>
                    <a:pt x="59994" y="22098"/>
                  </a:lnTo>
                  <a:close/>
                </a:path>
                <a:path w="60959" h="60325">
                  <a:moveTo>
                    <a:pt x="60871" y="25120"/>
                  </a:moveTo>
                  <a:lnTo>
                    <a:pt x="59969" y="24549"/>
                  </a:lnTo>
                  <a:lnTo>
                    <a:pt x="59067" y="23952"/>
                  </a:lnTo>
                  <a:lnTo>
                    <a:pt x="58166" y="25349"/>
                  </a:lnTo>
                  <a:lnTo>
                    <a:pt x="59055" y="25946"/>
                  </a:lnTo>
                  <a:lnTo>
                    <a:pt x="59956" y="26530"/>
                  </a:lnTo>
                  <a:lnTo>
                    <a:pt x="60871" y="25120"/>
                  </a:lnTo>
                  <a:close/>
                </a:path>
              </a:pathLst>
            </a:custGeom>
            <a:solidFill>
              <a:srgbClr val="F25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953066" y="7690903"/>
              <a:ext cx="78105" cy="86360"/>
            </a:xfrm>
            <a:custGeom>
              <a:avLst/>
              <a:gdLst/>
              <a:ahLst/>
              <a:cxnLst/>
              <a:rect l="l" t="t" r="r" b="b"/>
              <a:pathLst>
                <a:path w="78104" h="86359">
                  <a:moveTo>
                    <a:pt x="2997" y="50406"/>
                  </a:moveTo>
                  <a:lnTo>
                    <a:pt x="1866" y="50038"/>
                  </a:lnTo>
                  <a:lnTo>
                    <a:pt x="749" y="49682"/>
                  </a:lnTo>
                  <a:lnTo>
                    <a:pt x="0" y="52006"/>
                  </a:lnTo>
                  <a:lnTo>
                    <a:pt x="2247" y="52717"/>
                  </a:lnTo>
                  <a:lnTo>
                    <a:pt x="2997" y="50406"/>
                  </a:lnTo>
                  <a:close/>
                </a:path>
                <a:path w="78104" h="86359">
                  <a:moveTo>
                    <a:pt x="6324" y="31457"/>
                  </a:moveTo>
                  <a:lnTo>
                    <a:pt x="5105" y="29057"/>
                  </a:lnTo>
                  <a:lnTo>
                    <a:pt x="4216" y="31140"/>
                  </a:lnTo>
                  <a:lnTo>
                    <a:pt x="3670" y="32435"/>
                  </a:lnTo>
                  <a:lnTo>
                    <a:pt x="4902" y="34836"/>
                  </a:lnTo>
                  <a:lnTo>
                    <a:pt x="6324" y="31457"/>
                  </a:lnTo>
                  <a:close/>
                </a:path>
                <a:path w="78104" h="86359">
                  <a:moveTo>
                    <a:pt x="6731" y="43078"/>
                  </a:moveTo>
                  <a:lnTo>
                    <a:pt x="5918" y="42964"/>
                  </a:lnTo>
                  <a:lnTo>
                    <a:pt x="4902" y="42786"/>
                  </a:lnTo>
                  <a:lnTo>
                    <a:pt x="4711" y="44627"/>
                  </a:lnTo>
                  <a:lnTo>
                    <a:pt x="5842" y="44437"/>
                  </a:lnTo>
                  <a:lnTo>
                    <a:pt x="6540" y="44272"/>
                  </a:lnTo>
                  <a:lnTo>
                    <a:pt x="6731" y="43078"/>
                  </a:lnTo>
                  <a:close/>
                </a:path>
                <a:path w="78104" h="86359">
                  <a:moveTo>
                    <a:pt x="9207" y="42849"/>
                  </a:moveTo>
                  <a:lnTo>
                    <a:pt x="9004" y="41960"/>
                  </a:lnTo>
                  <a:lnTo>
                    <a:pt x="8826" y="41071"/>
                  </a:lnTo>
                  <a:lnTo>
                    <a:pt x="7239" y="41414"/>
                  </a:lnTo>
                  <a:lnTo>
                    <a:pt x="7442" y="42303"/>
                  </a:lnTo>
                  <a:lnTo>
                    <a:pt x="7620" y="43180"/>
                  </a:lnTo>
                  <a:lnTo>
                    <a:pt x="9207" y="42849"/>
                  </a:lnTo>
                  <a:close/>
                </a:path>
                <a:path w="78104" h="86359">
                  <a:moveTo>
                    <a:pt x="9309" y="64262"/>
                  </a:moveTo>
                  <a:lnTo>
                    <a:pt x="7569" y="61150"/>
                  </a:lnTo>
                  <a:lnTo>
                    <a:pt x="7480" y="60794"/>
                  </a:lnTo>
                  <a:lnTo>
                    <a:pt x="7175" y="60566"/>
                  </a:lnTo>
                  <a:lnTo>
                    <a:pt x="6807" y="60528"/>
                  </a:lnTo>
                  <a:lnTo>
                    <a:pt x="3644" y="61556"/>
                  </a:lnTo>
                  <a:lnTo>
                    <a:pt x="9309" y="64262"/>
                  </a:lnTo>
                  <a:close/>
                </a:path>
                <a:path w="78104" h="86359">
                  <a:moveTo>
                    <a:pt x="9969" y="21196"/>
                  </a:moveTo>
                  <a:lnTo>
                    <a:pt x="9728" y="19964"/>
                  </a:lnTo>
                  <a:lnTo>
                    <a:pt x="9664" y="18554"/>
                  </a:lnTo>
                  <a:lnTo>
                    <a:pt x="7797" y="19050"/>
                  </a:lnTo>
                  <a:lnTo>
                    <a:pt x="8026" y="20294"/>
                  </a:lnTo>
                  <a:lnTo>
                    <a:pt x="8089" y="21691"/>
                  </a:lnTo>
                  <a:lnTo>
                    <a:pt x="9969" y="21196"/>
                  </a:lnTo>
                  <a:close/>
                </a:path>
                <a:path w="78104" h="86359">
                  <a:moveTo>
                    <a:pt x="11899" y="32054"/>
                  </a:moveTo>
                  <a:lnTo>
                    <a:pt x="10756" y="32258"/>
                  </a:lnTo>
                  <a:lnTo>
                    <a:pt x="10058" y="32423"/>
                  </a:lnTo>
                  <a:lnTo>
                    <a:pt x="9867" y="33591"/>
                  </a:lnTo>
                  <a:lnTo>
                    <a:pt x="10680" y="33718"/>
                  </a:lnTo>
                  <a:lnTo>
                    <a:pt x="11696" y="33909"/>
                  </a:lnTo>
                  <a:lnTo>
                    <a:pt x="11899" y="32054"/>
                  </a:lnTo>
                  <a:close/>
                </a:path>
                <a:path w="78104" h="86359">
                  <a:moveTo>
                    <a:pt x="12547" y="72034"/>
                  </a:moveTo>
                  <a:lnTo>
                    <a:pt x="11150" y="72288"/>
                  </a:lnTo>
                  <a:lnTo>
                    <a:pt x="10274" y="72466"/>
                  </a:lnTo>
                  <a:lnTo>
                    <a:pt x="10096" y="73939"/>
                  </a:lnTo>
                  <a:lnTo>
                    <a:pt x="11074" y="74079"/>
                  </a:lnTo>
                  <a:lnTo>
                    <a:pt x="12357" y="74307"/>
                  </a:lnTo>
                  <a:lnTo>
                    <a:pt x="12547" y="72034"/>
                  </a:lnTo>
                  <a:close/>
                </a:path>
                <a:path w="78104" h="86359">
                  <a:moveTo>
                    <a:pt x="12750" y="50215"/>
                  </a:moveTo>
                  <a:lnTo>
                    <a:pt x="11163" y="44170"/>
                  </a:lnTo>
                  <a:lnTo>
                    <a:pt x="9613" y="47294"/>
                  </a:lnTo>
                  <a:lnTo>
                    <a:pt x="9702" y="47777"/>
                  </a:lnTo>
                  <a:lnTo>
                    <a:pt x="12750" y="50215"/>
                  </a:lnTo>
                  <a:close/>
                </a:path>
                <a:path w="78104" h="86359">
                  <a:moveTo>
                    <a:pt x="13868" y="37401"/>
                  </a:moveTo>
                  <a:lnTo>
                    <a:pt x="11417" y="36042"/>
                  </a:lnTo>
                  <a:lnTo>
                    <a:pt x="11417" y="38011"/>
                  </a:lnTo>
                  <a:lnTo>
                    <a:pt x="11379" y="38912"/>
                  </a:lnTo>
                  <a:lnTo>
                    <a:pt x="12407" y="39674"/>
                  </a:lnTo>
                  <a:lnTo>
                    <a:pt x="13042" y="38811"/>
                  </a:lnTo>
                  <a:lnTo>
                    <a:pt x="13868" y="37401"/>
                  </a:lnTo>
                  <a:close/>
                </a:path>
                <a:path w="78104" h="86359">
                  <a:moveTo>
                    <a:pt x="14262" y="66065"/>
                  </a:moveTo>
                  <a:lnTo>
                    <a:pt x="12115" y="66103"/>
                  </a:lnTo>
                  <a:lnTo>
                    <a:pt x="12255" y="67386"/>
                  </a:lnTo>
                  <a:lnTo>
                    <a:pt x="12306" y="68554"/>
                  </a:lnTo>
                  <a:lnTo>
                    <a:pt x="14122" y="68541"/>
                  </a:lnTo>
                  <a:lnTo>
                    <a:pt x="14160" y="67360"/>
                  </a:lnTo>
                  <a:lnTo>
                    <a:pt x="14262" y="66065"/>
                  </a:lnTo>
                  <a:close/>
                </a:path>
                <a:path w="78104" h="86359">
                  <a:moveTo>
                    <a:pt x="14630" y="28016"/>
                  </a:moveTo>
                  <a:lnTo>
                    <a:pt x="13906" y="27559"/>
                  </a:lnTo>
                  <a:lnTo>
                    <a:pt x="13195" y="27089"/>
                  </a:lnTo>
                  <a:lnTo>
                    <a:pt x="12471" y="28206"/>
                  </a:lnTo>
                  <a:lnTo>
                    <a:pt x="13195" y="28689"/>
                  </a:lnTo>
                  <a:lnTo>
                    <a:pt x="13906" y="29133"/>
                  </a:lnTo>
                  <a:lnTo>
                    <a:pt x="14630" y="28016"/>
                  </a:lnTo>
                  <a:close/>
                </a:path>
                <a:path w="78104" h="86359">
                  <a:moveTo>
                    <a:pt x="15519" y="54025"/>
                  </a:moveTo>
                  <a:lnTo>
                    <a:pt x="15303" y="52336"/>
                  </a:lnTo>
                  <a:lnTo>
                    <a:pt x="14325" y="52298"/>
                  </a:lnTo>
                  <a:lnTo>
                    <a:pt x="13030" y="52260"/>
                  </a:lnTo>
                  <a:lnTo>
                    <a:pt x="13296" y="54470"/>
                  </a:lnTo>
                  <a:lnTo>
                    <a:pt x="14516" y="54216"/>
                  </a:lnTo>
                  <a:lnTo>
                    <a:pt x="15519" y="54025"/>
                  </a:lnTo>
                  <a:close/>
                </a:path>
                <a:path w="78104" h="86359">
                  <a:moveTo>
                    <a:pt x="15557" y="62979"/>
                  </a:moveTo>
                  <a:lnTo>
                    <a:pt x="13665" y="61010"/>
                  </a:lnTo>
                  <a:lnTo>
                    <a:pt x="14566" y="60490"/>
                  </a:lnTo>
                  <a:lnTo>
                    <a:pt x="14439" y="58674"/>
                  </a:lnTo>
                  <a:lnTo>
                    <a:pt x="13246" y="58635"/>
                  </a:lnTo>
                  <a:lnTo>
                    <a:pt x="12026" y="58559"/>
                  </a:lnTo>
                  <a:lnTo>
                    <a:pt x="11671" y="60642"/>
                  </a:lnTo>
                  <a:lnTo>
                    <a:pt x="12776" y="61074"/>
                  </a:lnTo>
                  <a:lnTo>
                    <a:pt x="10820" y="63258"/>
                  </a:lnTo>
                  <a:lnTo>
                    <a:pt x="15557" y="62979"/>
                  </a:lnTo>
                  <a:close/>
                </a:path>
                <a:path w="78104" h="86359">
                  <a:moveTo>
                    <a:pt x="18173" y="44500"/>
                  </a:moveTo>
                  <a:lnTo>
                    <a:pt x="17462" y="44043"/>
                  </a:lnTo>
                  <a:lnTo>
                    <a:pt x="16738" y="43573"/>
                  </a:lnTo>
                  <a:lnTo>
                    <a:pt x="16014" y="44691"/>
                  </a:lnTo>
                  <a:lnTo>
                    <a:pt x="16738" y="45161"/>
                  </a:lnTo>
                  <a:lnTo>
                    <a:pt x="17462" y="45631"/>
                  </a:lnTo>
                  <a:lnTo>
                    <a:pt x="18173" y="44500"/>
                  </a:lnTo>
                  <a:close/>
                </a:path>
                <a:path w="78104" h="86359">
                  <a:moveTo>
                    <a:pt x="18656" y="15341"/>
                  </a:moveTo>
                  <a:lnTo>
                    <a:pt x="17665" y="15176"/>
                  </a:lnTo>
                  <a:lnTo>
                    <a:pt x="16395" y="14960"/>
                  </a:lnTo>
                  <a:lnTo>
                    <a:pt x="16205" y="17233"/>
                  </a:lnTo>
                  <a:lnTo>
                    <a:pt x="17602" y="16979"/>
                  </a:lnTo>
                  <a:lnTo>
                    <a:pt x="18465" y="16802"/>
                  </a:lnTo>
                  <a:lnTo>
                    <a:pt x="18656" y="15341"/>
                  </a:lnTo>
                  <a:close/>
                </a:path>
                <a:path w="78104" h="86359">
                  <a:moveTo>
                    <a:pt x="18986" y="27063"/>
                  </a:moveTo>
                  <a:lnTo>
                    <a:pt x="18554" y="25095"/>
                  </a:lnTo>
                  <a:lnTo>
                    <a:pt x="17335" y="25336"/>
                  </a:lnTo>
                  <a:lnTo>
                    <a:pt x="16281" y="25590"/>
                  </a:lnTo>
                  <a:lnTo>
                    <a:pt x="16649" y="27063"/>
                  </a:lnTo>
                  <a:lnTo>
                    <a:pt x="17640" y="27089"/>
                  </a:lnTo>
                  <a:lnTo>
                    <a:pt x="18986" y="27063"/>
                  </a:lnTo>
                  <a:close/>
                </a:path>
                <a:path w="78104" h="86359">
                  <a:moveTo>
                    <a:pt x="20434" y="62255"/>
                  </a:moveTo>
                  <a:lnTo>
                    <a:pt x="19431" y="61595"/>
                  </a:lnTo>
                  <a:lnTo>
                    <a:pt x="18554" y="60769"/>
                  </a:lnTo>
                  <a:lnTo>
                    <a:pt x="17373" y="62217"/>
                  </a:lnTo>
                  <a:lnTo>
                    <a:pt x="18376" y="62877"/>
                  </a:lnTo>
                  <a:lnTo>
                    <a:pt x="19253" y="63690"/>
                  </a:lnTo>
                  <a:lnTo>
                    <a:pt x="20434" y="62255"/>
                  </a:lnTo>
                  <a:close/>
                </a:path>
                <a:path w="78104" h="86359">
                  <a:moveTo>
                    <a:pt x="21132" y="33832"/>
                  </a:moveTo>
                  <a:lnTo>
                    <a:pt x="20586" y="32499"/>
                  </a:lnTo>
                  <a:lnTo>
                    <a:pt x="19735" y="32664"/>
                  </a:lnTo>
                  <a:lnTo>
                    <a:pt x="19456" y="32740"/>
                  </a:lnTo>
                  <a:lnTo>
                    <a:pt x="16916" y="29692"/>
                  </a:lnTo>
                  <a:lnTo>
                    <a:pt x="15684" y="31597"/>
                  </a:lnTo>
                  <a:lnTo>
                    <a:pt x="14008" y="31775"/>
                  </a:lnTo>
                  <a:lnTo>
                    <a:pt x="15087" y="34404"/>
                  </a:lnTo>
                  <a:lnTo>
                    <a:pt x="16294" y="33070"/>
                  </a:lnTo>
                  <a:lnTo>
                    <a:pt x="16459" y="33134"/>
                  </a:lnTo>
                  <a:lnTo>
                    <a:pt x="16802" y="33147"/>
                  </a:lnTo>
                  <a:lnTo>
                    <a:pt x="16979" y="33172"/>
                  </a:lnTo>
                  <a:lnTo>
                    <a:pt x="18770" y="32931"/>
                  </a:lnTo>
                  <a:lnTo>
                    <a:pt x="19316" y="34264"/>
                  </a:lnTo>
                  <a:lnTo>
                    <a:pt x="20167" y="34086"/>
                  </a:lnTo>
                  <a:lnTo>
                    <a:pt x="21132" y="33832"/>
                  </a:lnTo>
                  <a:close/>
                </a:path>
                <a:path w="78104" h="86359">
                  <a:moveTo>
                    <a:pt x="22415" y="24130"/>
                  </a:moveTo>
                  <a:lnTo>
                    <a:pt x="21539" y="23964"/>
                  </a:lnTo>
                  <a:lnTo>
                    <a:pt x="20434" y="23685"/>
                  </a:lnTo>
                  <a:lnTo>
                    <a:pt x="20066" y="25450"/>
                  </a:lnTo>
                  <a:lnTo>
                    <a:pt x="21297" y="25323"/>
                  </a:lnTo>
                  <a:lnTo>
                    <a:pt x="22148" y="25361"/>
                  </a:lnTo>
                  <a:lnTo>
                    <a:pt x="22415" y="24130"/>
                  </a:lnTo>
                  <a:close/>
                </a:path>
                <a:path w="78104" h="86359">
                  <a:moveTo>
                    <a:pt x="22529" y="17894"/>
                  </a:moveTo>
                  <a:lnTo>
                    <a:pt x="20040" y="19316"/>
                  </a:lnTo>
                  <a:lnTo>
                    <a:pt x="19405" y="18986"/>
                  </a:lnTo>
                  <a:lnTo>
                    <a:pt x="18859" y="19710"/>
                  </a:lnTo>
                  <a:lnTo>
                    <a:pt x="19138" y="20307"/>
                  </a:lnTo>
                  <a:lnTo>
                    <a:pt x="19215" y="20688"/>
                  </a:lnTo>
                  <a:lnTo>
                    <a:pt x="19608" y="20929"/>
                  </a:lnTo>
                  <a:lnTo>
                    <a:pt x="19964" y="20828"/>
                  </a:lnTo>
                  <a:lnTo>
                    <a:pt x="22288" y="22758"/>
                  </a:lnTo>
                  <a:lnTo>
                    <a:pt x="22529" y="17894"/>
                  </a:lnTo>
                  <a:close/>
                </a:path>
                <a:path w="78104" h="86359">
                  <a:moveTo>
                    <a:pt x="24117" y="75679"/>
                  </a:moveTo>
                  <a:lnTo>
                    <a:pt x="23177" y="74612"/>
                  </a:lnTo>
                  <a:lnTo>
                    <a:pt x="22720" y="73367"/>
                  </a:lnTo>
                  <a:lnTo>
                    <a:pt x="20967" y="74434"/>
                  </a:lnTo>
                  <a:lnTo>
                    <a:pt x="21628" y="75488"/>
                  </a:lnTo>
                  <a:lnTo>
                    <a:pt x="22174" y="76695"/>
                  </a:lnTo>
                  <a:lnTo>
                    <a:pt x="24117" y="75679"/>
                  </a:lnTo>
                  <a:close/>
                </a:path>
                <a:path w="78104" h="86359">
                  <a:moveTo>
                    <a:pt x="24955" y="33985"/>
                  </a:moveTo>
                  <a:lnTo>
                    <a:pt x="24231" y="33528"/>
                  </a:lnTo>
                  <a:lnTo>
                    <a:pt x="23520" y="33058"/>
                  </a:lnTo>
                  <a:lnTo>
                    <a:pt x="22796" y="34175"/>
                  </a:lnTo>
                  <a:lnTo>
                    <a:pt x="23520" y="34658"/>
                  </a:lnTo>
                  <a:lnTo>
                    <a:pt x="24231" y="35102"/>
                  </a:lnTo>
                  <a:lnTo>
                    <a:pt x="24955" y="33985"/>
                  </a:lnTo>
                  <a:close/>
                </a:path>
                <a:path w="78104" h="86359">
                  <a:moveTo>
                    <a:pt x="25704" y="69900"/>
                  </a:moveTo>
                  <a:lnTo>
                    <a:pt x="24803" y="69316"/>
                  </a:lnTo>
                  <a:lnTo>
                    <a:pt x="23901" y="68732"/>
                  </a:lnTo>
                  <a:lnTo>
                    <a:pt x="22999" y="70129"/>
                  </a:lnTo>
                  <a:lnTo>
                    <a:pt x="24803" y="71297"/>
                  </a:lnTo>
                  <a:lnTo>
                    <a:pt x="25704" y="69900"/>
                  </a:lnTo>
                  <a:close/>
                </a:path>
                <a:path w="78104" h="86359">
                  <a:moveTo>
                    <a:pt x="26111" y="19405"/>
                  </a:moveTo>
                  <a:lnTo>
                    <a:pt x="24968" y="19227"/>
                  </a:lnTo>
                  <a:lnTo>
                    <a:pt x="23914" y="19011"/>
                  </a:lnTo>
                  <a:lnTo>
                    <a:pt x="23431" y="20840"/>
                  </a:lnTo>
                  <a:lnTo>
                    <a:pt x="24574" y="21018"/>
                  </a:lnTo>
                  <a:lnTo>
                    <a:pt x="25628" y="21234"/>
                  </a:lnTo>
                  <a:lnTo>
                    <a:pt x="26111" y="19405"/>
                  </a:lnTo>
                  <a:close/>
                </a:path>
                <a:path w="78104" h="86359">
                  <a:moveTo>
                    <a:pt x="26187" y="26860"/>
                  </a:moveTo>
                  <a:lnTo>
                    <a:pt x="25488" y="25882"/>
                  </a:lnTo>
                  <a:lnTo>
                    <a:pt x="24904" y="24980"/>
                  </a:lnTo>
                  <a:lnTo>
                    <a:pt x="23164" y="25908"/>
                  </a:lnTo>
                  <a:lnTo>
                    <a:pt x="23863" y="26873"/>
                  </a:lnTo>
                  <a:lnTo>
                    <a:pt x="24447" y="27774"/>
                  </a:lnTo>
                  <a:lnTo>
                    <a:pt x="26187" y="26860"/>
                  </a:lnTo>
                  <a:close/>
                </a:path>
                <a:path w="78104" h="86359">
                  <a:moveTo>
                    <a:pt x="26200" y="9144"/>
                  </a:moveTo>
                  <a:lnTo>
                    <a:pt x="24091" y="8991"/>
                  </a:lnTo>
                  <a:lnTo>
                    <a:pt x="24053" y="10160"/>
                  </a:lnTo>
                  <a:lnTo>
                    <a:pt x="23990" y="11290"/>
                  </a:lnTo>
                  <a:lnTo>
                    <a:pt x="26098" y="11442"/>
                  </a:lnTo>
                  <a:lnTo>
                    <a:pt x="26136" y="10274"/>
                  </a:lnTo>
                  <a:lnTo>
                    <a:pt x="26200" y="9144"/>
                  </a:lnTo>
                  <a:close/>
                </a:path>
                <a:path w="78104" h="86359">
                  <a:moveTo>
                    <a:pt x="27965" y="17995"/>
                  </a:moveTo>
                  <a:lnTo>
                    <a:pt x="27952" y="17462"/>
                  </a:lnTo>
                  <a:lnTo>
                    <a:pt x="27762" y="15189"/>
                  </a:lnTo>
                  <a:lnTo>
                    <a:pt x="24472" y="17310"/>
                  </a:lnTo>
                  <a:lnTo>
                    <a:pt x="26860" y="18275"/>
                  </a:lnTo>
                  <a:lnTo>
                    <a:pt x="27393" y="18453"/>
                  </a:lnTo>
                  <a:lnTo>
                    <a:pt x="27965" y="17995"/>
                  </a:lnTo>
                  <a:close/>
                </a:path>
                <a:path w="78104" h="86359">
                  <a:moveTo>
                    <a:pt x="29883" y="7162"/>
                  </a:moveTo>
                  <a:lnTo>
                    <a:pt x="29006" y="6883"/>
                  </a:lnTo>
                  <a:lnTo>
                    <a:pt x="28079" y="6591"/>
                  </a:lnTo>
                  <a:lnTo>
                    <a:pt x="27597" y="8445"/>
                  </a:lnTo>
                  <a:lnTo>
                    <a:pt x="28473" y="8750"/>
                  </a:lnTo>
                  <a:lnTo>
                    <a:pt x="29387" y="9042"/>
                  </a:lnTo>
                  <a:lnTo>
                    <a:pt x="29883" y="7162"/>
                  </a:lnTo>
                  <a:close/>
                </a:path>
                <a:path w="78104" h="86359">
                  <a:moveTo>
                    <a:pt x="29959" y="85534"/>
                  </a:moveTo>
                  <a:lnTo>
                    <a:pt x="29146" y="83502"/>
                  </a:lnTo>
                  <a:lnTo>
                    <a:pt x="27901" y="84201"/>
                  </a:lnTo>
                  <a:lnTo>
                    <a:pt x="26974" y="84670"/>
                  </a:lnTo>
                  <a:lnTo>
                    <a:pt x="27584" y="86093"/>
                  </a:lnTo>
                  <a:lnTo>
                    <a:pt x="28562" y="85852"/>
                  </a:lnTo>
                  <a:lnTo>
                    <a:pt x="29959" y="85534"/>
                  </a:lnTo>
                  <a:close/>
                </a:path>
                <a:path w="78104" h="86359">
                  <a:moveTo>
                    <a:pt x="31343" y="65976"/>
                  </a:moveTo>
                  <a:lnTo>
                    <a:pt x="29603" y="64846"/>
                  </a:lnTo>
                  <a:lnTo>
                    <a:pt x="28994" y="65811"/>
                  </a:lnTo>
                  <a:lnTo>
                    <a:pt x="28371" y="66751"/>
                  </a:lnTo>
                  <a:lnTo>
                    <a:pt x="30111" y="67881"/>
                  </a:lnTo>
                  <a:lnTo>
                    <a:pt x="30708" y="66929"/>
                  </a:lnTo>
                  <a:lnTo>
                    <a:pt x="31343" y="65976"/>
                  </a:lnTo>
                  <a:close/>
                </a:path>
                <a:path w="78104" h="86359">
                  <a:moveTo>
                    <a:pt x="31343" y="29641"/>
                  </a:moveTo>
                  <a:lnTo>
                    <a:pt x="30162" y="28714"/>
                  </a:lnTo>
                  <a:lnTo>
                    <a:pt x="29489" y="29438"/>
                  </a:lnTo>
                  <a:lnTo>
                    <a:pt x="27317" y="30010"/>
                  </a:lnTo>
                  <a:lnTo>
                    <a:pt x="28917" y="31407"/>
                  </a:lnTo>
                  <a:lnTo>
                    <a:pt x="28384" y="31038"/>
                  </a:lnTo>
                  <a:lnTo>
                    <a:pt x="27482" y="32435"/>
                  </a:lnTo>
                  <a:lnTo>
                    <a:pt x="28384" y="33032"/>
                  </a:lnTo>
                  <a:lnTo>
                    <a:pt x="29286" y="33604"/>
                  </a:lnTo>
                  <a:lnTo>
                    <a:pt x="30187" y="32207"/>
                  </a:lnTo>
                  <a:lnTo>
                    <a:pt x="29984" y="32092"/>
                  </a:lnTo>
                  <a:lnTo>
                    <a:pt x="30797" y="30467"/>
                  </a:lnTo>
                  <a:lnTo>
                    <a:pt x="31343" y="29641"/>
                  </a:lnTo>
                  <a:close/>
                </a:path>
                <a:path w="78104" h="86359">
                  <a:moveTo>
                    <a:pt x="33337" y="27813"/>
                  </a:moveTo>
                  <a:lnTo>
                    <a:pt x="32689" y="27101"/>
                  </a:lnTo>
                  <a:lnTo>
                    <a:pt x="31826" y="26162"/>
                  </a:lnTo>
                  <a:lnTo>
                    <a:pt x="30467" y="27838"/>
                  </a:lnTo>
                  <a:lnTo>
                    <a:pt x="31521" y="28524"/>
                  </a:lnTo>
                  <a:lnTo>
                    <a:pt x="32334" y="29070"/>
                  </a:lnTo>
                  <a:lnTo>
                    <a:pt x="33337" y="27813"/>
                  </a:lnTo>
                  <a:close/>
                </a:path>
                <a:path w="78104" h="86359">
                  <a:moveTo>
                    <a:pt x="33883" y="16078"/>
                  </a:moveTo>
                  <a:lnTo>
                    <a:pt x="30492" y="13449"/>
                  </a:lnTo>
                  <a:lnTo>
                    <a:pt x="30073" y="15824"/>
                  </a:lnTo>
                  <a:lnTo>
                    <a:pt x="30035" y="16459"/>
                  </a:lnTo>
                  <a:lnTo>
                    <a:pt x="30784" y="16929"/>
                  </a:lnTo>
                  <a:lnTo>
                    <a:pt x="31330" y="16573"/>
                  </a:lnTo>
                  <a:lnTo>
                    <a:pt x="33883" y="16078"/>
                  </a:lnTo>
                  <a:close/>
                </a:path>
                <a:path w="78104" h="86359">
                  <a:moveTo>
                    <a:pt x="33934" y="10604"/>
                  </a:moveTo>
                  <a:lnTo>
                    <a:pt x="33883" y="10464"/>
                  </a:lnTo>
                  <a:lnTo>
                    <a:pt x="33464" y="9372"/>
                  </a:lnTo>
                  <a:lnTo>
                    <a:pt x="33375" y="9131"/>
                  </a:lnTo>
                  <a:lnTo>
                    <a:pt x="32473" y="9372"/>
                  </a:lnTo>
                  <a:lnTo>
                    <a:pt x="32385" y="9131"/>
                  </a:lnTo>
                  <a:lnTo>
                    <a:pt x="32283" y="8978"/>
                  </a:lnTo>
                  <a:lnTo>
                    <a:pt x="32169" y="10464"/>
                  </a:lnTo>
                  <a:lnTo>
                    <a:pt x="32054" y="10604"/>
                  </a:lnTo>
                  <a:lnTo>
                    <a:pt x="31800" y="10744"/>
                  </a:lnTo>
                  <a:lnTo>
                    <a:pt x="32169" y="10464"/>
                  </a:lnTo>
                  <a:lnTo>
                    <a:pt x="32169" y="8915"/>
                  </a:lnTo>
                  <a:lnTo>
                    <a:pt x="29819" y="7785"/>
                  </a:lnTo>
                  <a:lnTo>
                    <a:pt x="30238" y="11925"/>
                  </a:lnTo>
                  <a:lnTo>
                    <a:pt x="30695" y="11582"/>
                  </a:lnTo>
                  <a:lnTo>
                    <a:pt x="33604" y="12661"/>
                  </a:lnTo>
                  <a:lnTo>
                    <a:pt x="32880" y="10782"/>
                  </a:lnTo>
                  <a:lnTo>
                    <a:pt x="33934" y="10604"/>
                  </a:lnTo>
                  <a:close/>
                </a:path>
                <a:path w="78104" h="86359">
                  <a:moveTo>
                    <a:pt x="34340" y="22517"/>
                  </a:moveTo>
                  <a:lnTo>
                    <a:pt x="32943" y="20637"/>
                  </a:lnTo>
                  <a:lnTo>
                    <a:pt x="31851" y="21628"/>
                  </a:lnTo>
                  <a:lnTo>
                    <a:pt x="31115" y="22313"/>
                  </a:lnTo>
                  <a:lnTo>
                    <a:pt x="31978" y="23418"/>
                  </a:lnTo>
                  <a:lnTo>
                    <a:pt x="32842" y="23012"/>
                  </a:lnTo>
                  <a:lnTo>
                    <a:pt x="34340" y="22517"/>
                  </a:lnTo>
                  <a:close/>
                </a:path>
                <a:path w="78104" h="86359">
                  <a:moveTo>
                    <a:pt x="36080" y="72402"/>
                  </a:moveTo>
                  <a:lnTo>
                    <a:pt x="34251" y="71920"/>
                  </a:lnTo>
                  <a:lnTo>
                    <a:pt x="34074" y="73063"/>
                  </a:lnTo>
                  <a:lnTo>
                    <a:pt x="33845" y="74142"/>
                  </a:lnTo>
                  <a:lnTo>
                    <a:pt x="35687" y="74625"/>
                  </a:lnTo>
                  <a:lnTo>
                    <a:pt x="35864" y="73456"/>
                  </a:lnTo>
                  <a:lnTo>
                    <a:pt x="36080" y="72402"/>
                  </a:lnTo>
                  <a:close/>
                </a:path>
                <a:path w="78104" h="86359">
                  <a:moveTo>
                    <a:pt x="36957" y="18465"/>
                  </a:moveTo>
                  <a:lnTo>
                    <a:pt x="35687" y="16433"/>
                  </a:lnTo>
                  <a:lnTo>
                    <a:pt x="34632" y="17322"/>
                  </a:lnTo>
                  <a:lnTo>
                    <a:pt x="33921" y="17932"/>
                  </a:lnTo>
                  <a:lnTo>
                    <a:pt x="34696" y="19011"/>
                  </a:lnTo>
                  <a:lnTo>
                    <a:pt x="35509" y="18859"/>
                  </a:lnTo>
                  <a:lnTo>
                    <a:pt x="36957" y="18465"/>
                  </a:lnTo>
                  <a:close/>
                </a:path>
                <a:path w="78104" h="86359">
                  <a:moveTo>
                    <a:pt x="38722" y="75425"/>
                  </a:moveTo>
                  <a:lnTo>
                    <a:pt x="37325" y="75679"/>
                  </a:lnTo>
                  <a:lnTo>
                    <a:pt x="36449" y="75857"/>
                  </a:lnTo>
                  <a:lnTo>
                    <a:pt x="36271" y="77330"/>
                  </a:lnTo>
                  <a:lnTo>
                    <a:pt x="37261" y="77470"/>
                  </a:lnTo>
                  <a:lnTo>
                    <a:pt x="38531" y="77698"/>
                  </a:lnTo>
                  <a:lnTo>
                    <a:pt x="38722" y="75425"/>
                  </a:lnTo>
                  <a:close/>
                </a:path>
                <a:path w="78104" h="86359">
                  <a:moveTo>
                    <a:pt x="38912" y="8547"/>
                  </a:moveTo>
                  <a:lnTo>
                    <a:pt x="38011" y="7962"/>
                  </a:lnTo>
                  <a:lnTo>
                    <a:pt x="37109" y="7378"/>
                  </a:lnTo>
                  <a:lnTo>
                    <a:pt x="36220" y="8788"/>
                  </a:lnTo>
                  <a:lnTo>
                    <a:pt x="37109" y="9359"/>
                  </a:lnTo>
                  <a:lnTo>
                    <a:pt x="38011" y="9931"/>
                  </a:lnTo>
                  <a:lnTo>
                    <a:pt x="38912" y="8547"/>
                  </a:lnTo>
                  <a:close/>
                </a:path>
                <a:path w="78104" h="86359">
                  <a:moveTo>
                    <a:pt x="38976" y="20370"/>
                  </a:moveTo>
                  <a:lnTo>
                    <a:pt x="38963" y="19011"/>
                  </a:lnTo>
                  <a:lnTo>
                    <a:pt x="36995" y="19443"/>
                  </a:lnTo>
                  <a:lnTo>
                    <a:pt x="37236" y="20662"/>
                  </a:lnTo>
                  <a:lnTo>
                    <a:pt x="37477" y="21729"/>
                  </a:lnTo>
                  <a:lnTo>
                    <a:pt x="38963" y="21361"/>
                  </a:lnTo>
                  <a:lnTo>
                    <a:pt x="38976" y="20370"/>
                  </a:lnTo>
                  <a:close/>
                </a:path>
                <a:path w="78104" h="86359">
                  <a:moveTo>
                    <a:pt x="39827" y="0"/>
                  </a:moveTo>
                  <a:lnTo>
                    <a:pt x="36677" y="381"/>
                  </a:lnTo>
                  <a:lnTo>
                    <a:pt x="37909" y="2006"/>
                  </a:lnTo>
                  <a:lnTo>
                    <a:pt x="37960" y="3200"/>
                  </a:lnTo>
                  <a:lnTo>
                    <a:pt x="39700" y="2921"/>
                  </a:lnTo>
                  <a:lnTo>
                    <a:pt x="39649" y="1816"/>
                  </a:lnTo>
                  <a:lnTo>
                    <a:pt x="39827" y="0"/>
                  </a:lnTo>
                  <a:close/>
                </a:path>
                <a:path w="78104" h="86359">
                  <a:moveTo>
                    <a:pt x="42545" y="70459"/>
                  </a:moveTo>
                  <a:lnTo>
                    <a:pt x="41554" y="70319"/>
                  </a:lnTo>
                  <a:lnTo>
                    <a:pt x="40284" y="70091"/>
                  </a:lnTo>
                  <a:lnTo>
                    <a:pt x="40093" y="72364"/>
                  </a:lnTo>
                  <a:lnTo>
                    <a:pt x="41490" y="72110"/>
                  </a:lnTo>
                  <a:lnTo>
                    <a:pt x="42367" y="71932"/>
                  </a:lnTo>
                  <a:lnTo>
                    <a:pt x="42545" y="70459"/>
                  </a:lnTo>
                  <a:close/>
                </a:path>
                <a:path w="78104" h="86359">
                  <a:moveTo>
                    <a:pt x="45364" y="29235"/>
                  </a:moveTo>
                  <a:lnTo>
                    <a:pt x="44145" y="28841"/>
                  </a:lnTo>
                  <a:lnTo>
                    <a:pt x="42964" y="28194"/>
                  </a:lnTo>
                  <a:lnTo>
                    <a:pt x="42329" y="30048"/>
                  </a:lnTo>
                  <a:lnTo>
                    <a:pt x="43561" y="30441"/>
                  </a:lnTo>
                  <a:lnTo>
                    <a:pt x="44742" y="31089"/>
                  </a:lnTo>
                  <a:lnTo>
                    <a:pt x="45364" y="29235"/>
                  </a:lnTo>
                  <a:close/>
                </a:path>
                <a:path w="78104" h="86359">
                  <a:moveTo>
                    <a:pt x="49390" y="61595"/>
                  </a:moveTo>
                  <a:lnTo>
                    <a:pt x="48399" y="61455"/>
                  </a:lnTo>
                  <a:lnTo>
                    <a:pt x="47129" y="61226"/>
                  </a:lnTo>
                  <a:lnTo>
                    <a:pt x="46939" y="63487"/>
                  </a:lnTo>
                  <a:lnTo>
                    <a:pt x="48336" y="63233"/>
                  </a:lnTo>
                  <a:lnTo>
                    <a:pt x="49212" y="63055"/>
                  </a:lnTo>
                  <a:lnTo>
                    <a:pt x="49390" y="61595"/>
                  </a:lnTo>
                  <a:close/>
                </a:path>
                <a:path w="78104" h="86359">
                  <a:moveTo>
                    <a:pt x="49580" y="73736"/>
                  </a:moveTo>
                  <a:lnTo>
                    <a:pt x="45770" y="75476"/>
                  </a:lnTo>
                  <a:lnTo>
                    <a:pt x="47383" y="76898"/>
                  </a:lnTo>
                  <a:lnTo>
                    <a:pt x="48006" y="77330"/>
                  </a:lnTo>
                  <a:lnTo>
                    <a:pt x="48577" y="76695"/>
                  </a:lnTo>
                  <a:lnTo>
                    <a:pt x="48844" y="76161"/>
                  </a:lnTo>
                  <a:lnTo>
                    <a:pt x="49580" y="73736"/>
                  </a:lnTo>
                  <a:close/>
                </a:path>
                <a:path w="78104" h="86359">
                  <a:moveTo>
                    <a:pt x="50520" y="13830"/>
                  </a:moveTo>
                  <a:lnTo>
                    <a:pt x="49136" y="14084"/>
                  </a:lnTo>
                  <a:lnTo>
                    <a:pt x="48247" y="14262"/>
                  </a:lnTo>
                  <a:lnTo>
                    <a:pt x="48069" y="15722"/>
                  </a:lnTo>
                  <a:lnTo>
                    <a:pt x="49060" y="15862"/>
                  </a:lnTo>
                  <a:lnTo>
                    <a:pt x="50330" y="16103"/>
                  </a:lnTo>
                  <a:lnTo>
                    <a:pt x="50520" y="13830"/>
                  </a:lnTo>
                  <a:close/>
                </a:path>
                <a:path w="78104" h="86359">
                  <a:moveTo>
                    <a:pt x="50546" y="69938"/>
                  </a:moveTo>
                  <a:lnTo>
                    <a:pt x="48844" y="69253"/>
                  </a:lnTo>
                  <a:lnTo>
                    <a:pt x="48564" y="70497"/>
                  </a:lnTo>
                  <a:lnTo>
                    <a:pt x="48285" y="71628"/>
                  </a:lnTo>
                  <a:lnTo>
                    <a:pt x="49987" y="72301"/>
                  </a:lnTo>
                  <a:lnTo>
                    <a:pt x="50253" y="71056"/>
                  </a:lnTo>
                  <a:lnTo>
                    <a:pt x="50546" y="69938"/>
                  </a:lnTo>
                  <a:close/>
                </a:path>
                <a:path w="78104" h="86359">
                  <a:moveTo>
                    <a:pt x="50584" y="20828"/>
                  </a:moveTo>
                  <a:lnTo>
                    <a:pt x="49682" y="20256"/>
                  </a:lnTo>
                  <a:lnTo>
                    <a:pt x="48780" y="19672"/>
                  </a:lnTo>
                  <a:lnTo>
                    <a:pt x="47879" y="21069"/>
                  </a:lnTo>
                  <a:lnTo>
                    <a:pt x="48780" y="21640"/>
                  </a:lnTo>
                  <a:lnTo>
                    <a:pt x="49682" y="22237"/>
                  </a:lnTo>
                  <a:lnTo>
                    <a:pt x="50584" y="20828"/>
                  </a:lnTo>
                  <a:close/>
                </a:path>
                <a:path w="78104" h="86359">
                  <a:moveTo>
                    <a:pt x="51904" y="25057"/>
                  </a:moveTo>
                  <a:lnTo>
                    <a:pt x="51003" y="24485"/>
                  </a:lnTo>
                  <a:lnTo>
                    <a:pt x="50101" y="23901"/>
                  </a:lnTo>
                  <a:lnTo>
                    <a:pt x="49212" y="25298"/>
                  </a:lnTo>
                  <a:lnTo>
                    <a:pt x="50101" y="25882"/>
                  </a:lnTo>
                  <a:lnTo>
                    <a:pt x="51003" y="26466"/>
                  </a:lnTo>
                  <a:lnTo>
                    <a:pt x="51904" y="25057"/>
                  </a:lnTo>
                  <a:close/>
                </a:path>
                <a:path w="78104" h="86359">
                  <a:moveTo>
                    <a:pt x="52019" y="29425"/>
                  </a:moveTo>
                  <a:lnTo>
                    <a:pt x="51117" y="28854"/>
                  </a:lnTo>
                  <a:lnTo>
                    <a:pt x="50215" y="28257"/>
                  </a:lnTo>
                  <a:lnTo>
                    <a:pt x="49314" y="29654"/>
                  </a:lnTo>
                  <a:lnTo>
                    <a:pt x="50215" y="30251"/>
                  </a:lnTo>
                  <a:lnTo>
                    <a:pt x="51117" y="30822"/>
                  </a:lnTo>
                  <a:lnTo>
                    <a:pt x="52019" y="29425"/>
                  </a:lnTo>
                  <a:close/>
                </a:path>
                <a:path w="78104" h="86359">
                  <a:moveTo>
                    <a:pt x="55156" y="68275"/>
                  </a:moveTo>
                  <a:lnTo>
                    <a:pt x="53314" y="67652"/>
                  </a:lnTo>
                  <a:lnTo>
                    <a:pt x="52920" y="68872"/>
                  </a:lnTo>
                  <a:lnTo>
                    <a:pt x="52260" y="70065"/>
                  </a:lnTo>
                  <a:lnTo>
                    <a:pt x="54114" y="70688"/>
                  </a:lnTo>
                  <a:lnTo>
                    <a:pt x="54521" y="69456"/>
                  </a:lnTo>
                  <a:lnTo>
                    <a:pt x="55156" y="68275"/>
                  </a:lnTo>
                  <a:close/>
                </a:path>
                <a:path w="78104" h="86359">
                  <a:moveTo>
                    <a:pt x="55575" y="24942"/>
                  </a:moveTo>
                  <a:lnTo>
                    <a:pt x="54673" y="24345"/>
                  </a:lnTo>
                  <a:lnTo>
                    <a:pt x="53784" y="23787"/>
                  </a:lnTo>
                  <a:lnTo>
                    <a:pt x="52870" y="25184"/>
                  </a:lnTo>
                  <a:lnTo>
                    <a:pt x="53771" y="25768"/>
                  </a:lnTo>
                  <a:lnTo>
                    <a:pt x="54673" y="26352"/>
                  </a:lnTo>
                  <a:lnTo>
                    <a:pt x="55575" y="24942"/>
                  </a:lnTo>
                  <a:close/>
                </a:path>
                <a:path w="78104" h="86359">
                  <a:moveTo>
                    <a:pt x="59042" y="18389"/>
                  </a:moveTo>
                  <a:lnTo>
                    <a:pt x="57937" y="17919"/>
                  </a:lnTo>
                  <a:lnTo>
                    <a:pt x="56908" y="17284"/>
                  </a:lnTo>
                  <a:lnTo>
                    <a:pt x="56095" y="18973"/>
                  </a:lnTo>
                  <a:lnTo>
                    <a:pt x="57200" y="19418"/>
                  </a:lnTo>
                  <a:lnTo>
                    <a:pt x="58216" y="20053"/>
                  </a:lnTo>
                  <a:lnTo>
                    <a:pt x="59042" y="18389"/>
                  </a:lnTo>
                  <a:close/>
                </a:path>
                <a:path w="78104" h="86359">
                  <a:moveTo>
                    <a:pt x="59232" y="77736"/>
                  </a:moveTo>
                  <a:lnTo>
                    <a:pt x="56642" y="75857"/>
                  </a:lnTo>
                  <a:lnTo>
                    <a:pt x="56362" y="77698"/>
                  </a:lnTo>
                  <a:lnTo>
                    <a:pt x="56426" y="78460"/>
                  </a:lnTo>
                  <a:lnTo>
                    <a:pt x="57378" y="79463"/>
                  </a:lnTo>
                  <a:lnTo>
                    <a:pt x="58127" y="78828"/>
                  </a:lnTo>
                  <a:lnTo>
                    <a:pt x="59232" y="77736"/>
                  </a:lnTo>
                  <a:close/>
                </a:path>
                <a:path w="78104" h="86359">
                  <a:moveTo>
                    <a:pt x="61290" y="35445"/>
                  </a:moveTo>
                  <a:lnTo>
                    <a:pt x="60312" y="35306"/>
                  </a:lnTo>
                  <a:lnTo>
                    <a:pt x="59029" y="35064"/>
                  </a:lnTo>
                  <a:lnTo>
                    <a:pt x="58839" y="37325"/>
                  </a:lnTo>
                  <a:lnTo>
                    <a:pt x="60236" y="37096"/>
                  </a:lnTo>
                  <a:lnTo>
                    <a:pt x="61112" y="36893"/>
                  </a:lnTo>
                  <a:lnTo>
                    <a:pt x="61290" y="35445"/>
                  </a:lnTo>
                  <a:close/>
                </a:path>
                <a:path w="78104" h="86359">
                  <a:moveTo>
                    <a:pt x="62801" y="17233"/>
                  </a:moveTo>
                  <a:lnTo>
                    <a:pt x="61912" y="16637"/>
                  </a:lnTo>
                  <a:lnTo>
                    <a:pt x="61010" y="16065"/>
                  </a:lnTo>
                  <a:lnTo>
                    <a:pt x="60109" y="17475"/>
                  </a:lnTo>
                  <a:lnTo>
                    <a:pt x="61010" y="18046"/>
                  </a:lnTo>
                  <a:lnTo>
                    <a:pt x="61912" y="18643"/>
                  </a:lnTo>
                  <a:lnTo>
                    <a:pt x="62801" y="17233"/>
                  </a:lnTo>
                  <a:close/>
                </a:path>
                <a:path w="78104" h="86359">
                  <a:moveTo>
                    <a:pt x="63779" y="11531"/>
                  </a:moveTo>
                  <a:lnTo>
                    <a:pt x="62877" y="10934"/>
                  </a:lnTo>
                  <a:lnTo>
                    <a:pt x="61976" y="10375"/>
                  </a:lnTo>
                  <a:lnTo>
                    <a:pt x="61074" y="11772"/>
                  </a:lnTo>
                  <a:lnTo>
                    <a:pt x="61976" y="12344"/>
                  </a:lnTo>
                  <a:lnTo>
                    <a:pt x="62877" y="12941"/>
                  </a:lnTo>
                  <a:lnTo>
                    <a:pt x="63779" y="11531"/>
                  </a:lnTo>
                  <a:close/>
                </a:path>
                <a:path w="78104" h="86359">
                  <a:moveTo>
                    <a:pt x="63995" y="23406"/>
                  </a:moveTo>
                  <a:lnTo>
                    <a:pt x="63106" y="22821"/>
                  </a:lnTo>
                  <a:lnTo>
                    <a:pt x="62204" y="22237"/>
                  </a:lnTo>
                  <a:lnTo>
                    <a:pt x="61302" y="23647"/>
                  </a:lnTo>
                  <a:lnTo>
                    <a:pt x="62204" y="24218"/>
                  </a:lnTo>
                  <a:lnTo>
                    <a:pt x="63106" y="24803"/>
                  </a:lnTo>
                  <a:lnTo>
                    <a:pt x="63995" y="23406"/>
                  </a:lnTo>
                  <a:close/>
                </a:path>
                <a:path w="78104" h="86359">
                  <a:moveTo>
                    <a:pt x="64312" y="44577"/>
                  </a:moveTo>
                  <a:lnTo>
                    <a:pt x="63411" y="44005"/>
                  </a:lnTo>
                  <a:lnTo>
                    <a:pt x="62509" y="43421"/>
                  </a:lnTo>
                  <a:lnTo>
                    <a:pt x="61607" y="44831"/>
                  </a:lnTo>
                  <a:lnTo>
                    <a:pt x="62509" y="45402"/>
                  </a:lnTo>
                  <a:lnTo>
                    <a:pt x="63411" y="45986"/>
                  </a:lnTo>
                  <a:lnTo>
                    <a:pt x="64312" y="44577"/>
                  </a:lnTo>
                  <a:close/>
                </a:path>
                <a:path w="78104" h="86359">
                  <a:moveTo>
                    <a:pt x="66598" y="64160"/>
                  </a:moveTo>
                  <a:lnTo>
                    <a:pt x="64744" y="63538"/>
                  </a:lnTo>
                  <a:lnTo>
                    <a:pt x="64350" y="64757"/>
                  </a:lnTo>
                  <a:lnTo>
                    <a:pt x="63690" y="65951"/>
                  </a:lnTo>
                  <a:lnTo>
                    <a:pt x="65544" y="66573"/>
                  </a:lnTo>
                  <a:lnTo>
                    <a:pt x="65951" y="65341"/>
                  </a:lnTo>
                  <a:lnTo>
                    <a:pt x="66598" y="64160"/>
                  </a:lnTo>
                  <a:close/>
                </a:path>
                <a:path w="78104" h="86359">
                  <a:moveTo>
                    <a:pt x="66611" y="46482"/>
                  </a:moveTo>
                  <a:lnTo>
                    <a:pt x="65074" y="45618"/>
                  </a:lnTo>
                  <a:lnTo>
                    <a:pt x="64554" y="46634"/>
                  </a:lnTo>
                  <a:lnTo>
                    <a:pt x="63944" y="47599"/>
                  </a:lnTo>
                  <a:lnTo>
                    <a:pt x="65493" y="48450"/>
                  </a:lnTo>
                  <a:lnTo>
                    <a:pt x="66001" y="47447"/>
                  </a:lnTo>
                  <a:lnTo>
                    <a:pt x="66611" y="46482"/>
                  </a:lnTo>
                  <a:close/>
                </a:path>
                <a:path w="78104" h="86359">
                  <a:moveTo>
                    <a:pt x="67017" y="21526"/>
                  </a:moveTo>
                  <a:lnTo>
                    <a:pt x="66116" y="20942"/>
                  </a:lnTo>
                  <a:lnTo>
                    <a:pt x="65214" y="20370"/>
                  </a:lnTo>
                  <a:lnTo>
                    <a:pt x="64312" y="21767"/>
                  </a:lnTo>
                  <a:lnTo>
                    <a:pt x="65214" y="22364"/>
                  </a:lnTo>
                  <a:lnTo>
                    <a:pt x="66116" y="22936"/>
                  </a:lnTo>
                  <a:lnTo>
                    <a:pt x="67017" y="21526"/>
                  </a:lnTo>
                  <a:close/>
                </a:path>
                <a:path w="78104" h="86359">
                  <a:moveTo>
                    <a:pt x="67906" y="42252"/>
                  </a:moveTo>
                  <a:lnTo>
                    <a:pt x="66065" y="41770"/>
                  </a:lnTo>
                  <a:lnTo>
                    <a:pt x="65900" y="42926"/>
                  </a:lnTo>
                  <a:lnTo>
                    <a:pt x="65671" y="43980"/>
                  </a:lnTo>
                  <a:lnTo>
                    <a:pt x="67513" y="44450"/>
                  </a:lnTo>
                  <a:lnTo>
                    <a:pt x="67691" y="43319"/>
                  </a:lnTo>
                  <a:lnTo>
                    <a:pt x="67906" y="42252"/>
                  </a:lnTo>
                  <a:close/>
                </a:path>
                <a:path w="78104" h="86359">
                  <a:moveTo>
                    <a:pt x="71767" y="23926"/>
                  </a:moveTo>
                  <a:lnTo>
                    <a:pt x="70866" y="23355"/>
                  </a:lnTo>
                  <a:lnTo>
                    <a:pt x="69964" y="22758"/>
                  </a:lnTo>
                  <a:lnTo>
                    <a:pt x="69075" y="24168"/>
                  </a:lnTo>
                  <a:lnTo>
                    <a:pt x="69964" y="24752"/>
                  </a:lnTo>
                  <a:lnTo>
                    <a:pt x="70866" y="25323"/>
                  </a:lnTo>
                  <a:lnTo>
                    <a:pt x="71767" y="23926"/>
                  </a:lnTo>
                  <a:close/>
                </a:path>
                <a:path w="78104" h="86359">
                  <a:moveTo>
                    <a:pt x="72186" y="43891"/>
                  </a:moveTo>
                  <a:lnTo>
                    <a:pt x="72136" y="43141"/>
                  </a:lnTo>
                  <a:lnTo>
                    <a:pt x="71170" y="42125"/>
                  </a:lnTo>
                  <a:lnTo>
                    <a:pt x="70434" y="42773"/>
                  </a:lnTo>
                  <a:lnTo>
                    <a:pt x="69316" y="43853"/>
                  </a:lnTo>
                  <a:lnTo>
                    <a:pt x="71920" y="45745"/>
                  </a:lnTo>
                  <a:lnTo>
                    <a:pt x="72186" y="43891"/>
                  </a:lnTo>
                  <a:close/>
                </a:path>
                <a:path w="78104" h="86359">
                  <a:moveTo>
                    <a:pt x="72758" y="49745"/>
                  </a:moveTo>
                  <a:lnTo>
                    <a:pt x="72529" y="48069"/>
                  </a:lnTo>
                  <a:lnTo>
                    <a:pt x="71564" y="48031"/>
                  </a:lnTo>
                  <a:lnTo>
                    <a:pt x="70269" y="47993"/>
                  </a:lnTo>
                  <a:lnTo>
                    <a:pt x="70535" y="50203"/>
                  </a:lnTo>
                  <a:lnTo>
                    <a:pt x="71755" y="49949"/>
                  </a:lnTo>
                  <a:lnTo>
                    <a:pt x="72758" y="49745"/>
                  </a:lnTo>
                  <a:close/>
                </a:path>
                <a:path w="78104" h="86359">
                  <a:moveTo>
                    <a:pt x="73240" y="58000"/>
                  </a:moveTo>
                  <a:lnTo>
                    <a:pt x="72567" y="57150"/>
                  </a:lnTo>
                  <a:lnTo>
                    <a:pt x="71399" y="56108"/>
                  </a:lnTo>
                  <a:lnTo>
                    <a:pt x="70662" y="58064"/>
                  </a:lnTo>
                  <a:lnTo>
                    <a:pt x="71348" y="58940"/>
                  </a:lnTo>
                  <a:lnTo>
                    <a:pt x="72504" y="59982"/>
                  </a:lnTo>
                  <a:lnTo>
                    <a:pt x="73240" y="58000"/>
                  </a:lnTo>
                  <a:close/>
                </a:path>
                <a:path w="78104" h="86359">
                  <a:moveTo>
                    <a:pt x="78079" y="28448"/>
                  </a:moveTo>
                  <a:lnTo>
                    <a:pt x="77177" y="27876"/>
                  </a:lnTo>
                  <a:lnTo>
                    <a:pt x="76288" y="27292"/>
                  </a:lnTo>
                  <a:lnTo>
                    <a:pt x="75387" y="28689"/>
                  </a:lnTo>
                  <a:lnTo>
                    <a:pt x="76288" y="29286"/>
                  </a:lnTo>
                  <a:lnTo>
                    <a:pt x="77177" y="29845"/>
                  </a:lnTo>
                  <a:lnTo>
                    <a:pt x="78079" y="28448"/>
                  </a:lnTo>
                  <a:close/>
                </a:path>
              </a:pathLst>
            </a:custGeom>
            <a:solidFill>
              <a:srgbClr val="F25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946462" y="7691208"/>
              <a:ext cx="88900" cy="84455"/>
            </a:xfrm>
            <a:custGeom>
              <a:avLst/>
              <a:gdLst/>
              <a:ahLst/>
              <a:cxnLst/>
              <a:rect l="l" t="t" r="r" b="b"/>
              <a:pathLst>
                <a:path w="88900" h="84454">
                  <a:moveTo>
                    <a:pt x="2349" y="50419"/>
                  </a:moveTo>
                  <a:lnTo>
                    <a:pt x="1104" y="50533"/>
                  </a:lnTo>
                  <a:lnTo>
                    <a:pt x="266" y="50520"/>
                  </a:lnTo>
                  <a:lnTo>
                    <a:pt x="0" y="51752"/>
                  </a:lnTo>
                  <a:lnTo>
                    <a:pt x="863" y="51904"/>
                  </a:lnTo>
                  <a:lnTo>
                    <a:pt x="1981" y="52184"/>
                  </a:lnTo>
                  <a:lnTo>
                    <a:pt x="2349" y="50419"/>
                  </a:lnTo>
                  <a:close/>
                </a:path>
                <a:path w="88900" h="84454">
                  <a:moveTo>
                    <a:pt x="3924" y="36804"/>
                  </a:moveTo>
                  <a:lnTo>
                    <a:pt x="2679" y="36918"/>
                  </a:lnTo>
                  <a:lnTo>
                    <a:pt x="1854" y="36906"/>
                  </a:lnTo>
                  <a:lnTo>
                    <a:pt x="1574" y="38112"/>
                  </a:lnTo>
                  <a:lnTo>
                    <a:pt x="2451" y="38290"/>
                  </a:lnTo>
                  <a:lnTo>
                    <a:pt x="3556" y="38569"/>
                  </a:lnTo>
                  <a:lnTo>
                    <a:pt x="3924" y="36804"/>
                  </a:lnTo>
                  <a:close/>
                </a:path>
                <a:path w="88900" h="84454">
                  <a:moveTo>
                    <a:pt x="3949" y="26377"/>
                  </a:moveTo>
                  <a:lnTo>
                    <a:pt x="3606" y="24790"/>
                  </a:lnTo>
                  <a:lnTo>
                    <a:pt x="2717" y="24980"/>
                  </a:lnTo>
                  <a:lnTo>
                    <a:pt x="1828" y="25158"/>
                  </a:lnTo>
                  <a:lnTo>
                    <a:pt x="2171" y="26758"/>
                  </a:lnTo>
                  <a:lnTo>
                    <a:pt x="3060" y="26568"/>
                  </a:lnTo>
                  <a:lnTo>
                    <a:pt x="3949" y="26377"/>
                  </a:lnTo>
                  <a:close/>
                </a:path>
                <a:path w="88900" h="84454">
                  <a:moveTo>
                    <a:pt x="4978" y="58661"/>
                  </a:moveTo>
                  <a:lnTo>
                    <a:pt x="3848" y="58851"/>
                  </a:lnTo>
                  <a:lnTo>
                    <a:pt x="3149" y="59004"/>
                  </a:lnTo>
                  <a:lnTo>
                    <a:pt x="2959" y="60198"/>
                  </a:lnTo>
                  <a:lnTo>
                    <a:pt x="3771" y="60312"/>
                  </a:lnTo>
                  <a:lnTo>
                    <a:pt x="4787" y="60490"/>
                  </a:lnTo>
                  <a:lnTo>
                    <a:pt x="4978" y="58661"/>
                  </a:lnTo>
                  <a:close/>
                </a:path>
                <a:path w="88900" h="84454">
                  <a:moveTo>
                    <a:pt x="4991" y="43586"/>
                  </a:moveTo>
                  <a:lnTo>
                    <a:pt x="3441" y="42354"/>
                  </a:lnTo>
                  <a:lnTo>
                    <a:pt x="3848" y="41884"/>
                  </a:lnTo>
                  <a:lnTo>
                    <a:pt x="3454" y="40855"/>
                  </a:lnTo>
                  <a:lnTo>
                    <a:pt x="2743" y="41008"/>
                  </a:lnTo>
                  <a:lnTo>
                    <a:pt x="2019" y="41173"/>
                  </a:lnTo>
                  <a:lnTo>
                    <a:pt x="2095" y="42278"/>
                  </a:lnTo>
                  <a:lnTo>
                    <a:pt x="2679" y="42557"/>
                  </a:lnTo>
                  <a:lnTo>
                    <a:pt x="1714" y="44246"/>
                  </a:lnTo>
                  <a:lnTo>
                    <a:pt x="4991" y="43586"/>
                  </a:lnTo>
                  <a:close/>
                </a:path>
                <a:path w="88900" h="84454">
                  <a:moveTo>
                    <a:pt x="6464" y="19697"/>
                  </a:moveTo>
                  <a:lnTo>
                    <a:pt x="5321" y="19900"/>
                  </a:lnTo>
                  <a:lnTo>
                    <a:pt x="4622" y="20053"/>
                  </a:lnTo>
                  <a:lnTo>
                    <a:pt x="4432" y="21234"/>
                  </a:lnTo>
                  <a:lnTo>
                    <a:pt x="5245" y="21361"/>
                  </a:lnTo>
                  <a:lnTo>
                    <a:pt x="6273" y="21539"/>
                  </a:lnTo>
                  <a:lnTo>
                    <a:pt x="6464" y="19697"/>
                  </a:lnTo>
                  <a:close/>
                </a:path>
                <a:path w="88900" h="84454">
                  <a:moveTo>
                    <a:pt x="7848" y="65951"/>
                  </a:moveTo>
                  <a:lnTo>
                    <a:pt x="7124" y="65481"/>
                  </a:lnTo>
                  <a:lnTo>
                    <a:pt x="6400" y="65011"/>
                  </a:lnTo>
                  <a:lnTo>
                    <a:pt x="5676" y="66141"/>
                  </a:lnTo>
                  <a:lnTo>
                    <a:pt x="6400" y="66611"/>
                  </a:lnTo>
                  <a:lnTo>
                    <a:pt x="7124" y="67056"/>
                  </a:lnTo>
                  <a:lnTo>
                    <a:pt x="7848" y="65951"/>
                  </a:lnTo>
                  <a:close/>
                </a:path>
                <a:path w="88900" h="84454">
                  <a:moveTo>
                    <a:pt x="8661" y="33553"/>
                  </a:moveTo>
                  <a:lnTo>
                    <a:pt x="7988" y="31686"/>
                  </a:lnTo>
                  <a:lnTo>
                    <a:pt x="7061" y="32321"/>
                  </a:lnTo>
                  <a:lnTo>
                    <a:pt x="6438" y="32715"/>
                  </a:lnTo>
                  <a:lnTo>
                    <a:pt x="6870" y="33972"/>
                  </a:lnTo>
                  <a:lnTo>
                    <a:pt x="7620" y="33769"/>
                  </a:lnTo>
                  <a:lnTo>
                    <a:pt x="8661" y="33553"/>
                  </a:lnTo>
                  <a:close/>
                </a:path>
                <a:path w="88900" h="84454">
                  <a:moveTo>
                    <a:pt x="10172" y="63563"/>
                  </a:moveTo>
                  <a:lnTo>
                    <a:pt x="9728" y="62649"/>
                  </a:lnTo>
                  <a:lnTo>
                    <a:pt x="9436" y="61645"/>
                  </a:lnTo>
                  <a:lnTo>
                    <a:pt x="8026" y="62280"/>
                  </a:lnTo>
                  <a:lnTo>
                    <a:pt x="8470" y="63195"/>
                  </a:lnTo>
                  <a:lnTo>
                    <a:pt x="8763" y="64211"/>
                  </a:lnTo>
                  <a:lnTo>
                    <a:pt x="10172" y="63563"/>
                  </a:lnTo>
                  <a:close/>
                </a:path>
                <a:path w="88900" h="84454">
                  <a:moveTo>
                    <a:pt x="10845" y="45250"/>
                  </a:moveTo>
                  <a:lnTo>
                    <a:pt x="10439" y="44780"/>
                  </a:lnTo>
                  <a:lnTo>
                    <a:pt x="10007" y="44577"/>
                  </a:lnTo>
                  <a:lnTo>
                    <a:pt x="8128" y="43980"/>
                  </a:lnTo>
                  <a:lnTo>
                    <a:pt x="9385" y="47015"/>
                  </a:lnTo>
                  <a:lnTo>
                    <a:pt x="10528" y="45694"/>
                  </a:lnTo>
                  <a:lnTo>
                    <a:pt x="10845" y="45250"/>
                  </a:lnTo>
                  <a:close/>
                </a:path>
                <a:path w="88900" h="84454">
                  <a:moveTo>
                    <a:pt x="13436" y="28498"/>
                  </a:moveTo>
                  <a:lnTo>
                    <a:pt x="11176" y="25755"/>
                  </a:lnTo>
                  <a:lnTo>
                    <a:pt x="10109" y="27495"/>
                  </a:lnTo>
                  <a:lnTo>
                    <a:pt x="8585" y="26644"/>
                  </a:lnTo>
                  <a:lnTo>
                    <a:pt x="8826" y="29451"/>
                  </a:lnTo>
                  <a:lnTo>
                    <a:pt x="10223" y="28638"/>
                  </a:lnTo>
                  <a:lnTo>
                    <a:pt x="10502" y="28981"/>
                  </a:lnTo>
                  <a:lnTo>
                    <a:pt x="10960" y="29197"/>
                  </a:lnTo>
                  <a:lnTo>
                    <a:pt x="11404" y="29108"/>
                  </a:lnTo>
                  <a:lnTo>
                    <a:pt x="13436" y="28498"/>
                  </a:lnTo>
                  <a:close/>
                </a:path>
                <a:path w="88900" h="84454">
                  <a:moveTo>
                    <a:pt x="13563" y="71437"/>
                  </a:moveTo>
                  <a:lnTo>
                    <a:pt x="12319" y="71551"/>
                  </a:lnTo>
                  <a:lnTo>
                    <a:pt x="11493" y="71539"/>
                  </a:lnTo>
                  <a:lnTo>
                    <a:pt x="11214" y="72758"/>
                  </a:lnTo>
                  <a:lnTo>
                    <a:pt x="12090" y="72910"/>
                  </a:lnTo>
                  <a:lnTo>
                    <a:pt x="13195" y="73202"/>
                  </a:lnTo>
                  <a:lnTo>
                    <a:pt x="13563" y="71437"/>
                  </a:lnTo>
                  <a:close/>
                </a:path>
                <a:path w="88900" h="84454">
                  <a:moveTo>
                    <a:pt x="13855" y="14363"/>
                  </a:moveTo>
                  <a:lnTo>
                    <a:pt x="13131" y="13906"/>
                  </a:lnTo>
                  <a:lnTo>
                    <a:pt x="12407" y="13436"/>
                  </a:lnTo>
                  <a:lnTo>
                    <a:pt x="11696" y="14554"/>
                  </a:lnTo>
                  <a:lnTo>
                    <a:pt x="12407" y="15011"/>
                  </a:lnTo>
                  <a:lnTo>
                    <a:pt x="13131" y="15494"/>
                  </a:lnTo>
                  <a:lnTo>
                    <a:pt x="13855" y="14363"/>
                  </a:lnTo>
                  <a:close/>
                </a:path>
                <a:path w="88900" h="84454">
                  <a:moveTo>
                    <a:pt x="16903" y="54686"/>
                  </a:moveTo>
                  <a:lnTo>
                    <a:pt x="16192" y="54216"/>
                  </a:lnTo>
                  <a:lnTo>
                    <a:pt x="15468" y="53746"/>
                  </a:lnTo>
                  <a:lnTo>
                    <a:pt x="14744" y="54864"/>
                  </a:lnTo>
                  <a:lnTo>
                    <a:pt x="16192" y="55791"/>
                  </a:lnTo>
                  <a:lnTo>
                    <a:pt x="16903" y="54686"/>
                  </a:lnTo>
                  <a:close/>
                </a:path>
                <a:path w="88900" h="84454">
                  <a:moveTo>
                    <a:pt x="17475" y="66560"/>
                  </a:moveTo>
                  <a:lnTo>
                    <a:pt x="15633" y="66370"/>
                  </a:lnTo>
                  <a:lnTo>
                    <a:pt x="15836" y="67500"/>
                  </a:lnTo>
                  <a:lnTo>
                    <a:pt x="15976" y="68199"/>
                  </a:lnTo>
                  <a:lnTo>
                    <a:pt x="17170" y="68389"/>
                  </a:lnTo>
                  <a:lnTo>
                    <a:pt x="17297" y="67576"/>
                  </a:lnTo>
                  <a:lnTo>
                    <a:pt x="17475" y="66560"/>
                  </a:lnTo>
                  <a:close/>
                </a:path>
                <a:path w="88900" h="84454">
                  <a:moveTo>
                    <a:pt x="17729" y="24917"/>
                  </a:moveTo>
                  <a:lnTo>
                    <a:pt x="17386" y="23317"/>
                  </a:lnTo>
                  <a:lnTo>
                    <a:pt x="16497" y="23520"/>
                  </a:lnTo>
                  <a:lnTo>
                    <a:pt x="15608" y="23698"/>
                  </a:lnTo>
                  <a:lnTo>
                    <a:pt x="15951" y="25285"/>
                  </a:lnTo>
                  <a:lnTo>
                    <a:pt x="16840" y="25095"/>
                  </a:lnTo>
                  <a:lnTo>
                    <a:pt x="17729" y="24917"/>
                  </a:lnTo>
                  <a:close/>
                </a:path>
                <a:path w="88900" h="84454">
                  <a:moveTo>
                    <a:pt x="19253" y="76784"/>
                  </a:moveTo>
                  <a:lnTo>
                    <a:pt x="18427" y="76377"/>
                  </a:lnTo>
                  <a:lnTo>
                    <a:pt x="17640" y="75895"/>
                  </a:lnTo>
                  <a:lnTo>
                    <a:pt x="16954" y="77152"/>
                  </a:lnTo>
                  <a:lnTo>
                    <a:pt x="17792" y="77558"/>
                  </a:lnTo>
                  <a:lnTo>
                    <a:pt x="18580" y="78041"/>
                  </a:lnTo>
                  <a:lnTo>
                    <a:pt x="19253" y="76784"/>
                  </a:lnTo>
                  <a:close/>
                </a:path>
                <a:path w="88900" h="84454">
                  <a:moveTo>
                    <a:pt x="20878" y="51498"/>
                  </a:moveTo>
                  <a:lnTo>
                    <a:pt x="20459" y="49834"/>
                  </a:lnTo>
                  <a:lnTo>
                    <a:pt x="19545" y="50126"/>
                  </a:lnTo>
                  <a:lnTo>
                    <a:pt x="19265" y="47840"/>
                  </a:lnTo>
                  <a:lnTo>
                    <a:pt x="16675" y="50558"/>
                  </a:lnTo>
                  <a:lnTo>
                    <a:pt x="19113" y="50634"/>
                  </a:lnTo>
                  <a:lnTo>
                    <a:pt x="19011" y="51142"/>
                  </a:lnTo>
                  <a:lnTo>
                    <a:pt x="19354" y="51816"/>
                  </a:lnTo>
                  <a:lnTo>
                    <a:pt x="19951" y="51676"/>
                  </a:lnTo>
                  <a:lnTo>
                    <a:pt x="20878" y="51498"/>
                  </a:lnTo>
                  <a:close/>
                </a:path>
                <a:path w="88900" h="84454">
                  <a:moveTo>
                    <a:pt x="22212" y="19608"/>
                  </a:moveTo>
                  <a:lnTo>
                    <a:pt x="21170" y="19773"/>
                  </a:lnTo>
                  <a:lnTo>
                    <a:pt x="20154" y="19748"/>
                  </a:lnTo>
                  <a:lnTo>
                    <a:pt x="20154" y="21310"/>
                  </a:lnTo>
                  <a:lnTo>
                    <a:pt x="21183" y="21132"/>
                  </a:lnTo>
                  <a:lnTo>
                    <a:pt x="22199" y="21170"/>
                  </a:lnTo>
                  <a:lnTo>
                    <a:pt x="22212" y="19608"/>
                  </a:lnTo>
                  <a:close/>
                </a:path>
                <a:path w="88900" h="84454">
                  <a:moveTo>
                    <a:pt x="25184" y="73063"/>
                  </a:moveTo>
                  <a:lnTo>
                    <a:pt x="24053" y="73266"/>
                  </a:lnTo>
                  <a:lnTo>
                    <a:pt x="23355" y="73418"/>
                  </a:lnTo>
                  <a:lnTo>
                    <a:pt x="23164" y="74599"/>
                  </a:lnTo>
                  <a:lnTo>
                    <a:pt x="24993" y="74904"/>
                  </a:lnTo>
                  <a:lnTo>
                    <a:pt x="25184" y="73063"/>
                  </a:lnTo>
                  <a:close/>
                </a:path>
                <a:path w="88900" h="84454">
                  <a:moveTo>
                    <a:pt x="25742" y="45478"/>
                  </a:moveTo>
                  <a:lnTo>
                    <a:pt x="25031" y="45034"/>
                  </a:lnTo>
                  <a:lnTo>
                    <a:pt x="24307" y="44564"/>
                  </a:lnTo>
                  <a:lnTo>
                    <a:pt x="23583" y="45681"/>
                  </a:lnTo>
                  <a:lnTo>
                    <a:pt x="24307" y="46151"/>
                  </a:lnTo>
                  <a:lnTo>
                    <a:pt x="25031" y="46621"/>
                  </a:lnTo>
                  <a:lnTo>
                    <a:pt x="25742" y="45478"/>
                  </a:lnTo>
                  <a:close/>
                </a:path>
                <a:path w="88900" h="84454">
                  <a:moveTo>
                    <a:pt x="25920" y="47980"/>
                  </a:moveTo>
                  <a:lnTo>
                    <a:pt x="24676" y="48196"/>
                  </a:lnTo>
                  <a:lnTo>
                    <a:pt x="24003" y="48310"/>
                  </a:lnTo>
                  <a:lnTo>
                    <a:pt x="24028" y="49314"/>
                  </a:lnTo>
                  <a:lnTo>
                    <a:pt x="24511" y="49657"/>
                  </a:lnTo>
                  <a:lnTo>
                    <a:pt x="25730" y="50330"/>
                  </a:lnTo>
                  <a:lnTo>
                    <a:pt x="25920" y="47980"/>
                  </a:lnTo>
                  <a:close/>
                </a:path>
                <a:path w="88900" h="84454">
                  <a:moveTo>
                    <a:pt x="26479" y="79082"/>
                  </a:moveTo>
                  <a:lnTo>
                    <a:pt x="25349" y="79273"/>
                  </a:lnTo>
                  <a:lnTo>
                    <a:pt x="24650" y="79425"/>
                  </a:lnTo>
                  <a:lnTo>
                    <a:pt x="24460" y="80632"/>
                  </a:lnTo>
                  <a:lnTo>
                    <a:pt x="25273" y="80746"/>
                  </a:lnTo>
                  <a:lnTo>
                    <a:pt x="26289" y="80924"/>
                  </a:lnTo>
                  <a:lnTo>
                    <a:pt x="26479" y="79082"/>
                  </a:lnTo>
                  <a:close/>
                </a:path>
                <a:path w="88900" h="84454">
                  <a:moveTo>
                    <a:pt x="29502" y="15773"/>
                  </a:moveTo>
                  <a:lnTo>
                    <a:pt x="29197" y="14630"/>
                  </a:lnTo>
                  <a:lnTo>
                    <a:pt x="28422" y="14795"/>
                  </a:lnTo>
                  <a:lnTo>
                    <a:pt x="27228" y="15087"/>
                  </a:lnTo>
                  <a:lnTo>
                    <a:pt x="28321" y="17487"/>
                  </a:lnTo>
                  <a:lnTo>
                    <a:pt x="29235" y="16306"/>
                  </a:lnTo>
                  <a:lnTo>
                    <a:pt x="29502" y="15773"/>
                  </a:lnTo>
                  <a:close/>
                </a:path>
                <a:path w="88900" h="84454">
                  <a:moveTo>
                    <a:pt x="31051" y="64693"/>
                  </a:moveTo>
                  <a:lnTo>
                    <a:pt x="30137" y="64338"/>
                  </a:lnTo>
                  <a:lnTo>
                    <a:pt x="29286" y="63830"/>
                  </a:lnTo>
                  <a:lnTo>
                    <a:pt x="28663" y="65214"/>
                  </a:lnTo>
                  <a:lnTo>
                    <a:pt x="29578" y="65570"/>
                  </a:lnTo>
                  <a:lnTo>
                    <a:pt x="30429" y="66078"/>
                  </a:lnTo>
                  <a:lnTo>
                    <a:pt x="31051" y="64693"/>
                  </a:lnTo>
                  <a:close/>
                </a:path>
                <a:path w="88900" h="84454">
                  <a:moveTo>
                    <a:pt x="32207" y="17602"/>
                  </a:moveTo>
                  <a:lnTo>
                    <a:pt x="32029" y="16205"/>
                  </a:lnTo>
                  <a:lnTo>
                    <a:pt x="31851" y="15608"/>
                  </a:lnTo>
                  <a:lnTo>
                    <a:pt x="30899" y="15151"/>
                  </a:lnTo>
                  <a:lnTo>
                    <a:pt x="30492" y="15760"/>
                  </a:lnTo>
                  <a:lnTo>
                    <a:pt x="29857" y="16827"/>
                  </a:lnTo>
                  <a:lnTo>
                    <a:pt x="32207" y="17602"/>
                  </a:lnTo>
                  <a:close/>
                </a:path>
                <a:path w="88900" h="84454">
                  <a:moveTo>
                    <a:pt x="32677" y="12763"/>
                  </a:moveTo>
                  <a:lnTo>
                    <a:pt x="31953" y="12280"/>
                  </a:lnTo>
                  <a:lnTo>
                    <a:pt x="31229" y="11823"/>
                  </a:lnTo>
                  <a:lnTo>
                    <a:pt x="30505" y="12954"/>
                  </a:lnTo>
                  <a:lnTo>
                    <a:pt x="31229" y="13411"/>
                  </a:lnTo>
                  <a:lnTo>
                    <a:pt x="31953" y="13881"/>
                  </a:lnTo>
                  <a:lnTo>
                    <a:pt x="32677" y="12763"/>
                  </a:lnTo>
                  <a:close/>
                </a:path>
                <a:path w="88900" h="84454">
                  <a:moveTo>
                    <a:pt x="33261" y="35242"/>
                  </a:moveTo>
                  <a:lnTo>
                    <a:pt x="32537" y="34785"/>
                  </a:lnTo>
                  <a:lnTo>
                    <a:pt x="31813" y="34315"/>
                  </a:lnTo>
                  <a:lnTo>
                    <a:pt x="31089" y="35433"/>
                  </a:lnTo>
                  <a:lnTo>
                    <a:pt x="31813" y="35902"/>
                  </a:lnTo>
                  <a:lnTo>
                    <a:pt x="32537" y="36360"/>
                  </a:lnTo>
                  <a:lnTo>
                    <a:pt x="33261" y="35242"/>
                  </a:lnTo>
                  <a:close/>
                </a:path>
                <a:path w="88900" h="84454">
                  <a:moveTo>
                    <a:pt x="34302" y="31165"/>
                  </a:moveTo>
                  <a:lnTo>
                    <a:pt x="33578" y="30721"/>
                  </a:lnTo>
                  <a:lnTo>
                    <a:pt x="32867" y="30238"/>
                  </a:lnTo>
                  <a:lnTo>
                    <a:pt x="32143" y="31369"/>
                  </a:lnTo>
                  <a:lnTo>
                    <a:pt x="32867" y="31838"/>
                  </a:lnTo>
                  <a:lnTo>
                    <a:pt x="33578" y="32283"/>
                  </a:lnTo>
                  <a:lnTo>
                    <a:pt x="34302" y="31165"/>
                  </a:lnTo>
                  <a:close/>
                </a:path>
                <a:path w="88900" h="84454">
                  <a:moveTo>
                    <a:pt x="36106" y="25577"/>
                  </a:moveTo>
                  <a:lnTo>
                    <a:pt x="35394" y="25120"/>
                  </a:lnTo>
                  <a:lnTo>
                    <a:pt x="34671" y="24650"/>
                  </a:lnTo>
                  <a:lnTo>
                    <a:pt x="33947" y="25781"/>
                  </a:lnTo>
                  <a:lnTo>
                    <a:pt x="34671" y="26238"/>
                  </a:lnTo>
                  <a:lnTo>
                    <a:pt x="35394" y="26708"/>
                  </a:lnTo>
                  <a:lnTo>
                    <a:pt x="36106" y="25577"/>
                  </a:lnTo>
                  <a:close/>
                </a:path>
                <a:path w="88900" h="84454">
                  <a:moveTo>
                    <a:pt x="36703" y="77393"/>
                  </a:moveTo>
                  <a:lnTo>
                    <a:pt x="35991" y="76923"/>
                  </a:lnTo>
                  <a:lnTo>
                    <a:pt x="35267" y="76466"/>
                  </a:lnTo>
                  <a:lnTo>
                    <a:pt x="34544" y="77584"/>
                  </a:lnTo>
                  <a:lnTo>
                    <a:pt x="35991" y="78511"/>
                  </a:lnTo>
                  <a:lnTo>
                    <a:pt x="36703" y="77393"/>
                  </a:lnTo>
                  <a:close/>
                </a:path>
                <a:path w="88900" h="84454">
                  <a:moveTo>
                    <a:pt x="37172" y="19748"/>
                  </a:moveTo>
                  <a:lnTo>
                    <a:pt x="36449" y="19291"/>
                  </a:lnTo>
                  <a:lnTo>
                    <a:pt x="35737" y="18821"/>
                  </a:lnTo>
                  <a:lnTo>
                    <a:pt x="35013" y="19939"/>
                  </a:lnTo>
                  <a:lnTo>
                    <a:pt x="35725" y="20396"/>
                  </a:lnTo>
                  <a:lnTo>
                    <a:pt x="36449" y="20866"/>
                  </a:lnTo>
                  <a:lnTo>
                    <a:pt x="37172" y="19748"/>
                  </a:lnTo>
                  <a:close/>
                </a:path>
                <a:path w="88900" h="84454">
                  <a:moveTo>
                    <a:pt x="37312" y="876"/>
                  </a:moveTo>
                  <a:lnTo>
                    <a:pt x="36398" y="508"/>
                  </a:lnTo>
                  <a:lnTo>
                    <a:pt x="35547" y="0"/>
                  </a:lnTo>
                  <a:lnTo>
                    <a:pt x="34925" y="1358"/>
                  </a:lnTo>
                  <a:lnTo>
                    <a:pt x="35839" y="1727"/>
                  </a:lnTo>
                  <a:lnTo>
                    <a:pt x="36690" y="2247"/>
                  </a:lnTo>
                  <a:lnTo>
                    <a:pt x="37312" y="876"/>
                  </a:lnTo>
                  <a:close/>
                </a:path>
                <a:path w="88900" h="84454">
                  <a:moveTo>
                    <a:pt x="38290" y="13462"/>
                  </a:moveTo>
                  <a:lnTo>
                    <a:pt x="37579" y="13004"/>
                  </a:lnTo>
                  <a:lnTo>
                    <a:pt x="36855" y="12522"/>
                  </a:lnTo>
                  <a:lnTo>
                    <a:pt x="36131" y="13652"/>
                  </a:lnTo>
                  <a:lnTo>
                    <a:pt x="36855" y="14109"/>
                  </a:lnTo>
                  <a:lnTo>
                    <a:pt x="37579" y="14592"/>
                  </a:lnTo>
                  <a:lnTo>
                    <a:pt x="38290" y="13462"/>
                  </a:lnTo>
                  <a:close/>
                </a:path>
                <a:path w="88900" h="84454">
                  <a:moveTo>
                    <a:pt x="39458" y="75552"/>
                  </a:moveTo>
                  <a:lnTo>
                    <a:pt x="38735" y="75095"/>
                  </a:lnTo>
                  <a:lnTo>
                    <a:pt x="38023" y="74625"/>
                  </a:lnTo>
                  <a:lnTo>
                    <a:pt x="37299" y="75755"/>
                  </a:lnTo>
                  <a:lnTo>
                    <a:pt x="38735" y="76682"/>
                  </a:lnTo>
                  <a:lnTo>
                    <a:pt x="39458" y="75552"/>
                  </a:lnTo>
                  <a:close/>
                </a:path>
                <a:path w="88900" h="84454">
                  <a:moveTo>
                    <a:pt x="40538" y="10299"/>
                  </a:moveTo>
                  <a:lnTo>
                    <a:pt x="40487" y="10160"/>
                  </a:lnTo>
                  <a:lnTo>
                    <a:pt x="40068" y="9067"/>
                  </a:lnTo>
                  <a:lnTo>
                    <a:pt x="39979" y="8826"/>
                  </a:lnTo>
                  <a:lnTo>
                    <a:pt x="39077" y="9067"/>
                  </a:lnTo>
                  <a:lnTo>
                    <a:pt x="38989" y="8826"/>
                  </a:lnTo>
                  <a:lnTo>
                    <a:pt x="38887" y="8674"/>
                  </a:lnTo>
                  <a:lnTo>
                    <a:pt x="38773" y="10160"/>
                  </a:lnTo>
                  <a:lnTo>
                    <a:pt x="38658" y="10299"/>
                  </a:lnTo>
                  <a:lnTo>
                    <a:pt x="38404" y="10439"/>
                  </a:lnTo>
                  <a:lnTo>
                    <a:pt x="38773" y="10160"/>
                  </a:lnTo>
                  <a:lnTo>
                    <a:pt x="38773" y="8610"/>
                  </a:lnTo>
                  <a:lnTo>
                    <a:pt x="36423" y="7480"/>
                  </a:lnTo>
                  <a:lnTo>
                    <a:pt x="36842" y="11620"/>
                  </a:lnTo>
                  <a:lnTo>
                    <a:pt x="37299" y="11277"/>
                  </a:lnTo>
                  <a:lnTo>
                    <a:pt x="40208" y="12357"/>
                  </a:lnTo>
                  <a:lnTo>
                    <a:pt x="39484" y="10477"/>
                  </a:lnTo>
                  <a:lnTo>
                    <a:pt x="40538" y="10299"/>
                  </a:lnTo>
                  <a:close/>
                </a:path>
                <a:path w="88900" h="84454">
                  <a:moveTo>
                    <a:pt x="40906" y="18694"/>
                  </a:moveTo>
                  <a:lnTo>
                    <a:pt x="40716" y="17716"/>
                  </a:lnTo>
                  <a:lnTo>
                    <a:pt x="40538" y="16878"/>
                  </a:lnTo>
                  <a:lnTo>
                    <a:pt x="39065" y="16954"/>
                  </a:lnTo>
                  <a:lnTo>
                    <a:pt x="39255" y="17919"/>
                  </a:lnTo>
                  <a:lnTo>
                    <a:pt x="39446" y="18745"/>
                  </a:lnTo>
                  <a:lnTo>
                    <a:pt x="40906" y="18694"/>
                  </a:lnTo>
                  <a:close/>
                </a:path>
                <a:path w="88900" h="84454">
                  <a:moveTo>
                    <a:pt x="42735" y="2590"/>
                  </a:moveTo>
                  <a:lnTo>
                    <a:pt x="41821" y="2235"/>
                  </a:lnTo>
                  <a:lnTo>
                    <a:pt x="40970" y="1714"/>
                  </a:lnTo>
                  <a:lnTo>
                    <a:pt x="40347" y="3086"/>
                  </a:lnTo>
                  <a:lnTo>
                    <a:pt x="41262" y="3441"/>
                  </a:lnTo>
                  <a:lnTo>
                    <a:pt x="42113" y="3962"/>
                  </a:lnTo>
                  <a:lnTo>
                    <a:pt x="42735" y="2590"/>
                  </a:lnTo>
                  <a:close/>
                </a:path>
                <a:path w="88900" h="84454">
                  <a:moveTo>
                    <a:pt x="43586" y="5613"/>
                  </a:moveTo>
                  <a:lnTo>
                    <a:pt x="42862" y="5143"/>
                  </a:lnTo>
                  <a:lnTo>
                    <a:pt x="42138" y="4673"/>
                  </a:lnTo>
                  <a:lnTo>
                    <a:pt x="41414" y="5791"/>
                  </a:lnTo>
                  <a:lnTo>
                    <a:pt x="42138" y="6261"/>
                  </a:lnTo>
                  <a:lnTo>
                    <a:pt x="42862" y="6718"/>
                  </a:lnTo>
                  <a:lnTo>
                    <a:pt x="43586" y="5613"/>
                  </a:lnTo>
                  <a:close/>
                </a:path>
                <a:path w="88900" h="84454">
                  <a:moveTo>
                    <a:pt x="45212" y="13208"/>
                  </a:moveTo>
                  <a:lnTo>
                    <a:pt x="44488" y="12750"/>
                  </a:lnTo>
                  <a:lnTo>
                    <a:pt x="43776" y="12280"/>
                  </a:lnTo>
                  <a:lnTo>
                    <a:pt x="43053" y="13411"/>
                  </a:lnTo>
                  <a:lnTo>
                    <a:pt x="43776" y="13855"/>
                  </a:lnTo>
                  <a:lnTo>
                    <a:pt x="44488" y="14338"/>
                  </a:lnTo>
                  <a:lnTo>
                    <a:pt x="45212" y="13208"/>
                  </a:lnTo>
                  <a:close/>
                </a:path>
                <a:path w="88900" h="84454">
                  <a:moveTo>
                    <a:pt x="49530" y="73926"/>
                  </a:moveTo>
                  <a:lnTo>
                    <a:pt x="48031" y="73494"/>
                  </a:lnTo>
                  <a:lnTo>
                    <a:pt x="47891" y="74422"/>
                  </a:lnTo>
                  <a:lnTo>
                    <a:pt x="47726" y="75272"/>
                  </a:lnTo>
                  <a:lnTo>
                    <a:pt x="49212" y="75704"/>
                  </a:lnTo>
                  <a:lnTo>
                    <a:pt x="49352" y="74764"/>
                  </a:lnTo>
                  <a:lnTo>
                    <a:pt x="49530" y="73926"/>
                  </a:lnTo>
                  <a:close/>
                </a:path>
                <a:path w="88900" h="84454">
                  <a:moveTo>
                    <a:pt x="49974" y="5473"/>
                  </a:moveTo>
                  <a:lnTo>
                    <a:pt x="49263" y="5003"/>
                  </a:lnTo>
                  <a:lnTo>
                    <a:pt x="48539" y="4546"/>
                  </a:lnTo>
                  <a:lnTo>
                    <a:pt x="47815" y="5651"/>
                  </a:lnTo>
                  <a:lnTo>
                    <a:pt x="48539" y="6134"/>
                  </a:lnTo>
                  <a:lnTo>
                    <a:pt x="49250" y="6578"/>
                  </a:lnTo>
                  <a:lnTo>
                    <a:pt x="49974" y="5473"/>
                  </a:lnTo>
                  <a:close/>
                </a:path>
                <a:path w="88900" h="84454">
                  <a:moveTo>
                    <a:pt x="50393" y="11468"/>
                  </a:moveTo>
                  <a:lnTo>
                    <a:pt x="50203" y="10337"/>
                  </a:lnTo>
                  <a:lnTo>
                    <a:pt x="50063" y="9652"/>
                  </a:lnTo>
                  <a:lnTo>
                    <a:pt x="48869" y="9448"/>
                  </a:lnTo>
                  <a:lnTo>
                    <a:pt x="48742" y="10261"/>
                  </a:lnTo>
                  <a:lnTo>
                    <a:pt x="48564" y="11290"/>
                  </a:lnTo>
                  <a:lnTo>
                    <a:pt x="50393" y="11468"/>
                  </a:lnTo>
                  <a:close/>
                </a:path>
                <a:path w="88900" h="84454">
                  <a:moveTo>
                    <a:pt x="52362" y="78930"/>
                  </a:moveTo>
                  <a:lnTo>
                    <a:pt x="51650" y="78460"/>
                  </a:lnTo>
                  <a:lnTo>
                    <a:pt x="50927" y="77990"/>
                  </a:lnTo>
                  <a:lnTo>
                    <a:pt x="50203" y="79121"/>
                  </a:lnTo>
                  <a:lnTo>
                    <a:pt x="50927" y="79590"/>
                  </a:lnTo>
                  <a:lnTo>
                    <a:pt x="51650" y="80048"/>
                  </a:lnTo>
                  <a:lnTo>
                    <a:pt x="52362" y="78930"/>
                  </a:lnTo>
                  <a:close/>
                </a:path>
                <a:path w="88900" h="84454">
                  <a:moveTo>
                    <a:pt x="53352" y="15405"/>
                  </a:moveTo>
                  <a:lnTo>
                    <a:pt x="52476" y="15252"/>
                  </a:lnTo>
                  <a:lnTo>
                    <a:pt x="51371" y="14973"/>
                  </a:lnTo>
                  <a:lnTo>
                    <a:pt x="51003" y="16738"/>
                  </a:lnTo>
                  <a:lnTo>
                    <a:pt x="52235" y="16611"/>
                  </a:lnTo>
                  <a:lnTo>
                    <a:pt x="53073" y="16649"/>
                  </a:lnTo>
                  <a:lnTo>
                    <a:pt x="53352" y="15405"/>
                  </a:lnTo>
                  <a:close/>
                </a:path>
                <a:path w="88900" h="84454">
                  <a:moveTo>
                    <a:pt x="56362" y="7785"/>
                  </a:moveTo>
                  <a:lnTo>
                    <a:pt x="55638" y="7327"/>
                  </a:lnTo>
                  <a:lnTo>
                    <a:pt x="54927" y="6845"/>
                  </a:lnTo>
                  <a:lnTo>
                    <a:pt x="54203" y="7975"/>
                  </a:lnTo>
                  <a:lnTo>
                    <a:pt x="54927" y="8432"/>
                  </a:lnTo>
                  <a:lnTo>
                    <a:pt x="55638" y="8915"/>
                  </a:lnTo>
                  <a:lnTo>
                    <a:pt x="56362" y="7785"/>
                  </a:lnTo>
                  <a:close/>
                </a:path>
                <a:path w="88900" h="84454">
                  <a:moveTo>
                    <a:pt x="59512" y="82867"/>
                  </a:moveTo>
                  <a:lnTo>
                    <a:pt x="58788" y="82397"/>
                  </a:lnTo>
                  <a:lnTo>
                    <a:pt x="58064" y="81940"/>
                  </a:lnTo>
                  <a:lnTo>
                    <a:pt x="57340" y="83058"/>
                  </a:lnTo>
                  <a:lnTo>
                    <a:pt x="58064" y="83515"/>
                  </a:lnTo>
                  <a:lnTo>
                    <a:pt x="58788" y="83985"/>
                  </a:lnTo>
                  <a:lnTo>
                    <a:pt x="59512" y="82867"/>
                  </a:lnTo>
                  <a:close/>
                </a:path>
                <a:path w="88900" h="84454">
                  <a:moveTo>
                    <a:pt x="61048" y="77533"/>
                  </a:moveTo>
                  <a:lnTo>
                    <a:pt x="60134" y="77165"/>
                  </a:lnTo>
                  <a:lnTo>
                    <a:pt x="59283" y="76657"/>
                  </a:lnTo>
                  <a:lnTo>
                    <a:pt x="58661" y="78041"/>
                  </a:lnTo>
                  <a:lnTo>
                    <a:pt x="59563" y="78397"/>
                  </a:lnTo>
                  <a:lnTo>
                    <a:pt x="60413" y="78917"/>
                  </a:lnTo>
                  <a:lnTo>
                    <a:pt x="61048" y="77533"/>
                  </a:lnTo>
                  <a:close/>
                </a:path>
                <a:path w="88900" h="84454">
                  <a:moveTo>
                    <a:pt x="64046" y="75196"/>
                  </a:moveTo>
                  <a:lnTo>
                    <a:pt x="63296" y="74726"/>
                  </a:lnTo>
                  <a:lnTo>
                    <a:pt x="62547" y="74218"/>
                  </a:lnTo>
                  <a:lnTo>
                    <a:pt x="61709" y="75514"/>
                  </a:lnTo>
                  <a:lnTo>
                    <a:pt x="63207" y="76492"/>
                  </a:lnTo>
                  <a:lnTo>
                    <a:pt x="64046" y="75196"/>
                  </a:lnTo>
                  <a:close/>
                </a:path>
                <a:path w="88900" h="84454">
                  <a:moveTo>
                    <a:pt x="65112" y="10972"/>
                  </a:moveTo>
                  <a:lnTo>
                    <a:pt x="64389" y="10515"/>
                  </a:lnTo>
                  <a:lnTo>
                    <a:pt x="63677" y="10033"/>
                  </a:lnTo>
                  <a:lnTo>
                    <a:pt x="62953" y="11176"/>
                  </a:lnTo>
                  <a:lnTo>
                    <a:pt x="63677" y="11620"/>
                  </a:lnTo>
                  <a:lnTo>
                    <a:pt x="64389" y="12103"/>
                  </a:lnTo>
                  <a:lnTo>
                    <a:pt x="65112" y="10972"/>
                  </a:lnTo>
                  <a:close/>
                </a:path>
                <a:path w="88900" h="84454">
                  <a:moveTo>
                    <a:pt x="66840" y="68008"/>
                  </a:moveTo>
                  <a:lnTo>
                    <a:pt x="66128" y="67538"/>
                  </a:lnTo>
                  <a:lnTo>
                    <a:pt x="65405" y="67068"/>
                  </a:lnTo>
                  <a:lnTo>
                    <a:pt x="64681" y="68199"/>
                  </a:lnTo>
                  <a:lnTo>
                    <a:pt x="65405" y="68668"/>
                  </a:lnTo>
                  <a:lnTo>
                    <a:pt x="66128" y="69113"/>
                  </a:lnTo>
                  <a:lnTo>
                    <a:pt x="66840" y="68008"/>
                  </a:lnTo>
                  <a:close/>
                </a:path>
                <a:path w="88900" h="84454">
                  <a:moveTo>
                    <a:pt x="67398" y="48285"/>
                  </a:moveTo>
                  <a:lnTo>
                    <a:pt x="65963" y="47345"/>
                  </a:lnTo>
                  <a:lnTo>
                    <a:pt x="65239" y="48463"/>
                  </a:lnTo>
                  <a:lnTo>
                    <a:pt x="65951" y="48933"/>
                  </a:lnTo>
                  <a:lnTo>
                    <a:pt x="66675" y="49403"/>
                  </a:lnTo>
                  <a:lnTo>
                    <a:pt x="67398" y="48285"/>
                  </a:lnTo>
                  <a:close/>
                </a:path>
                <a:path w="88900" h="84454">
                  <a:moveTo>
                    <a:pt x="67551" y="62369"/>
                  </a:moveTo>
                  <a:lnTo>
                    <a:pt x="66827" y="61899"/>
                  </a:lnTo>
                  <a:lnTo>
                    <a:pt x="66103" y="61442"/>
                  </a:lnTo>
                  <a:lnTo>
                    <a:pt x="65392" y="62560"/>
                  </a:lnTo>
                  <a:lnTo>
                    <a:pt x="66103" y="63017"/>
                  </a:lnTo>
                  <a:lnTo>
                    <a:pt x="66827" y="63487"/>
                  </a:lnTo>
                  <a:lnTo>
                    <a:pt x="67551" y="62369"/>
                  </a:lnTo>
                  <a:close/>
                </a:path>
                <a:path w="88900" h="84454">
                  <a:moveTo>
                    <a:pt x="68224" y="83312"/>
                  </a:moveTo>
                  <a:lnTo>
                    <a:pt x="67513" y="82854"/>
                  </a:lnTo>
                  <a:lnTo>
                    <a:pt x="66789" y="82384"/>
                  </a:lnTo>
                  <a:lnTo>
                    <a:pt x="66065" y="83515"/>
                  </a:lnTo>
                  <a:lnTo>
                    <a:pt x="66776" y="83972"/>
                  </a:lnTo>
                  <a:lnTo>
                    <a:pt x="67500" y="84429"/>
                  </a:lnTo>
                  <a:lnTo>
                    <a:pt x="68224" y="83312"/>
                  </a:lnTo>
                  <a:close/>
                </a:path>
                <a:path w="88900" h="84454">
                  <a:moveTo>
                    <a:pt x="68313" y="51904"/>
                  </a:moveTo>
                  <a:lnTo>
                    <a:pt x="66675" y="52146"/>
                  </a:lnTo>
                  <a:lnTo>
                    <a:pt x="66027" y="50444"/>
                  </a:lnTo>
                  <a:lnTo>
                    <a:pt x="63639" y="52285"/>
                  </a:lnTo>
                  <a:lnTo>
                    <a:pt x="65138" y="53352"/>
                  </a:lnTo>
                  <a:lnTo>
                    <a:pt x="65557" y="53632"/>
                  </a:lnTo>
                  <a:lnTo>
                    <a:pt x="65989" y="53555"/>
                  </a:lnTo>
                  <a:lnTo>
                    <a:pt x="66294" y="53301"/>
                  </a:lnTo>
                  <a:lnTo>
                    <a:pt x="67322" y="54800"/>
                  </a:lnTo>
                  <a:lnTo>
                    <a:pt x="68313" y="51904"/>
                  </a:lnTo>
                  <a:close/>
                </a:path>
                <a:path w="88900" h="84454">
                  <a:moveTo>
                    <a:pt x="72542" y="78854"/>
                  </a:moveTo>
                  <a:lnTo>
                    <a:pt x="71412" y="79057"/>
                  </a:lnTo>
                  <a:lnTo>
                    <a:pt x="70713" y="79209"/>
                  </a:lnTo>
                  <a:lnTo>
                    <a:pt x="70523" y="80403"/>
                  </a:lnTo>
                  <a:lnTo>
                    <a:pt x="71335" y="80518"/>
                  </a:lnTo>
                  <a:lnTo>
                    <a:pt x="72351" y="80695"/>
                  </a:lnTo>
                  <a:lnTo>
                    <a:pt x="72542" y="78854"/>
                  </a:lnTo>
                  <a:close/>
                </a:path>
                <a:path w="88900" h="84454">
                  <a:moveTo>
                    <a:pt x="73063" y="10007"/>
                  </a:moveTo>
                  <a:lnTo>
                    <a:pt x="72161" y="9652"/>
                  </a:lnTo>
                  <a:lnTo>
                    <a:pt x="71297" y="9131"/>
                  </a:lnTo>
                  <a:lnTo>
                    <a:pt x="70675" y="10515"/>
                  </a:lnTo>
                  <a:lnTo>
                    <a:pt x="71589" y="10883"/>
                  </a:lnTo>
                  <a:lnTo>
                    <a:pt x="72440" y="11366"/>
                  </a:lnTo>
                  <a:lnTo>
                    <a:pt x="73063" y="10007"/>
                  </a:lnTo>
                  <a:close/>
                </a:path>
                <a:path w="88900" h="84454">
                  <a:moveTo>
                    <a:pt x="75272" y="34645"/>
                  </a:moveTo>
                  <a:lnTo>
                    <a:pt x="74561" y="34201"/>
                  </a:lnTo>
                  <a:lnTo>
                    <a:pt x="73837" y="33718"/>
                  </a:lnTo>
                  <a:lnTo>
                    <a:pt x="73126" y="34848"/>
                  </a:lnTo>
                  <a:lnTo>
                    <a:pt x="73837" y="35318"/>
                  </a:lnTo>
                  <a:lnTo>
                    <a:pt x="74561" y="35763"/>
                  </a:lnTo>
                  <a:lnTo>
                    <a:pt x="75272" y="34645"/>
                  </a:lnTo>
                  <a:close/>
                </a:path>
                <a:path w="88900" h="84454">
                  <a:moveTo>
                    <a:pt x="75450" y="69507"/>
                  </a:moveTo>
                  <a:lnTo>
                    <a:pt x="74549" y="69138"/>
                  </a:lnTo>
                  <a:lnTo>
                    <a:pt x="73698" y="68630"/>
                  </a:lnTo>
                  <a:lnTo>
                    <a:pt x="73063" y="70015"/>
                  </a:lnTo>
                  <a:lnTo>
                    <a:pt x="73977" y="70358"/>
                  </a:lnTo>
                  <a:lnTo>
                    <a:pt x="74828" y="70891"/>
                  </a:lnTo>
                  <a:lnTo>
                    <a:pt x="75450" y="69507"/>
                  </a:lnTo>
                  <a:close/>
                </a:path>
                <a:path w="88900" h="84454">
                  <a:moveTo>
                    <a:pt x="75539" y="3035"/>
                  </a:moveTo>
                  <a:lnTo>
                    <a:pt x="74625" y="2679"/>
                  </a:lnTo>
                  <a:lnTo>
                    <a:pt x="73774" y="2171"/>
                  </a:lnTo>
                  <a:lnTo>
                    <a:pt x="73152" y="3543"/>
                  </a:lnTo>
                  <a:lnTo>
                    <a:pt x="74053" y="3898"/>
                  </a:lnTo>
                  <a:lnTo>
                    <a:pt x="74904" y="4406"/>
                  </a:lnTo>
                  <a:lnTo>
                    <a:pt x="75539" y="3035"/>
                  </a:lnTo>
                  <a:close/>
                </a:path>
                <a:path w="88900" h="84454">
                  <a:moveTo>
                    <a:pt x="75577" y="30111"/>
                  </a:moveTo>
                  <a:lnTo>
                    <a:pt x="74803" y="29616"/>
                  </a:lnTo>
                  <a:lnTo>
                    <a:pt x="74041" y="29108"/>
                  </a:lnTo>
                  <a:lnTo>
                    <a:pt x="73113" y="30543"/>
                  </a:lnTo>
                  <a:lnTo>
                    <a:pt x="73875" y="31051"/>
                  </a:lnTo>
                  <a:lnTo>
                    <a:pt x="74650" y="31546"/>
                  </a:lnTo>
                  <a:lnTo>
                    <a:pt x="75577" y="30111"/>
                  </a:lnTo>
                  <a:close/>
                </a:path>
                <a:path w="88900" h="84454">
                  <a:moveTo>
                    <a:pt x="75946" y="51790"/>
                  </a:moveTo>
                  <a:lnTo>
                    <a:pt x="75234" y="51320"/>
                  </a:lnTo>
                  <a:lnTo>
                    <a:pt x="74510" y="50850"/>
                  </a:lnTo>
                  <a:lnTo>
                    <a:pt x="73787" y="51968"/>
                  </a:lnTo>
                  <a:lnTo>
                    <a:pt x="74510" y="52438"/>
                  </a:lnTo>
                  <a:lnTo>
                    <a:pt x="75234" y="52908"/>
                  </a:lnTo>
                  <a:lnTo>
                    <a:pt x="75946" y="51790"/>
                  </a:lnTo>
                  <a:close/>
                </a:path>
                <a:path w="88900" h="84454">
                  <a:moveTo>
                    <a:pt x="77114" y="13449"/>
                  </a:moveTo>
                  <a:lnTo>
                    <a:pt x="76758" y="11874"/>
                  </a:lnTo>
                  <a:lnTo>
                    <a:pt x="75882" y="12065"/>
                  </a:lnTo>
                  <a:lnTo>
                    <a:pt x="74993" y="12255"/>
                  </a:lnTo>
                  <a:lnTo>
                    <a:pt x="75336" y="13830"/>
                  </a:lnTo>
                  <a:lnTo>
                    <a:pt x="76225" y="13627"/>
                  </a:lnTo>
                  <a:lnTo>
                    <a:pt x="77114" y="13449"/>
                  </a:lnTo>
                  <a:close/>
                </a:path>
                <a:path w="88900" h="84454">
                  <a:moveTo>
                    <a:pt x="77419" y="73253"/>
                  </a:moveTo>
                  <a:lnTo>
                    <a:pt x="76695" y="72783"/>
                  </a:lnTo>
                  <a:lnTo>
                    <a:pt x="75971" y="72313"/>
                  </a:lnTo>
                  <a:lnTo>
                    <a:pt x="75260" y="73444"/>
                  </a:lnTo>
                  <a:lnTo>
                    <a:pt x="76695" y="74383"/>
                  </a:lnTo>
                  <a:lnTo>
                    <a:pt x="77419" y="73253"/>
                  </a:lnTo>
                  <a:close/>
                </a:path>
                <a:path w="88900" h="84454">
                  <a:moveTo>
                    <a:pt x="79121" y="31153"/>
                  </a:moveTo>
                  <a:lnTo>
                    <a:pt x="77990" y="30149"/>
                  </a:lnTo>
                  <a:lnTo>
                    <a:pt x="77419" y="30975"/>
                  </a:lnTo>
                  <a:lnTo>
                    <a:pt x="76733" y="31661"/>
                  </a:lnTo>
                  <a:lnTo>
                    <a:pt x="77876" y="32677"/>
                  </a:lnTo>
                  <a:lnTo>
                    <a:pt x="78435" y="31838"/>
                  </a:lnTo>
                  <a:lnTo>
                    <a:pt x="79121" y="31153"/>
                  </a:lnTo>
                  <a:close/>
                </a:path>
                <a:path w="88900" h="84454">
                  <a:moveTo>
                    <a:pt x="80010" y="69100"/>
                  </a:moveTo>
                  <a:lnTo>
                    <a:pt x="79070" y="68961"/>
                  </a:lnTo>
                  <a:lnTo>
                    <a:pt x="78232" y="68795"/>
                  </a:lnTo>
                  <a:lnTo>
                    <a:pt x="77800" y="70281"/>
                  </a:lnTo>
                  <a:lnTo>
                    <a:pt x="78740" y="70421"/>
                  </a:lnTo>
                  <a:lnTo>
                    <a:pt x="79578" y="70599"/>
                  </a:lnTo>
                  <a:lnTo>
                    <a:pt x="80010" y="69100"/>
                  </a:lnTo>
                  <a:close/>
                </a:path>
                <a:path w="88900" h="84454">
                  <a:moveTo>
                    <a:pt x="82384" y="72161"/>
                  </a:moveTo>
                  <a:lnTo>
                    <a:pt x="81673" y="71704"/>
                  </a:lnTo>
                  <a:lnTo>
                    <a:pt x="80949" y="71234"/>
                  </a:lnTo>
                  <a:lnTo>
                    <a:pt x="80225" y="72364"/>
                  </a:lnTo>
                  <a:lnTo>
                    <a:pt x="81661" y="73291"/>
                  </a:lnTo>
                  <a:lnTo>
                    <a:pt x="82384" y="72161"/>
                  </a:lnTo>
                  <a:close/>
                </a:path>
                <a:path w="88900" h="84454">
                  <a:moveTo>
                    <a:pt x="83248" y="38265"/>
                  </a:moveTo>
                  <a:lnTo>
                    <a:pt x="82423" y="37719"/>
                  </a:lnTo>
                  <a:lnTo>
                    <a:pt x="81724" y="37033"/>
                  </a:lnTo>
                  <a:lnTo>
                    <a:pt x="80733" y="38163"/>
                  </a:lnTo>
                  <a:lnTo>
                    <a:pt x="81546" y="38735"/>
                  </a:lnTo>
                  <a:lnTo>
                    <a:pt x="82245" y="39408"/>
                  </a:lnTo>
                  <a:lnTo>
                    <a:pt x="83248" y="38265"/>
                  </a:lnTo>
                  <a:close/>
                </a:path>
                <a:path w="88900" h="84454">
                  <a:moveTo>
                    <a:pt x="83439" y="16256"/>
                  </a:moveTo>
                  <a:lnTo>
                    <a:pt x="82524" y="15887"/>
                  </a:lnTo>
                  <a:lnTo>
                    <a:pt x="81686" y="15379"/>
                  </a:lnTo>
                  <a:lnTo>
                    <a:pt x="81064" y="16764"/>
                  </a:lnTo>
                  <a:lnTo>
                    <a:pt x="81965" y="17119"/>
                  </a:lnTo>
                  <a:lnTo>
                    <a:pt x="82816" y="17627"/>
                  </a:lnTo>
                  <a:lnTo>
                    <a:pt x="83439" y="16256"/>
                  </a:lnTo>
                  <a:close/>
                </a:path>
                <a:path w="88900" h="84454">
                  <a:moveTo>
                    <a:pt x="84950" y="20523"/>
                  </a:moveTo>
                  <a:lnTo>
                    <a:pt x="84074" y="20358"/>
                  </a:lnTo>
                  <a:lnTo>
                    <a:pt x="82969" y="20078"/>
                  </a:lnTo>
                  <a:lnTo>
                    <a:pt x="82600" y="21844"/>
                  </a:lnTo>
                  <a:lnTo>
                    <a:pt x="83845" y="21717"/>
                  </a:lnTo>
                  <a:lnTo>
                    <a:pt x="84683" y="21767"/>
                  </a:lnTo>
                  <a:lnTo>
                    <a:pt x="84950" y="20523"/>
                  </a:lnTo>
                  <a:close/>
                </a:path>
                <a:path w="88900" h="84454">
                  <a:moveTo>
                    <a:pt x="88315" y="56476"/>
                  </a:moveTo>
                  <a:lnTo>
                    <a:pt x="86601" y="56603"/>
                  </a:lnTo>
                  <a:lnTo>
                    <a:pt x="85966" y="56743"/>
                  </a:lnTo>
                  <a:lnTo>
                    <a:pt x="86055" y="57454"/>
                  </a:lnTo>
                  <a:lnTo>
                    <a:pt x="86207" y="57924"/>
                  </a:lnTo>
                  <a:lnTo>
                    <a:pt x="87198" y="59766"/>
                  </a:lnTo>
                  <a:lnTo>
                    <a:pt x="88315" y="56476"/>
                  </a:lnTo>
                  <a:close/>
                </a:path>
              </a:pathLst>
            </a:custGeom>
            <a:solidFill>
              <a:srgbClr val="F25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949168" y="7687068"/>
              <a:ext cx="93980" cy="78105"/>
            </a:xfrm>
            <a:custGeom>
              <a:avLst/>
              <a:gdLst/>
              <a:ahLst/>
              <a:cxnLst/>
              <a:rect l="l" t="t" r="r" b="b"/>
              <a:pathLst>
                <a:path w="93979" h="78104">
                  <a:moveTo>
                    <a:pt x="3987" y="33858"/>
                  </a:moveTo>
                  <a:lnTo>
                    <a:pt x="3390" y="32651"/>
                  </a:lnTo>
                  <a:lnTo>
                    <a:pt x="2489" y="31191"/>
                  </a:lnTo>
                  <a:lnTo>
                    <a:pt x="2006" y="32931"/>
                  </a:lnTo>
                  <a:lnTo>
                    <a:pt x="1943" y="33858"/>
                  </a:lnTo>
                  <a:lnTo>
                    <a:pt x="2070" y="35521"/>
                  </a:lnTo>
                  <a:lnTo>
                    <a:pt x="1409" y="35128"/>
                  </a:lnTo>
                  <a:lnTo>
                    <a:pt x="749" y="36372"/>
                  </a:lnTo>
                  <a:lnTo>
                    <a:pt x="0" y="37566"/>
                  </a:lnTo>
                  <a:lnTo>
                    <a:pt x="1892" y="38646"/>
                  </a:lnTo>
                  <a:lnTo>
                    <a:pt x="2552" y="37414"/>
                  </a:lnTo>
                  <a:lnTo>
                    <a:pt x="3302" y="36233"/>
                  </a:lnTo>
                  <a:lnTo>
                    <a:pt x="2298" y="35661"/>
                  </a:lnTo>
                  <a:lnTo>
                    <a:pt x="3987" y="33858"/>
                  </a:lnTo>
                  <a:close/>
                </a:path>
                <a:path w="93979" h="78104">
                  <a:moveTo>
                    <a:pt x="5321" y="22148"/>
                  </a:moveTo>
                  <a:lnTo>
                    <a:pt x="4876" y="21158"/>
                  </a:lnTo>
                  <a:lnTo>
                    <a:pt x="4305" y="20904"/>
                  </a:lnTo>
                  <a:lnTo>
                    <a:pt x="2895" y="20599"/>
                  </a:lnTo>
                  <a:lnTo>
                    <a:pt x="3505" y="23012"/>
                  </a:lnTo>
                  <a:lnTo>
                    <a:pt x="4622" y="22504"/>
                  </a:lnTo>
                  <a:lnTo>
                    <a:pt x="5321" y="22148"/>
                  </a:lnTo>
                  <a:close/>
                </a:path>
                <a:path w="93979" h="78104">
                  <a:moveTo>
                    <a:pt x="8115" y="20624"/>
                  </a:moveTo>
                  <a:lnTo>
                    <a:pt x="6997" y="19888"/>
                  </a:lnTo>
                  <a:lnTo>
                    <a:pt x="5867" y="19151"/>
                  </a:lnTo>
                  <a:lnTo>
                    <a:pt x="4737" y="20916"/>
                  </a:lnTo>
                  <a:lnTo>
                    <a:pt x="5867" y="21628"/>
                  </a:lnTo>
                  <a:lnTo>
                    <a:pt x="6985" y="22364"/>
                  </a:lnTo>
                  <a:lnTo>
                    <a:pt x="8115" y="20624"/>
                  </a:lnTo>
                  <a:close/>
                </a:path>
                <a:path w="93979" h="78104">
                  <a:moveTo>
                    <a:pt x="10731" y="11658"/>
                  </a:moveTo>
                  <a:lnTo>
                    <a:pt x="10693" y="10807"/>
                  </a:lnTo>
                  <a:lnTo>
                    <a:pt x="10655" y="9537"/>
                  </a:lnTo>
                  <a:lnTo>
                    <a:pt x="8991" y="10058"/>
                  </a:lnTo>
                  <a:lnTo>
                    <a:pt x="9156" y="11112"/>
                  </a:lnTo>
                  <a:lnTo>
                    <a:pt x="9372" y="12001"/>
                  </a:lnTo>
                  <a:lnTo>
                    <a:pt x="10731" y="11658"/>
                  </a:lnTo>
                  <a:close/>
                </a:path>
                <a:path w="93979" h="78104">
                  <a:moveTo>
                    <a:pt x="14287" y="28257"/>
                  </a:moveTo>
                  <a:lnTo>
                    <a:pt x="12763" y="25717"/>
                  </a:lnTo>
                  <a:lnTo>
                    <a:pt x="11455" y="26822"/>
                  </a:lnTo>
                  <a:lnTo>
                    <a:pt x="10591" y="27597"/>
                  </a:lnTo>
                  <a:lnTo>
                    <a:pt x="11493" y="28956"/>
                  </a:lnTo>
                  <a:lnTo>
                    <a:pt x="12522" y="28740"/>
                  </a:lnTo>
                  <a:lnTo>
                    <a:pt x="14287" y="28257"/>
                  </a:lnTo>
                  <a:close/>
                </a:path>
                <a:path w="93979" h="78104">
                  <a:moveTo>
                    <a:pt x="17005" y="11709"/>
                  </a:moveTo>
                  <a:lnTo>
                    <a:pt x="15519" y="11188"/>
                  </a:lnTo>
                  <a:lnTo>
                    <a:pt x="14122" y="10375"/>
                  </a:lnTo>
                  <a:lnTo>
                    <a:pt x="13233" y="12611"/>
                  </a:lnTo>
                  <a:lnTo>
                    <a:pt x="14719" y="13131"/>
                  </a:lnTo>
                  <a:lnTo>
                    <a:pt x="16103" y="13944"/>
                  </a:lnTo>
                  <a:lnTo>
                    <a:pt x="17005" y="11709"/>
                  </a:lnTo>
                  <a:close/>
                </a:path>
                <a:path w="93979" h="78104">
                  <a:moveTo>
                    <a:pt x="18275" y="18821"/>
                  </a:moveTo>
                  <a:lnTo>
                    <a:pt x="17462" y="18313"/>
                  </a:lnTo>
                  <a:lnTo>
                    <a:pt x="16662" y="17780"/>
                  </a:lnTo>
                  <a:lnTo>
                    <a:pt x="15532" y="19545"/>
                  </a:lnTo>
                  <a:lnTo>
                    <a:pt x="16332" y="20053"/>
                  </a:lnTo>
                  <a:lnTo>
                    <a:pt x="17132" y="20586"/>
                  </a:lnTo>
                  <a:lnTo>
                    <a:pt x="18275" y="18821"/>
                  </a:lnTo>
                  <a:close/>
                </a:path>
                <a:path w="93979" h="78104">
                  <a:moveTo>
                    <a:pt x="19888" y="17170"/>
                  </a:moveTo>
                  <a:lnTo>
                    <a:pt x="19177" y="16713"/>
                  </a:lnTo>
                  <a:lnTo>
                    <a:pt x="18453" y="16243"/>
                  </a:lnTo>
                  <a:lnTo>
                    <a:pt x="17729" y="17360"/>
                  </a:lnTo>
                  <a:lnTo>
                    <a:pt x="18453" y="17818"/>
                  </a:lnTo>
                  <a:lnTo>
                    <a:pt x="19177" y="18300"/>
                  </a:lnTo>
                  <a:lnTo>
                    <a:pt x="19888" y="17170"/>
                  </a:lnTo>
                  <a:close/>
                </a:path>
                <a:path w="93979" h="78104">
                  <a:moveTo>
                    <a:pt x="20142" y="10515"/>
                  </a:moveTo>
                  <a:lnTo>
                    <a:pt x="18516" y="11049"/>
                  </a:lnTo>
                  <a:lnTo>
                    <a:pt x="17983" y="11328"/>
                  </a:lnTo>
                  <a:lnTo>
                    <a:pt x="18122" y="11950"/>
                  </a:lnTo>
                  <a:lnTo>
                    <a:pt x="18427" y="12319"/>
                  </a:lnTo>
                  <a:lnTo>
                    <a:pt x="19812" y="13804"/>
                  </a:lnTo>
                  <a:lnTo>
                    <a:pt x="20142" y="10515"/>
                  </a:lnTo>
                  <a:close/>
                </a:path>
                <a:path w="93979" h="78104">
                  <a:moveTo>
                    <a:pt x="22720" y="62052"/>
                  </a:moveTo>
                  <a:lnTo>
                    <a:pt x="21501" y="61290"/>
                  </a:lnTo>
                  <a:lnTo>
                    <a:pt x="20307" y="60490"/>
                  </a:lnTo>
                  <a:lnTo>
                    <a:pt x="18846" y="62750"/>
                  </a:lnTo>
                  <a:lnTo>
                    <a:pt x="20066" y="63512"/>
                  </a:lnTo>
                  <a:lnTo>
                    <a:pt x="21247" y="64312"/>
                  </a:lnTo>
                  <a:lnTo>
                    <a:pt x="22720" y="62052"/>
                  </a:lnTo>
                  <a:close/>
                </a:path>
                <a:path w="93979" h="78104">
                  <a:moveTo>
                    <a:pt x="24307" y="48742"/>
                  </a:moveTo>
                  <a:lnTo>
                    <a:pt x="24003" y="47244"/>
                  </a:lnTo>
                  <a:lnTo>
                    <a:pt x="23698" y="45948"/>
                  </a:lnTo>
                  <a:lnTo>
                    <a:pt x="21869" y="46329"/>
                  </a:lnTo>
                  <a:lnTo>
                    <a:pt x="21844" y="47574"/>
                  </a:lnTo>
                  <a:lnTo>
                    <a:pt x="21844" y="49237"/>
                  </a:lnTo>
                  <a:lnTo>
                    <a:pt x="24307" y="48742"/>
                  </a:lnTo>
                  <a:close/>
                </a:path>
                <a:path w="93979" h="78104">
                  <a:moveTo>
                    <a:pt x="24511" y="10083"/>
                  </a:moveTo>
                  <a:lnTo>
                    <a:pt x="21488" y="11353"/>
                  </a:lnTo>
                  <a:lnTo>
                    <a:pt x="22783" y="12496"/>
                  </a:lnTo>
                  <a:lnTo>
                    <a:pt x="23241" y="12801"/>
                  </a:lnTo>
                  <a:lnTo>
                    <a:pt x="23710" y="12407"/>
                  </a:lnTo>
                  <a:lnTo>
                    <a:pt x="23901" y="11963"/>
                  </a:lnTo>
                  <a:lnTo>
                    <a:pt x="24511" y="10083"/>
                  </a:lnTo>
                  <a:close/>
                </a:path>
                <a:path w="93979" h="78104">
                  <a:moveTo>
                    <a:pt x="24777" y="14668"/>
                  </a:moveTo>
                  <a:lnTo>
                    <a:pt x="23863" y="14312"/>
                  </a:lnTo>
                  <a:lnTo>
                    <a:pt x="23012" y="13792"/>
                  </a:lnTo>
                  <a:lnTo>
                    <a:pt x="22390" y="15176"/>
                  </a:lnTo>
                  <a:lnTo>
                    <a:pt x="23304" y="15544"/>
                  </a:lnTo>
                  <a:lnTo>
                    <a:pt x="24155" y="16027"/>
                  </a:lnTo>
                  <a:lnTo>
                    <a:pt x="24777" y="14668"/>
                  </a:lnTo>
                  <a:close/>
                </a:path>
                <a:path w="93979" h="78104">
                  <a:moveTo>
                    <a:pt x="25628" y="41021"/>
                  </a:moveTo>
                  <a:lnTo>
                    <a:pt x="24777" y="39827"/>
                  </a:lnTo>
                  <a:lnTo>
                    <a:pt x="24053" y="38671"/>
                  </a:lnTo>
                  <a:lnTo>
                    <a:pt x="21958" y="39865"/>
                  </a:lnTo>
                  <a:lnTo>
                    <a:pt x="22809" y="41033"/>
                  </a:lnTo>
                  <a:lnTo>
                    <a:pt x="23533" y="42176"/>
                  </a:lnTo>
                  <a:lnTo>
                    <a:pt x="25628" y="41021"/>
                  </a:lnTo>
                  <a:close/>
                </a:path>
                <a:path w="93979" h="78104">
                  <a:moveTo>
                    <a:pt x="26797" y="58915"/>
                  </a:moveTo>
                  <a:lnTo>
                    <a:pt x="25374" y="58699"/>
                  </a:lnTo>
                  <a:lnTo>
                    <a:pt x="24066" y="58432"/>
                  </a:lnTo>
                  <a:lnTo>
                    <a:pt x="23507" y="60693"/>
                  </a:lnTo>
                  <a:lnTo>
                    <a:pt x="24917" y="60909"/>
                  </a:lnTo>
                  <a:lnTo>
                    <a:pt x="26238" y="61175"/>
                  </a:lnTo>
                  <a:lnTo>
                    <a:pt x="26797" y="58915"/>
                  </a:lnTo>
                  <a:close/>
                </a:path>
                <a:path w="93979" h="78104">
                  <a:moveTo>
                    <a:pt x="26949" y="1981"/>
                  </a:moveTo>
                  <a:lnTo>
                    <a:pt x="25222" y="304"/>
                  </a:lnTo>
                  <a:lnTo>
                    <a:pt x="24282" y="1625"/>
                  </a:lnTo>
                  <a:lnTo>
                    <a:pt x="23152" y="2717"/>
                  </a:lnTo>
                  <a:lnTo>
                    <a:pt x="24879" y="4368"/>
                  </a:lnTo>
                  <a:lnTo>
                    <a:pt x="25819" y="3073"/>
                  </a:lnTo>
                  <a:lnTo>
                    <a:pt x="26949" y="1981"/>
                  </a:lnTo>
                  <a:close/>
                </a:path>
                <a:path w="93979" h="78104">
                  <a:moveTo>
                    <a:pt x="28727" y="71996"/>
                  </a:moveTo>
                  <a:lnTo>
                    <a:pt x="28486" y="70675"/>
                  </a:lnTo>
                  <a:lnTo>
                    <a:pt x="28016" y="68999"/>
                  </a:lnTo>
                  <a:lnTo>
                    <a:pt x="25895" y="70243"/>
                  </a:lnTo>
                  <a:lnTo>
                    <a:pt x="26136" y="71589"/>
                  </a:lnTo>
                  <a:lnTo>
                    <a:pt x="26619" y="73253"/>
                  </a:lnTo>
                  <a:lnTo>
                    <a:pt x="28727" y="71996"/>
                  </a:lnTo>
                  <a:close/>
                </a:path>
                <a:path w="93979" h="78104">
                  <a:moveTo>
                    <a:pt x="29502" y="21742"/>
                  </a:moveTo>
                  <a:lnTo>
                    <a:pt x="29324" y="20345"/>
                  </a:lnTo>
                  <a:lnTo>
                    <a:pt x="29146" y="19748"/>
                  </a:lnTo>
                  <a:lnTo>
                    <a:pt x="28194" y="19291"/>
                  </a:lnTo>
                  <a:lnTo>
                    <a:pt x="27787" y="19900"/>
                  </a:lnTo>
                  <a:lnTo>
                    <a:pt x="27152" y="20967"/>
                  </a:lnTo>
                  <a:lnTo>
                    <a:pt x="29502" y="21742"/>
                  </a:lnTo>
                  <a:close/>
                </a:path>
                <a:path w="93979" h="78104">
                  <a:moveTo>
                    <a:pt x="30353" y="6832"/>
                  </a:moveTo>
                  <a:lnTo>
                    <a:pt x="28829" y="4292"/>
                  </a:lnTo>
                  <a:lnTo>
                    <a:pt x="27508" y="5410"/>
                  </a:lnTo>
                  <a:lnTo>
                    <a:pt x="26644" y="6159"/>
                  </a:lnTo>
                  <a:lnTo>
                    <a:pt x="27546" y="7531"/>
                  </a:lnTo>
                  <a:lnTo>
                    <a:pt x="28575" y="7315"/>
                  </a:lnTo>
                  <a:lnTo>
                    <a:pt x="30353" y="6832"/>
                  </a:lnTo>
                  <a:close/>
                </a:path>
                <a:path w="93979" h="78104">
                  <a:moveTo>
                    <a:pt x="31318" y="65303"/>
                  </a:moveTo>
                  <a:lnTo>
                    <a:pt x="31013" y="63931"/>
                  </a:lnTo>
                  <a:lnTo>
                    <a:pt x="30734" y="62572"/>
                  </a:lnTo>
                  <a:lnTo>
                    <a:pt x="28409" y="63080"/>
                  </a:lnTo>
                  <a:lnTo>
                    <a:pt x="28714" y="64439"/>
                  </a:lnTo>
                  <a:lnTo>
                    <a:pt x="28994" y="65811"/>
                  </a:lnTo>
                  <a:lnTo>
                    <a:pt x="31318" y="65303"/>
                  </a:lnTo>
                  <a:close/>
                </a:path>
                <a:path w="93979" h="78104">
                  <a:moveTo>
                    <a:pt x="32435" y="46393"/>
                  </a:moveTo>
                  <a:lnTo>
                    <a:pt x="30022" y="46101"/>
                  </a:lnTo>
                  <a:lnTo>
                    <a:pt x="30835" y="44869"/>
                  </a:lnTo>
                  <a:lnTo>
                    <a:pt x="31534" y="43853"/>
                  </a:lnTo>
                  <a:lnTo>
                    <a:pt x="30175" y="42786"/>
                  </a:lnTo>
                  <a:lnTo>
                    <a:pt x="30327" y="42494"/>
                  </a:lnTo>
                  <a:lnTo>
                    <a:pt x="31089" y="41313"/>
                  </a:lnTo>
                  <a:lnTo>
                    <a:pt x="29184" y="40220"/>
                  </a:lnTo>
                  <a:lnTo>
                    <a:pt x="28536" y="41452"/>
                  </a:lnTo>
                  <a:lnTo>
                    <a:pt x="27774" y="42646"/>
                  </a:lnTo>
                  <a:lnTo>
                    <a:pt x="29108" y="43434"/>
                  </a:lnTo>
                  <a:lnTo>
                    <a:pt x="27940" y="44500"/>
                  </a:lnTo>
                  <a:lnTo>
                    <a:pt x="29870" y="46075"/>
                  </a:lnTo>
                  <a:lnTo>
                    <a:pt x="29692" y="46050"/>
                  </a:lnTo>
                  <a:lnTo>
                    <a:pt x="29946" y="47866"/>
                  </a:lnTo>
                  <a:lnTo>
                    <a:pt x="29946" y="49110"/>
                  </a:lnTo>
                  <a:lnTo>
                    <a:pt x="31838" y="49352"/>
                  </a:lnTo>
                  <a:lnTo>
                    <a:pt x="32029" y="48094"/>
                  </a:lnTo>
                  <a:lnTo>
                    <a:pt x="32435" y="46393"/>
                  </a:lnTo>
                  <a:close/>
                </a:path>
                <a:path w="93979" h="78104">
                  <a:moveTo>
                    <a:pt x="32613" y="635"/>
                  </a:moveTo>
                  <a:lnTo>
                    <a:pt x="31800" y="317"/>
                  </a:lnTo>
                  <a:lnTo>
                    <a:pt x="30568" y="0"/>
                  </a:lnTo>
                  <a:lnTo>
                    <a:pt x="30035" y="2184"/>
                  </a:lnTo>
                  <a:lnTo>
                    <a:pt x="31534" y="1765"/>
                  </a:lnTo>
                  <a:lnTo>
                    <a:pt x="32207" y="1562"/>
                  </a:lnTo>
                  <a:lnTo>
                    <a:pt x="32613" y="635"/>
                  </a:lnTo>
                  <a:close/>
                </a:path>
                <a:path w="93979" h="78104">
                  <a:moveTo>
                    <a:pt x="33096" y="8991"/>
                  </a:moveTo>
                  <a:lnTo>
                    <a:pt x="29806" y="8661"/>
                  </a:lnTo>
                  <a:lnTo>
                    <a:pt x="30353" y="10312"/>
                  </a:lnTo>
                  <a:lnTo>
                    <a:pt x="30607" y="10820"/>
                  </a:lnTo>
                  <a:lnTo>
                    <a:pt x="31229" y="10680"/>
                  </a:lnTo>
                  <a:lnTo>
                    <a:pt x="31610" y="10363"/>
                  </a:lnTo>
                  <a:lnTo>
                    <a:pt x="33096" y="8991"/>
                  </a:lnTo>
                  <a:close/>
                </a:path>
                <a:path w="93979" h="78104">
                  <a:moveTo>
                    <a:pt x="35648" y="62750"/>
                  </a:moveTo>
                  <a:lnTo>
                    <a:pt x="34518" y="62026"/>
                  </a:lnTo>
                  <a:lnTo>
                    <a:pt x="33401" y="61302"/>
                  </a:lnTo>
                  <a:lnTo>
                    <a:pt x="32270" y="63055"/>
                  </a:lnTo>
                  <a:lnTo>
                    <a:pt x="34518" y="64503"/>
                  </a:lnTo>
                  <a:lnTo>
                    <a:pt x="35648" y="62750"/>
                  </a:lnTo>
                  <a:close/>
                </a:path>
                <a:path w="93979" h="78104">
                  <a:moveTo>
                    <a:pt x="37922" y="71399"/>
                  </a:moveTo>
                  <a:lnTo>
                    <a:pt x="37655" y="70053"/>
                  </a:lnTo>
                  <a:lnTo>
                    <a:pt x="37249" y="68491"/>
                  </a:lnTo>
                  <a:lnTo>
                    <a:pt x="35140" y="69469"/>
                  </a:lnTo>
                  <a:lnTo>
                    <a:pt x="35420" y="70815"/>
                  </a:lnTo>
                  <a:lnTo>
                    <a:pt x="35814" y="72377"/>
                  </a:lnTo>
                  <a:lnTo>
                    <a:pt x="37922" y="71399"/>
                  </a:lnTo>
                  <a:close/>
                </a:path>
                <a:path w="93979" h="78104">
                  <a:moveTo>
                    <a:pt x="39662" y="73850"/>
                  </a:moveTo>
                  <a:lnTo>
                    <a:pt x="38455" y="73698"/>
                  </a:lnTo>
                  <a:lnTo>
                    <a:pt x="36855" y="73406"/>
                  </a:lnTo>
                  <a:lnTo>
                    <a:pt x="36690" y="76200"/>
                  </a:lnTo>
                  <a:lnTo>
                    <a:pt x="38392" y="75895"/>
                  </a:lnTo>
                  <a:lnTo>
                    <a:pt x="39484" y="75666"/>
                  </a:lnTo>
                  <a:lnTo>
                    <a:pt x="39662" y="73850"/>
                  </a:lnTo>
                  <a:close/>
                </a:path>
                <a:path w="93979" h="78104">
                  <a:moveTo>
                    <a:pt x="40005" y="42951"/>
                  </a:moveTo>
                  <a:lnTo>
                    <a:pt x="38798" y="42799"/>
                  </a:lnTo>
                  <a:lnTo>
                    <a:pt x="37198" y="42506"/>
                  </a:lnTo>
                  <a:lnTo>
                    <a:pt x="37020" y="45313"/>
                  </a:lnTo>
                  <a:lnTo>
                    <a:pt x="38735" y="44983"/>
                  </a:lnTo>
                  <a:lnTo>
                    <a:pt x="39827" y="44754"/>
                  </a:lnTo>
                  <a:lnTo>
                    <a:pt x="40005" y="42951"/>
                  </a:lnTo>
                  <a:close/>
                </a:path>
                <a:path w="93979" h="78104">
                  <a:moveTo>
                    <a:pt x="40843" y="38150"/>
                  </a:moveTo>
                  <a:lnTo>
                    <a:pt x="39624" y="37363"/>
                  </a:lnTo>
                  <a:lnTo>
                    <a:pt x="38404" y="36550"/>
                  </a:lnTo>
                  <a:lnTo>
                    <a:pt x="36855" y="38950"/>
                  </a:lnTo>
                  <a:lnTo>
                    <a:pt x="38087" y="39738"/>
                  </a:lnTo>
                  <a:lnTo>
                    <a:pt x="39293" y="40538"/>
                  </a:lnTo>
                  <a:lnTo>
                    <a:pt x="40843" y="38150"/>
                  </a:lnTo>
                  <a:close/>
                </a:path>
                <a:path w="93979" h="78104">
                  <a:moveTo>
                    <a:pt x="42926" y="62052"/>
                  </a:moveTo>
                  <a:lnTo>
                    <a:pt x="41033" y="60960"/>
                  </a:lnTo>
                  <a:lnTo>
                    <a:pt x="40373" y="62217"/>
                  </a:lnTo>
                  <a:lnTo>
                    <a:pt x="39611" y="63398"/>
                  </a:lnTo>
                  <a:lnTo>
                    <a:pt x="41516" y="64490"/>
                  </a:lnTo>
                  <a:lnTo>
                    <a:pt x="42176" y="63246"/>
                  </a:lnTo>
                  <a:lnTo>
                    <a:pt x="42926" y="62052"/>
                  </a:lnTo>
                  <a:close/>
                </a:path>
                <a:path w="93979" h="78104">
                  <a:moveTo>
                    <a:pt x="43751" y="49364"/>
                  </a:moveTo>
                  <a:lnTo>
                    <a:pt x="43357" y="47523"/>
                  </a:lnTo>
                  <a:lnTo>
                    <a:pt x="42138" y="47498"/>
                  </a:lnTo>
                  <a:lnTo>
                    <a:pt x="40474" y="47498"/>
                  </a:lnTo>
                  <a:lnTo>
                    <a:pt x="40843" y="49441"/>
                  </a:lnTo>
                  <a:lnTo>
                    <a:pt x="39077" y="47891"/>
                  </a:lnTo>
                  <a:lnTo>
                    <a:pt x="38569" y="50342"/>
                  </a:lnTo>
                  <a:lnTo>
                    <a:pt x="38328" y="50723"/>
                  </a:lnTo>
                  <a:lnTo>
                    <a:pt x="38366" y="51257"/>
                  </a:lnTo>
                  <a:lnTo>
                    <a:pt x="38671" y="51587"/>
                  </a:lnTo>
                  <a:lnTo>
                    <a:pt x="38976" y="51866"/>
                  </a:lnTo>
                  <a:lnTo>
                    <a:pt x="39179" y="51904"/>
                  </a:lnTo>
                  <a:lnTo>
                    <a:pt x="38430" y="53022"/>
                  </a:lnTo>
                  <a:lnTo>
                    <a:pt x="36525" y="51435"/>
                  </a:lnTo>
                  <a:lnTo>
                    <a:pt x="35674" y="52730"/>
                  </a:lnTo>
                  <a:lnTo>
                    <a:pt x="34975" y="53746"/>
                  </a:lnTo>
                  <a:lnTo>
                    <a:pt x="36512" y="55003"/>
                  </a:lnTo>
                  <a:lnTo>
                    <a:pt x="37401" y="54178"/>
                  </a:lnTo>
                  <a:lnTo>
                    <a:pt x="38061" y="53581"/>
                  </a:lnTo>
                  <a:lnTo>
                    <a:pt x="37592" y="54292"/>
                  </a:lnTo>
                  <a:lnTo>
                    <a:pt x="39243" y="53975"/>
                  </a:lnTo>
                  <a:lnTo>
                    <a:pt x="38912" y="54495"/>
                  </a:lnTo>
                  <a:lnTo>
                    <a:pt x="40043" y="55206"/>
                  </a:lnTo>
                  <a:lnTo>
                    <a:pt x="41160" y="55943"/>
                  </a:lnTo>
                  <a:lnTo>
                    <a:pt x="42291" y="54178"/>
                  </a:lnTo>
                  <a:lnTo>
                    <a:pt x="41313" y="53555"/>
                  </a:lnTo>
                  <a:lnTo>
                    <a:pt x="42202" y="53378"/>
                  </a:lnTo>
                  <a:lnTo>
                    <a:pt x="40106" y="51689"/>
                  </a:lnTo>
                  <a:lnTo>
                    <a:pt x="41833" y="50292"/>
                  </a:lnTo>
                  <a:lnTo>
                    <a:pt x="41363" y="49898"/>
                  </a:lnTo>
                  <a:lnTo>
                    <a:pt x="42468" y="49657"/>
                  </a:lnTo>
                  <a:lnTo>
                    <a:pt x="43751" y="49364"/>
                  </a:lnTo>
                  <a:close/>
                </a:path>
                <a:path w="93979" h="78104">
                  <a:moveTo>
                    <a:pt x="44792" y="56934"/>
                  </a:moveTo>
                  <a:lnTo>
                    <a:pt x="43675" y="56210"/>
                  </a:lnTo>
                  <a:lnTo>
                    <a:pt x="42545" y="55486"/>
                  </a:lnTo>
                  <a:lnTo>
                    <a:pt x="41414" y="57251"/>
                  </a:lnTo>
                  <a:lnTo>
                    <a:pt x="42545" y="57975"/>
                  </a:lnTo>
                  <a:lnTo>
                    <a:pt x="43675" y="58699"/>
                  </a:lnTo>
                  <a:lnTo>
                    <a:pt x="44792" y="56934"/>
                  </a:lnTo>
                  <a:close/>
                </a:path>
                <a:path w="93979" h="78104">
                  <a:moveTo>
                    <a:pt x="45097" y="68554"/>
                  </a:moveTo>
                  <a:lnTo>
                    <a:pt x="43891" y="68402"/>
                  </a:lnTo>
                  <a:lnTo>
                    <a:pt x="42303" y="68110"/>
                  </a:lnTo>
                  <a:lnTo>
                    <a:pt x="42125" y="70916"/>
                  </a:lnTo>
                  <a:lnTo>
                    <a:pt x="43827" y="70586"/>
                  </a:lnTo>
                  <a:lnTo>
                    <a:pt x="44919" y="70370"/>
                  </a:lnTo>
                  <a:lnTo>
                    <a:pt x="45097" y="68554"/>
                  </a:lnTo>
                  <a:close/>
                </a:path>
                <a:path w="93979" h="78104">
                  <a:moveTo>
                    <a:pt x="48450" y="59499"/>
                  </a:moveTo>
                  <a:lnTo>
                    <a:pt x="46126" y="59385"/>
                  </a:lnTo>
                  <a:lnTo>
                    <a:pt x="45694" y="60693"/>
                  </a:lnTo>
                  <a:lnTo>
                    <a:pt x="45288" y="62293"/>
                  </a:lnTo>
                  <a:lnTo>
                    <a:pt x="47612" y="62407"/>
                  </a:lnTo>
                  <a:lnTo>
                    <a:pt x="48044" y="61099"/>
                  </a:lnTo>
                  <a:lnTo>
                    <a:pt x="48450" y="59499"/>
                  </a:lnTo>
                  <a:close/>
                </a:path>
                <a:path w="93979" h="78104">
                  <a:moveTo>
                    <a:pt x="48945" y="64109"/>
                  </a:moveTo>
                  <a:lnTo>
                    <a:pt x="46697" y="62661"/>
                  </a:lnTo>
                  <a:lnTo>
                    <a:pt x="45567" y="64414"/>
                  </a:lnTo>
                  <a:lnTo>
                    <a:pt x="46685" y="65138"/>
                  </a:lnTo>
                  <a:lnTo>
                    <a:pt x="47815" y="65862"/>
                  </a:lnTo>
                  <a:lnTo>
                    <a:pt x="48945" y="64109"/>
                  </a:lnTo>
                  <a:close/>
                </a:path>
                <a:path w="93979" h="78104">
                  <a:moveTo>
                    <a:pt x="50482" y="66382"/>
                  </a:moveTo>
                  <a:lnTo>
                    <a:pt x="48983" y="65354"/>
                  </a:lnTo>
                  <a:lnTo>
                    <a:pt x="48094" y="66205"/>
                  </a:lnTo>
                  <a:lnTo>
                    <a:pt x="46405" y="67373"/>
                  </a:lnTo>
                  <a:lnTo>
                    <a:pt x="48818" y="69088"/>
                  </a:lnTo>
                  <a:lnTo>
                    <a:pt x="49796" y="67475"/>
                  </a:lnTo>
                  <a:lnTo>
                    <a:pt x="50482" y="66382"/>
                  </a:lnTo>
                  <a:close/>
                </a:path>
                <a:path w="93979" h="78104">
                  <a:moveTo>
                    <a:pt x="50685" y="52463"/>
                  </a:moveTo>
                  <a:lnTo>
                    <a:pt x="49161" y="49923"/>
                  </a:lnTo>
                  <a:lnTo>
                    <a:pt x="47840" y="51041"/>
                  </a:lnTo>
                  <a:lnTo>
                    <a:pt x="46990" y="51777"/>
                  </a:lnTo>
                  <a:lnTo>
                    <a:pt x="47879" y="53149"/>
                  </a:lnTo>
                  <a:lnTo>
                    <a:pt x="48920" y="52946"/>
                  </a:lnTo>
                  <a:lnTo>
                    <a:pt x="50685" y="52463"/>
                  </a:lnTo>
                  <a:close/>
                </a:path>
                <a:path w="93979" h="78104">
                  <a:moveTo>
                    <a:pt x="54356" y="68999"/>
                  </a:moveTo>
                  <a:lnTo>
                    <a:pt x="52882" y="68453"/>
                  </a:lnTo>
                  <a:lnTo>
                    <a:pt x="51485" y="67665"/>
                  </a:lnTo>
                  <a:lnTo>
                    <a:pt x="50596" y="69900"/>
                  </a:lnTo>
                  <a:lnTo>
                    <a:pt x="52070" y="70421"/>
                  </a:lnTo>
                  <a:lnTo>
                    <a:pt x="53467" y="71221"/>
                  </a:lnTo>
                  <a:lnTo>
                    <a:pt x="54356" y="68999"/>
                  </a:lnTo>
                  <a:close/>
                </a:path>
                <a:path w="93979" h="78104">
                  <a:moveTo>
                    <a:pt x="57251" y="76047"/>
                  </a:moveTo>
                  <a:lnTo>
                    <a:pt x="56121" y="75323"/>
                  </a:lnTo>
                  <a:lnTo>
                    <a:pt x="55003" y="74587"/>
                  </a:lnTo>
                  <a:lnTo>
                    <a:pt x="53873" y="76327"/>
                  </a:lnTo>
                  <a:lnTo>
                    <a:pt x="55003" y="77063"/>
                  </a:lnTo>
                  <a:lnTo>
                    <a:pt x="56121" y="77787"/>
                  </a:lnTo>
                  <a:lnTo>
                    <a:pt x="57251" y="76047"/>
                  </a:lnTo>
                  <a:close/>
                </a:path>
                <a:path w="93979" h="78104">
                  <a:moveTo>
                    <a:pt x="58432" y="49098"/>
                  </a:moveTo>
                  <a:lnTo>
                    <a:pt x="58064" y="46316"/>
                  </a:lnTo>
                  <a:lnTo>
                    <a:pt x="56464" y="46990"/>
                  </a:lnTo>
                  <a:lnTo>
                    <a:pt x="56261" y="46990"/>
                  </a:lnTo>
                  <a:lnTo>
                    <a:pt x="55867" y="47028"/>
                  </a:lnTo>
                  <a:lnTo>
                    <a:pt x="55499" y="47282"/>
                  </a:lnTo>
                  <a:lnTo>
                    <a:pt x="55219" y="47536"/>
                  </a:lnTo>
                  <a:lnTo>
                    <a:pt x="53035" y="45313"/>
                  </a:lnTo>
                  <a:lnTo>
                    <a:pt x="52628" y="50622"/>
                  </a:lnTo>
                  <a:lnTo>
                    <a:pt x="55067" y="48742"/>
                  </a:lnTo>
                  <a:lnTo>
                    <a:pt x="55410" y="49390"/>
                  </a:lnTo>
                  <a:lnTo>
                    <a:pt x="56261" y="49403"/>
                  </a:lnTo>
                  <a:lnTo>
                    <a:pt x="56794" y="48971"/>
                  </a:lnTo>
                  <a:lnTo>
                    <a:pt x="58432" y="49098"/>
                  </a:lnTo>
                  <a:close/>
                </a:path>
                <a:path w="93979" h="78104">
                  <a:moveTo>
                    <a:pt x="59575" y="58839"/>
                  </a:moveTo>
                  <a:lnTo>
                    <a:pt x="58280" y="58000"/>
                  </a:lnTo>
                  <a:lnTo>
                    <a:pt x="57277" y="57302"/>
                  </a:lnTo>
                  <a:lnTo>
                    <a:pt x="56578" y="58166"/>
                  </a:lnTo>
                  <a:lnTo>
                    <a:pt x="54089" y="56146"/>
                  </a:lnTo>
                  <a:lnTo>
                    <a:pt x="55105" y="54559"/>
                  </a:lnTo>
                  <a:lnTo>
                    <a:pt x="53975" y="53835"/>
                  </a:lnTo>
                  <a:lnTo>
                    <a:pt x="52857" y="53111"/>
                  </a:lnTo>
                  <a:lnTo>
                    <a:pt x="51727" y="54876"/>
                  </a:lnTo>
                  <a:lnTo>
                    <a:pt x="52425" y="55333"/>
                  </a:lnTo>
                  <a:lnTo>
                    <a:pt x="53098" y="58699"/>
                  </a:lnTo>
                  <a:lnTo>
                    <a:pt x="52362" y="58369"/>
                  </a:lnTo>
                  <a:lnTo>
                    <a:pt x="51485" y="59093"/>
                  </a:lnTo>
                  <a:lnTo>
                    <a:pt x="51689" y="59880"/>
                  </a:lnTo>
                  <a:lnTo>
                    <a:pt x="52019" y="61404"/>
                  </a:lnTo>
                  <a:lnTo>
                    <a:pt x="54495" y="60794"/>
                  </a:lnTo>
                  <a:lnTo>
                    <a:pt x="53784" y="59283"/>
                  </a:lnTo>
                  <a:lnTo>
                    <a:pt x="56235" y="59080"/>
                  </a:lnTo>
                  <a:lnTo>
                    <a:pt x="57912" y="60896"/>
                  </a:lnTo>
                  <a:lnTo>
                    <a:pt x="59575" y="58839"/>
                  </a:lnTo>
                  <a:close/>
                </a:path>
                <a:path w="93979" h="78104">
                  <a:moveTo>
                    <a:pt x="59893" y="40284"/>
                  </a:moveTo>
                  <a:lnTo>
                    <a:pt x="57315" y="39535"/>
                  </a:lnTo>
                  <a:lnTo>
                    <a:pt x="56426" y="42278"/>
                  </a:lnTo>
                  <a:lnTo>
                    <a:pt x="59004" y="43014"/>
                  </a:lnTo>
                  <a:lnTo>
                    <a:pt x="59448" y="41656"/>
                  </a:lnTo>
                  <a:lnTo>
                    <a:pt x="59893" y="40284"/>
                  </a:lnTo>
                  <a:close/>
                </a:path>
                <a:path w="93979" h="78104">
                  <a:moveTo>
                    <a:pt x="59969" y="53555"/>
                  </a:moveTo>
                  <a:lnTo>
                    <a:pt x="59753" y="52539"/>
                  </a:lnTo>
                  <a:lnTo>
                    <a:pt x="59283" y="50761"/>
                  </a:lnTo>
                  <a:lnTo>
                    <a:pt x="56743" y="52285"/>
                  </a:lnTo>
                  <a:lnTo>
                    <a:pt x="57861" y="53594"/>
                  </a:lnTo>
                  <a:lnTo>
                    <a:pt x="58610" y="54457"/>
                  </a:lnTo>
                  <a:lnTo>
                    <a:pt x="59969" y="53555"/>
                  </a:lnTo>
                  <a:close/>
                </a:path>
                <a:path w="93979" h="78104">
                  <a:moveTo>
                    <a:pt x="69227" y="55359"/>
                  </a:moveTo>
                  <a:lnTo>
                    <a:pt x="66979" y="53911"/>
                  </a:lnTo>
                  <a:lnTo>
                    <a:pt x="65849" y="55664"/>
                  </a:lnTo>
                  <a:lnTo>
                    <a:pt x="66967" y="56388"/>
                  </a:lnTo>
                  <a:lnTo>
                    <a:pt x="68097" y="57111"/>
                  </a:lnTo>
                  <a:lnTo>
                    <a:pt x="69227" y="55359"/>
                  </a:lnTo>
                  <a:close/>
                </a:path>
                <a:path w="93979" h="78104">
                  <a:moveTo>
                    <a:pt x="69634" y="44157"/>
                  </a:moveTo>
                  <a:lnTo>
                    <a:pt x="68414" y="43332"/>
                  </a:lnTo>
                  <a:lnTo>
                    <a:pt x="67310" y="42367"/>
                  </a:lnTo>
                  <a:lnTo>
                    <a:pt x="66916" y="42862"/>
                  </a:lnTo>
                  <a:lnTo>
                    <a:pt x="66738" y="41706"/>
                  </a:lnTo>
                  <a:lnTo>
                    <a:pt x="66014" y="41122"/>
                  </a:lnTo>
                  <a:lnTo>
                    <a:pt x="63969" y="40043"/>
                  </a:lnTo>
                  <a:lnTo>
                    <a:pt x="63931" y="44145"/>
                  </a:lnTo>
                  <a:lnTo>
                    <a:pt x="65836" y="43789"/>
                  </a:lnTo>
                  <a:lnTo>
                    <a:pt x="66255" y="43700"/>
                  </a:lnTo>
                  <a:lnTo>
                    <a:pt x="65887" y="44170"/>
                  </a:lnTo>
                  <a:lnTo>
                    <a:pt x="67119" y="44983"/>
                  </a:lnTo>
                  <a:lnTo>
                    <a:pt x="68224" y="45961"/>
                  </a:lnTo>
                  <a:lnTo>
                    <a:pt x="69634" y="44157"/>
                  </a:lnTo>
                  <a:close/>
                </a:path>
                <a:path w="93979" h="78104">
                  <a:moveTo>
                    <a:pt x="71805" y="16433"/>
                  </a:moveTo>
                  <a:lnTo>
                    <a:pt x="70675" y="15722"/>
                  </a:lnTo>
                  <a:lnTo>
                    <a:pt x="69557" y="14998"/>
                  </a:lnTo>
                  <a:lnTo>
                    <a:pt x="68427" y="16738"/>
                  </a:lnTo>
                  <a:lnTo>
                    <a:pt x="69557" y="17475"/>
                  </a:lnTo>
                  <a:lnTo>
                    <a:pt x="70675" y="18199"/>
                  </a:lnTo>
                  <a:lnTo>
                    <a:pt x="71805" y="16433"/>
                  </a:lnTo>
                  <a:close/>
                </a:path>
                <a:path w="93979" h="78104">
                  <a:moveTo>
                    <a:pt x="84505" y="35306"/>
                  </a:moveTo>
                  <a:lnTo>
                    <a:pt x="84048" y="35013"/>
                  </a:lnTo>
                  <a:lnTo>
                    <a:pt x="83604" y="34721"/>
                  </a:lnTo>
                  <a:lnTo>
                    <a:pt x="83146" y="35433"/>
                  </a:lnTo>
                  <a:lnTo>
                    <a:pt x="83591" y="35712"/>
                  </a:lnTo>
                  <a:lnTo>
                    <a:pt x="84048" y="36004"/>
                  </a:lnTo>
                  <a:lnTo>
                    <a:pt x="84505" y="35306"/>
                  </a:lnTo>
                  <a:close/>
                </a:path>
                <a:path w="93979" h="78104">
                  <a:moveTo>
                    <a:pt x="86779" y="67754"/>
                  </a:moveTo>
                  <a:lnTo>
                    <a:pt x="86207" y="67513"/>
                  </a:lnTo>
                  <a:lnTo>
                    <a:pt x="85661" y="67208"/>
                  </a:lnTo>
                  <a:lnTo>
                    <a:pt x="85280" y="68084"/>
                  </a:lnTo>
                  <a:lnTo>
                    <a:pt x="85864" y="68300"/>
                  </a:lnTo>
                  <a:lnTo>
                    <a:pt x="86398" y="68605"/>
                  </a:lnTo>
                  <a:lnTo>
                    <a:pt x="86779" y="67754"/>
                  </a:lnTo>
                  <a:close/>
                </a:path>
                <a:path w="93979" h="78104">
                  <a:moveTo>
                    <a:pt x="87363" y="33604"/>
                  </a:moveTo>
                  <a:lnTo>
                    <a:pt x="86779" y="33502"/>
                  </a:lnTo>
                  <a:lnTo>
                    <a:pt x="86245" y="33413"/>
                  </a:lnTo>
                  <a:lnTo>
                    <a:pt x="85979" y="34353"/>
                  </a:lnTo>
                  <a:lnTo>
                    <a:pt x="86563" y="34429"/>
                  </a:lnTo>
                  <a:lnTo>
                    <a:pt x="87096" y="34556"/>
                  </a:lnTo>
                  <a:lnTo>
                    <a:pt x="87363" y="33604"/>
                  </a:lnTo>
                  <a:close/>
                </a:path>
                <a:path w="93979" h="78104">
                  <a:moveTo>
                    <a:pt x="87655" y="24409"/>
                  </a:moveTo>
                  <a:lnTo>
                    <a:pt x="87185" y="24104"/>
                  </a:lnTo>
                  <a:lnTo>
                    <a:pt x="86715" y="23799"/>
                  </a:lnTo>
                  <a:lnTo>
                    <a:pt x="86194" y="24625"/>
                  </a:lnTo>
                  <a:lnTo>
                    <a:pt x="86664" y="24917"/>
                  </a:lnTo>
                  <a:lnTo>
                    <a:pt x="87122" y="25222"/>
                  </a:lnTo>
                  <a:lnTo>
                    <a:pt x="87655" y="24409"/>
                  </a:lnTo>
                  <a:close/>
                </a:path>
                <a:path w="93979" h="78104">
                  <a:moveTo>
                    <a:pt x="87884" y="20358"/>
                  </a:moveTo>
                  <a:lnTo>
                    <a:pt x="87071" y="18453"/>
                  </a:lnTo>
                  <a:lnTo>
                    <a:pt x="86360" y="19265"/>
                  </a:lnTo>
                  <a:lnTo>
                    <a:pt x="86156" y="19558"/>
                  </a:lnTo>
                  <a:lnTo>
                    <a:pt x="86423" y="19862"/>
                  </a:lnTo>
                  <a:lnTo>
                    <a:pt x="86690" y="19977"/>
                  </a:lnTo>
                  <a:lnTo>
                    <a:pt x="87884" y="20358"/>
                  </a:lnTo>
                  <a:close/>
                </a:path>
                <a:path w="93979" h="78104">
                  <a:moveTo>
                    <a:pt x="88188" y="65214"/>
                  </a:moveTo>
                  <a:lnTo>
                    <a:pt x="87287" y="64630"/>
                  </a:lnTo>
                  <a:lnTo>
                    <a:pt x="86829" y="65328"/>
                  </a:lnTo>
                  <a:lnTo>
                    <a:pt x="87287" y="65620"/>
                  </a:lnTo>
                  <a:lnTo>
                    <a:pt x="87731" y="65913"/>
                  </a:lnTo>
                  <a:lnTo>
                    <a:pt x="88188" y="65214"/>
                  </a:lnTo>
                  <a:close/>
                </a:path>
                <a:path w="93979" h="78104">
                  <a:moveTo>
                    <a:pt x="89166" y="22237"/>
                  </a:moveTo>
                  <a:lnTo>
                    <a:pt x="88722" y="21958"/>
                  </a:lnTo>
                  <a:lnTo>
                    <a:pt x="88265" y="21666"/>
                  </a:lnTo>
                  <a:lnTo>
                    <a:pt x="87820" y="22364"/>
                  </a:lnTo>
                  <a:lnTo>
                    <a:pt x="88265" y="22656"/>
                  </a:lnTo>
                  <a:lnTo>
                    <a:pt x="88722" y="22948"/>
                  </a:lnTo>
                  <a:lnTo>
                    <a:pt x="89166" y="22237"/>
                  </a:lnTo>
                  <a:close/>
                </a:path>
                <a:path w="93979" h="78104">
                  <a:moveTo>
                    <a:pt x="89890" y="37426"/>
                  </a:moveTo>
                  <a:lnTo>
                    <a:pt x="89433" y="37134"/>
                  </a:lnTo>
                  <a:lnTo>
                    <a:pt x="88861" y="36804"/>
                  </a:lnTo>
                  <a:lnTo>
                    <a:pt x="88569" y="37706"/>
                  </a:lnTo>
                  <a:lnTo>
                    <a:pt x="89014" y="37998"/>
                  </a:lnTo>
                  <a:lnTo>
                    <a:pt x="89598" y="38341"/>
                  </a:lnTo>
                  <a:lnTo>
                    <a:pt x="89890" y="37426"/>
                  </a:lnTo>
                  <a:close/>
                </a:path>
                <a:path w="93979" h="78104">
                  <a:moveTo>
                    <a:pt x="90081" y="60871"/>
                  </a:moveTo>
                  <a:lnTo>
                    <a:pt x="89179" y="60286"/>
                  </a:lnTo>
                  <a:lnTo>
                    <a:pt x="88734" y="60985"/>
                  </a:lnTo>
                  <a:lnTo>
                    <a:pt x="89179" y="61277"/>
                  </a:lnTo>
                  <a:lnTo>
                    <a:pt x="89636" y="61569"/>
                  </a:lnTo>
                  <a:lnTo>
                    <a:pt x="90081" y="60871"/>
                  </a:lnTo>
                  <a:close/>
                </a:path>
                <a:path w="93979" h="78104">
                  <a:moveTo>
                    <a:pt x="91490" y="56819"/>
                  </a:moveTo>
                  <a:lnTo>
                    <a:pt x="90589" y="56235"/>
                  </a:lnTo>
                  <a:lnTo>
                    <a:pt x="90144" y="56934"/>
                  </a:lnTo>
                  <a:lnTo>
                    <a:pt x="90589" y="57226"/>
                  </a:lnTo>
                  <a:lnTo>
                    <a:pt x="91046" y="57518"/>
                  </a:lnTo>
                  <a:lnTo>
                    <a:pt x="91490" y="56819"/>
                  </a:lnTo>
                  <a:close/>
                </a:path>
                <a:path w="93979" h="78104">
                  <a:moveTo>
                    <a:pt x="92062" y="31038"/>
                  </a:moveTo>
                  <a:lnTo>
                    <a:pt x="91617" y="30746"/>
                  </a:lnTo>
                  <a:lnTo>
                    <a:pt x="91160" y="30441"/>
                  </a:lnTo>
                  <a:lnTo>
                    <a:pt x="90716" y="31153"/>
                  </a:lnTo>
                  <a:lnTo>
                    <a:pt x="91160" y="31432"/>
                  </a:lnTo>
                  <a:lnTo>
                    <a:pt x="91617" y="31724"/>
                  </a:lnTo>
                  <a:lnTo>
                    <a:pt x="92062" y="31038"/>
                  </a:lnTo>
                  <a:close/>
                </a:path>
                <a:path w="93979" h="78104">
                  <a:moveTo>
                    <a:pt x="92113" y="27800"/>
                  </a:moveTo>
                  <a:lnTo>
                    <a:pt x="89344" y="25996"/>
                  </a:lnTo>
                  <a:lnTo>
                    <a:pt x="90068" y="27724"/>
                  </a:lnTo>
                  <a:lnTo>
                    <a:pt x="90093" y="27851"/>
                  </a:lnTo>
                  <a:lnTo>
                    <a:pt x="90347" y="28016"/>
                  </a:lnTo>
                  <a:lnTo>
                    <a:pt x="92113" y="27800"/>
                  </a:lnTo>
                  <a:close/>
                </a:path>
                <a:path w="93979" h="78104">
                  <a:moveTo>
                    <a:pt x="92519" y="52654"/>
                  </a:moveTo>
                  <a:lnTo>
                    <a:pt x="91617" y="52070"/>
                  </a:lnTo>
                  <a:lnTo>
                    <a:pt x="91173" y="52781"/>
                  </a:lnTo>
                  <a:lnTo>
                    <a:pt x="91617" y="53073"/>
                  </a:lnTo>
                  <a:lnTo>
                    <a:pt x="92075" y="53340"/>
                  </a:lnTo>
                  <a:lnTo>
                    <a:pt x="92519" y="52654"/>
                  </a:lnTo>
                  <a:close/>
                </a:path>
                <a:path w="93979" h="78104">
                  <a:moveTo>
                    <a:pt x="93002" y="35407"/>
                  </a:moveTo>
                  <a:lnTo>
                    <a:pt x="92544" y="35102"/>
                  </a:lnTo>
                  <a:lnTo>
                    <a:pt x="92100" y="34810"/>
                  </a:lnTo>
                  <a:lnTo>
                    <a:pt x="91655" y="35521"/>
                  </a:lnTo>
                  <a:lnTo>
                    <a:pt x="92100" y="35788"/>
                  </a:lnTo>
                  <a:lnTo>
                    <a:pt x="92544" y="36093"/>
                  </a:lnTo>
                  <a:lnTo>
                    <a:pt x="93002" y="35407"/>
                  </a:lnTo>
                  <a:close/>
                </a:path>
                <a:path w="93979" h="78104">
                  <a:moveTo>
                    <a:pt x="93091" y="39230"/>
                  </a:moveTo>
                  <a:lnTo>
                    <a:pt x="92189" y="38633"/>
                  </a:lnTo>
                  <a:lnTo>
                    <a:pt x="91732" y="39344"/>
                  </a:lnTo>
                  <a:lnTo>
                    <a:pt x="92189" y="39611"/>
                  </a:lnTo>
                  <a:lnTo>
                    <a:pt x="92633" y="39916"/>
                  </a:lnTo>
                  <a:lnTo>
                    <a:pt x="93091" y="39230"/>
                  </a:lnTo>
                  <a:close/>
                </a:path>
                <a:path w="93979" h="78104">
                  <a:moveTo>
                    <a:pt x="93218" y="48310"/>
                  </a:moveTo>
                  <a:lnTo>
                    <a:pt x="92773" y="48018"/>
                  </a:lnTo>
                  <a:lnTo>
                    <a:pt x="92329" y="47726"/>
                  </a:lnTo>
                  <a:lnTo>
                    <a:pt x="91871" y="48437"/>
                  </a:lnTo>
                  <a:lnTo>
                    <a:pt x="92329" y="48729"/>
                  </a:lnTo>
                  <a:lnTo>
                    <a:pt x="92773" y="49009"/>
                  </a:lnTo>
                  <a:lnTo>
                    <a:pt x="93218" y="48310"/>
                  </a:lnTo>
                  <a:close/>
                </a:path>
                <a:path w="93979" h="78104">
                  <a:moveTo>
                    <a:pt x="93535" y="42951"/>
                  </a:moveTo>
                  <a:lnTo>
                    <a:pt x="92633" y="42367"/>
                  </a:lnTo>
                  <a:lnTo>
                    <a:pt x="92176" y="43078"/>
                  </a:lnTo>
                  <a:lnTo>
                    <a:pt x="92621" y="43370"/>
                  </a:lnTo>
                  <a:lnTo>
                    <a:pt x="93078" y="43649"/>
                  </a:lnTo>
                  <a:lnTo>
                    <a:pt x="93535" y="42951"/>
                  </a:lnTo>
                  <a:close/>
                </a:path>
              </a:pathLst>
            </a:custGeom>
            <a:solidFill>
              <a:srgbClr val="F25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946779" y="7676997"/>
              <a:ext cx="121285" cy="103505"/>
            </a:xfrm>
            <a:custGeom>
              <a:avLst/>
              <a:gdLst/>
              <a:ahLst/>
              <a:cxnLst/>
              <a:rect l="l" t="t" r="r" b="b"/>
              <a:pathLst>
                <a:path w="121284" h="103504">
                  <a:moveTo>
                    <a:pt x="1498" y="69723"/>
                  </a:moveTo>
                  <a:lnTo>
                    <a:pt x="914" y="69494"/>
                  </a:lnTo>
                  <a:lnTo>
                    <a:pt x="381" y="69176"/>
                  </a:lnTo>
                  <a:lnTo>
                    <a:pt x="0" y="70040"/>
                  </a:lnTo>
                  <a:lnTo>
                    <a:pt x="571" y="70269"/>
                  </a:lnTo>
                  <a:lnTo>
                    <a:pt x="1104" y="70586"/>
                  </a:lnTo>
                  <a:lnTo>
                    <a:pt x="1498" y="69723"/>
                  </a:lnTo>
                  <a:close/>
                </a:path>
                <a:path w="121284" h="103504">
                  <a:moveTo>
                    <a:pt x="4508" y="76923"/>
                  </a:moveTo>
                  <a:lnTo>
                    <a:pt x="3924" y="76682"/>
                  </a:lnTo>
                  <a:lnTo>
                    <a:pt x="3390" y="76365"/>
                  </a:lnTo>
                  <a:lnTo>
                    <a:pt x="3009" y="77254"/>
                  </a:lnTo>
                  <a:lnTo>
                    <a:pt x="3581" y="77470"/>
                  </a:lnTo>
                  <a:lnTo>
                    <a:pt x="4114" y="77774"/>
                  </a:lnTo>
                  <a:lnTo>
                    <a:pt x="4508" y="76923"/>
                  </a:lnTo>
                  <a:close/>
                </a:path>
                <a:path w="121284" h="103504">
                  <a:moveTo>
                    <a:pt x="8623" y="83858"/>
                  </a:moveTo>
                  <a:lnTo>
                    <a:pt x="8039" y="83781"/>
                  </a:lnTo>
                  <a:lnTo>
                    <a:pt x="7505" y="83654"/>
                  </a:lnTo>
                  <a:lnTo>
                    <a:pt x="7239" y="84607"/>
                  </a:lnTo>
                  <a:lnTo>
                    <a:pt x="7823" y="84683"/>
                  </a:lnTo>
                  <a:lnTo>
                    <a:pt x="8356" y="84810"/>
                  </a:lnTo>
                  <a:lnTo>
                    <a:pt x="8623" y="83858"/>
                  </a:lnTo>
                  <a:close/>
                </a:path>
                <a:path w="121284" h="103504">
                  <a:moveTo>
                    <a:pt x="16827" y="15900"/>
                  </a:moveTo>
                  <a:lnTo>
                    <a:pt x="16256" y="15684"/>
                  </a:lnTo>
                  <a:lnTo>
                    <a:pt x="15722" y="15354"/>
                  </a:lnTo>
                  <a:lnTo>
                    <a:pt x="15328" y="16230"/>
                  </a:lnTo>
                  <a:lnTo>
                    <a:pt x="15913" y="16459"/>
                  </a:lnTo>
                  <a:lnTo>
                    <a:pt x="16446" y="16764"/>
                  </a:lnTo>
                  <a:lnTo>
                    <a:pt x="16827" y="15900"/>
                  </a:lnTo>
                  <a:close/>
                </a:path>
                <a:path w="121284" h="103504">
                  <a:moveTo>
                    <a:pt x="17068" y="92125"/>
                  </a:moveTo>
                  <a:lnTo>
                    <a:pt x="16497" y="91884"/>
                  </a:lnTo>
                  <a:lnTo>
                    <a:pt x="15951" y="91579"/>
                  </a:lnTo>
                  <a:lnTo>
                    <a:pt x="15582" y="92456"/>
                  </a:lnTo>
                  <a:lnTo>
                    <a:pt x="16154" y="92659"/>
                  </a:lnTo>
                  <a:lnTo>
                    <a:pt x="16687" y="92989"/>
                  </a:lnTo>
                  <a:lnTo>
                    <a:pt x="17068" y="92125"/>
                  </a:lnTo>
                  <a:close/>
                </a:path>
                <a:path w="121284" h="103504">
                  <a:moveTo>
                    <a:pt x="23533" y="11214"/>
                  </a:moveTo>
                  <a:lnTo>
                    <a:pt x="23075" y="10934"/>
                  </a:lnTo>
                  <a:lnTo>
                    <a:pt x="22631" y="10629"/>
                  </a:lnTo>
                  <a:lnTo>
                    <a:pt x="22174" y="11328"/>
                  </a:lnTo>
                  <a:lnTo>
                    <a:pt x="22631" y="11633"/>
                  </a:lnTo>
                  <a:lnTo>
                    <a:pt x="23075" y="11925"/>
                  </a:lnTo>
                  <a:lnTo>
                    <a:pt x="23533" y="11214"/>
                  </a:lnTo>
                  <a:close/>
                </a:path>
                <a:path w="121284" h="103504">
                  <a:moveTo>
                    <a:pt x="35788" y="101028"/>
                  </a:moveTo>
                  <a:lnTo>
                    <a:pt x="35204" y="100812"/>
                  </a:lnTo>
                  <a:lnTo>
                    <a:pt x="34671" y="100495"/>
                  </a:lnTo>
                  <a:lnTo>
                    <a:pt x="34290" y="101358"/>
                  </a:lnTo>
                  <a:lnTo>
                    <a:pt x="34861" y="101574"/>
                  </a:lnTo>
                  <a:lnTo>
                    <a:pt x="35394" y="101904"/>
                  </a:lnTo>
                  <a:lnTo>
                    <a:pt x="35788" y="101028"/>
                  </a:lnTo>
                  <a:close/>
                </a:path>
                <a:path w="121284" h="103504">
                  <a:moveTo>
                    <a:pt x="39420" y="102387"/>
                  </a:moveTo>
                  <a:lnTo>
                    <a:pt x="39128" y="101346"/>
                  </a:lnTo>
                  <a:lnTo>
                    <a:pt x="38430" y="101422"/>
                  </a:lnTo>
                  <a:lnTo>
                    <a:pt x="37592" y="101320"/>
                  </a:lnTo>
                  <a:lnTo>
                    <a:pt x="37871" y="102374"/>
                  </a:lnTo>
                  <a:lnTo>
                    <a:pt x="38569" y="102285"/>
                  </a:lnTo>
                  <a:lnTo>
                    <a:pt x="39420" y="102387"/>
                  </a:lnTo>
                  <a:close/>
                </a:path>
                <a:path w="121284" h="103504">
                  <a:moveTo>
                    <a:pt x="44538" y="102349"/>
                  </a:moveTo>
                  <a:lnTo>
                    <a:pt x="43967" y="102133"/>
                  </a:lnTo>
                  <a:lnTo>
                    <a:pt x="43434" y="101803"/>
                  </a:lnTo>
                  <a:lnTo>
                    <a:pt x="43053" y="102666"/>
                  </a:lnTo>
                  <a:lnTo>
                    <a:pt x="43611" y="102882"/>
                  </a:lnTo>
                  <a:lnTo>
                    <a:pt x="44157" y="103212"/>
                  </a:lnTo>
                  <a:lnTo>
                    <a:pt x="44538" y="102349"/>
                  </a:lnTo>
                  <a:close/>
                </a:path>
                <a:path w="121284" h="103504">
                  <a:moveTo>
                    <a:pt x="50368" y="102501"/>
                  </a:moveTo>
                  <a:lnTo>
                    <a:pt x="49911" y="102209"/>
                  </a:lnTo>
                  <a:lnTo>
                    <a:pt x="49466" y="101917"/>
                  </a:lnTo>
                  <a:lnTo>
                    <a:pt x="49009" y="102616"/>
                  </a:lnTo>
                  <a:lnTo>
                    <a:pt x="49466" y="102895"/>
                  </a:lnTo>
                  <a:lnTo>
                    <a:pt x="49911" y="103187"/>
                  </a:lnTo>
                  <a:lnTo>
                    <a:pt x="50368" y="102501"/>
                  </a:lnTo>
                  <a:close/>
                </a:path>
                <a:path w="121284" h="103504">
                  <a:moveTo>
                    <a:pt x="54533" y="100838"/>
                  </a:moveTo>
                  <a:lnTo>
                    <a:pt x="53327" y="100799"/>
                  </a:lnTo>
                  <a:lnTo>
                    <a:pt x="53047" y="100825"/>
                  </a:lnTo>
                  <a:lnTo>
                    <a:pt x="52755" y="101041"/>
                  </a:lnTo>
                  <a:lnTo>
                    <a:pt x="52832" y="101346"/>
                  </a:lnTo>
                  <a:lnTo>
                    <a:pt x="53213" y="102349"/>
                  </a:lnTo>
                  <a:lnTo>
                    <a:pt x="54533" y="100838"/>
                  </a:lnTo>
                  <a:close/>
                </a:path>
                <a:path w="121284" h="103504">
                  <a:moveTo>
                    <a:pt x="62953" y="81673"/>
                  </a:moveTo>
                  <a:lnTo>
                    <a:pt x="62128" y="81051"/>
                  </a:lnTo>
                  <a:lnTo>
                    <a:pt x="61785" y="81521"/>
                  </a:lnTo>
                  <a:lnTo>
                    <a:pt x="61442" y="81965"/>
                  </a:lnTo>
                  <a:lnTo>
                    <a:pt x="62268" y="82600"/>
                  </a:lnTo>
                  <a:lnTo>
                    <a:pt x="62598" y="82130"/>
                  </a:lnTo>
                  <a:lnTo>
                    <a:pt x="62953" y="81673"/>
                  </a:lnTo>
                  <a:close/>
                </a:path>
                <a:path w="121284" h="103504">
                  <a:moveTo>
                    <a:pt x="64185" y="99555"/>
                  </a:moveTo>
                  <a:lnTo>
                    <a:pt x="63614" y="99352"/>
                  </a:lnTo>
                  <a:lnTo>
                    <a:pt x="63080" y="99021"/>
                  </a:lnTo>
                  <a:lnTo>
                    <a:pt x="62699" y="99885"/>
                  </a:lnTo>
                  <a:lnTo>
                    <a:pt x="63271" y="100101"/>
                  </a:lnTo>
                  <a:lnTo>
                    <a:pt x="63817" y="100431"/>
                  </a:lnTo>
                  <a:lnTo>
                    <a:pt x="64185" y="99555"/>
                  </a:lnTo>
                  <a:close/>
                </a:path>
                <a:path w="121284" h="103504">
                  <a:moveTo>
                    <a:pt x="68186" y="87503"/>
                  </a:moveTo>
                  <a:lnTo>
                    <a:pt x="67767" y="87160"/>
                  </a:lnTo>
                  <a:lnTo>
                    <a:pt x="67106" y="86690"/>
                  </a:lnTo>
                  <a:lnTo>
                    <a:pt x="66332" y="87871"/>
                  </a:lnTo>
                  <a:lnTo>
                    <a:pt x="67310" y="87934"/>
                  </a:lnTo>
                  <a:lnTo>
                    <a:pt x="67754" y="87985"/>
                  </a:lnTo>
                  <a:lnTo>
                    <a:pt x="68186" y="87503"/>
                  </a:lnTo>
                  <a:close/>
                </a:path>
                <a:path w="121284" h="103504">
                  <a:moveTo>
                    <a:pt x="69303" y="75412"/>
                  </a:moveTo>
                  <a:lnTo>
                    <a:pt x="66065" y="77038"/>
                  </a:lnTo>
                  <a:lnTo>
                    <a:pt x="65227" y="75374"/>
                  </a:lnTo>
                  <a:lnTo>
                    <a:pt x="64211" y="77597"/>
                  </a:lnTo>
                  <a:lnTo>
                    <a:pt x="65862" y="77419"/>
                  </a:lnTo>
                  <a:lnTo>
                    <a:pt x="66814" y="80657"/>
                  </a:lnTo>
                  <a:lnTo>
                    <a:pt x="69303" y="75412"/>
                  </a:lnTo>
                  <a:close/>
                </a:path>
                <a:path w="121284" h="103504">
                  <a:moveTo>
                    <a:pt x="69735" y="92417"/>
                  </a:moveTo>
                  <a:lnTo>
                    <a:pt x="69278" y="92087"/>
                  </a:lnTo>
                  <a:lnTo>
                    <a:pt x="68821" y="91732"/>
                  </a:lnTo>
                  <a:lnTo>
                    <a:pt x="68199" y="92570"/>
                  </a:lnTo>
                  <a:lnTo>
                    <a:pt x="68656" y="92900"/>
                  </a:lnTo>
                  <a:lnTo>
                    <a:pt x="69113" y="93243"/>
                  </a:lnTo>
                  <a:lnTo>
                    <a:pt x="69735" y="92417"/>
                  </a:lnTo>
                  <a:close/>
                </a:path>
                <a:path w="121284" h="103504">
                  <a:moveTo>
                    <a:pt x="70307" y="96596"/>
                  </a:moveTo>
                  <a:lnTo>
                    <a:pt x="69735" y="96380"/>
                  </a:lnTo>
                  <a:lnTo>
                    <a:pt x="69189" y="96050"/>
                  </a:lnTo>
                  <a:lnTo>
                    <a:pt x="68808" y="96926"/>
                  </a:lnTo>
                  <a:lnTo>
                    <a:pt x="69392" y="97142"/>
                  </a:lnTo>
                  <a:lnTo>
                    <a:pt x="69926" y="97459"/>
                  </a:lnTo>
                  <a:lnTo>
                    <a:pt x="70307" y="96596"/>
                  </a:lnTo>
                  <a:close/>
                </a:path>
                <a:path w="121284" h="103504">
                  <a:moveTo>
                    <a:pt x="71361" y="95008"/>
                  </a:moveTo>
                  <a:lnTo>
                    <a:pt x="71285" y="94576"/>
                  </a:lnTo>
                  <a:lnTo>
                    <a:pt x="71081" y="94399"/>
                  </a:lnTo>
                  <a:lnTo>
                    <a:pt x="70053" y="93865"/>
                  </a:lnTo>
                  <a:lnTo>
                    <a:pt x="70358" y="96050"/>
                  </a:lnTo>
                  <a:lnTo>
                    <a:pt x="71208" y="95250"/>
                  </a:lnTo>
                  <a:lnTo>
                    <a:pt x="71361" y="95008"/>
                  </a:lnTo>
                  <a:close/>
                </a:path>
                <a:path w="121284" h="103504">
                  <a:moveTo>
                    <a:pt x="72644" y="88455"/>
                  </a:moveTo>
                  <a:lnTo>
                    <a:pt x="72377" y="88277"/>
                  </a:lnTo>
                  <a:lnTo>
                    <a:pt x="71424" y="87744"/>
                  </a:lnTo>
                  <a:lnTo>
                    <a:pt x="71399" y="89776"/>
                  </a:lnTo>
                  <a:lnTo>
                    <a:pt x="72351" y="89001"/>
                  </a:lnTo>
                  <a:lnTo>
                    <a:pt x="72542" y="88798"/>
                  </a:lnTo>
                  <a:lnTo>
                    <a:pt x="72644" y="88455"/>
                  </a:lnTo>
                  <a:close/>
                </a:path>
                <a:path w="121284" h="103504">
                  <a:moveTo>
                    <a:pt x="73583" y="91440"/>
                  </a:moveTo>
                  <a:lnTo>
                    <a:pt x="72758" y="91605"/>
                  </a:lnTo>
                  <a:lnTo>
                    <a:pt x="72631" y="91516"/>
                  </a:lnTo>
                  <a:lnTo>
                    <a:pt x="71894" y="91325"/>
                  </a:lnTo>
                  <a:lnTo>
                    <a:pt x="71945" y="92430"/>
                  </a:lnTo>
                  <a:lnTo>
                    <a:pt x="72605" y="92456"/>
                  </a:lnTo>
                  <a:lnTo>
                    <a:pt x="73342" y="92659"/>
                  </a:lnTo>
                  <a:lnTo>
                    <a:pt x="73583" y="91440"/>
                  </a:lnTo>
                  <a:close/>
                </a:path>
                <a:path w="121284" h="103504">
                  <a:moveTo>
                    <a:pt x="74028" y="12725"/>
                  </a:moveTo>
                  <a:lnTo>
                    <a:pt x="73571" y="12446"/>
                  </a:lnTo>
                  <a:lnTo>
                    <a:pt x="73126" y="12153"/>
                  </a:lnTo>
                  <a:lnTo>
                    <a:pt x="72669" y="12839"/>
                  </a:lnTo>
                  <a:lnTo>
                    <a:pt x="73126" y="13144"/>
                  </a:lnTo>
                  <a:lnTo>
                    <a:pt x="73571" y="13423"/>
                  </a:lnTo>
                  <a:lnTo>
                    <a:pt x="74028" y="12725"/>
                  </a:lnTo>
                  <a:close/>
                </a:path>
                <a:path w="121284" h="103504">
                  <a:moveTo>
                    <a:pt x="74866" y="93827"/>
                  </a:moveTo>
                  <a:lnTo>
                    <a:pt x="74409" y="93535"/>
                  </a:lnTo>
                  <a:lnTo>
                    <a:pt x="73964" y="93243"/>
                  </a:lnTo>
                  <a:lnTo>
                    <a:pt x="73507" y="93941"/>
                  </a:lnTo>
                  <a:lnTo>
                    <a:pt x="73964" y="94234"/>
                  </a:lnTo>
                  <a:lnTo>
                    <a:pt x="74409" y="94526"/>
                  </a:lnTo>
                  <a:lnTo>
                    <a:pt x="74866" y="93827"/>
                  </a:lnTo>
                  <a:close/>
                </a:path>
                <a:path w="121284" h="103504">
                  <a:moveTo>
                    <a:pt x="76873" y="71691"/>
                  </a:moveTo>
                  <a:lnTo>
                    <a:pt x="71615" y="67729"/>
                  </a:lnTo>
                  <a:lnTo>
                    <a:pt x="72326" y="71716"/>
                  </a:lnTo>
                  <a:lnTo>
                    <a:pt x="72250" y="71970"/>
                  </a:lnTo>
                  <a:lnTo>
                    <a:pt x="72644" y="72263"/>
                  </a:lnTo>
                  <a:lnTo>
                    <a:pt x="72872" y="72123"/>
                  </a:lnTo>
                  <a:lnTo>
                    <a:pt x="76873" y="71691"/>
                  </a:lnTo>
                  <a:close/>
                </a:path>
                <a:path w="121284" h="103504">
                  <a:moveTo>
                    <a:pt x="76962" y="28917"/>
                  </a:moveTo>
                  <a:lnTo>
                    <a:pt x="76542" y="28562"/>
                  </a:lnTo>
                  <a:lnTo>
                    <a:pt x="75933" y="28181"/>
                  </a:lnTo>
                  <a:lnTo>
                    <a:pt x="75653" y="29159"/>
                  </a:lnTo>
                  <a:lnTo>
                    <a:pt x="76073" y="29514"/>
                  </a:lnTo>
                  <a:lnTo>
                    <a:pt x="76682" y="29883"/>
                  </a:lnTo>
                  <a:lnTo>
                    <a:pt x="76962" y="28917"/>
                  </a:lnTo>
                  <a:close/>
                </a:path>
                <a:path w="121284" h="103504">
                  <a:moveTo>
                    <a:pt x="78409" y="93878"/>
                  </a:moveTo>
                  <a:lnTo>
                    <a:pt x="77812" y="93548"/>
                  </a:lnTo>
                  <a:lnTo>
                    <a:pt x="77558" y="93357"/>
                  </a:lnTo>
                  <a:lnTo>
                    <a:pt x="76187" y="92938"/>
                  </a:lnTo>
                  <a:lnTo>
                    <a:pt x="77203" y="94767"/>
                  </a:lnTo>
                  <a:lnTo>
                    <a:pt x="76708" y="95415"/>
                  </a:lnTo>
                  <a:lnTo>
                    <a:pt x="77165" y="95745"/>
                  </a:lnTo>
                  <a:lnTo>
                    <a:pt x="77609" y="96088"/>
                  </a:lnTo>
                  <a:lnTo>
                    <a:pt x="78244" y="95262"/>
                  </a:lnTo>
                  <a:lnTo>
                    <a:pt x="77774" y="94932"/>
                  </a:lnTo>
                  <a:lnTo>
                    <a:pt x="77597" y="94805"/>
                  </a:lnTo>
                  <a:lnTo>
                    <a:pt x="78079" y="94284"/>
                  </a:lnTo>
                  <a:lnTo>
                    <a:pt x="78409" y="93878"/>
                  </a:lnTo>
                  <a:close/>
                </a:path>
                <a:path w="121284" h="103504">
                  <a:moveTo>
                    <a:pt x="78740" y="91071"/>
                  </a:moveTo>
                  <a:lnTo>
                    <a:pt x="78295" y="90779"/>
                  </a:lnTo>
                  <a:lnTo>
                    <a:pt x="77838" y="90487"/>
                  </a:lnTo>
                  <a:lnTo>
                    <a:pt x="77393" y="91186"/>
                  </a:lnTo>
                  <a:lnTo>
                    <a:pt x="77838" y="91478"/>
                  </a:lnTo>
                  <a:lnTo>
                    <a:pt x="78295" y="91770"/>
                  </a:lnTo>
                  <a:lnTo>
                    <a:pt x="78740" y="91071"/>
                  </a:lnTo>
                  <a:close/>
                </a:path>
                <a:path w="121284" h="103504">
                  <a:moveTo>
                    <a:pt x="79171" y="89560"/>
                  </a:moveTo>
                  <a:lnTo>
                    <a:pt x="78740" y="89255"/>
                  </a:lnTo>
                  <a:lnTo>
                    <a:pt x="78308" y="88925"/>
                  </a:lnTo>
                  <a:lnTo>
                    <a:pt x="77812" y="89585"/>
                  </a:lnTo>
                  <a:lnTo>
                    <a:pt x="78232" y="89916"/>
                  </a:lnTo>
                  <a:lnTo>
                    <a:pt x="78676" y="90246"/>
                  </a:lnTo>
                  <a:lnTo>
                    <a:pt x="79171" y="89560"/>
                  </a:lnTo>
                  <a:close/>
                </a:path>
                <a:path w="121284" h="103504">
                  <a:moveTo>
                    <a:pt x="79578" y="59169"/>
                  </a:moveTo>
                  <a:lnTo>
                    <a:pt x="79032" y="58902"/>
                  </a:lnTo>
                  <a:lnTo>
                    <a:pt x="78790" y="59207"/>
                  </a:lnTo>
                  <a:lnTo>
                    <a:pt x="77165" y="59105"/>
                  </a:lnTo>
                  <a:lnTo>
                    <a:pt x="79184" y="61048"/>
                  </a:lnTo>
                  <a:lnTo>
                    <a:pt x="79502" y="59537"/>
                  </a:lnTo>
                  <a:lnTo>
                    <a:pt x="79578" y="59169"/>
                  </a:lnTo>
                  <a:close/>
                </a:path>
                <a:path w="121284" h="103504">
                  <a:moveTo>
                    <a:pt x="79641" y="37325"/>
                  </a:moveTo>
                  <a:lnTo>
                    <a:pt x="79209" y="36982"/>
                  </a:lnTo>
                  <a:lnTo>
                    <a:pt x="78778" y="36664"/>
                  </a:lnTo>
                  <a:lnTo>
                    <a:pt x="78282" y="37338"/>
                  </a:lnTo>
                  <a:lnTo>
                    <a:pt x="79133" y="37973"/>
                  </a:lnTo>
                  <a:lnTo>
                    <a:pt x="79641" y="37325"/>
                  </a:lnTo>
                  <a:close/>
                </a:path>
                <a:path w="121284" h="103504">
                  <a:moveTo>
                    <a:pt x="81114" y="16129"/>
                  </a:moveTo>
                  <a:lnTo>
                    <a:pt x="80264" y="15494"/>
                  </a:lnTo>
                  <a:lnTo>
                    <a:pt x="79756" y="16154"/>
                  </a:lnTo>
                  <a:lnTo>
                    <a:pt x="80187" y="16497"/>
                  </a:lnTo>
                  <a:lnTo>
                    <a:pt x="80619" y="16802"/>
                  </a:lnTo>
                  <a:lnTo>
                    <a:pt x="81114" y="16129"/>
                  </a:lnTo>
                  <a:close/>
                </a:path>
                <a:path w="121284" h="103504">
                  <a:moveTo>
                    <a:pt x="83007" y="92481"/>
                  </a:moveTo>
                  <a:lnTo>
                    <a:pt x="82626" y="92176"/>
                  </a:lnTo>
                  <a:lnTo>
                    <a:pt x="82359" y="91998"/>
                  </a:lnTo>
                  <a:lnTo>
                    <a:pt x="81114" y="91554"/>
                  </a:lnTo>
                  <a:lnTo>
                    <a:pt x="81991" y="93573"/>
                  </a:lnTo>
                  <a:lnTo>
                    <a:pt x="82740" y="92811"/>
                  </a:lnTo>
                  <a:lnTo>
                    <a:pt x="83007" y="92481"/>
                  </a:lnTo>
                  <a:close/>
                </a:path>
                <a:path w="121284" h="103504">
                  <a:moveTo>
                    <a:pt x="83235" y="94284"/>
                  </a:moveTo>
                  <a:lnTo>
                    <a:pt x="82778" y="93954"/>
                  </a:lnTo>
                  <a:lnTo>
                    <a:pt x="82321" y="93611"/>
                  </a:lnTo>
                  <a:lnTo>
                    <a:pt x="81699" y="94449"/>
                  </a:lnTo>
                  <a:lnTo>
                    <a:pt x="82156" y="94780"/>
                  </a:lnTo>
                  <a:lnTo>
                    <a:pt x="82613" y="95123"/>
                  </a:lnTo>
                  <a:lnTo>
                    <a:pt x="83235" y="94284"/>
                  </a:lnTo>
                  <a:close/>
                </a:path>
                <a:path w="121284" h="103504">
                  <a:moveTo>
                    <a:pt x="83807" y="57962"/>
                  </a:moveTo>
                  <a:lnTo>
                    <a:pt x="83235" y="57734"/>
                  </a:lnTo>
                  <a:lnTo>
                    <a:pt x="82689" y="57416"/>
                  </a:lnTo>
                  <a:lnTo>
                    <a:pt x="82308" y="58280"/>
                  </a:lnTo>
                  <a:lnTo>
                    <a:pt x="82892" y="58508"/>
                  </a:lnTo>
                  <a:lnTo>
                    <a:pt x="83426" y="58826"/>
                  </a:lnTo>
                  <a:lnTo>
                    <a:pt x="83807" y="57962"/>
                  </a:lnTo>
                  <a:close/>
                </a:path>
                <a:path w="121284" h="103504">
                  <a:moveTo>
                    <a:pt x="84188" y="85864"/>
                  </a:moveTo>
                  <a:lnTo>
                    <a:pt x="83743" y="85572"/>
                  </a:lnTo>
                  <a:lnTo>
                    <a:pt x="83286" y="85293"/>
                  </a:lnTo>
                  <a:lnTo>
                    <a:pt x="82842" y="85991"/>
                  </a:lnTo>
                  <a:lnTo>
                    <a:pt x="83743" y="86563"/>
                  </a:lnTo>
                  <a:lnTo>
                    <a:pt x="84188" y="85864"/>
                  </a:lnTo>
                  <a:close/>
                </a:path>
                <a:path w="121284" h="103504">
                  <a:moveTo>
                    <a:pt x="84696" y="21996"/>
                  </a:moveTo>
                  <a:lnTo>
                    <a:pt x="84239" y="21717"/>
                  </a:lnTo>
                  <a:lnTo>
                    <a:pt x="83794" y="21424"/>
                  </a:lnTo>
                  <a:lnTo>
                    <a:pt x="83350" y="22123"/>
                  </a:lnTo>
                  <a:lnTo>
                    <a:pt x="83794" y="22415"/>
                  </a:lnTo>
                  <a:lnTo>
                    <a:pt x="84239" y="22707"/>
                  </a:lnTo>
                  <a:lnTo>
                    <a:pt x="84696" y="21996"/>
                  </a:lnTo>
                  <a:close/>
                </a:path>
                <a:path w="121284" h="103504">
                  <a:moveTo>
                    <a:pt x="85178" y="30060"/>
                  </a:moveTo>
                  <a:lnTo>
                    <a:pt x="84239" y="29324"/>
                  </a:lnTo>
                  <a:lnTo>
                    <a:pt x="83680" y="28917"/>
                  </a:lnTo>
                  <a:lnTo>
                    <a:pt x="83058" y="29324"/>
                  </a:lnTo>
                  <a:lnTo>
                    <a:pt x="82943" y="29857"/>
                  </a:lnTo>
                  <a:lnTo>
                    <a:pt x="81724" y="29641"/>
                  </a:lnTo>
                  <a:lnTo>
                    <a:pt x="82169" y="31242"/>
                  </a:lnTo>
                  <a:lnTo>
                    <a:pt x="83121" y="30556"/>
                  </a:lnTo>
                  <a:lnTo>
                    <a:pt x="83921" y="31419"/>
                  </a:lnTo>
                  <a:lnTo>
                    <a:pt x="85178" y="30060"/>
                  </a:lnTo>
                  <a:close/>
                </a:path>
                <a:path w="121284" h="103504">
                  <a:moveTo>
                    <a:pt x="85471" y="4927"/>
                  </a:moveTo>
                  <a:lnTo>
                    <a:pt x="83540" y="5511"/>
                  </a:lnTo>
                  <a:lnTo>
                    <a:pt x="84289" y="6286"/>
                  </a:lnTo>
                  <a:lnTo>
                    <a:pt x="84543" y="6489"/>
                  </a:lnTo>
                  <a:lnTo>
                    <a:pt x="84861" y="6299"/>
                  </a:lnTo>
                  <a:lnTo>
                    <a:pt x="84988" y="6045"/>
                  </a:lnTo>
                  <a:lnTo>
                    <a:pt x="85471" y="4927"/>
                  </a:lnTo>
                  <a:close/>
                </a:path>
                <a:path w="121284" h="103504">
                  <a:moveTo>
                    <a:pt x="86499" y="81546"/>
                  </a:moveTo>
                  <a:lnTo>
                    <a:pt x="85915" y="81470"/>
                  </a:lnTo>
                  <a:lnTo>
                    <a:pt x="85382" y="81343"/>
                  </a:lnTo>
                  <a:lnTo>
                    <a:pt x="85102" y="82283"/>
                  </a:lnTo>
                  <a:lnTo>
                    <a:pt x="85699" y="82384"/>
                  </a:lnTo>
                  <a:lnTo>
                    <a:pt x="86220" y="82486"/>
                  </a:lnTo>
                  <a:lnTo>
                    <a:pt x="86499" y="81546"/>
                  </a:lnTo>
                  <a:close/>
                </a:path>
                <a:path w="121284" h="103504">
                  <a:moveTo>
                    <a:pt x="86652" y="30518"/>
                  </a:moveTo>
                  <a:lnTo>
                    <a:pt x="86220" y="30175"/>
                  </a:lnTo>
                  <a:lnTo>
                    <a:pt x="85801" y="29857"/>
                  </a:lnTo>
                  <a:lnTo>
                    <a:pt x="85293" y="30530"/>
                  </a:lnTo>
                  <a:lnTo>
                    <a:pt x="85725" y="30848"/>
                  </a:lnTo>
                  <a:lnTo>
                    <a:pt x="86144" y="31165"/>
                  </a:lnTo>
                  <a:lnTo>
                    <a:pt x="86652" y="30518"/>
                  </a:lnTo>
                  <a:close/>
                </a:path>
                <a:path w="121284" h="103504">
                  <a:moveTo>
                    <a:pt x="86893" y="45377"/>
                  </a:moveTo>
                  <a:lnTo>
                    <a:pt x="86436" y="45085"/>
                  </a:lnTo>
                  <a:lnTo>
                    <a:pt x="85991" y="44792"/>
                  </a:lnTo>
                  <a:lnTo>
                    <a:pt x="85534" y="45504"/>
                  </a:lnTo>
                  <a:lnTo>
                    <a:pt x="85979" y="45783"/>
                  </a:lnTo>
                  <a:lnTo>
                    <a:pt x="86436" y="46075"/>
                  </a:lnTo>
                  <a:lnTo>
                    <a:pt x="86893" y="45377"/>
                  </a:lnTo>
                  <a:close/>
                </a:path>
                <a:path w="121284" h="103504">
                  <a:moveTo>
                    <a:pt x="86956" y="89268"/>
                  </a:moveTo>
                  <a:lnTo>
                    <a:pt x="86537" y="88963"/>
                  </a:lnTo>
                  <a:lnTo>
                    <a:pt x="86106" y="88633"/>
                  </a:lnTo>
                  <a:lnTo>
                    <a:pt x="85610" y="89293"/>
                  </a:lnTo>
                  <a:lnTo>
                    <a:pt x="86029" y="89623"/>
                  </a:lnTo>
                  <a:lnTo>
                    <a:pt x="86461" y="89954"/>
                  </a:lnTo>
                  <a:lnTo>
                    <a:pt x="86956" y="89268"/>
                  </a:lnTo>
                  <a:close/>
                </a:path>
                <a:path w="121284" h="103504">
                  <a:moveTo>
                    <a:pt x="87731" y="18973"/>
                  </a:moveTo>
                  <a:lnTo>
                    <a:pt x="87299" y="18669"/>
                  </a:lnTo>
                  <a:lnTo>
                    <a:pt x="86880" y="18351"/>
                  </a:lnTo>
                  <a:lnTo>
                    <a:pt x="86372" y="19024"/>
                  </a:lnTo>
                  <a:lnTo>
                    <a:pt x="86804" y="19342"/>
                  </a:lnTo>
                  <a:lnTo>
                    <a:pt x="87236" y="19659"/>
                  </a:lnTo>
                  <a:lnTo>
                    <a:pt x="87731" y="18973"/>
                  </a:lnTo>
                  <a:close/>
                </a:path>
                <a:path w="121284" h="103504">
                  <a:moveTo>
                    <a:pt x="87858" y="27063"/>
                  </a:moveTo>
                  <a:lnTo>
                    <a:pt x="87439" y="25882"/>
                  </a:lnTo>
                  <a:lnTo>
                    <a:pt x="86855" y="26276"/>
                  </a:lnTo>
                  <a:lnTo>
                    <a:pt x="86537" y="26479"/>
                  </a:lnTo>
                  <a:lnTo>
                    <a:pt x="86093" y="25971"/>
                  </a:lnTo>
                  <a:lnTo>
                    <a:pt x="85178" y="26657"/>
                  </a:lnTo>
                  <a:lnTo>
                    <a:pt x="85775" y="27152"/>
                  </a:lnTo>
                  <a:lnTo>
                    <a:pt x="86207" y="27495"/>
                  </a:lnTo>
                  <a:lnTo>
                    <a:pt x="86664" y="27127"/>
                  </a:lnTo>
                  <a:lnTo>
                    <a:pt x="86741" y="27317"/>
                  </a:lnTo>
                  <a:lnTo>
                    <a:pt x="87210" y="27203"/>
                  </a:lnTo>
                  <a:lnTo>
                    <a:pt x="87858" y="27063"/>
                  </a:lnTo>
                  <a:close/>
                </a:path>
                <a:path w="121284" h="103504">
                  <a:moveTo>
                    <a:pt x="88290" y="53213"/>
                  </a:moveTo>
                  <a:lnTo>
                    <a:pt x="87845" y="52908"/>
                  </a:lnTo>
                  <a:lnTo>
                    <a:pt x="87401" y="52616"/>
                  </a:lnTo>
                  <a:lnTo>
                    <a:pt x="86944" y="53327"/>
                  </a:lnTo>
                  <a:lnTo>
                    <a:pt x="87401" y="53606"/>
                  </a:lnTo>
                  <a:lnTo>
                    <a:pt x="87845" y="53898"/>
                  </a:lnTo>
                  <a:lnTo>
                    <a:pt x="88290" y="53213"/>
                  </a:lnTo>
                  <a:close/>
                </a:path>
                <a:path w="121284" h="103504">
                  <a:moveTo>
                    <a:pt x="88773" y="93484"/>
                  </a:moveTo>
                  <a:lnTo>
                    <a:pt x="88341" y="93167"/>
                  </a:lnTo>
                  <a:lnTo>
                    <a:pt x="87909" y="92837"/>
                  </a:lnTo>
                  <a:lnTo>
                    <a:pt x="87414" y="93497"/>
                  </a:lnTo>
                  <a:lnTo>
                    <a:pt x="87845" y="93827"/>
                  </a:lnTo>
                  <a:lnTo>
                    <a:pt x="88265" y="94157"/>
                  </a:lnTo>
                  <a:lnTo>
                    <a:pt x="88773" y="93484"/>
                  </a:lnTo>
                  <a:close/>
                </a:path>
                <a:path w="121284" h="103504">
                  <a:moveTo>
                    <a:pt x="89179" y="11861"/>
                  </a:moveTo>
                  <a:lnTo>
                    <a:pt x="89103" y="11391"/>
                  </a:lnTo>
                  <a:lnTo>
                    <a:pt x="88963" y="10629"/>
                  </a:lnTo>
                  <a:lnTo>
                    <a:pt x="87503" y="11226"/>
                  </a:lnTo>
                  <a:lnTo>
                    <a:pt x="88176" y="11823"/>
                  </a:lnTo>
                  <a:lnTo>
                    <a:pt x="88493" y="12026"/>
                  </a:lnTo>
                  <a:lnTo>
                    <a:pt x="89179" y="11861"/>
                  </a:lnTo>
                  <a:close/>
                </a:path>
                <a:path w="121284" h="103504">
                  <a:moveTo>
                    <a:pt x="89992" y="1930"/>
                  </a:moveTo>
                  <a:lnTo>
                    <a:pt x="89420" y="0"/>
                  </a:lnTo>
                  <a:lnTo>
                    <a:pt x="88646" y="762"/>
                  </a:lnTo>
                  <a:lnTo>
                    <a:pt x="88442" y="1016"/>
                  </a:lnTo>
                  <a:lnTo>
                    <a:pt x="88633" y="1320"/>
                  </a:lnTo>
                  <a:lnTo>
                    <a:pt x="88887" y="1460"/>
                  </a:lnTo>
                  <a:lnTo>
                    <a:pt x="89992" y="1930"/>
                  </a:lnTo>
                  <a:close/>
                </a:path>
                <a:path w="121284" h="103504">
                  <a:moveTo>
                    <a:pt x="90741" y="18326"/>
                  </a:moveTo>
                  <a:lnTo>
                    <a:pt x="89712" y="19138"/>
                  </a:lnTo>
                  <a:lnTo>
                    <a:pt x="89268" y="19113"/>
                  </a:lnTo>
                  <a:lnTo>
                    <a:pt x="89128" y="19799"/>
                  </a:lnTo>
                  <a:lnTo>
                    <a:pt x="89547" y="19951"/>
                  </a:lnTo>
                  <a:lnTo>
                    <a:pt x="90627" y="20408"/>
                  </a:lnTo>
                  <a:lnTo>
                    <a:pt x="90741" y="18326"/>
                  </a:lnTo>
                  <a:close/>
                </a:path>
                <a:path w="121284" h="103504">
                  <a:moveTo>
                    <a:pt x="90995" y="14325"/>
                  </a:moveTo>
                  <a:lnTo>
                    <a:pt x="90563" y="14008"/>
                  </a:lnTo>
                  <a:lnTo>
                    <a:pt x="90144" y="13690"/>
                  </a:lnTo>
                  <a:lnTo>
                    <a:pt x="89636" y="14363"/>
                  </a:lnTo>
                  <a:lnTo>
                    <a:pt x="90068" y="14681"/>
                  </a:lnTo>
                  <a:lnTo>
                    <a:pt x="90500" y="14998"/>
                  </a:lnTo>
                  <a:lnTo>
                    <a:pt x="90995" y="14325"/>
                  </a:lnTo>
                  <a:close/>
                </a:path>
                <a:path w="121284" h="103504">
                  <a:moveTo>
                    <a:pt x="92506" y="7823"/>
                  </a:moveTo>
                  <a:lnTo>
                    <a:pt x="92443" y="7289"/>
                  </a:lnTo>
                  <a:lnTo>
                    <a:pt x="92316" y="6629"/>
                  </a:lnTo>
                  <a:lnTo>
                    <a:pt x="91440" y="7010"/>
                  </a:lnTo>
                  <a:lnTo>
                    <a:pt x="91503" y="7543"/>
                  </a:lnTo>
                  <a:lnTo>
                    <a:pt x="91630" y="8204"/>
                  </a:lnTo>
                  <a:lnTo>
                    <a:pt x="92506" y="7823"/>
                  </a:lnTo>
                  <a:close/>
                </a:path>
                <a:path w="121284" h="103504">
                  <a:moveTo>
                    <a:pt x="93065" y="4000"/>
                  </a:moveTo>
                  <a:lnTo>
                    <a:pt x="92633" y="3695"/>
                  </a:lnTo>
                  <a:lnTo>
                    <a:pt x="92202" y="3365"/>
                  </a:lnTo>
                  <a:lnTo>
                    <a:pt x="91706" y="4025"/>
                  </a:lnTo>
                  <a:lnTo>
                    <a:pt x="92125" y="4368"/>
                  </a:lnTo>
                  <a:lnTo>
                    <a:pt x="92557" y="4686"/>
                  </a:lnTo>
                  <a:lnTo>
                    <a:pt x="93065" y="4000"/>
                  </a:lnTo>
                  <a:close/>
                </a:path>
                <a:path w="121284" h="103504">
                  <a:moveTo>
                    <a:pt x="94640" y="11353"/>
                  </a:moveTo>
                  <a:lnTo>
                    <a:pt x="94208" y="11049"/>
                  </a:lnTo>
                  <a:lnTo>
                    <a:pt x="93776" y="10718"/>
                  </a:lnTo>
                  <a:lnTo>
                    <a:pt x="93281" y="11404"/>
                  </a:lnTo>
                  <a:lnTo>
                    <a:pt x="93713" y="11709"/>
                  </a:lnTo>
                  <a:lnTo>
                    <a:pt x="94132" y="12039"/>
                  </a:lnTo>
                  <a:lnTo>
                    <a:pt x="94640" y="11353"/>
                  </a:lnTo>
                  <a:close/>
                </a:path>
                <a:path w="121284" h="103504">
                  <a:moveTo>
                    <a:pt x="96012" y="3657"/>
                  </a:moveTo>
                  <a:lnTo>
                    <a:pt x="95072" y="2946"/>
                  </a:lnTo>
                  <a:lnTo>
                    <a:pt x="94335" y="3924"/>
                  </a:lnTo>
                  <a:lnTo>
                    <a:pt x="94818" y="4279"/>
                  </a:lnTo>
                  <a:lnTo>
                    <a:pt x="95275" y="4635"/>
                  </a:lnTo>
                  <a:lnTo>
                    <a:pt x="96012" y="3657"/>
                  </a:lnTo>
                  <a:close/>
                </a:path>
                <a:path w="121284" h="103504">
                  <a:moveTo>
                    <a:pt x="96926" y="5295"/>
                  </a:moveTo>
                  <a:lnTo>
                    <a:pt x="96342" y="5067"/>
                  </a:lnTo>
                  <a:lnTo>
                    <a:pt x="95770" y="4699"/>
                  </a:lnTo>
                  <a:lnTo>
                    <a:pt x="95402" y="5600"/>
                  </a:lnTo>
                  <a:lnTo>
                    <a:pt x="95986" y="5842"/>
                  </a:lnTo>
                  <a:lnTo>
                    <a:pt x="96558" y="6197"/>
                  </a:lnTo>
                  <a:lnTo>
                    <a:pt x="96926" y="5295"/>
                  </a:lnTo>
                  <a:close/>
                </a:path>
                <a:path w="121284" h="103504">
                  <a:moveTo>
                    <a:pt x="97878" y="16179"/>
                  </a:moveTo>
                  <a:lnTo>
                    <a:pt x="97459" y="15862"/>
                  </a:lnTo>
                  <a:lnTo>
                    <a:pt x="97028" y="15544"/>
                  </a:lnTo>
                  <a:lnTo>
                    <a:pt x="96520" y="16217"/>
                  </a:lnTo>
                  <a:lnTo>
                    <a:pt x="96951" y="16535"/>
                  </a:lnTo>
                  <a:lnTo>
                    <a:pt x="97383" y="16852"/>
                  </a:lnTo>
                  <a:lnTo>
                    <a:pt x="97878" y="16179"/>
                  </a:lnTo>
                  <a:close/>
                </a:path>
                <a:path w="121284" h="103504">
                  <a:moveTo>
                    <a:pt x="98082" y="1625"/>
                  </a:moveTo>
                  <a:lnTo>
                    <a:pt x="97497" y="1447"/>
                  </a:lnTo>
                  <a:lnTo>
                    <a:pt x="97409" y="1295"/>
                  </a:lnTo>
                  <a:lnTo>
                    <a:pt x="96583" y="114"/>
                  </a:lnTo>
                  <a:lnTo>
                    <a:pt x="96266" y="2146"/>
                  </a:lnTo>
                  <a:lnTo>
                    <a:pt x="97345" y="2324"/>
                  </a:lnTo>
                  <a:lnTo>
                    <a:pt x="97993" y="2514"/>
                  </a:lnTo>
                  <a:lnTo>
                    <a:pt x="98082" y="1625"/>
                  </a:lnTo>
                  <a:close/>
                </a:path>
                <a:path w="121284" h="103504">
                  <a:moveTo>
                    <a:pt x="98107" y="15379"/>
                  </a:moveTo>
                  <a:lnTo>
                    <a:pt x="97536" y="13462"/>
                  </a:lnTo>
                  <a:lnTo>
                    <a:pt x="96748" y="14211"/>
                  </a:lnTo>
                  <a:lnTo>
                    <a:pt x="96558" y="14478"/>
                  </a:lnTo>
                  <a:lnTo>
                    <a:pt x="96748" y="14782"/>
                  </a:lnTo>
                  <a:lnTo>
                    <a:pt x="96989" y="14909"/>
                  </a:lnTo>
                  <a:lnTo>
                    <a:pt x="98107" y="15379"/>
                  </a:lnTo>
                  <a:close/>
                </a:path>
                <a:path w="121284" h="103504">
                  <a:moveTo>
                    <a:pt x="98145" y="7594"/>
                  </a:moveTo>
                  <a:lnTo>
                    <a:pt x="97878" y="7416"/>
                  </a:lnTo>
                  <a:lnTo>
                    <a:pt x="96926" y="6896"/>
                  </a:lnTo>
                  <a:lnTo>
                    <a:pt x="96901" y="8915"/>
                  </a:lnTo>
                  <a:lnTo>
                    <a:pt x="97853" y="8153"/>
                  </a:lnTo>
                  <a:lnTo>
                    <a:pt x="98056" y="7950"/>
                  </a:lnTo>
                  <a:lnTo>
                    <a:pt x="98145" y="7594"/>
                  </a:lnTo>
                  <a:close/>
                </a:path>
                <a:path w="121284" h="103504">
                  <a:moveTo>
                    <a:pt x="99136" y="6032"/>
                  </a:moveTo>
                  <a:lnTo>
                    <a:pt x="98717" y="5664"/>
                  </a:lnTo>
                  <a:lnTo>
                    <a:pt x="98107" y="5295"/>
                  </a:lnTo>
                  <a:lnTo>
                    <a:pt x="97828" y="6273"/>
                  </a:lnTo>
                  <a:lnTo>
                    <a:pt x="98247" y="6604"/>
                  </a:lnTo>
                  <a:lnTo>
                    <a:pt x="98856" y="6985"/>
                  </a:lnTo>
                  <a:lnTo>
                    <a:pt x="99136" y="6032"/>
                  </a:lnTo>
                  <a:close/>
                </a:path>
                <a:path w="121284" h="103504">
                  <a:moveTo>
                    <a:pt x="99237" y="33159"/>
                  </a:moveTo>
                  <a:lnTo>
                    <a:pt x="98361" y="31978"/>
                  </a:lnTo>
                  <a:lnTo>
                    <a:pt x="98882" y="31699"/>
                  </a:lnTo>
                  <a:lnTo>
                    <a:pt x="98945" y="30911"/>
                  </a:lnTo>
                  <a:lnTo>
                    <a:pt x="98463" y="30568"/>
                  </a:lnTo>
                  <a:lnTo>
                    <a:pt x="97332" y="29527"/>
                  </a:lnTo>
                  <a:lnTo>
                    <a:pt x="96266" y="31623"/>
                  </a:lnTo>
                  <a:lnTo>
                    <a:pt x="97713" y="32029"/>
                  </a:lnTo>
                  <a:lnTo>
                    <a:pt x="96202" y="33045"/>
                  </a:lnTo>
                  <a:lnTo>
                    <a:pt x="99237" y="33159"/>
                  </a:lnTo>
                  <a:close/>
                </a:path>
                <a:path w="121284" h="103504">
                  <a:moveTo>
                    <a:pt x="99695" y="25031"/>
                  </a:moveTo>
                  <a:lnTo>
                    <a:pt x="98399" y="20116"/>
                  </a:lnTo>
                  <a:lnTo>
                    <a:pt x="96913" y="22555"/>
                  </a:lnTo>
                  <a:lnTo>
                    <a:pt x="96862" y="22720"/>
                  </a:lnTo>
                  <a:lnTo>
                    <a:pt x="96875" y="22923"/>
                  </a:lnTo>
                  <a:lnTo>
                    <a:pt x="96951" y="23088"/>
                  </a:lnTo>
                  <a:lnTo>
                    <a:pt x="95377" y="22834"/>
                  </a:lnTo>
                  <a:lnTo>
                    <a:pt x="96837" y="25095"/>
                  </a:lnTo>
                  <a:lnTo>
                    <a:pt x="97142" y="23355"/>
                  </a:lnTo>
                  <a:lnTo>
                    <a:pt x="99695" y="25031"/>
                  </a:lnTo>
                  <a:close/>
                </a:path>
                <a:path w="121284" h="103504">
                  <a:moveTo>
                    <a:pt x="101739" y="11049"/>
                  </a:moveTo>
                  <a:lnTo>
                    <a:pt x="101320" y="10718"/>
                  </a:lnTo>
                  <a:lnTo>
                    <a:pt x="100888" y="10414"/>
                  </a:lnTo>
                  <a:lnTo>
                    <a:pt x="100393" y="11061"/>
                  </a:lnTo>
                  <a:lnTo>
                    <a:pt x="100812" y="11404"/>
                  </a:lnTo>
                  <a:lnTo>
                    <a:pt x="101244" y="11722"/>
                  </a:lnTo>
                  <a:lnTo>
                    <a:pt x="101739" y="11049"/>
                  </a:lnTo>
                  <a:close/>
                </a:path>
                <a:path w="121284" h="103504">
                  <a:moveTo>
                    <a:pt x="101993" y="4102"/>
                  </a:moveTo>
                  <a:lnTo>
                    <a:pt x="101561" y="3784"/>
                  </a:lnTo>
                  <a:lnTo>
                    <a:pt x="101130" y="3467"/>
                  </a:lnTo>
                  <a:lnTo>
                    <a:pt x="100634" y="4114"/>
                  </a:lnTo>
                  <a:lnTo>
                    <a:pt x="101066" y="4457"/>
                  </a:lnTo>
                  <a:lnTo>
                    <a:pt x="101485" y="4775"/>
                  </a:lnTo>
                  <a:lnTo>
                    <a:pt x="101993" y="4102"/>
                  </a:lnTo>
                  <a:close/>
                </a:path>
                <a:path w="121284" h="103504">
                  <a:moveTo>
                    <a:pt x="103035" y="17551"/>
                  </a:moveTo>
                  <a:lnTo>
                    <a:pt x="102984" y="16878"/>
                  </a:lnTo>
                  <a:lnTo>
                    <a:pt x="102895" y="16344"/>
                  </a:lnTo>
                  <a:lnTo>
                    <a:pt x="101955" y="16217"/>
                  </a:lnTo>
                  <a:lnTo>
                    <a:pt x="102006" y="16891"/>
                  </a:lnTo>
                  <a:lnTo>
                    <a:pt x="102095" y="17424"/>
                  </a:lnTo>
                  <a:lnTo>
                    <a:pt x="103035" y="17551"/>
                  </a:lnTo>
                  <a:close/>
                </a:path>
                <a:path w="121284" h="103504">
                  <a:moveTo>
                    <a:pt x="106032" y="10210"/>
                  </a:moveTo>
                  <a:lnTo>
                    <a:pt x="105448" y="8280"/>
                  </a:lnTo>
                  <a:lnTo>
                    <a:pt x="104673" y="9042"/>
                  </a:lnTo>
                  <a:lnTo>
                    <a:pt x="104470" y="9296"/>
                  </a:lnTo>
                  <a:lnTo>
                    <a:pt x="104660" y="9613"/>
                  </a:lnTo>
                  <a:lnTo>
                    <a:pt x="104902" y="9728"/>
                  </a:lnTo>
                  <a:lnTo>
                    <a:pt x="106032" y="10210"/>
                  </a:lnTo>
                  <a:close/>
                </a:path>
                <a:path w="121284" h="103504">
                  <a:moveTo>
                    <a:pt x="108191" y="27571"/>
                  </a:moveTo>
                  <a:lnTo>
                    <a:pt x="107442" y="27584"/>
                  </a:lnTo>
                  <a:lnTo>
                    <a:pt x="106781" y="27482"/>
                  </a:lnTo>
                  <a:lnTo>
                    <a:pt x="106565" y="28473"/>
                  </a:lnTo>
                  <a:lnTo>
                    <a:pt x="107302" y="28460"/>
                  </a:lnTo>
                  <a:lnTo>
                    <a:pt x="107950" y="28549"/>
                  </a:lnTo>
                  <a:lnTo>
                    <a:pt x="108191" y="27571"/>
                  </a:lnTo>
                  <a:close/>
                </a:path>
                <a:path w="121284" h="103504">
                  <a:moveTo>
                    <a:pt x="110871" y="19278"/>
                  </a:moveTo>
                  <a:lnTo>
                    <a:pt x="110337" y="18148"/>
                  </a:lnTo>
                  <a:lnTo>
                    <a:pt x="109804" y="18364"/>
                  </a:lnTo>
                  <a:lnTo>
                    <a:pt x="109232" y="18580"/>
                  </a:lnTo>
                  <a:lnTo>
                    <a:pt x="109766" y="19710"/>
                  </a:lnTo>
                  <a:lnTo>
                    <a:pt x="110312" y="19507"/>
                  </a:lnTo>
                  <a:lnTo>
                    <a:pt x="110871" y="19278"/>
                  </a:lnTo>
                  <a:close/>
                </a:path>
                <a:path w="121284" h="103504">
                  <a:moveTo>
                    <a:pt x="118554" y="21107"/>
                  </a:moveTo>
                  <a:lnTo>
                    <a:pt x="118135" y="20789"/>
                  </a:lnTo>
                  <a:lnTo>
                    <a:pt x="117703" y="20472"/>
                  </a:lnTo>
                  <a:lnTo>
                    <a:pt x="117208" y="21145"/>
                  </a:lnTo>
                  <a:lnTo>
                    <a:pt x="117627" y="21463"/>
                  </a:lnTo>
                  <a:lnTo>
                    <a:pt x="118059" y="21780"/>
                  </a:lnTo>
                  <a:lnTo>
                    <a:pt x="118554" y="21107"/>
                  </a:lnTo>
                  <a:close/>
                </a:path>
                <a:path w="121284" h="103504">
                  <a:moveTo>
                    <a:pt x="121056" y="27025"/>
                  </a:moveTo>
                  <a:lnTo>
                    <a:pt x="120586" y="26670"/>
                  </a:lnTo>
                  <a:lnTo>
                    <a:pt x="120116" y="26314"/>
                  </a:lnTo>
                  <a:lnTo>
                    <a:pt x="119380" y="27279"/>
                  </a:lnTo>
                  <a:lnTo>
                    <a:pt x="119849" y="27635"/>
                  </a:lnTo>
                  <a:lnTo>
                    <a:pt x="120319" y="27990"/>
                  </a:lnTo>
                  <a:lnTo>
                    <a:pt x="121056" y="27025"/>
                  </a:lnTo>
                  <a:close/>
                </a:path>
              </a:pathLst>
            </a:custGeom>
            <a:solidFill>
              <a:srgbClr val="F25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018776" y="7706219"/>
              <a:ext cx="56515" cy="67310"/>
            </a:xfrm>
            <a:custGeom>
              <a:avLst/>
              <a:gdLst/>
              <a:ahLst/>
              <a:cxnLst/>
              <a:rect l="l" t="t" r="r" b="b"/>
              <a:pathLst>
                <a:path w="56515" h="67309">
                  <a:moveTo>
                    <a:pt x="2044" y="57404"/>
                  </a:moveTo>
                  <a:lnTo>
                    <a:pt x="1066" y="57340"/>
                  </a:lnTo>
                  <a:lnTo>
                    <a:pt x="622" y="57289"/>
                  </a:lnTo>
                  <a:lnTo>
                    <a:pt x="190" y="57772"/>
                  </a:lnTo>
                  <a:lnTo>
                    <a:pt x="609" y="58115"/>
                  </a:lnTo>
                  <a:lnTo>
                    <a:pt x="1270" y="58585"/>
                  </a:lnTo>
                  <a:lnTo>
                    <a:pt x="2044" y="57404"/>
                  </a:lnTo>
                  <a:close/>
                </a:path>
                <a:path w="56515" h="67309">
                  <a:moveTo>
                    <a:pt x="2260" y="48183"/>
                  </a:moveTo>
                  <a:lnTo>
                    <a:pt x="1689" y="47929"/>
                  </a:lnTo>
                  <a:lnTo>
                    <a:pt x="1917" y="47599"/>
                  </a:lnTo>
                  <a:lnTo>
                    <a:pt x="1562" y="47409"/>
                  </a:lnTo>
                  <a:lnTo>
                    <a:pt x="1435" y="47129"/>
                  </a:lnTo>
                  <a:lnTo>
                    <a:pt x="1435" y="45593"/>
                  </a:lnTo>
                  <a:lnTo>
                    <a:pt x="0" y="46939"/>
                  </a:lnTo>
                  <a:lnTo>
                    <a:pt x="812" y="47713"/>
                  </a:lnTo>
                  <a:lnTo>
                    <a:pt x="406" y="48107"/>
                  </a:lnTo>
                  <a:lnTo>
                    <a:pt x="1016" y="48488"/>
                  </a:lnTo>
                  <a:lnTo>
                    <a:pt x="1308" y="48691"/>
                  </a:lnTo>
                  <a:lnTo>
                    <a:pt x="1841" y="49034"/>
                  </a:lnTo>
                  <a:lnTo>
                    <a:pt x="2260" y="48183"/>
                  </a:lnTo>
                  <a:close/>
                </a:path>
                <a:path w="56515" h="67309">
                  <a:moveTo>
                    <a:pt x="4546" y="55460"/>
                  </a:moveTo>
                  <a:lnTo>
                    <a:pt x="3721" y="55626"/>
                  </a:lnTo>
                  <a:lnTo>
                    <a:pt x="2984" y="55130"/>
                  </a:lnTo>
                  <a:lnTo>
                    <a:pt x="2781" y="56438"/>
                  </a:lnTo>
                  <a:lnTo>
                    <a:pt x="3568" y="56476"/>
                  </a:lnTo>
                  <a:lnTo>
                    <a:pt x="4305" y="56692"/>
                  </a:lnTo>
                  <a:lnTo>
                    <a:pt x="4546" y="55460"/>
                  </a:lnTo>
                  <a:close/>
                </a:path>
                <a:path w="56515" h="67309">
                  <a:moveTo>
                    <a:pt x="6604" y="59245"/>
                  </a:moveTo>
                  <a:lnTo>
                    <a:pt x="6172" y="58889"/>
                  </a:lnTo>
                  <a:lnTo>
                    <a:pt x="5575" y="58508"/>
                  </a:lnTo>
                  <a:lnTo>
                    <a:pt x="5295" y="59474"/>
                  </a:lnTo>
                  <a:lnTo>
                    <a:pt x="5715" y="59829"/>
                  </a:lnTo>
                  <a:lnTo>
                    <a:pt x="6311" y="60210"/>
                  </a:lnTo>
                  <a:lnTo>
                    <a:pt x="6604" y="59245"/>
                  </a:lnTo>
                  <a:close/>
                </a:path>
                <a:path w="56515" h="67309">
                  <a:moveTo>
                    <a:pt x="10160" y="44589"/>
                  </a:moveTo>
                  <a:lnTo>
                    <a:pt x="9639" y="44500"/>
                  </a:lnTo>
                  <a:lnTo>
                    <a:pt x="9156" y="43510"/>
                  </a:lnTo>
                  <a:lnTo>
                    <a:pt x="7289" y="44284"/>
                  </a:lnTo>
                  <a:lnTo>
                    <a:pt x="7924" y="45339"/>
                  </a:lnTo>
                  <a:lnTo>
                    <a:pt x="8229" y="45948"/>
                  </a:lnTo>
                  <a:lnTo>
                    <a:pt x="9232" y="45847"/>
                  </a:lnTo>
                  <a:lnTo>
                    <a:pt x="9588" y="45339"/>
                  </a:lnTo>
                  <a:lnTo>
                    <a:pt x="10045" y="45326"/>
                  </a:lnTo>
                  <a:lnTo>
                    <a:pt x="10160" y="44589"/>
                  </a:lnTo>
                  <a:close/>
                </a:path>
                <a:path w="56515" h="67309">
                  <a:moveTo>
                    <a:pt x="10464" y="56095"/>
                  </a:moveTo>
                  <a:lnTo>
                    <a:pt x="10287" y="55778"/>
                  </a:lnTo>
                  <a:lnTo>
                    <a:pt x="10033" y="55651"/>
                  </a:lnTo>
                  <a:lnTo>
                    <a:pt x="8915" y="55181"/>
                  </a:lnTo>
                  <a:lnTo>
                    <a:pt x="9499" y="57111"/>
                  </a:lnTo>
                  <a:lnTo>
                    <a:pt x="10274" y="56349"/>
                  </a:lnTo>
                  <a:lnTo>
                    <a:pt x="10464" y="56095"/>
                  </a:lnTo>
                  <a:close/>
                </a:path>
                <a:path w="56515" h="67309">
                  <a:moveTo>
                    <a:pt x="10642" y="50406"/>
                  </a:moveTo>
                  <a:lnTo>
                    <a:pt x="10426" y="49860"/>
                  </a:lnTo>
                  <a:lnTo>
                    <a:pt x="10198" y="49301"/>
                  </a:lnTo>
                  <a:lnTo>
                    <a:pt x="9055" y="49822"/>
                  </a:lnTo>
                  <a:lnTo>
                    <a:pt x="9499" y="50939"/>
                  </a:lnTo>
                  <a:lnTo>
                    <a:pt x="10642" y="50406"/>
                  </a:lnTo>
                  <a:close/>
                </a:path>
                <a:path w="56515" h="67309">
                  <a:moveTo>
                    <a:pt x="11912" y="48501"/>
                  </a:moveTo>
                  <a:lnTo>
                    <a:pt x="11353" y="47218"/>
                  </a:lnTo>
                  <a:lnTo>
                    <a:pt x="10795" y="47434"/>
                  </a:lnTo>
                  <a:lnTo>
                    <a:pt x="10223" y="47688"/>
                  </a:lnTo>
                  <a:lnTo>
                    <a:pt x="10782" y="48971"/>
                  </a:lnTo>
                  <a:lnTo>
                    <a:pt x="11912" y="48501"/>
                  </a:lnTo>
                  <a:close/>
                </a:path>
                <a:path w="56515" h="67309">
                  <a:moveTo>
                    <a:pt x="14643" y="65976"/>
                  </a:moveTo>
                  <a:lnTo>
                    <a:pt x="14249" y="65659"/>
                  </a:lnTo>
                  <a:lnTo>
                    <a:pt x="13995" y="65493"/>
                  </a:lnTo>
                  <a:lnTo>
                    <a:pt x="12750" y="65049"/>
                  </a:lnTo>
                  <a:lnTo>
                    <a:pt x="13627" y="67056"/>
                  </a:lnTo>
                  <a:lnTo>
                    <a:pt x="14376" y="66306"/>
                  </a:lnTo>
                  <a:lnTo>
                    <a:pt x="14643" y="65976"/>
                  </a:lnTo>
                  <a:close/>
                </a:path>
                <a:path w="56515" h="67309">
                  <a:moveTo>
                    <a:pt x="14859" y="24117"/>
                  </a:moveTo>
                  <a:lnTo>
                    <a:pt x="14389" y="22720"/>
                  </a:lnTo>
                  <a:lnTo>
                    <a:pt x="13779" y="22948"/>
                  </a:lnTo>
                  <a:lnTo>
                    <a:pt x="13246" y="23202"/>
                  </a:lnTo>
                  <a:lnTo>
                    <a:pt x="13728" y="24599"/>
                  </a:lnTo>
                  <a:lnTo>
                    <a:pt x="14325" y="24371"/>
                  </a:lnTo>
                  <a:lnTo>
                    <a:pt x="14859" y="24117"/>
                  </a:lnTo>
                  <a:close/>
                </a:path>
                <a:path w="56515" h="67309">
                  <a:moveTo>
                    <a:pt x="15278" y="33528"/>
                  </a:moveTo>
                  <a:lnTo>
                    <a:pt x="14846" y="33210"/>
                  </a:lnTo>
                  <a:lnTo>
                    <a:pt x="14414" y="32867"/>
                  </a:lnTo>
                  <a:lnTo>
                    <a:pt x="13919" y="33540"/>
                  </a:lnTo>
                  <a:lnTo>
                    <a:pt x="14351" y="33870"/>
                  </a:lnTo>
                  <a:lnTo>
                    <a:pt x="14770" y="34188"/>
                  </a:lnTo>
                  <a:lnTo>
                    <a:pt x="15278" y="33528"/>
                  </a:lnTo>
                  <a:close/>
                </a:path>
                <a:path w="56515" h="67309">
                  <a:moveTo>
                    <a:pt x="15468" y="55473"/>
                  </a:moveTo>
                  <a:lnTo>
                    <a:pt x="14160" y="56388"/>
                  </a:lnTo>
                  <a:lnTo>
                    <a:pt x="13957" y="56997"/>
                  </a:lnTo>
                  <a:lnTo>
                    <a:pt x="13665" y="58254"/>
                  </a:lnTo>
                  <a:lnTo>
                    <a:pt x="14986" y="57340"/>
                  </a:lnTo>
                  <a:lnTo>
                    <a:pt x="15189" y="56743"/>
                  </a:lnTo>
                  <a:lnTo>
                    <a:pt x="15468" y="55473"/>
                  </a:lnTo>
                  <a:close/>
                </a:path>
                <a:path w="56515" h="67309">
                  <a:moveTo>
                    <a:pt x="15786" y="39077"/>
                  </a:moveTo>
                  <a:lnTo>
                    <a:pt x="15024" y="38290"/>
                  </a:lnTo>
                  <a:lnTo>
                    <a:pt x="14770" y="38100"/>
                  </a:lnTo>
                  <a:lnTo>
                    <a:pt x="14465" y="38290"/>
                  </a:lnTo>
                  <a:lnTo>
                    <a:pt x="14325" y="38531"/>
                  </a:lnTo>
                  <a:lnTo>
                    <a:pt x="13855" y="39662"/>
                  </a:lnTo>
                  <a:lnTo>
                    <a:pt x="15786" y="39077"/>
                  </a:lnTo>
                  <a:close/>
                </a:path>
                <a:path w="56515" h="67309">
                  <a:moveTo>
                    <a:pt x="17754" y="65608"/>
                  </a:moveTo>
                  <a:lnTo>
                    <a:pt x="17576" y="65278"/>
                  </a:lnTo>
                  <a:lnTo>
                    <a:pt x="17322" y="65163"/>
                  </a:lnTo>
                  <a:lnTo>
                    <a:pt x="16395" y="64770"/>
                  </a:lnTo>
                  <a:lnTo>
                    <a:pt x="16776" y="64262"/>
                  </a:lnTo>
                  <a:lnTo>
                    <a:pt x="16344" y="63944"/>
                  </a:lnTo>
                  <a:lnTo>
                    <a:pt x="15913" y="63614"/>
                  </a:lnTo>
                  <a:lnTo>
                    <a:pt x="15417" y="64274"/>
                  </a:lnTo>
                  <a:lnTo>
                    <a:pt x="15849" y="64604"/>
                  </a:lnTo>
                  <a:lnTo>
                    <a:pt x="16268" y="64935"/>
                  </a:lnTo>
                  <a:lnTo>
                    <a:pt x="16776" y="66624"/>
                  </a:lnTo>
                  <a:lnTo>
                    <a:pt x="17551" y="65862"/>
                  </a:lnTo>
                  <a:lnTo>
                    <a:pt x="17754" y="65608"/>
                  </a:lnTo>
                  <a:close/>
                </a:path>
                <a:path w="56515" h="67309">
                  <a:moveTo>
                    <a:pt x="18669" y="15354"/>
                  </a:moveTo>
                  <a:lnTo>
                    <a:pt x="17310" y="14325"/>
                  </a:lnTo>
                  <a:lnTo>
                    <a:pt x="16941" y="15621"/>
                  </a:lnTo>
                  <a:lnTo>
                    <a:pt x="14236" y="15468"/>
                  </a:lnTo>
                  <a:lnTo>
                    <a:pt x="16738" y="18859"/>
                  </a:lnTo>
                  <a:lnTo>
                    <a:pt x="17614" y="16522"/>
                  </a:lnTo>
                  <a:lnTo>
                    <a:pt x="17614" y="16192"/>
                  </a:lnTo>
                  <a:lnTo>
                    <a:pt x="17526" y="16052"/>
                  </a:lnTo>
                  <a:lnTo>
                    <a:pt x="18669" y="15354"/>
                  </a:lnTo>
                  <a:close/>
                </a:path>
                <a:path w="56515" h="67309">
                  <a:moveTo>
                    <a:pt x="19265" y="40805"/>
                  </a:moveTo>
                  <a:lnTo>
                    <a:pt x="19113" y="39598"/>
                  </a:lnTo>
                  <a:lnTo>
                    <a:pt x="17767" y="39789"/>
                  </a:lnTo>
                  <a:lnTo>
                    <a:pt x="17843" y="40373"/>
                  </a:lnTo>
                  <a:lnTo>
                    <a:pt x="17932" y="40982"/>
                  </a:lnTo>
                  <a:lnTo>
                    <a:pt x="19265" y="40805"/>
                  </a:lnTo>
                  <a:close/>
                </a:path>
                <a:path w="56515" h="67309">
                  <a:moveTo>
                    <a:pt x="20358" y="46532"/>
                  </a:moveTo>
                  <a:lnTo>
                    <a:pt x="19469" y="44970"/>
                  </a:lnTo>
                  <a:lnTo>
                    <a:pt x="19291" y="44818"/>
                  </a:lnTo>
                  <a:lnTo>
                    <a:pt x="19037" y="44894"/>
                  </a:lnTo>
                  <a:lnTo>
                    <a:pt x="18884" y="45059"/>
                  </a:lnTo>
                  <a:lnTo>
                    <a:pt x="16484" y="45885"/>
                  </a:lnTo>
                  <a:lnTo>
                    <a:pt x="20358" y="46532"/>
                  </a:lnTo>
                  <a:close/>
                </a:path>
                <a:path w="56515" h="67309">
                  <a:moveTo>
                    <a:pt x="20713" y="61658"/>
                  </a:moveTo>
                  <a:lnTo>
                    <a:pt x="20523" y="61341"/>
                  </a:lnTo>
                  <a:lnTo>
                    <a:pt x="20281" y="61214"/>
                  </a:lnTo>
                  <a:lnTo>
                    <a:pt x="19164" y="60744"/>
                  </a:lnTo>
                  <a:lnTo>
                    <a:pt x="19748" y="62687"/>
                  </a:lnTo>
                  <a:lnTo>
                    <a:pt x="20523" y="61912"/>
                  </a:lnTo>
                  <a:lnTo>
                    <a:pt x="20713" y="61658"/>
                  </a:lnTo>
                  <a:close/>
                </a:path>
                <a:path w="56515" h="67309">
                  <a:moveTo>
                    <a:pt x="21094" y="20116"/>
                  </a:moveTo>
                  <a:lnTo>
                    <a:pt x="20662" y="19773"/>
                  </a:lnTo>
                  <a:lnTo>
                    <a:pt x="20231" y="19456"/>
                  </a:lnTo>
                  <a:lnTo>
                    <a:pt x="19735" y="20129"/>
                  </a:lnTo>
                  <a:lnTo>
                    <a:pt x="20167" y="20447"/>
                  </a:lnTo>
                  <a:lnTo>
                    <a:pt x="20586" y="20777"/>
                  </a:lnTo>
                  <a:lnTo>
                    <a:pt x="21094" y="20116"/>
                  </a:lnTo>
                  <a:close/>
                </a:path>
                <a:path w="56515" h="67309">
                  <a:moveTo>
                    <a:pt x="21437" y="51422"/>
                  </a:moveTo>
                  <a:lnTo>
                    <a:pt x="20167" y="50368"/>
                  </a:lnTo>
                  <a:lnTo>
                    <a:pt x="19697" y="50190"/>
                  </a:lnTo>
                  <a:lnTo>
                    <a:pt x="18923" y="48895"/>
                  </a:lnTo>
                  <a:lnTo>
                    <a:pt x="18859" y="50190"/>
                  </a:lnTo>
                  <a:lnTo>
                    <a:pt x="18897" y="51384"/>
                  </a:lnTo>
                  <a:lnTo>
                    <a:pt x="21437" y="51422"/>
                  </a:lnTo>
                  <a:close/>
                </a:path>
                <a:path w="56515" h="67309">
                  <a:moveTo>
                    <a:pt x="21577" y="11214"/>
                  </a:moveTo>
                  <a:lnTo>
                    <a:pt x="21412" y="10795"/>
                  </a:lnTo>
                  <a:lnTo>
                    <a:pt x="21069" y="9867"/>
                  </a:lnTo>
                  <a:lnTo>
                    <a:pt x="20154" y="10934"/>
                  </a:lnTo>
                  <a:lnTo>
                    <a:pt x="20777" y="11442"/>
                  </a:lnTo>
                  <a:lnTo>
                    <a:pt x="21234" y="11760"/>
                  </a:lnTo>
                  <a:lnTo>
                    <a:pt x="21577" y="11214"/>
                  </a:lnTo>
                  <a:close/>
                </a:path>
                <a:path w="56515" h="67309">
                  <a:moveTo>
                    <a:pt x="22593" y="26771"/>
                  </a:moveTo>
                  <a:lnTo>
                    <a:pt x="22161" y="26365"/>
                  </a:lnTo>
                  <a:lnTo>
                    <a:pt x="22377" y="25857"/>
                  </a:lnTo>
                  <a:lnTo>
                    <a:pt x="21996" y="25425"/>
                  </a:lnTo>
                  <a:lnTo>
                    <a:pt x="21577" y="25171"/>
                  </a:lnTo>
                  <a:lnTo>
                    <a:pt x="19926" y="24320"/>
                  </a:lnTo>
                  <a:lnTo>
                    <a:pt x="19900" y="27076"/>
                  </a:lnTo>
                  <a:lnTo>
                    <a:pt x="21513" y="26898"/>
                  </a:lnTo>
                  <a:lnTo>
                    <a:pt x="21844" y="27419"/>
                  </a:lnTo>
                  <a:lnTo>
                    <a:pt x="22593" y="26771"/>
                  </a:lnTo>
                  <a:close/>
                </a:path>
                <a:path w="56515" h="67309">
                  <a:moveTo>
                    <a:pt x="22796" y="62852"/>
                  </a:moveTo>
                  <a:lnTo>
                    <a:pt x="21818" y="62776"/>
                  </a:lnTo>
                  <a:lnTo>
                    <a:pt x="21374" y="62738"/>
                  </a:lnTo>
                  <a:lnTo>
                    <a:pt x="20955" y="63220"/>
                  </a:lnTo>
                  <a:lnTo>
                    <a:pt x="21361" y="63563"/>
                  </a:lnTo>
                  <a:lnTo>
                    <a:pt x="22034" y="64033"/>
                  </a:lnTo>
                  <a:lnTo>
                    <a:pt x="22796" y="62852"/>
                  </a:lnTo>
                  <a:close/>
                </a:path>
                <a:path w="56515" h="67309">
                  <a:moveTo>
                    <a:pt x="22872" y="52755"/>
                  </a:moveTo>
                  <a:lnTo>
                    <a:pt x="22072" y="51917"/>
                  </a:lnTo>
                  <a:lnTo>
                    <a:pt x="21844" y="51765"/>
                  </a:lnTo>
                  <a:lnTo>
                    <a:pt x="21412" y="51816"/>
                  </a:lnTo>
                  <a:lnTo>
                    <a:pt x="21234" y="52031"/>
                  </a:lnTo>
                  <a:lnTo>
                    <a:pt x="20688" y="53073"/>
                  </a:lnTo>
                  <a:lnTo>
                    <a:pt x="22872" y="52755"/>
                  </a:lnTo>
                  <a:close/>
                </a:path>
                <a:path w="56515" h="67309">
                  <a:moveTo>
                    <a:pt x="23685" y="6350"/>
                  </a:moveTo>
                  <a:lnTo>
                    <a:pt x="23622" y="5943"/>
                  </a:lnTo>
                  <a:lnTo>
                    <a:pt x="23418" y="5740"/>
                  </a:lnTo>
                  <a:lnTo>
                    <a:pt x="22377" y="5207"/>
                  </a:lnTo>
                  <a:lnTo>
                    <a:pt x="22682" y="7404"/>
                  </a:lnTo>
                  <a:lnTo>
                    <a:pt x="23533" y="6591"/>
                  </a:lnTo>
                  <a:lnTo>
                    <a:pt x="23685" y="6350"/>
                  </a:lnTo>
                  <a:close/>
                </a:path>
                <a:path w="56515" h="67309">
                  <a:moveTo>
                    <a:pt x="24574" y="59004"/>
                  </a:moveTo>
                  <a:lnTo>
                    <a:pt x="23761" y="58166"/>
                  </a:lnTo>
                  <a:lnTo>
                    <a:pt x="23533" y="58000"/>
                  </a:lnTo>
                  <a:lnTo>
                    <a:pt x="23101" y="58064"/>
                  </a:lnTo>
                  <a:lnTo>
                    <a:pt x="22923" y="58280"/>
                  </a:lnTo>
                  <a:lnTo>
                    <a:pt x="22377" y="59309"/>
                  </a:lnTo>
                  <a:lnTo>
                    <a:pt x="24574" y="59004"/>
                  </a:lnTo>
                  <a:close/>
                </a:path>
                <a:path w="56515" h="67309">
                  <a:moveTo>
                    <a:pt x="27419" y="54508"/>
                  </a:moveTo>
                  <a:lnTo>
                    <a:pt x="26987" y="54203"/>
                  </a:lnTo>
                  <a:lnTo>
                    <a:pt x="26568" y="53873"/>
                  </a:lnTo>
                  <a:lnTo>
                    <a:pt x="26060" y="54533"/>
                  </a:lnTo>
                  <a:lnTo>
                    <a:pt x="26492" y="54864"/>
                  </a:lnTo>
                  <a:lnTo>
                    <a:pt x="26924" y="55168"/>
                  </a:lnTo>
                  <a:lnTo>
                    <a:pt x="27419" y="54508"/>
                  </a:lnTo>
                  <a:close/>
                </a:path>
                <a:path w="56515" h="67309">
                  <a:moveTo>
                    <a:pt x="27838" y="37172"/>
                  </a:moveTo>
                  <a:lnTo>
                    <a:pt x="26911" y="36169"/>
                  </a:lnTo>
                  <a:lnTo>
                    <a:pt x="26149" y="36499"/>
                  </a:lnTo>
                  <a:lnTo>
                    <a:pt x="26974" y="34823"/>
                  </a:lnTo>
                  <a:lnTo>
                    <a:pt x="24206" y="36385"/>
                  </a:lnTo>
                  <a:lnTo>
                    <a:pt x="25882" y="36677"/>
                  </a:lnTo>
                  <a:lnTo>
                    <a:pt x="25019" y="37503"/>
                  </a:lnTo>
                  <a:lnTo>
                    <a:pt x="26581" y="38836"/>
                  </a:lnTo>
                  <a:lnTo>
                    <a:pt x="27279" y="37871"/>
                  </a:lnTo>
                  <a:lnTo>
                    <a:pt x="27838" y="37172"/>
                  </a:lnTo>
                  <a:close/>
                </a:path>
                <a:path w="56515" h="67309">
                  <a:moveTo>
                    <a:pt x="28117" y="46761"/>
                  </a:moveTo>
                  <a:lnTo>
                    <a:pt x="27647" y="46393"/>
                  </a:lnTo>
                  <a:lnTo>
                    <a:pt x="27178" y="46037"/>
                  </a:lnTo>
                  <a:lnTo>
                    <a:pt x="26441" y="47015"/>
                  </a:lnTo>
                  <a:lnTo>
                    <a:pt x="26911" y="47371"/>
                  </a:lnTo>
                  <a:lnTo>
                    <a:pt x="27381" y="47713"/>
                  </a:lnTo>
                  <a:lnTo>
                    <a:pt x="28117" y="46761"/>
                  </a:lnTo>
                  <a:close/>
                </a:path>
                <a:path w="56515" h="67309">
                  <a:moveTo>
                    <a:pt x="28384" y="60388"/>
                  </a:moveTo>
                  <a:lnTo>
                    <a:pt x="28321" y="59842"/>
                  </a:lnTo>
                  <a:lnTo>
                    <a:pt x="28181" y="59182"/>
                  </a:lnTo>
                  <a:lnTo>
                    <a:pt x="27317" y="59575"/>
                  </a:lnTo>
                  <a:lnTo>
                    <a:pt x="27381" y="60121"/>
                  </a:lnTo>
                  <a:lnTo>
                    <a:pt x="27508" y="60756"/>
                  </a:lnTo>
                  <a:lnTo>
                    <a:pt x="28384" y="60388"/>
                  </a:lnTo>
                  <a:close/>
                </a:path>
                <a:path w="56515" h="67309">
                  <a:moveTo>
                    <a:pt x="29870" y="14325"/>
                  </a:moveTo>
                  <a:lnTo>
                    <a:pt x="29806" y="13779"/>
                  </a:lnTo>
                  <a:lnTo>
                    <a:pt x="29679" y="13131"/>
                  </a:lnTo>
                  <a:lnTo>
                    <a:pt x="28803" y="13500"/>
                  </a:lnTo>
                  <a:lnTo>
                    <a:pt x="28867" y="14046"/>
                  </a:lnTo>
                  <a:lnTo>
                    <a:pt x="28994" y="14706"/>
                  </a:lnTo>
                  <a:lnTo>
                    <a:pt x="29870" y="14325"/>
                  </a:lnTo>
                  <a:close/>
                </a:path>
                <a:path w="56515" h="67309">
                  <a:moveTo>
                    <a:pt x="30454" y="33578"/>
                  </a:moveTo>
                  <a:lnTo>
                    <a:pt x="29984" y="33210"/>
                  </a:lnTo>
                  <a:lnTo>
                    <a:pt x="29514" y="32854"/>
                  </a:lnTo>
                  <a:lnTo>
                    <a:pt x="28778" y="33807"/>
                  </a:lnTo>
                  <a:lnTo>
                    <a:pt x="29248" y="34188"/>
                  </a:lnTo>
                  <a:lnTo>
                    <a:pt x="29718" y="34544"/>
                  </a:lnTo>
                  <a:lnTo>
                    <a:pt x="30454" y="33578"/>
                  </a:lnTo>
                  <a:close/>
                </a:path>
                <a:path w="56515" h="67309">
                  <a:moveTo>
                    <a:pt x="32042" y="38430"/>
                  </a:moveTo>
                  <a:lnTo>
                    <a:pt x="30035" y="38417"/>
                  </a:lnTo>
                  <a:lnTo>
                    <a:pt x="30797" y="39357"/>
                  </a:lnTo>
                  <a:lnTo>
                    <a:pt x="31000" y="39573"/>
                  </a:lnTo>
                  <a:lnTo>
                    <a:pt x="31343" y="39662"/>
                  </a:lnTo>
                  <a:lnTo>
                    <a:pt x="31534" y="39395"/>
                  </a:lnTo>
                  <a:lnTo>
                    <a:pt x="32042" y="38430"/>
                  </a:lnTo>
                  <a:close/>
                </a:path>
                <a:path w="56515" h="67309">
                  <a:moveTo>
                    <a:pt x="33032" y="25768"/>
                  </a:moveTo>
                  <a:lnTo>
                    <a:pt x="32639" y="25450"/>
                  </a:lnTo>
                  <a:lnTo>
                    <a:pt x="32385" y="25298"/>
                  </a:lnTo>
                  <a:lnTo>
                    <a:pt x="31127" y="24841"/>
                  </a:lnTo>
                  <a:lnTo>
                    <a:pt x="32016" y="26860"/>
                  </a:lnTo>
                  <a:lnTo>
                    <a:pt x="32766" y="26098"/>
                  </a:lnTo>
                  <a:lnTo>
                    <a:pt x="33032" y="25768"/>
                  </a:lnTo>
                  <a:close/>
                </a:path>
                <a:path w="56515" h="67309">
                  <a:moveTo>
                    <a:pt x="33883" y="48691"/>
                  </a:moveTo>
                  <a:lnTo>
                    <a:pt x="33667" y="48145"/>
                  </a:lnTo>
                  <a:lnTo>
                    <a:pt x="33439" y="47586"/>
                  </a:lnTo>
                  <a:lnTo>
                    <a:pt x="32308" y="48107"/>
                  </a:lnTo>
                  <a:lnTo>
                    <a:pt x="32524" y="48653"/>
                  </a:lnTo>
                  <a:lnTo>
                    <a:pt x="32753" y="49225"/>
                  </a:lnTo>
                  <a:lnTo>
                    <a:pt x="33883" y="48691"/>
                  </a:lnTo>
                  <a:close/>
                </a:path>
                <a:path w="56515" h="67309">
                  <a:moveTo>
                    <a:pt x="34391" y="6197"/>
                  </a:moveTo>
                  <a:lnTo>
                    <a:pt x="33959" y="5867"/>
                  </a:lnTo>
                  <a:lnTo>
                    <a:pt x="33540" y="5549"/>
                  </a:lnTo>
                  <a:lnTo>
                    <a:pt x="33032" y="6210"/>
                  </a:lnTo>
                  <a:lnTo>
                    <a:pt x="33464" y="6540"/>
                  </a:lnTo>
                  <a:lnTo>
                    <a:pt x="33896" y="6845"/>
                  </a:lnTo>
                  <a:lnTo>
                    <a:pt x="34391" y="6197"/>
                  </a:lnTo>
                  <a:close/>
                </a:path>
                <a:path w="56515" h="67309">
                  <a:moveTo>
                    <a:pt x="34874" y="41109"/>
                  </a:moveTo>
                  <a:lnTo>
                    <a:pt x="34772" y="38963"/>
                  </a:lnTo>
                  <a:lnTo>
                    <a:pt x="34531" y="38798"/>
                  </a:lnTo>
                  <a:lnTo>
                    <a:pt x="32550" y="37960"/>
                  </a:lnTo>
                  <a:lnTo>
                    <a:pt x="34874" y="41109"/>
                  </a:lnTo>
                  <a:close/>
                </a:path>
                <a:path w="56515" h="67309">
                  <a:moveTo>
                    <a:pt x="34886" y="7759"/>
                  </a:moveTo>
                  <a:lnTo>
                    <a:pt x="34455" y="7429"/>
                  </a:lnTo>
                  <a:lnTo>
                    <a:pt x="34023" y="7112"/>
                  </a:lnTo>
                  <a:lnTo>
                    <a:pt x="33528" y="7772"/>
                  </a:lnTo>
                  <a:lnTo>
                    <a:pt x="33947" y="8102"/>
                  </a:lnTo>
                  <a:lnTo>
                    <a:pt x="34378" y="8407"/>
                  </a:lnTo>
                  <a:lnTo>
                    <a:pt x="34886" y="7759"/>
                  </a:lnTo>
                  <a:close/>
                </a:path>
                <a:path w="56515" h="67309">
                  <a:moveTo>
                    <a:pt x="36385" y="55295"/>
                  </a:moveTo>
                  <a:lnTo>
                    <a:pt x="35864" y="55232"/>
                  </a:lnTo>
                  <a:lnTo>
                    <a:pt x="34632" y="55003"/>
                  </a:lnTo>
                  <a:lnTo>
                    <a:pt x="34836" y="57251"/>
                  </a:lnTo>
                  <a:lnTo>
                    <a:pt x="35750" y="56108"/>
                  </a:lnTo>
                  <a:lnTo>
                    <a:pt x="36322" y="56083"/>
                  </a:lnTo>
                  <a:lnTo>
                    <a:pt x="36385" y="55295"/>
                  </a:lnTo>
                  <a:close/>
                </a:path>
                <a:path w="56515" h="67309">
                  <a:moveTo>
                    <a:pt x="36563" y="13068"/>
                  </a:moveTo>
                  <a:lnTo>
                    <a:pt x="36156" y="12725"/>
                  </a:lnTo>
                  <a:lnTo>
                    <a:pt x="35547" y="12331"/>
                  </a:lnTo>
                  <a:lnTo>
                    <a:pt x="35267" y="13322"/>
                  </a:lnTo>
                  <a:lnTo>
                    <a:pt x="35687" y="13652"/>
                  </a:lnTo>
                  <a:lnTo>
                    <a:pt x="36296" y="14046"/>
                  </a:lnTo>
                  <a:lnTo>
                    <a:pt x="36563" y="13068"/>
                  </a:lnTo>
                  <a:close/>
                </a:path>
                <a:path w="56515" h="67309">
                  <a:moveTo>
                    <a:pt x="36601" y="36309"/>
                  </a:moveTo>
                  <a:lnTo>
                    <a:pt x="36182" y="35966"/>
                  </a:lnTo>
                  <a:lnTo>
                    <a:pt x="35750" y="35661"/>
                  </a:lnTo>
                  <a:lnTo>
                    <a:pt x="35255" y="36322"/>
                  </a:lnTo>
                  <a:lnTo>
                    <a:pt x="35687" y="36652"/>
                  </a:lnTo>
                  <a:lnTo>
                    <a:pt x="36106" y="36969"/>
                  </a:lnTo>
                  <a:lnTo>
                    <a:pt x="36601" y="36309"/>
                  </a:lnTo>
                  <a:close/>
                </a:path>
                <a:path w="56515" h="67309">
                  <a:moveTo>
                    <a:pt x="38049" y="18643"/>
                  </a:moveTo>
                  <a:lnTo>
                    <a:pt x="37998" y="18173"/>
                  </a:lnTo>
                  <a:lnTo>
                    <a:pt x="37668" y="16560"/>
                  </a:lnTo>
                  <a:lnTo>
                    <a:pt x="35382" y="18084"/>
                  </a:lnTo>
                  <a:lnTo>
                    <a:pt x="36550" y="19075"/>
                  </a:lnTo>
                  <a:lnTo>
                    <a:pt x="36385" y="19380"/>
                  </a:lnTo>
                  <a:lnTo>
                    <a:pt x="34251" y="17170"/>
                  </a:lnTo>
                  <a:lnTo>
                    <a:pt x="34340" y="22644"/>
                  </a:lnTo>
                  <a:lnTo>
                    <a:pt x="36385" y="20066"/>
                  </a:lnTo>
                  <a:lnTo>
                    <a:pt x="36893" y="20650"/>
                  </a:lnTo>
                  <a:lnTo>
                    <a:pt x="37338" y="19735"/>
                  </a:lnTo>
                  <a:lnTo>
                    <a:pt x="37185" y="19265"/>
                  </a:lnTo>
                  <a:lnTo>
                    <a:pt x="37668" y="19177"/>
                  </a:lnTo>
                  <a:lnTo>
                    <a:pt x="38049" y="18643"/>
                  </a:lnTo>
                  <a:close/>
                </a:path>
                <a:path w="56515" h="67309">
                  <a:moveTo>
                    <a:pt x="38709" y="30492"/>
                  </a:moveTo>
                  <a:lnTo>
                    <a:pt x="36525" y="29629"/>
                  </a:lnTo>
                  <a:lnTo>
                    <a:pt x="36410" y="29400"/>
                  </a:lnTo>
                  <a:lnTo>
                    <a:pt x="36080" y="29273"/>
                  </a:lnTo>
                  <a:lnTo>
                    <a:pt x="35864" y="29451"/>
                  </a:lnTo>
                  <a:lnTo>
                    <a:pt x="34899" y="31000"/>
                  </a:lnTo>
                  <a:lnTo>
                    <a:pt x="38709" y="30492"/>
                  </a:lnTo>
                  <a:close/>
                </a:path>
                <a:path w="56515" h="67309">
                  <a:moveTo>
                    <a:pt x="39801" y="26428"/>
                  </a:moveTo>
                  <a:lnTo>
                    <a:pt x="39420" y="25539"/>
                  </a:lnTo>
                  <a:lnTo>
                    <a:pt x="38874" y="25603"/>
                  </a:lnTo>
                  <a:lnTo>
                    <a:pt x="38227" y="25742"/>
                  </a:lnTo>
                  <a:lnTo>
                    <a:pt x="38608" y="26619"/>
                  </a:lnTo>
                  <a:lnTo>
                    <a:pt x="39141" y="26543"/>
                  </a:lnTo>
                  <a:lnTo>
                    <a:pt x="39801" y="26428"/>
                  </a:lnTo>
                  <a:close/>
                </a:path>
                <a:path w="56515" h="67309">
                  <a:moveTo>
                    <a:pt x="40767" y="35750"/>
                  </a:moveTo>
                  <a:lnTo>
                    <a:pt x="39751" y="35763"/>
                  </a:lnTo>
                  <a:lnTo>
                    <a:pt x="39154" y="35902"/>
                  </a:lnTo>
                  <a:lnTo>
                    <a:pt x="39484" y="36588"/>
                  </a:lnTo>
                  <a:lnTo>
                    <a:pt x="39497" y="37033"/>
                  </a:lnTo>
                  <a:lnTo>
                    <a:pt x="40271" y="38366"/>
                  </a:lnTo>
                  <a:lnTo>
                    <a:pt x="40767" y="35750"/>
                  </a:lnTo>
                  <a:close/>
                </a:path>
                <a:path w="56515" h="67309">
                  <a:moveTo>
                    <a:pt x="41452" y="50533"/>
                  </a:moveTo>
                  <a:lnTo>
                    <a:pt x="40690" y="49809"/>
                  </a:lnTo>
                  <a:lnTo>
                    <a:pt x="40297" y="49504"/>
                  </a:lnTo>
                  <a:lnTo>
                    <a:pt x="39966" y="50088"/>
                  </a:lnTo>
                  <a:lnTo>
                    <a:pt x="39763" y="50355"/>
                  </a:lnTo>
                  <a:lnTo>
                    <a:pt x="39344" y="51727"/>
                  </a:lnTo>
                  <a:lnTo>
                    <a:pt x="41452" y="50533"/>
                  </a:lnTo>
                  <a:close/>
                </a:path>
                <a:path w="56515" h="67309">
                  <a:moveTo>
                    <a:pt x="41884" y="40220"/>
                  </a:moveTo>
                  <a:lnTo>
                    <a:pt x="41821" y="39687"/>
                  </a:lnTo>
                  <a:lnTo>
                    <a:pt x="41694" y="39027"/>
                  </a:lnTo>
                  <a:lnTo>
                    <a:pt x="40817" y="39420"/>
                  </a:lnTo>
                  <a:lnTo>
                    <a:pt x="40881" y="39954"/>
                  </a:lnTo>
                  <a:lnTo>
                    <a:pt x="41008" y="40614"/>
                  </a:lnTo>
                  <a:lnTo>
                    <a:pt x="41884" y="40220"/>
                  </a:lnTo>
                  <a:close/>
                </a:path>
                <a:path w="56515" h="67309">
                  <a:moveTo>
                    <a:pt x="41973" y="7607"/>
                  </a:moveTo>
                  <a:lnTo>
                    <a:pt x="41021" y="8369"/>
                  </a:lnTo>
                  <a:lnTo>
                    <a:pt x="40830" y="8572"/>
                  </a:lnTo>
                  <a:lnTo>
                    <a:pt x="40728" y="8928"/>
                  </a:lnTo>
                  <a:lnTo>
                    <a:pt x="40995" y="9105"/>
                  </a:lnTo>
                  <a:lnTo>
                    <a:pt x="41948" y="9613"/>
                  </a:lnTo>
                  <a:lnTo>
                    <a:pt x="41973" y="7607"/>
                  </a:lnTo>
                  <a:close/>
                </a:path>
                <a:path w="56515" h="67309">
                  <a:moveTo>
                    <a:pt x="42087" y="546"/>
                  </a:moveTo>
                  <a:lnTo>
                    <a:pt x="41579" y="0"/>
                  </a:lnTo>
                  <a:lnTo>
                    <a:pt x="41198" y="304"/>
                  </a:lnTo>
                  <a:lnTo>
                    <a:pt x="40259" y="914"/>
                  </a:lnTo>
                  <a:lnTo>
                    <a:pt x="41795" y="2159"/>
                  </a:lnTo>
                  <a:lnTo>
                    <a:pt x="41770" y="889"/>
                  </a:lnTo>
                  <a:lnTo>
                    <a:pt x="42087" y="546"/>
                  </a:lnTo>
                  <a:close/>
                </a:path>
                <a:path w="56515" h="67309">
                  <a:moveTo>
                    <a:pt x="42125" y="43764"/>
                  </a:moveTo>
                  <a:lnTo>
                    <a:pt x="41694" y="43459"/>
                  </a:lnTo>
                  <a:lnTo>
                    <a:pt x="41262" y="43129"/>
                  </a:lnTo>
                  <a:lnTo>
                    <a:pt x="40767" y="43789"/>
                  </a:lnTo>
                  <a:lnTo>
                    <a:pt x="41186" y="44119"/>
                  </a:lnTo>
                  <a:lnTo>
                    <a:pt x="41617" y="44437"/>
                  </a:lnTo>
                  <a:lnTo>
                    <a:pt x="42125" y="43764"/>
                  </a:lnTo>
                  <a:close/>
                </a:path>
                <a:path w="56515" h="67309">
                  <a:moveTo>
                    <a:pt x="43535" y="13296"/>
                  </a:moveTo>
                  <a:lnTo>
                    <a:pt x="43065" y="12966"/>
                  </a:lnTo>
                  <a:lnTo>
                    <a:pt x="42621" y="12611"/>
                  </a:lnTo>
                  <a:lnTo>
                    <a:pt x="41998" y="13436"/>
                  </a:lnTo>
                  <a:lnTo>
                    <a:pt x="42468" y="13766"/>
                  </a:lnTo>
                  <a:lnTo>
                    <a:pt x="42913" y="14122"/>
                  </a:lnTo>
                  <a:lnTo>
                    <a:pt x="43535" y="13296"/>
                  </a:lnTo>
                  <a:close/>
                </a:path>
                <a:path w="56515" h="67309">
                  <a:moveTo>
                    <a:pt x="43649" y="34505"/>
                  </a:moveTo>
                  <a:lnTo>
                    <a:pt x="43434" y="33959"/>
                  </a:lnTo>
                  <a:lnTo>
                    <a:pt x="43218" y="33388"/>
                  </a:lnTo>
                  <a:lnTo>
                    <a:pt x="42075" y="33921"/>
                  </a:lnTo>
                  <a:lnTo>
                    <a:pt x="42291" y="34467"/>
                  </a:lnTo>
                  <a:lnTo>
                    <a:pt x="42519" y="35026"/>
                  </a:lnTo>
                  <a:lnTo>
                    <a:pt x="43649" y="34505"/>
                  </a:lnTo>
                  <a:close/>
                </a:path>
                <a:path w="56515" h="67309">
                  <a:moveTo>
                    <a:pt x="43688" y="24358"/>
                  </a:moveTo>
                  <a:lnTo>
                    <a:pt x="42557" y="21793"/>
                  </a:lnTo>
                  <a:lnTo>
                    <a:pt x="41694" y="22301"/>
                  </a:lnTo>
                  <a:lnTo>
                    <a:pt x="41211" y="22771"/>
                  </a:lnTo>
                  <a:lnTo>
                    <a:pt x="41986" y="23202"/>
                  </a:lnTo>
                  <a:lnTo>
                    <a:pt x="42252" y="23622"/>
                  </a:lnTo>
                  <a:lnTo>
                    <a:pt x="43688" y="24358"/>
                  </a:lnTo>
                  <a:close/>
                </a:path>
                <a:path w="56515" h="67309">
                  <a:moveTo>
                    <a:pt x="44005" y="44716"/>
                  </a:moveTo>
                  <a:lnTo>
                    <a:pt x="43586" y="44399"/>
                  </a:lnTo>
                  <a:lnTo>
                    <a:pt x="43154" y="44069"/>
                  </a:lnTo>
                  <a:lnTo>
                    <a:pt x="42659" y="44729"/>
                  </a:lnTo>
                  <a:lnTo>
                    <a:pt x="43078" y="45072"/>
                  </a:lnTo>
                  <a:lnTo>
                    <a:pt x="43510" y="45377"/>
                  </a:lnTo>
                  <a:lnTo>
                    <a:pt x="44005" y="44716"/>
                  </a:lnTo>
                  <a:close/>
                </a:path>
                <a:path w="56515" h="67309">
                  <a:moveTo>
                    <a:pt x="45631" y="30746"/>
                  </a:moveTo>
                  <a:lnTo>
                    <a:pt x="45046" y="28803"/>
                  </a:lnTo>
                  <a:lnTo>
                    <a:pt x="44272" y="29565"/>
                  </a:lnTo>
                  <a:lnTo>
                    <a:pt x="44069" y="29819"/>
                  </a:lnTo>
                  <a:lnTo>
                    <a:pt x="44259" y="30137"/>
                  </a:lnTo>
                  <a:lnTo>
                    <a:pt x="44513" y="30251"/>
                  </a:lnTo>
                  <a:lnTo>
                    <a:pt x="45631" y="30746"/>
                  </a:lnTo>
                  <a:close/>
                </a:path>
                <a:path w="56515" h="67309">
                  <a:moveTo>
                    <a:pt x="46291" y="47548"/>
                  </a:moveTo>
                  <a:lnTo>
                    <a:pt x="45542" y="46824"/>
                  </a:lnTo>
                  <a:lnTo>
                    <a:pt x="45148" y="46520"/>
                  </a:lnTo>
                  <a:lnTo>
                    <a:pt x="44818" y="47104"/>
                  </a:lnTo>
                  <a:lnTo>
                    <a:pt x="44615" y="47371"/>
                  </a:lnTo>
                  <a:lnTo>
                    <a:pt x="44196" y="48742"/>
                  </a:lnTo>
                  <a:lnTo>
                    <a:pt x="46291" y="47548"/>
                  </a:lnTo>
                  <a:close/>
                </a:path>
                <a:path w="56515" h="67309">
                  <a:moveTo>
                    <a:pt x="47193" y="35509"/>
                  </a:moveTo>
                  <a:lnTo>
                    <a:pt x="46736" y="35166"/>
                  </a:lnTo>
                  <a:lnTo>
                    <a:pt x="46291" y="34823"/>
                  </a:lnTo>
                  <a:lnTo>
                    <a:pt x="45656" y="35648"/>
                  </a:lnTo>
                  <a:lnTo>
                    <a:pt x="46126" y="35991"/>
                  </a:lnTo>
                  <a:lnTo>
                    <a:pt x="46570" y="36322"/>
                  </a:lnTo>
                  <a:lnTo>
                    <a:pt x="47193" y="35509"/>
                  </a:lnTo>
                  <a:close/>
                </a:path>
                <a:path w="56515" h="67309">
                  <a:moveTo>
                    <a:pt x="47218" y="43637"/>
                  </a:moveTo>
                  <a:lnTo>
                    <a:pt x="45847" y="42062"/>
                  </a:lnTo>
                  <a:lnTo>
                    <a:pt x="45681" y="43307"/>
                  </a:lnTo>
                  <a:lnTo>
                    <a:pt x="45694" y="43624"/>
                  </a:lnTo>
                  <a:lnTo>
                    <a:pt x="45821" y="43992"/>
                  </a:lnTo>
                  <a:lnTo>
                    <a:pt x="46189" y="43929"/>
                  </a:lnTo>
                  <a:lnTo>
                    <a:pt x="47218" y="43637"/>
                  </a:lnTo>
                  <a:close/>
                </a:path>
                <a:path w="56515" h="67309">
                  <a:moveTo>
                    <a:pt x="47358" y="16789"/>
                  </a:moveTo>
                  <a:lnTo>
                    <a:pt x="47167" y="16471"/>
                  </a:lnTo>
                  <a:lnTo>
                    <a:pt x="46926" y="16332"/>
                  </a:lnTo>
                  <a:lnTo>
                    <a:pt x="45808" y="15862"/>
                  </a:lnTo>
                  <a:lnTo>
                    <a:pt x="46380" y="17792"/>
                  </a:lnTo>
                  <a:lnTo>
                    <a:pt x="47155" y="17043"/>
                  </a:lnTo>
                  <a:lnTo>
                    <a:pt x="47358" y="16789"/>
                  </a:lnTo>
                  <a:close/>
                </a:path>
                <a:path w="56515" h="67309">
                  <a:moveTo>
                    <a:pt x="49314" y="24663"/>
                  </a:moveTo>
                  <a:lnTo>
                    <a:pt x="47790" y="24358"/>
                  </a:lnTo>
                  <a:lnTo>
                    <a:pt x="47637" y="24282"/>
                  </a:lnTo>
                  <a:lnTo>
                    <a:pt x="47396" y="23736"/>
                  </a:lnTo>
                  <a:lnTo>
                    <a:pt x="46558" y="24168"/>
                  </a:lnTo>
                  <a:lnTo>
                    <a:pt x="46913" y="24701"/>
                  </a:lnTo>
                  <a:lnTo>
                    <a:pt x="47396" y="25819"/>
                  </a:lnTo>
                  <a:lnTo>
                    <a:pt x="49314" y="24663"/>
                  </a:lnTo>
                  <a:close/>
                </a:path>
                <a:path w="56515" h="67309">
                  <a:moveTo>
                    <a:pt x="49720" y="6565"/>
                  </a:moveTo>
                  <a:lnTo>
                    <a:pt x="49212" y="6070"/>
                  </a:lnTo>
                  <a:lnTo>
                    <a:pt x="48717" y="5359"/>
                  </a:lnTo>
                  <a:lnTo>
                    <a:pt x="48120" y="6286"/>
                  </a:lnTo>
                  <a:lnTo>
                    <a:pt x="48628" y="6781"/>
                  </a:lnTo>
                  <a:lnTo>
                    <a:pt x="49136" y="7493"/>
                  </a:lnTo>
                  <a:lnTo>
                    <a:pt x="49720" y="6565"/>
                  </a:lnTo>
                  <a:close/>
                </a:path>
                <a:path w="56515" h="67309">
                  <a:moveTo>
                    <a:pt x="50038" y="36715"/>
                  </a:moveTo>
                  <a:lnTo>
                    <a:pt x="49606" y="36385"/>
                  </a:lnTo>
                  <a:lnTo>
                    <a:pt x="49187" y="36068"/>
                  </a:lnTo>
                  <a:lnTo>
                    <a:pt x="48679" y="36728"/>
                  </a:lnTo>
                  <a:lnTo>
                    <a:pt x="49110" y="37058"/>
                  </a:lnTo>
                  <a:lnTo>
                    <a:pt x="49530" y="37376"/>
                  </a:lnTo>
                  <a:lnTo>
                    <a:pt x="50038" y="36715"/>
                  </a:lnTo>
                  <a:close/>
                </a:path>
                <a:path w="56515" h="67309">
                  <a:moveTo>
                    <a:pt x="51219" y="16548"/>
                  </a:moveTo>
                  <a:lnTo>
                    <a:pt x="50177" y="16560"/>
                  </a:lnTo>
                  <a:lnTo>
                    <a:pt x="49669" y="16662"/>
                  </a:lnTo>
                  <a:lnTo>
                    <a:pt x="49847" y="17183"/>
                  </a:lnTo>
                  <a:lnTo>
                    <a:pt x="49898" y="17564"/>
                  </a:lnTo>
                  <a:lnTo>
                    <a:pt x="50546" y="18821"/>
                  </a:lnTo>
                  <a:lnTo>
                    <a:pt x="51219" y="16548"/>
                  </a:lnTo>
                  <a:close/>
                </a:path>
                <a:path w="56515" h="67309">
                  <a:moveTo>
                    <a:pt x="51562" y="31000"/>
                  </a:moveTo>
                  <a:lnTo>
                    <a:pt x="51092" y="30632"/>
                  </a:lnTo>
                  <a:lnTo>
                    <a:pt x="50634" y="30276"/>
                  </a:lnTo>
                  <a:lnTo>
                    <a:pt x="49898" y="31242"/>
                  </a:lnTo>
                  <a:lnTo>
                    <a:pt x="50368" y="31610"/>
                  </a:lnTo>
                  <a:lnTo>
                    <a:pt x="50838" y="31953"/>
                  </a:lnTo>
                  <a:lnTo>
                    <a:pt x="51562" y="31000"/>
                  </a:lnTo>
                  <a:close/>
                </a:path>
                <a:path w="56515" h="67309">
                  <a:moveTo>
                    <a:pt x="51943" y="28003"/>
                  </a:moveTo>
                  <a:lnTo>
                    <a:pt x="51117" y="27381"/>
                  </a:lnTo>
                  <a:lnTo>
                    <a:pt x="50787" y="27825"/>
                  </a:lnTo>
                  <a:lnTo>
                    <a:pt x="50431" y="28282"/>
                  </a:lnTo>
                  <a:lnTo>
                    <a:pt x="51269" y="28905"/>
                  </a:lnTo>
                  <a:lnTo>
                    <a:pt x="51600" y="28460"/>
                  </a:lnTo>
                  <a:lnTo>
                    <a:pt x="51943" y="28003"/>
                  </a:lnTo>
                  <a:close/>
                </a:path>
                <a:path w="56515" h="67309">
                  <a:moveTo>
                    <a:pt x="52882" y="8242"/>
                  </a:moveTo>
                  <a:lnTo>
                    <a:pt x="52717" y="7620"/>
                  </a:lnTo>
                  <a:lnTo>
                    <a:pt x="52666" y="7302"/>
                  </a:lnTo>
                  <a:lnTo>
                    <a:pt x="52019" y="6045"/>
                  </a:lnTo>
                  <a:lnTo>
                    <a:pt x="51333" y="8318"/>
                  </a:lnTo>
                  <a:lnTo>
                    <a:pt x="52387" y="8293"/>
                  </a:lnTo>
                  <a:lnTo>
                    <a:pt x="52882" y="8242"/>
                  </a:lnTo>
                  <a:close/>
                </a:path>
                <a:path w="56515" h="67309">
                  <a:moveTo>
                    <a:pt x="53314" y="24650"/>
                  </a:moveTo>
                  <a:lnTo>
                    <a:pt x="51714" y="23698"/>
                  </a:lnTo>
                  <a:lnTo>
                    <a:pt x="51904" y="23152"/>
                  </a:lnTo>
                  <a:lnTo>
                    <a:pt x="51117" y="22834"/>
                  </a:lnTo>
                  <a:lnTo>
                    <a:pt x="50927" y="23342"/>
                  </a:lnTo>
                  <a:lnTo>
                    <a:pt x="50228" y="24853"/>
                  </a:lnTo>
                  <a:lnTo>
                    <a:pt x="53314" y="24650"/>
                  </a:lnTo>
                  <a:close/>
                </a:path>
                <a:path w="56515" h="67309">
                  <a:moveTo>
                    <a:pt x="55384" y="19799"/>
                  </a:moveTo>
                  <a:lnTo>
                    <a:pt x="54775" y="19723"/>
                  </a:lnTo>
                  <a:lnTo>
                    <a:pt x="54203" y="19672"/>
                  </a:lnTo>
                  <a:lnTo>
                    <a:pt x="53987" y="20904"/>
                  </a:lnTo>
                  <a:lnTo>
                    <a:pt x="54597" y="20967"/>
                  </a:lnTo>
                  <a:lnTo>
                    <a:pt x="55168" y="21043"/>
                  </a:lnTo>
                  <a:lnTo>
                    <a:pt x="55384" y="19799"/>
                  </a:lnTo>
                  <a:close/>
                </a:path>
                <a:path w="56515" h="67309">
                  <a:moveTo>
                    <a:pt x="55841" y="23647"/>
                  </a:moveTo>
                  <a:lnTo>
                    <a:pt x="54902" y="24257"/>
                  </a:lnTo>
                  <a:lnTo>
                    <a:pt x="54076" y="23507"/>
                  </a:lnTo>
                  <a:lnTo>
                    <a:pt x="53848" y="25133"/>
                  </a:lnTo>
                  <a:lnTo>
                    <a:pt x="54838" y="25082"/>
                  </a:lnTo>
                  <a:lnTo>
                    <a:pt x="55803" y="25273"/>
                  </a:lnTo>
                  <a:lnTo>
                    <a:pt x="55841" y="23647"/>
                  </a:lnTo>
                  <a:close/>
                </a:path>
                <a:path w="56515" h="67309">
                  <a:moveTo>
                    <a:pt x="56070" y="13703"/>
                  </a:moveTo>
                  <a:lnTo>
                    <a:pt x="55486" y="11772"/>
                  </a:lnTo>
                  <a:lnTo>
                    <a:pt x="54711" y="12534"/>
                  </a:lnTo>
                  <a:lnTo>
                    <a:pt x="54508" y="12776"/>
                  </a:lnTo>
                  <a:lnTo>
                    <a:pt x="54698" y="13093"/>
                  </a:lnTo>
                  <a:lnTo>
                    <a:pt x="54940" y="13220"/>
                  </a:lnTo>
                  <a:lnTo>
                    <a:pt x="56070" y="13703"/>
                  </a:lnTo>
                  <a:close/>
                </a:path>
              </a:pathLst>
            </a:custGeom>
            <a:solidFill>
              <a:srgbClr val="F25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977946" y="7676882"/>
              <a:ext cx="83820" cy="93345"/>
            </a:xfrm>
            <a:custGeom>
              <a:avLst/>
              <a:gdLst/>
              <a:ahLst/>
              <a:cxnLst/>
              <a:rect l="l" t="t" r="r" b="b"/>
              <a:pathLst>
                <a:path w="83820" h="93345">
                  <a:moveTo>
                    <a:pt x="1536" y="47345"/>
                  </a:moveTo>
                  <a:lnTo>
                    <a:pt x="1079" y="47002"/>
                  </a:lnTo>
                  <a:lnTo>
                    <a:pt x="622" y="46647"/>
                  </a:lnTo>
                  <a:lnTo>
                    <a:pt x="0" y="47472"/>
                  </a:lnTo>
                  <a:lnTo>
                    <a:pt x="457" y="47815"/>
                  </a:lnTo>
                  <a:lnTo>
                    <a:pt x="901" y="48158"/>
                  </a:lnTo>
                  <a:lnTo>
                    <a:pt x="1536" y="47345"/>
                  </a:lnTo>
                  <a:close/>
                </a:path>
                <a:path w="83820" h="93345">
                  <a:moveTo>
                    <a:pt x="4673" y="35928"/>
                  </a:moveTo>
                  <a:lnTo>
                    <a:pt x="4203" y="35585"/>
                  </a:lnTo>
                  <a:lnTo>
                    <a:pt x="3733" y="35217"/>
                  </a:lnTo>
                  <a:lnTo>
                    <a:pt x="3009" y="36195"/>
                  </a:lnTo>
                  <a:lnTo>
                    <a:pt x="3479" y="36550"/>
                  </a:lnTo>
                  <a:lnTo>
                    <a:pt x="3949" y="36906"/>
                  </a:lnTo>
                  <a:lnTo>
                    <a:pt x="4673" y="35928"/>
                  </a:lnTo>
                  <a:close/>
                </a:path>
                <a:path w="83820" h="93345">
                  <a:moveTo>
                    <a:pt x="5334" y="27546"/>
                  </a:moveTo>
                  <a:lnTo>
                    <a:pt x="5143" y="27241"/>
                  </a:lnTo>
                  <a:lnTo>
                    <a:pt x="4902" y="27101"/>
                  </a:lnTo>
                  <a:lnTo>
                    <a:pt x="3784" y="26631"/>
                  </a:lnTo>
                  <a:lnTo>
                    <a:pt x="4356" y="28562"/>
                  </a:lnTo>
                  <a:lnTo>
                    <a:pt x="5130" y="27800"/>
                  </a:lnTo>
                  <a:lnTo>
                    <a:pt x="5334" y="27546"/>
                  </a:lnTo>
                  <a:close/>
                </a:path>
                <a:path w="83820" h="93345">
                  <a:moveTo>
                    <a:pt x="5588" y="52273"/>
                  </a:moveTo>
                  <a:lnTo>
                    <a:pt x="5156" y="51943"/>
                  </a:lnTo>
                  <a:lnTo>
                    <a:pt x="4724" y="51625"/>
                  </a:lnTo>
                  <a:lnTo>
                    <a:pt x="4229" y="52298"/>
                  </a:lnTo>
                  <a:lnTo>
                    <a:pt x="4648" y="52603"/>
                  </a:lnTo>
                  <a:lnTo>
                    <a:pt x="5080" y="52933"/>
                  </a:lnTo>
                  <a:lnTo>
                    <a:pt x="5588" y="52273"/>
                  </a:lnTo>
                  <a:close/>
                </a:path>
                <a:path w="83820" h="93345">
                  <a:moveTo>
                    <a:pt x="8813" y="65735"/>
                  </a:moveTo>
                  <a:lnTo>
                    <a:pt x="8636" y="65417"/>
                  </a:lnTo>
                  <a:lnTo>
                    <a:pt x="8382" y="65290"/>
                  </a:lnTo>
                  <a:lnTo>
                    <a:pt x="7264" y="64808"/>
                  </a:lnTo>
                  <a:lnTo>
                    <a:pt x="7848" y="66751"/>
                  </a:lnTo>
                  <a:lnTo>
                    <a:pt x="8623" y="65989"/>
                  </a:lnTo>
                  <a:lnTo>
                    <a:pt x="8813" y="65735"/>
                  </a:lnTo>
                  <a:close/>
                </a:path>
                <a:path w="83820" h="93345">
                  <a:moveTo>
                    <a:pt x="11607" y="43561"/>
                  </a:moveTo>
                  <a:lnTo>
                    <a:pt x="11518" y="42811"/>
                  </a:lnTo>
                  <a:lnTo>
                    <a:pt x="10883" y="41465"/>
                  </a:lnTo>
                  <a:lnTo>
                    <a:pt x="10502" y="43319"/>
                  </a:lnTo>
                  <a:lnTo>
                    <a:pt x="10591" y="44069"/>
                  </a:lnTo>
                  <a:lnTo>
                    <a:pt x="11239" y="45415"/>
                  </a:lnTo>
                  <a:lnTo>
                    <a:pt x="11607" y="43561"/>
                  </a:lnTo>
                  <a:close/>
                </a:path>
                <a:path w="83820" h="93345">
                  <a:moveTo>
                    <a:pt x="11785" y="57912"/>
                  </a:moveTo>
                  <a:lnTo>
                    <a:pt x="11493" y="56629"/>
                  </a:lnTo>
                  <a:lnTo>
                    <a:pt x="10350" y="58470"/>
                  </a:lnTo>
                  <a:lnTo>
                    <a:pt x="10604" y="58991"/>
                  </a:lnTo>
                  <a:lnTo>
                    <a:pt x="11188" y="59537"/>
                  </a:lnTo>
                  <a:lnTo>
                    <a:pt x="11760" y="58445"/>
                  </a:lnTo>
                  <a:lnTo>
                    <a:pt x="11785" y="57912"/>
                  </a:lnTo>
                  <a:close/>
                </a:path>
                <a:path w="83820" h="93345">
                  <a:moveTo>
                    <a:pt x="12979" y="28282"/>
                  </a:moveTo>
                  <a:lnTo>
                    <a:pt x="12649" y="27673"/>
                  </a:lnTo>
                  <a:lnTo>
                    <a:pt x="12268" y="26784"/>
                  </a:lnTo>
                  <a:lnTo>
                    <a:pt x="11569" y="27698"/>
                  </a:lnTo>
                  <a:lnTo>
                    <a:pt x="11899" y="28308"/>
                  </a:lnTo>
                  <a:lnTo>
                    <a:pt x="12280" y="29197"/>
                  </a:lnTo>
                  <a:lnTo>
                    <a:pt x="12979" y="28282"/>
                  </a:lnTo>
                  <a:close/>
                </a:path>
                <a:path w="83820" h="93345">
                  <a:moveTo>
                    <a:pt x="13220" y="16383"/>
                  </a:moveTo>
                  <a:lnTo>
                    <a:pt x="12560" y="16433"/>
                  </a:lnTo>
                  <a:lnTo>
                    <a:pt x="12014" y="16522"/>
                  </a:lnTo>
                  <a:lnTo>
                    <a:pt x="11899" y="17475"/>
                  </a:lnTo>
                  <a:lnTo>
                    <a:pt x="12560" y="17411"/>
                  </a:lnTo>
                  <a:lnTo>
                    <a:pt x="13093" y="17335"/>
                  </a:lnTo>
                  <a:lnTo>
                    <a:pt x="13220" y="16383"/>
                  </a:lnTo>
                  <a:close/>
                </a:path>
                <a:path w="83820" h="93345">
                  <a:moveTo>
                    <a:pt x="14274" y="79222"/>
                  </a:moveTo>
                  <a:lnTo>
                    <a:pt x="13804" y="78854"/>
                  </a:lnTo>
                  <a:lnTo>
                    <a:pt x="13347" y="78498"/>
                  </a:lnTo>
                  <a:lnTo>
                    <a:pt x="12611" y="79476"/>
                  </a:lnTo>
                  <a:lnTo>
                    <a:pt x="13081" y="79819"/>
                  </a:lnTo>
                  <a:lnTo>
                    <a:pt x="13550" y="80187"/>
                  </a:lnTo>
                  <a:lnTo>
                    <a:pt x="14274" y="79222"/>
                  </a:lnTo>
                  <a:close/>
                </a:path>
                <a:path w="83820" h="93345">
                  <a:moveTo>
                    <a:pt x="20916" y="86474"/>
                  </a:moveTo>
                  <a:lnTo>
                    <a:pt x="20726" y="86156"/>
                  </a:lnTo>
                  <a:lnTo>
                    <a:pt x="20485" y="86042"/>
                  </a:lnTo>
                  <a:lnTo>
                    <a:pt x="19367" y="85559"/>
                  </a:lnTo>
                  <a:lnTo>
                    <a:pt x="19951" y="87503"/>
                  </a:lnTo>
                  <a:lnTo>
                    <a:pt x="20726" y="86728"/>
                  </a:lnTo>
                  <a:lnTo>
                    <a:pt x="20916" y="86474"/>
                  </a:lnTo>
                  <a:close/>
                </a:path>
                <a:path w="83820" h="93345">
                  <a:moveTo>
                    <a:pt x="21209" y="16535"/>
                  </a:moveTo>
                  <a:lnTo>
                    <a:pt x="21145" y="14503"/>
                  </a:lnTo>
                  <a:lnTo>
                    <a:pt x="18453" y="18834"/>
                  </a:lnTo>
                  <a:lnTo>
                    <a:pt x="20154" y="18161"/>
                  </a:lnTo>
                  <a:lnTo>
                    <a:pt x="20637" y="17703"/>
                  </a:lnTo>
                  <a:lnTo>
                    <a:pt x="20993" y="17170"/>
                  </a:lnTo>
                  <a:lnTo>
                    <a:pt x="21209" y="16535"/>
                  </a:lnTo>
                  <a:close/>
                </a:path>
                <a:path w="83820" h="93345">
                  <a:moveTo>
                    <a:pt x="22796" y="76492"/>
                  </a:moveTo>
                  <a:lnTo>
                    <a:pt x="22390" y="75958"/>
                  </a:lnTo>
                  <a:lnTo>
                    <a:pt x="21691" y="75145"/>
                  </a:lnTo>
                  <a:lnTo>
                    <a:pt x="21424" y="76377"/>
                  </a:lnTo>
                  <a:lnTo>
                    <a:pt x="21844" y="76923"/>
                  </a:lnTo>
                  <a:lnTo>
                    <a:pt x="22542" y="77724"/>
                  </a:lnTo>
                  <a:lnTo>
                    <a:pt x="22796" y="76492"/>
                  </a:lnTo>
                  <a:close/>
                </a:path>
                <a:path w="83820" h="93345">
                  <a:moveTo>
                    <a:pt x="23812" y="66789"/>
                  </a:moveTo>
                  <a:lnTo>
                    <a:pt x="22656" y="66141"/>
                  </a:lnTo>
                  <a:lnTo>
                    <a:pt x="22491" y="65786"/>
                  </a:lnTo>
                  <a:lnTo>
                    <a:pt x="21907" y="65887"/>
                  </a:lnTo>
                  <a:lnTo>
                    <a:pt x="21882" y="66281"/>
                  </a:lnTo>
                  <a:lnTo>
                    <a:pt x="21780" y="67487"/>
                  </a:lnTo>
                  <a:lnTo>
                    <a:pt x="23812" y="66789"/>
                  </a:lnTo>
                  <a:close/>
                </a:path>
                <a:path w="83820" h="93345">
                  <a:moveTo>
                    <a:pt x="24587" y="90297"/>
                  </a:moveTo>
                  <a:lnTo>
                    <a:pt x="24142" y="89979"/>
                  </a:lnTo>
                  <a:lnTo>
                    <a:pt x="23723" y="89649"/>
                  </a:lnTo>
                  <a:lnTo>
                    <a:pt x="23215" y="90309"/>
                  </a:lnTo>
                  <a:lnTo>
                    <a:pt x="23647" y="90639"/>
                  </a:lnTo>
                  <a:lnTo>
                    <a:pt x="24079" y="90970"/>
                  </a:lnTo>
                  <a:lnTo>
                    <a:pt x="24587" y="90297"/>
                  </a:lnTo>
                  <a:close/>
                </a:path>
                <a:path w="83820" h="93345">
                  <a:moveTo>
                    <a:pt x="25057" y="46761"/>
                  </a:moveTo>
                  <a:lnTo>
                    <a:pt x="24892" y="46355"/>
                  </a:lnTo>
                  <a:lnTo>
                    <a:pt x="24549" y="45427"/>
                  </a:lnTo>
                  <a:lnTo>
                    <a:pt x="23634" y="46494"/>
                  </a:lnTo>
                  <a:lnTo>
                    <a:pt x="24257" y="47002"/>
                  </a:lnTo>
                  <a:lnTo>
                    <a:pt x="24701" y="47320"/>
                  </a:lnTo>
                  <a:lnTo>
                    <a:pt x="25057" y="46761"/>
                  </a:lnTo>
                  <a:close/>
                </a:path>
                <a:path w="83820" h="93345">
                  <a:moveTo>
                    <a:pt x="25539" y="8763"/>
                  </a:moveTo>
                  <a:lnTo>
                    <a:pt x="25527" y="7213"/>
                  </a:lnTo>
                  <a:lnTo>
                    <a:pt x="24396" y="7493"/>
                  </a:lnTo>
                  <a:lnTo>
                    <a:pt x="25006" y="6197"/>
                  </a:lnTo>
                  <a:lnTo>
                    <a:pt x="22720" y="7175"/>
                  </a:lnTo>
                  <a:lnTo>
                    <a:pt x="24091" y="7658"/>
                  </a:lnTo>
                  <a:lnTo>
                    <a:pt x="23202" y="7912"/>
                  </a:lnTo>
                  <a:lnTo>
                    <a:pt x="23647" y="9271"/>
                  </a:lnTo>
                  <a:lnTo>
                    <a:pt x="24511" y="8928"/>
                  </a:lnTo>
                  <a:lnTo>
                    <a:pt x="25539" y="8763"/>
                  </a:lnTo>
                  <a:close/>
                </a:path>
                <a:path w="83820" h="93345">
                  <a:moveTo>
                    <a:pt x="25831" y="84937"/>
                  </a:moveTo>
                  <a:lnTo>
                    <a:pt x="25171" y="83934"/>
                  </a:lnTo>
                  <a:lnTo>
                    <a:pt x="24866" y="83362"/>
                  </a:lnTo>
                  <a:lnTo>
                    <a:pt x="24117" y="83870"/>
                  </a:lnTo>
                  <a:lnTo>
                    <a:pt x="24447" y="84391"/>
                  </a:lnTo>
                  <a:lnTo>
                    <a:pt x="23977" y="85852"/>
                  </a:lnTo>
                  <a:lnTo>
                    <a:pt x="25831" y="84937"/>
                  </a:lnTo>
                  <a:close/>
                </a:path>
                <a:path w="83820" h="93345">
                  <a:moveTo>
                    <a:pt x="27825" y="73914"/>
                  </a:moveTo>
                  <a:lnTo>
                    <a:pt x="27470" y="73329"/>
                  </a:lnTo>
                  <a:lnTo>
                    <a:pt x="27406" y="72898"/>
                  </a:lnTo>
                  <a:lnTo>
                    <a:pt x="26568" y="71551"/>
                  </a:lnTo>
                  <a:lnTo>
                    <a:pt x="26212" y="74295"/>
                  </a:lnTo>
                  <a:lnTo>
                    <a:pt x="27292" y="74104"/>
                  </a:lnTo>
                  <a:lnTo>
                    <a:pt x="27825" y="73914"/>
                  </a:lnTo>
                  <a:close/>
                </a:path>
                <a:path w="83820" h="93345">
                  <a:moveTo>
                    <a:pt x="28651" y="91935"/>
                  </a:moveTo>
                  <a:lnTo>
                    <a:pt x="28270" y="91630"/>
                  </a:lnTo>
                  <a:lnTo>
                    <a:pt x="28016" y="91452"/>
                  </a:lnTo>
                  <a:lnTo>
                    <a:pt x="26758" y="91008"/>
                  </a:lnTo>
                  <a:lnTo>
                    <a:pt x="27635" y="93027"/>
                  </a:lnTo>
                  <a:lnTo>
                    <a:pt x="28384" y="92278"/>
                  </a:lnTo>
                  <a:lnTo>
                    <a:pt x="28651" y="91935"/>
                  </a:lnTo>
                  <a:close/>
                </a:path>
                <a:path w="83820" h="93345">
                  <a:moveTo>
                    <a:pt x="30365" y="23025"/>
                  </a:moveTo>
                  <a:lnTo>
                    <a:pt x="29603" y="22250"/>
                  </a:lnTo>
                  <a:lnTo>
                    <a:pt x="29362" y="22059"/>
                  </a:lnTo>
                  <a:lnTo>
                    <a:pt x="29044" y="22237"/>
                  </a:lnTo>
                  <a:lnTo>
                    <a:pt x="28917" y="22491"/>
                  </a:lnTo>
                  <a:lnTo>
                    <a:pt x="28435" y="23622"/>
                  </a:lnTo>
                  <a:lnTo>
                    <a:pt x="30365" y="23025"/>
                  </a:lnTo>
                  <a:close/>
                </a:path>
                <a:path w="83820" h="93345">
                  <a:moveTo>
                    <a:pt x="30530" y="10566"/>
                  </a:moveTo>
                  <a:lnTo>
                    <a:pt x="29603" y="9728"/>
                  </a:lnTo>
                  <a:lnTo>
                    <a:pt x="28905" y="9944"/>
                  </a:lnTo>
                  <a:lnTo>
                    <a:pt x="27863" y="10185"/>
                  </a:lnTo>
                  <a:lnTo>
                    <a:pt x="28790" y="11023"/>
                  </a:lnTo>
                  <a:lnTo>
                    <a:pt x="29489" y="10807"/>
                  </a:lnTo>
                  <a:lnTo>
                    <a:pt x="30530" y="10566"/>
                  </a:lnTo>
                  <a:close/>
                </a:path>
                <a:path w="83820" h="93345">
                  <a:moveTo>
                    <a:pt x="31127" y="88646"/>
                  </a:moveTo>
                  <a:lnTo>
                    <a:pt x="30302" y="88023"/>
                  </a:lnTo>
                  <a:lnTo>
                    <a:pt x="29959" y="88493"/>
                  </a:lnTo>
                  <a:lnTo>
                    <a:pt x="29616" y="88938"/>
                  </a:lnTo>
                  <a:lnTo>
                    <a:pt x="30441" y="89560"/>
                  </a:lnTo>
                  <a:lnTo>
                    <a:pt x="30784" y="89090"/>
                  </a:lnTo>
                  <a:lnTo>
                    <a:pt x="31127" y="88646"/>
                  </a:lnTo>
                  <a:close/>
                </a:path>
                <a:path w="83820" h="93345">
                  <a:moveTo>
                    <a:pt x="33858" y="63881"/>
                  </a:moveTo>
                  <a:lnTo>
                    <a:pt x="33388" y="63512"/>
                  </a:lnTo>
                  <a:lnTo>
                    <a:pt x="32931" y="63169"/>
                  </a:lnTo>
                  <a:lnTo>
                    <a:pt x="32194" y="64135"/>
                  </a:lnTo>
                  <a:lnTo>
                    <a:pt x="33134" y="64846"/>
                  </a:lnTo>
                  <a:lnTo>
                    <a:pt x="33858" y="63881"/>
                  </a:lnTo>
                  <a:close/>
                </a:path>
                <a:path w="83820" h="93345">
                  <a:moveTo>
                    <a:pt x="34709" y="11633"/>
                  </a:moveTo>
                  <a:lnTo>
                    <a:pt x="34290" y="11315"/>
                  </a:lnTo>
                  <a:lnTo>
                    <a:pt x="33858" y="10998"/>
                  </a:lnTo>
                  <a:lnTo>
                    <a:pt x="33362" y="11645"/>
                  </a:lnTo>
                  <a:lnTo>
                    <a:pt x="33782" y="11988"/>
                  </a:lnTo>
                  <a:lnTo>
                    <a:pt x="34213" y="12306"/>
                  </a:lnTo>
                  <a:lnTo>
                    <a:pt x="34709" y="11633"/>
                  </a:lnTo>
                  <a:close/>
                </a:path>
                <a:path w="83820" h="93345">
                  <a:moveTo>
                    <a:pt x="36068" y="65227"/>
                  </a:moveTo>
                  <a:lnTo>
                    <a:pt x="35458" y="65138"/>
                  </a:lnTo>
                  <a:lnTo>
                    <a:pt x="34874" y="65087"/>
                  </a:lnTo>
                  <a:lnTo>
                    <a:pt x="34671" y="66319"/>
                  </a:lnTo>
                  <a:lnTo>
                    <a:pt x="35293" y="66395"/>
                  </a:lnTo>
                  <a:lnTo>
                    <a:pt x="35864" y="66459"/>
                  </a:lnTo>
                  <a:lnTo>
                    <a:pt x="36068" y="65227"/>
                  </a:lnTo>
                  <a:close/>
                </a:path>
                <a:path w="83820" h="93345">
                  <a:moveTo>
                    <a:pt x="37693" y="2451"/>
                  </a:moveTo>
                  <a:lnTo>
                    <a:pt x="37109" y="520"/>
                  </a:lnTo>
                  <a:lnTo>
                    <a:pt x="36334" y="1282"/>
                  </a:lnTo>
                  <a:lnTo>
                    <a:pt x="36144" y="1536"/>
                  </a:lnTo>
                  <a:lnTo>
                    <a:pt x="36322" y="1854"/>
                  </a:lnTo>
                  <a:lnTo>
                    <a:pt x="36563" y="1981"/>
                  </a:lnTo>
                  <a:lnTo>
                    <a:pt x="37693" y="2451"/>
                  </a:lnTo>
                  <a:close/>
                </a:path>
                <a:path w="83820" h="93345">
                  <a:moveTo>
                    <a:pt x="39014" y="19138"/>
                  </a:moveTo>
                  <a:lnTo>
                    <a:pt x="38582" y="18821"/>
                  </a:lnTo>
                  <a:lnTo>
                    <a:pt x="38150" y="18503"/>
                  </a:lnTo>
                  <a:lnTo>
                    <a:pt x="37655" y="19177"/>
                  </a:lnTo>
                  <a:lnTo>
                    <a:pt x="38074" y="19494"/>
                  </a:lnTo>
                  <a:lnTo>
                    <a:pt x="38519" y="19812"/>
                  </a:lnTo>
                  <a:lnTo>
                    <a:pt x="39014" y="19138"/>
                  </a:lnTo>
                  <a:close/>
                </a:path>
                <a:path w="83820" h="93345">
                  <a:moveTo>
                    <a:pt x="40728" y="13081"/>
                  </a:moveTo>
                  <a:lnTo>
                    <a:pt x="39865" y="12446"/>
                  </a:lnTo>
                  <a:lnTo>
                    <a:pt x="39370" y="13119"/>
                  </a:lnTo>
                  <a:lnTo>
                    <a:pt x="39801" y="13436"/>
                  </a:lnTo>
                  <a:lnTo>
                    <a:pt x="40220" y="13754"/>
                  </a:lnTo>
                  <a:lnTo>
                    <a:pt x="40728" y="13081"/>
                  </a:lnTo>
                  <a:close/>
                </a:path>
                <a:path w="83820" h="93345">
                  <a:moveTo>
                    <a:pt x="44005" y="61760"/>
                  </a:moveTo>
                  <a:lnTo>
                    <a:pt x="42443" y="58953"/>
                  </a:lnTo>
                  <a:lnTo>
                    <a:pt x="41338" y="60388"/>
                  </a:lnTo>
                  <a:lnTo>
                    <a:pt x="39852" y="58521"/>
                  </a:lnTo>
                  <a:lnTo>
                    <a:pt x="39827" y="61112"/>
                  </a:lnTo>
                  <a:lnTo>
                    <a:pt x="41376" y="61328"/>
                  </a:lnTo>
                  <a:lnTo>
                    <a:pt x="41541" y="61544"/>
                  </a:lnTo>
                  <a:lnTo>
                    <a:pt x="41808" y="61734"/>
                  </a:lnTo>
                  <a:lnTo>
                    <a:pt x="42100" y="61772"/>
                  </a:lnTo>
                  <a:lnTo>
                    <a:pt x="44005" y="61760"/>
                  </a:lnTo>
                  <a:close/>
                </a:path>
                <a:path w="83820" h="93345">
                  <a:moveTo>
                    <a:pt x="44183" y="68326"/>
                  </a:moveTo>
                  <a:lnTo>
                    <a:pt x="43751" y="67995"/>
                  </a:lnTo>
                  <a:lnTo>
                    <a:pt x="43319" y="67691"/>
                  </a:lnTo>
                  <a:lnTo>
                    <a:pt x="42824" y="68351"/>
                  </a:lnTo>
                  <a:lnTo>
                    <a:pt x="43243" y="68681"/>
                  </a:lnTo>
                  <a:lnTo>
                    <a:pt x="43675" y="68999"/>
                  </a:lnTo>
                  <a:lnTo>
                    <a:pt x="44183" y="68326"/>
                  </a:lnTo>
                  <a:close/>
                </a:path>
                <a:path w="83820" h="93345">
                  <a:moveTo>
                    <a:pt x="46393" y="20675"/>
                  </a:moveTo>
                  <a:lnTo>
                    <a:pt x="45961" y="20345"/>
                  </a:lnTo>
                  <a:lnTo>
                    <a:pt x="45529" y="20015"/>
                  </a:lnTo>
                  <a:lnTo>
                    <a:pt x="45034" y="20701"/>
                  </a:lnTo>
                  <a:lnTo>
                    <a:pt x="45885" y="21336"/>
                  </a:lnTo>
                  <a:lnTo>
                    <a:pt x="46393" y="20675"/>
                  </a:lnTo>
                  <a:close/>
                </a:path>
                <a:path w="83820" h="93345">
                  <a:moveTo>
                    <a:pt x="47485" y="635"/>
                  </a:moveTo>
                  <a:lnTo>
                    <a:pt x="46621" y="0"/>
                  </a:lnTo>
                  <a:lnTo>
                    <a:pt x="46126" y="660"/>
                  </a:lnTo>
                  <a:lnTo>
                    <a:pt x="46545" y="1003"/>
                  </a:lnTo>
                  <a:lnTo>
                    <a:pt x="46990" y="1320"/>
                  </a:lnTo>
                  <a:lnTo>
                    <a:pt x="47485" y="635"/>
                  </a:lnTo>
                  <a:close/>
                </a:path>
                <a:path w="83820" h="93345">
                  <a:moveTo>
                    <a:pt x="47764" y="5588"/>
                  </a:moveTo>
                  <a:lnTo>
                    <a:pt x="46507" y="4216"/>
                  </a:lnTo>
                  <a:lnTo>
                    <a:pt x="45948" y="4000"/>
                  </a:lnTo>
                  <a:lnTo>
                    <a:pt x="44551" y="3733"/>
                  </a:lnTo>
                  <a:lnTo>
                    <a:pt x="45796" y="5130"/>
                  </a:lnTo>
                  <a:lnTo>
                    <a:pt x="46355" y="5346"/>
                  </a:lnTo>
                  <a:lnTo>
                    <a:pt x="47764" y="5588"/>
                  </a:lnTo>
                  <a:close/>
                </a:path>
                <a:path w="83820" h="93345">
                  <a:moveTo>
                    <a:pt x="47853" y="67271"/>
                  </a:moveTo>
                  <a:lnTo>
                    <a:pt x="46672" y="66509"/>
                  </a:lnTo>
                  <a:lnTo>
                    <a:pt x="46609" y="67487"/>
                  </a:lnTo>
                  <a:lnTo>
                    <a:pt x="46558" y="67932"/>
                  </a:lnTo>
                  <a:lnTo>
                    <a:pt x="47040" y="68364"/>
                  </a:lnTo>
                  <a:lnTo>
                    <a:pt x="47396" y="67957"/>
                  </a:lnTo>
                  <a:lnTo>
                    <a:pt x="47853" y="67271"/>
                  </a:lnTo>
                  <a:close/>
                </a:path>
                <a:path w="83820" h="93345">
                  <a:moveTo>
                    <a:pt x="49657" y="48234"/>
                  </a:moveTo>
                  <a:lnTo>
                    <a:pt x="49034" y="47752"/>
                  </a:lnTo>
                  <a:lnTo>
                    <a:pt x="48526" y="47383"/>
                  </a:lnTo>
                  <a:lnTo>
                    <a:pt x="47980" y="47675"/>
                  </a:lnTo>
                  <a:lnTo>
                    <a:pt x="47777" y="48133"/>
                  </a:lnTo>
                  <a:lnTo>
                    <a:pt x="47612" y="48094"/>
                  </a:lnTo>
                  <a:lnTo>
                    <a:pt x="47459" y="48133"/>
                  </a:lnTo>
                  <a:lnTo>
                    <a:pt x="47320" y="48209"/>
                  </a:lnTo>
                  <a:lnTo>
                    <a:pt x="47586" y="46558"/>
                  </a:lnTo>
                  <a:lnTo>
                    <a:pt x="45262" y="48107"/>
                  </a:lnTo>
                  <a:lnTo>
                    <a:pt x="47104" y="48374"/>
                  </a:lnTo>
                  <a:lnTo>
                    <a:pt x="46545" y="48818"/>
                  </a:lnTo>
                  <a:lnTo>
                    <a:pt x="46939" y="49860"/>
                  </a:lnTo>
                  <a:lnTo>
                    <a:pt x="47701" y="49784"/>
                  </a:lnTo>
                  <a:lnTo>
                    <a:pt x="47459" y="51054"/>
                  </a:lnTo>
                  <a:lnTo>
                    <a:pt x="49288" y="49923"/>
                  </a:lnTo>
                  <a:lnTo>
                    <a:pt x="48704" y="49237"/>
                  </a:lnTo>
                  <a:lnTo>
                    <a:pt x="49288" y="49072"/>
                  </a:lnTo>
                  <a:lnTo>
                    <a:pt x="49657" y="48234"/>
                  </a:lnTo>
                  <a:close/>
                </a:path>
                <a:path w="83820" h="93345">
                  <a:moveTo>
                    <a:pt x="49949" y="6819"/>
                  </a:moveTo>
                  <a:lnTo>
                    <a:pt x="48450" y="6197"/>
                  </a:lnTo>
                  <a:lnTo>
                    <a:pt x="47713" y="6299"/>
                  </a:lnTo>
                  <a:lnTo>
                    <a:pt x="46482" y="6743"/>
                  </a:lnTo>
                  <a:lnTo>
                    <a:pt x="47993" y="7353"/>
                  </a:lnTo>
                  <a:lnTo>
                    <a:pt x="48717" y="7251"/>
                  </a:lnTo>
                  <a:lnTo>
                    <a:pt x="49949" y="6819"/>
                  </a:lnTo>
                  <a:close/>
                </a:path>
                <a:path w="83820" h="93345">
                  <a:moveTo>
                    <a:pt x="54483" y="45300"/>
                  </a:moveTo>
                  <a:lnTo>
                    <a:pt x="54432" y="45161"/>
                  </a:lnTo>
                  <a:lnTo>
                    <a:pt x="53594" y="44691"/>
                  </a:lnTo>
                  <a:lnTo>
                    <a:pt x="53047" y="45161"/>
                  </a:lnTo>
                  <a:lnTo>
                    <a:pt x="52832" y="44843"/>
                  </a:lnTo>
                  <a:lnTo>
                    <a:pt x="52641" y="44907"/>
                  </a:lnTo>
                  <a:lnTo>
                    <a:pt x="52641" y="45808"/>
                  </a:lnTo>
                  <a:lnTo>
                    <a:pt x="52628" y="46050"/>
                  </a:lnTo>
                  <a:lnTo>
                    <a:pt x="52514" y="45872"/>
                  </a:lnTo>
                  <a:lnTo>
                    <a:pt x="52273" y="45707"/>
                  </a:lnTo>
                  <a:lnTo>
                    <a:pt x="52311" y="45554"/>
                  </a:lnTo>
                  <a:lnTo>
                    <a:pt x="52400" y="45707"/>
                  </a:lnTo>
                  <a:lnTo>
                    <a:pt x="52641" y="45808"/>
                  </a:lnTo>
                  <a:lnTo>
                    <a:pt x="52641" y="44907"/>
                  </a:lnTo>
                  <a:lnTo>
                    <a:pt x="52387" y="44983"/>
                  </a:lnTo>
                  <a:lnTo>
                    <a:pt x="52311" y="45300"/>
                  </a:lnTo>
                  <a:lnTo>
                    <a:pt x="51828" y="43522"/>
                  </a:lnTo>
                  <a:lnTo>
                    <a:pt x="49568" y="45554"/>
                  </a:lnTo>
                  <a:lnTo>
                    <a:pt x="49657" y="45707"/>
                  </a:lnTo>
                  <a:lnTo>
                    <a:pt x="51092" y="46355"/>
                  </a:lnTo>
                  <a:lnTo>
                    <a:pt x="50927" y="47586"/>
                  </a:lnTo>
                  <a:lnTo>
                    <a:pt x="52832" y="47523"/>
                  </a:lnTo>
                  <a:lnTo>
                    <a:pt x="52730" y="46380"/>
                  </a:lnTo>
                  <a:lnTo>
                    <a:pt x="53162" y="47167"/>
                  </a:lnTo>
                  <a:lnTo>
                    <a:pt x="54305" y="46710"/>
                  </a:lnTo>
                  <a:lnTo>
                    <a:pt x="54343" y="46380"/>
                  </a:lnTo>
                  <a:lnTo>
                    <a:pt x="54381" y="46050"/>
                  </a:lnTo>
                  <a:lnTo>
                    <a:pt x="54444" y="45554"/>
                  </a:lnTo>
                  <a:lnTo>
                    <a:pt x="54483" y="45300"/>
                  </a:lnTo>
                  <a:close/>
                </a:path>
                <a:path w="83820" h="93345">
                  <a:moveTo>
                    <a:pt x="55448" y="3035"/>
                  </a:moveTo>
                  <a:lnTo>
                    <a:pt x="54267" y="927"/>
                  </a:lnTo>
                  <a:lnTo>
                    <a:pt x="53555" y="1689"/>
                  </a:lnTo>
                  <a:lnTo>
                    <a:pt x="53238" y="2082"/>
                  </a:lnTo>
                  <a:lnTo>
                    <a:pt x="53822" y="2413"/>
                  </a:lnTo>
                  <a:lnTo>
                    <a:pt x="54076" y="2603"/>
                  </a:lnTo>
                  <a:lnTo>
                    <a:pt x="55448" y="3035"/>
                  </a:lnTo>
                  <a:close/>
                </a:path>
                <a:path w="83820" h="93345">
                  <a:moveTo>
                    <a:pt x="55587" y="35496"/>
                  </a:moveTo>
                  <a:lnTo>
                    <a:pt x="55054" y="35026"/>
                  </a:lnTo>
                  <a:lnTo>
                    <a:pt x="54610" y="34696"/>
                  </a:lnTo>
                  <a:lnTo>
                    <a:pt x="53746" y="35242"/>
                  </a:lnTo>
                  <a:lnTo>
                    <a:pt x="54292" y="35712"/>
                  </a:lnTo>
                  <a:lnTo>
                    <a:pt x="54737" y="36029"/>
                  </a:lnTo>
                  <a:lnTo>
                    <a:pt x="55587" y="35496"/>
                  </a:lnTo>
                  <a:close/>
                </a:path>
                <a:path w="83820" h="93345">
                  <a:moveTo>
                    <a:pt x="57137" y="37299"/>
                  </a:moveTo>
                  <a:lnTo>
                    <a:pt x="56680" y="36957"/>
                  </a:lnTo>
                  <a:lnTo>
                    <a:pt x="56222" y="36601"/>
                  </a:lnTo>
                  <a:lnTo>
                    <a:pt x="55600" y="37439"/>
                  </a:lnTo>
                  <a:lnTo>
                    <a:pt x="56057" y="37769"/>
                  </a:lnTo>
                  <a:lnTo>
                    <a:pt x="56502" y="38125"/>
                  </a:lnTo>
                  <a:lnTo>
                    <a:pt x="57137" y="37299"/>
                  </a:lnTo>
                  <a:close/>
                </a:path>
                <a:path w="83820" h="93345">
                  <a:moveTo>
                    <a:pt x="57289" y="52984"/>
                  </a:moveTo>
                  <a:lnTo>
                    <a:pt x="56527" y="52260"/>
                  </a:lnTo>
                  <a:lnTo>
                    <a:pt x="56134" y="51943"/>
                  </a:lnTo>
                  <a:lnTo>
                    <a:pt x="55803" y="52527"/>
                  </a:lnTo>
                  <a:lnTo>
                    <a:pt x="55600" y="52793"/>
                  </a:lnTo>
                  <a:lnTo>
                    <a:pt x="55181" y="54165"/>
                  </a:lnTo>
                  <a:lnTo>
                    <a:pt x="57289" y="52984"/>
                  </a:lnTo>
                  <a:close/>
                </a:path>
                <a:path w="83820" h="93345">
                  <a:moveTo>
                    <a:pt x="58483" y="58064"/>
                  </a:moveTo>
                  <a:lnTo>
                    <a:pt x="58204" y="57467"/>
                  </a:lnTo>
                  <a:lnTo>
                    <a:pt x="58013" y="56743"/>
                  </a:lnTo>
                  <a:lnTo>
                    <a:pt x="57124" y="57251"/>
                  </a:lnTo>
                  <a:lnTo>
                    <a:pt x="57416" y="57835"/>
                  </a:lnTo>
                  <a:lnTo>
                    <a:pt x="57607" y="58534"/>
                  </a:lnTo>
                  <a:lnTo>
                    <a:pt x="58483" y="58064"/>
                  </a:lnTo>
                  <a:close/>
                </a:path>
                <a:path w="83820" h="93345">
                  <a:moveTo>
                    <a:pt x="59194" y="61099"/>
                  </a:moveTo>
                  <a:lnTo>
                    <a:pt x="58635" y="60490"/>
                  </a:lnTo>
                  <a:lnTo>
                    <a:pt x="58242" y="59905"/>
                  </a:lnTo>
                  <a:lnTo>
                    <a:pt x="57277" y="60312"/>
                  </a:lnTo>
                  <a:lnTo>
                    <a:pt x="57823" y="60921"/>
                  </a:lnTo>
                  <a:lnTo>
                    <a:pt x="58229" y="61506"/>
                  </a:lnTo>
                  <a:lnTo>
                    <a:pt x="59194" y="61099"/>
                  </a:lnTo>
                  <a:close/>
                </a:path>
                <a:path w="83820" h="93345">
                  <a:moveTo>
                    <a:pt x="60744" y="66395"/>
                  </a:moveTo>
                  <a:lnTo>
                    <a:pt x="59855" y="64389"/>
                  </a:lnTo>
                  <a:lnTo>
                    <a:pt x="59105" y="65151"/>
                  </a:lnTo>
                  <a:lnTo>
                    <a:pt x="58839" y="65481"/>
                  </a:lnTo>
                  <a:lnTo>
                    <a:pt x="59232" y="65798"/>
                  </a:lnTo>
                  <a:lnTo>
                    <a:pt x="59486" y="65951"/>
                  </a:lnTo>
                  <a:lnTo>
                    <a:pt x="60744" y="66395"/>
                  </a:lnTo>
                  <a:close/>
                </a:path>
                <a:path w="83820" h="93345">
                  <a:moveTo>
                    <a:pt x="63754" y="50139"/>
                  </a:moveTo>
                  <a:lnTo>
                    <a:pt x="61506" y="49453"/>
                  </a:lnTo>
                  <a:lnTo>
                    <a:pt x="61506" y="50520"/>
                  </a:lnTo>
                  <a:lnTo>
                    <a:pt x="61556" y="51003"/>
                  </a:lnTo>
                  <a:lnTo>
                    <a:pt x="62179" y="50825"/>
                  </a:lnTo>
                  <a:lnTo>
                    <a:pt x="62509" y="50787"/>
                  </a:lnTo>
                  <a:lnTo>
                    <a:pt x="63754" y="50139"/>
                  </a:lnTo>
                  <a:close/>
                </a:path>
                <a:path w="83820" h="93345">
                  <a:moveTo>
                    <a:pt x="64376" y="74841"/>
                  </a:moveTo>
                  <a:lnTo>
                    <a:pt x="63322" y="74853"/>
                  </a:lnTo>
                  <a:lnTo>
                    <a:pt x="62826" y="74955"/>
                  </a:lnTo>
                  <a:lnTo>
                    <a:pt x="62992" y="75476"/>
                  </a:lnTo>
                  <a:lnTo>
                    <a:pt x="63042" y="75844"/>
                  </a:lnTo>
                  <a:lnTo>
                    <a:pt x="63690" y="77114"/>
                  </a:lnTo>
                  <a:lnTo>
                    <a:pt x="64376" y="74841"/>
                  </a:lnTo>
                  <a:close/>
                </a:path>
                <a:path w="83820" h="93345">
                  <a:moveTo>
                    <a:pt x="65227" y="26670"/>
                  </a:moveTo>
                  <a:lnTo>
                    <a:pt x="64477" y="25552"/>
                  </a:lnTo>
                  <a:lnTo>
                    <a:pt x="64668" y="24980"/>
                  </a:lnTo>
                  <a:lnTo>
                    <a:pt x="63804" y="24345"/>
                  </a:lnTo>
                  <a:lnTo>
                    <a:pt x="63309" y="24726"/>
                  </a:lnTo>
                  <a:lnTo>
                    <a:pt x="61734" y="24066"/>
                  </a:lnTo>
                  <a:lnTo>
                    <a:pt x="61048" y="26581"/>
                  </a:lnTo>
                  <a:lnTo>
                    <a:pt x="62763" y="26746"/>
                  </a:lnTo>
                  <a:lnTo>
                    <a:pt x="63525" y="27838"/>
                  </a:lnTo>
                  <a:lnTo>
                    <a:pt x="65227" y="26670"/>
                  </a:lnTo>
                  <a:close/>
                </a:path>
                <a:path w="83820" h="93345">
                  <a:moveTo>
                    <a:pt x="65290" y="40881"/>
                  </a:moveTo>
                  <a:lnTo>
                    <a:pt x="64871" y="40551"/>
                  </a:lnTo>
                  <a:lnTo>
                    <a:pt x="64274" y="40157"/>
                  </a:lnTo>
                  <a:lnTo>
                    <a:pt x="63995" y="41122"/>
                  </a:lnTo>
                  <a:lnTo>
                    <a:pt x="64401" y="41478"/>
                  </a:lnTo>
                  <a:lnTo>
                    <a:pt x="65011" y="41859"/>
                  </a:lnTo>
                  <a:lnTo>
                    <a:pt x="65290" y="40881"/>
                  </a:lnTo>
                  <a:close/>
                </a:path>
                <a:path w="83820" h="93345">
                  <a:moveTo>
                    <a:pt x="65532" y="54533"/>
                  </a:moveTo>
                  <a:lnTo>
                    <a:pt x="65138" y="54229"/>
                  </a:lnTo>
                  <a:lnTo>
                    <a:pt x="64884" y="54063"/>
                  </a:lnTo>
                  <a:lnTo>
                    <a:pt x="63639" y="53619"/>
                  </a:lnTo>
                  <a:lnTo>
                    <a:pt x="64516" y="55638"/>
                  </a:lnTo>
                  <a:lnTo>
                    <a:pt x="65265" y="54864"/>
                  </a:lnTo>
                  <a:lnTo>
                    <a:pt x="65532" y="54533"/>
                  </a:lnTo>
                  <a:close/>
                </a:path>
                <a:path w="83820" h="93345">
                  <a:moveTo>
                    <a:pt x="67373" y="64020"/>
                  </a:moveTo>
                  <a:lnTo>
                    <a:pt x="64630" y="63550"/>
                  </a:lnTo>
                  <a:lnTo>
                    <a:pt x="64884" y="63246"/>
                  </a:lnTo>
                  <a:lnTo>
                    <a:pt x="64401" y="62750"/>
                  </a:lnTo>
                  <a:lnTo>
                    <a:pt x="64084" y="63004"/>
                  </a:lnTo>
                  <a:lnTo>
                    <a:pt x="64338" y="62484"/>
                  </a:lnTo>
                  <a:lnTo>
                    <a:pt x="63842" y="61722"/>
                  </a:lnTo>
                  <a:lnTo>
                    <a:pt x="63220" y="61683"/>
                  </a:lnTo>
                  <a:lnTo>
                    <a:pt x="63893" y="59969"/>
                  </a:lnTo>
                  <a:lnTo>
                    <a:pt x="61569" y="60401"/>
                  </a:lnTo>
                  <a:lnTo>
                    <a:pt x="62738" y="61760"/>
                  </a:lnTo>
                  <a:lnTo>
                    <a:pt x="61201" y="62395"/>
                  </a:lnTo>
                  <a:lnTo>
                    <a:pt x="62763" y="64668"/>
                  </a:lnTo>
                  <a:lnTo>
                    <a:pt x="63868" y="63385"/>
                  </a:lnTo>
                  <a:lnTo>
                    <a:pt x="63855" y="63538"/>
                  </a:lnTo>
                  <a:lnTo>
                    <a:pt x="63995" y="63715"/>
                  </a:lnTo>
                  <a:lnTo>
                    <a:pt x="64147" y="63754"/>
                  </a:lnTo>
                  <a:lnTo>
                    <a:pt x="63919" y="64020"/>
                  </a:lnTo>
                  <a:lnTo>
                    <a:pt x="63893" y="64185"/>
                  </a:lnTo>
                  <a:lnTo>
                    <a:pt x="63944" y="66840"/>
                  </a:lnTo>
                  <a:lnTo>
                    <a:pt x="67373" y="64020"/>
                  </a:lnTo>
                  <a:close/>
                </a:path>
                <a:path w="83820" h="93345">
                  <a:moveTo>
                    <a:pt x="67449" y="50457"/>
                  </a:moveTo>
                  <a:lnTo>
                    <a:pt x="65633" y="47929"/>
                  </a:lnTo>
                  <a:lnTo>
                    <a:pt x="65557" y="47701"/>
                  </a:lnTo>
                  <a:lnTo>
                    <a:pt x="65290" y="47485"/>
                  </a:lnTo>
                  <a:lnTo>
                    <a:pt x="65011" y="47523"/>
                  </a:lnTo>
                  <a:lnTo>
                    <a:pt x="64884" y="47701"/>
                  </a:lnTo>
                  <a:lnTo>
                    <a:pt x="62242" y="49161"/>
                  </a:lnTo>
                  <a:lnTo>
                    <a:pt x="67449" y="50457"/>
                  </a:lnTo>
                  <a:close/>
                </a:path>
                <a:path w="83820" h="93345">
                  <a:moveTo>
                    <a:pt x="68072" y="77457"/>
                  </a:moveTo>
                  <a:lnTo>
                    <a:pt x="67462" y="77381"/>
                  </a:lnTo>
                  <a:lnTo>
                    <a:pt x="66890" y="77330"/>
                  </a:lnTo>
                  <a:lnTo>
                    <a:pt x="66687" y="78549"/>
                  </a:lnTo>
                  <a:lnTo>
                    <a:pt x="67297" y="78625"/>
                  </a:lnTo>
                  <a:lnTo>
                    <a:pt x="67868" y="78689"/>
                  </a:lnTo>
                  <a:lnTo>
                    <a:pt x="68072" y="77457"/>
                  </a:lnTo>
                  <a:close/>
                </a:path>
                <a:path w="83820" h="93345">
                  <a:moveTo>
                    <a:pt x="69151" y="53327"/>
                  </a:moveTo>
                  <a:lnTo>
                    <a:pt x="68275" y="51308"/>
                  </a:lnTo>
                  <a:lnTo>
                    <a:pt x="67525" y="52070"/>
                  </a:lnTo>
                  <a:lnTo>
                    <a:pt x="67259" y="52387"/>
                  </a:lnTo>
                  <a:lnTo>
                    <a:pt x="67640" y="52705"/>
                  </a:lnTo>
                  <a:lnTo>
                    <a:pt x="67906" y="52882"/>
                  </a:lnTo>
                  <a:lnTo>
                    <a:pt x="69151" y="53327"/>
                  </a:lnTo>
                  <a:close/>
                </a:path>
                <a:path w="83820" h="93345">
                  <a:moveTo>
                    <a:pt x="69532" y="37211"/>
                  </a:moveTo>
                  <a:lnTo>
                    <a:pt x="69075" y="37134"/>
                  </a:lnTo>
                  <a:lnTo>
                    <a:pt x="68059" y="36398"/>
                  </a:lnTo>
                  <a:lnTo>
                    <a:pt x="68008" y="38633"/>
                  </a:lnTo>
                  <a:lnTo>
                    <a:pt x="69126" y="38036"/>
                  </a:lnTo>
                  <a:lnTo>
                    <a:pt x="69494" y="37858"/>
                  </a:lnTo>
                  <a:lnTo>
                    <a:pt x="69532" y="37211"/>
                  </a:lnTo>
                  <a:close/>
                </a:path>
                <a:path w="83820" h="93345">
                  <a:moveTo>
                    <a:pt x="69926" y="68884"/>
                  </a:moveTo>
                  <a:lnTo>
                    <a:pt x="67906" y="68859"/>
                  </a:lnTo>
                  <a:lnTo>
                    <a:pt x="68668" y="69824"/>
                  </a:lnTo>
                  <a:lnTo>
                    <a:pt x="68872" y="70015"/>
                  </a:lnTo>
                  <a:lnTo>
                    <a:pt x="69215" y="70116"/>
                  </a:lnTo>
                  <a:lnTo>
                    <a:pt x="69405" y="69837"/>
                  </a:lnTo>
                  <a:lnTo>
                    <a:pt x="69926" y="68884"/>
                  </a:lnTo>
                  <a:close/>
                </a:path>
                <a:path w="83820" h="93345">
                  <a:moveTo>
                    <a:pt x="69989" y="58013"/>
                  </a:moveTo>
                  <a:lnTo>
                    <a:pt x="69684" y="55816"/>
                  </a:lnTo>
                  <a:lnTo>
                    <a:pt x="68834" y="56616"/>
                  </a:lnTo>
                  <a:lnTo>
                    <a:pt x="68681" y="56845"/>
                  </a:lnTo>
                  <a:lnTo>
                    <a:pt x="68745" y="57277"/>
                  </a:lnTo>
                  <a:lnTo>
                    <a:pt x="68961" y="57454"/>
                  </a:lnTo>
                  <a:lnTo>
                    <a:pt x="69989" y="58013"/>
                  </a:lnTo>
                  <a:close/>
                </a:path>
                <a:path w="83820" h="93345">
                  <a:moveTo>
                    <a:pt x="70078" y="29400"/>
                  </a:moveTo>
                  <a:lnTo>
                    <a:pt x="68618" y="29324"/>
                  </a:lnTo>
                  <a:lnTo>
                    <a:pt x="68935" y="30175"/>
                  </a:lnTo>
                  <a:lnTo>
                    <a:pt x="69075" y="30568"/>
                  </a:lnTo>
                  <a:lnTo>
                    <a:pt x="69684" y="30607"/>
                  </a:lnTo>
                  <a:lnTo>
                    <a:pt x="69837" y="30187"/>
                  </a:lnTo>
                  <a:lnTo>
                    <a:pt x="70078" y="29400"/>
                  </a:lnTo>
                  <a:close/>
                </a:path>
                <a:path w="83820" h="93345">
                  <a:moveTo>
                    <a:pt x="70751" y="12230"/>
                  </a:moveTo>
                  <a:lnTo>
                    <a:pt x="70307" y="11899"/>
                  </a:lnTo>
                  <a:lnTo>
                    <a:pt x="69850" y="11569"/>
                  </a:lnTo>
                  <a:lnTo>
                    <a:pt x="69227" y="12395"/>
                  </a:lnTo>
                  <a:lnTo>
                    <a:pt x="69684" y="12738"/>
                  </a:lnTo>
                  <a:lnTo>
                    <a:pt x="70129" y="13068"/>
                  </a:lnTo>
                  <a:lnTo>
                    <a:pt x="70751" y="12230"/>
                  </a:lnTo>
                  <a:close/>
                </a:path>
                <a:path w="83820" h="93345">
                  <a:moveTo>
                    <a:pt x="71374" y="84963"/>
                  </a:moveTo>
                  <a:lnTo>
                    <a:pt x="70612" y="84226"/>
                  </a:lnTo>
                  <a:lnTo>
                    <a:pt x="70281" y="83959"/>
                  </a:lnTo>
                  <a:lnTo>
                    <a:pt x="69977" y="84340"/>
                  </a:lnTo>
                  <a:lnTo>
                    <a:pt x="69811" y="84594"/>
                  </a:lnTo>
                  <a:lnTo>
                    <a:pt x="69354" y="85864"/>
                  </a:lnTo>
                  <a:lnTo>
                    <a:pt x="71374" y="84963"/>
                  </a:lnTo>
                  <a:close/>
                </a:path>
                <a:path w="83820" h="93345">
                  <a:moveTo>
                    <a:pt x="73101" y="46621"/>
                  </a:moveTo>
                  <a:lnTo>
                    <a:pt x="71094" y="47510"/>
                  </a:lnTo>
                  <a:lnTo>
                    <a:pt x="71856" y="48260"/>
                  </a:lnTo>
                  <a:lnTo>
                    <a:pt x="72186" y="48526"/>
                  </a:lnTo>
                  <a:lnTo>
                    <a:pt x="72491" y="48145"/>
                  </a:lnTo>
                  <a:lnTo>
                    <a:pt x="72656" y="47891"/>
                  </a:lnTo>
                  <a:lnTo>
                    <a:pt x="73101" y="46621"/>
                  </a:lnTo>
                  <a:close/>
                </a:path>
                <a:path w="83820" h="93345">
                  <a:moveTo>
                    <a:pt x="73355" y="83667"/>
                  </a:moveTo>
                  <a:lnTo>
                    <a:pt x="72923" y="83350"/>
                  </a:lnTo>
                  <a:lnTo>
                    <a:pt x="72491" y="83019"/>
                  </a:lnTo>
                  <a:lnTo>
                    <a:pt x="71996" y="83680"/>
                  </a:lnTo>
                  <a:lnTo>
                    <a:pt x="72428" y="84010"/>
                  </a:lnTo>
                  <a:lnTo>
                    <a:pt x="72859" y="84328"/>
                  </a:lnTo>
                  <a:lnTo>
                    <a:pt x="73355" y="83667"/>
                  </a:lnTo>
                  <a:close/>
                </a:path>
                <a:path w="83820" h="93345">
                  <a:moveTo>
                    <a:pt x="73380" y="88633"/>
                  </a:moveTo>
                  <a:lnTo>
                    <a:pt x="72618" y="87858"/>
                  </a:lnTo>
                  <a:lnTo>
                    <a:pt x="72364" y="87668"/>
                  </a:lnTo>
                  <a:lnTo>
                    <a:pt x="72047" y="87858"/>
                  </a:lnTo>
                  <a:lnTo>
                    <a:pt x="71920" y="88087"/>
                  </a:lnTo>
                  <a:lnTo>
                    <a:pt x="71450" y="89217"/>
                  </a:lnTo>
                  <a:lnTo>
                    <a:pt x="73380" y="88633"/>
                  </a:lnTo>
                  <a:close/>
                </a:path>
                <a:path w="83820" h="93345">
                  <a:moveTo>
                    <a:pt x="74218" y="25044"/>
                  </a:moveTo>
                  <a:lnTo>
                    <a:pt x="73825" y="24726"/>
                  </a:lnTo>
                  <a:lnTo>
                    <a:pt x="73571" y="24574"/>
                  </a:lnTo>
                  <a:lnTo>
                    <a:pt x="72313" y="24117"/>
                  </a:lnTo>
                  <a:lnTo>
                    <a:pt x="73202" y="26136"/>
                  </a:lnTo>
                  <a:lnTo>
                    <a:pt x="73952" y="25387"/>
                  </a:lnTo>
                  <a:lnTo>
                    <a:pt x="74218" y="25044"/>
                  </a:lnTo>
                  <a:close/>
                </a:path>
                <a:path w="83820" h="93345">
                  <a:moveTo>
                    <a:pt x="76631" y="11925"/>
                  </a:moveTo>
                  <a:lnTo>
                    <a:pt x="75768" y="11290"/>
                  </a:lnTo>
                  <a:lnTo>
                    <a:pt x="75272" y="11963"/>
                  </a:lnTo>
                  <a:lnTo>
                    <a:pt x="75704" y="12280"/>
                  </a:lnTo>
                  <a:lnTo>
                    <a:pt x="76136" y="12598"/>
                  </a:lnTo>
                  <a:lnTo>
                    <a:pt x="76631" y="11925"/>
                  </a:lnTo>
                  <a:close/>
                </a:path>
                <a:path w="83820" h="93345">
                  <a:moveTo>
                    <a:pt x="77063" y="73850"/>
                  </a:moveTo>
                  <a:lnTo>
                    <a:pt x="76504" y="73253"/>
                  </a:lnTo>
                  <a:lnTo>
                    <a:pt x="76111" y="72656"/>
                  </a:lnTo>
                  <a:lnTo>
                    <a:pt x="75145" y="73075"/>
                  </a:lnTo>
                  <a:lnTo>
                    <a:pt x="75704" y="73672"/>
                  </a:lnTo>
                  <a:lnTo>
                    <a:pt x="76098" y="74256"/>
                  </a:lnTo>
                  <a:lnTo>
                    <a:pt x="77063" y="73850"/>
                  </a:lnTo>
                  <a:close/>
                </a:path>
                <a:path w="83820" h="93345">
                  <a:moveTo>
                    <a:pt x="77393" y="42405"/>
                  </a:moveTo>
                  <a:lnTo>
                    <a:pt x="76987" y="42062"/>
                  </a:lnTo>
                  <a:lnTo>
                    <a:pt x="76377" y="41668"/>
                  </a:lnTo>
                  <a:lnTo>
                    <a:pt x="76098" y="42659"/>
                  </a:lnTo>
                  <a:lnTo>
                    <a:pt x="76517" y="42989"/>
                  </a:lnTo>
                  <a:lnTo>
                    <a:pt x="77127" y="43383"/>
                  </a:lnTo>
                  <a:lnTo>
                    <a:pt x="77393" y="42405"/>
                  </a:lnTo>
                  <a:close/>
                </a:path>
                <a:path w="83820" h="93345">
                  <a:moveTo>
                    <a:pt x="78778" y="23990"/>
                  </a:moveTo>
                  <a:lnTo>
                    <a:pt x="77812" y="23253"/>
                  </a:lnTo>
                  <a:lnTo>
                    <a:pt x="77457" y="23736"/>
                  </a:lnTo>
                  <a:lnTo>
                    <a:pt x="77101" y="24193"/>
                  </a:lnTo>
                  <a:lnTo>
                    <a:pt x="78066" y="24942"/>
                  </a:lnTo>
                  <a:lnTo>
                    <a:pt x="78422" y="24472"/>
                  </a:lnTo>
                  <a:lnTo>
                    <a:pt x="78778" y="23990"/>
                  </a:lnTo>
                  <a:close/>
                </a:path>
                <a:path w="83820" h="93345">
                  <a:moveTo>
                    <a:pt x="80251" y="75463"/>
                  </a:moveTo>
                  <a:lnTo>
                    <a:pt x="79451" y="74320"/>
                  </a:lnTo>
                  <a:lnTo>
                    <a:pt x="78955" y="74688"/>
                  </a:lnTo>
                  <a:lnTo>
                    <a:pt x="78486" y="75057"/>
                  </a:lnTo>
                  <a:lnTo>
                    <a:pt x="79286" y="76225"/>
                  </a:lnTo>
                  <a:lnTo>
                    <a:pt x="79794" y="75831"/>
                  </a:lnTo>
                  <a:lnTo>
                    <a:pt x="80251" y="75463"/>
                  </a:lnTo>
                  <a:close/>
                </a:path>
                <a:path w="83820" h="93345">
                  <a:moveTo>
                    <a:pt x="83566" y="14909"/>
                  </a:moveTo>
                  <a:lnTo>
                    <a:pt x="83083" y="14097"/>
                  </a:lnTo>
                  <a:lnTo>
                    <a:pt x="82575" y="14452"/>
                  </a:lnTo>
                  <a:lnTo>
                    <a:pt x="82042" y="14808"/>
                  </a:lnTo>
                  <a:lnTo>
                    <a:pt x="82537" y="15646"/>
                  </a:lnTo>
                  <a:lnTo>
                    <a:pt x="83070" y="15240"/>
                  </a:lnTo>
                  <a:lnTo>
                    <a:pt x="83566" y="14909"/>
                  </a:lnTo>
                  <a:close/>
                </a:path>
                <a:path w="83820" h="93345">
                  <a:moveTo>
                    <a:pt x="83807" y="26365"/>
                  </a:moveTo>
                  <a:lnTo>
                    <a:pt x="83451" y="25438"/>
                  </a:lnTo>
                  <a:lnTo>
                    <a:pt x="83273" y="24726"/>
                  </a:lnTo>
                  <a:lnTo>
                    <a:pt x="82092" y="24498"/>
                  </a:lnTo>
                  <a:lnTo>
                    <a:pt x="82448" y="25450"/>
                  </a:lnTo>
                  <a:lnTo>
                    <a:pt x="82626" y="26149"/>
                  </a:lnTo>
                  <a:lnTo>
                    <a:pt x="83807" y="26365"/>
                  </a:lnTo>
                  <a:close/>
                </a:path>
              </a:pathLst>
            </a:custGeom>
            <a:solidFill>
              <a:srgbClr val="F25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988334" y="7695386"/>
              <a:ext cx="54610" cy="57150"/>
            </a:xfrm>
            <a:custGeom>
              <a:avLst/>
              <a:gdLst/>
              <a:ahLst/>
              <a:cxnLst/>
              <a:rect l="l" t="t" r="r" b="b"/>
              <a:pathLst>
                <a:path w="54609" h="57150">
                  <a:moveTo>
                    <a:pt x="1358" y="56426"/>
                  </a:moveTo>
                  <a:lnTo>
                    <a:pt x="927" y="56121"/>
                  </a:lnTo>
                  <a:lnTo>
                    <a:pt x="508" y="55791"/>
                  </a:lnTo>
                  <a:lnTo>
                    <a:pt x="0" y="56451"/>
                  </a:lnTo>
                  <a:lnTo>
                    <a:pt x="431" y="56781"/>
                  </a:lnTo>
                  <a:lnTo>
                    <a:pt x="863" y="57099"/>
                  </a:lnTo>
                  <a:lnTo>
                    <a:pt x="1358" y="56426"/>
                  </a:lnTo>
                  <a:close/>
                </a:path>
                <a:path w="54609" h="57150">
                  <a:moveTo>
                    <a:pt x="4051" y="51600"/>
                  </a:moveTo>
                  <a:lnTo>
                    <a:pt x="3619" y="51257"/>
                  </a:lnTo>
                  <a:lnTo>
                    <a:pt x="3200" y="50952"/>
                  </a:lnTo>
                  <a:lnTo>
                    <a:pt x="2692" y="51612"/>
                  </a:lnTo>
                  <a:lnTo>
                    <a:pt x="3124" y="51943"/>
                  </a:lnTo>
                  <a:lnTo>
                    <a:pt x="3543" y="52260"/>
                  </a:lnTo>
                  <a:lnTo>
                    <a:pt x="4051" y="51600"/>
                  </a:lnTo>
                  <a:close/>
                </a:path>
                <a:path w="54609" h="57150">
                  <a:moveTo>
                    <a:pt x="4737" y="21005"/>
                  </a:moveTo>
                  <a:lnTo>
                    <a:pt x="4673" y="20447"/>
                  </a:lnTo>
                  <a:lnTo>
                    <a:pt x="4546" y="19799"/>
                  </a:lnTo>
                  <a:lnTo>
                    <a:pt x="3670" y="20167"/>
                  </a:lnTo>
                  <a:lnTo>
                    <a:pt x="3733" y="20726"/>
                  </a:lnTo>
                  <a:lnTo>
                    <a:pt x="3860" y="21374"/>
                  </a:lnTo>
                  <a:lnTo>
                    <a:pt x="4737" y="21005"/>
                  </a:lnTo>
                  <a:close/>
                </a:path>
                <a:path w="54609" h="57150">
                  <a:moveTo>
                    <a:pt x="6540" y="35699"/>
                  </a:moveTo>
                  <a:lnTo>
                    <a:pt x="6108" y="35356"/>
                  </a:lnTo>
                  <a:lnTo>
                    <a:pt x="5676" y="35039"/>
                  </a:lnTo>
                  <a:lnTo>
                    <a:pt x="5181" y="35712"/>
                  </a:lnTo>
                  <a:lnTo>
                    <a:pt x="5613" y="36029"/>
                  </a:lnTo>
                  <a:lnTo>
                    <a:pt x="6032" y="36360"/>
                  </a:lnTo>
                  <a:lnTo>
                    <a:pt x="6540" y="35699"/>
                  </a:lnTo>
                  <a:close/>
                </a:path>
                <a:path w="54609" h="57150">
                  <a:moveTo>
                    <a:pt x="7581" y="46024"/>
                  </a:moveTo>
                  <a:lnTo>
                    <a:pt x="7035" y="45669"/>
                  </a:lnTo>
                  <a:lnTo>
                    <a:pt x="6616" y="45859"/>
                  </a:lnTo>
                  <a:lnTo>
                    <a:pt x="5702" y="46189"/>
                  </a:lnTo>
                  <a:lnTo>
                    <a:pt x="6756" y="47104"/>
                  </a:lnTo>
                  <a:lnTo>
                    <a:pt x="7277" y="46482"/>
                  </a:lnTo>
                  <a:lnTo>
                    <a:pt x="7581" y="46024"/>
                  </a:lnTo>
                  <a:close/>
                </a:path>
                <a:path w="54609" h="57150">
                  <a:moveTo>
                    <a:pt x="10236" y="15709"/>
                  </a:moveTo>
                  <a:lnTo>
                    <a:pt x="9779" y="15379"/>
                  </a:lnTo>
                  <a:lnTo>
                    <a:pt x="9334" y="15024"/>
                  </a:lnTo>
                  <a:lnTo>
                    <a:pt x="8712" y="15849"/>
                  </a:lnTo>
                  <a:lnTo>
                    <a:pt x="9169" y="16192"/>
                  </a:lnTo>
                  <a:lnTo>
                    <a:pt x="9613" y="16548"/>
                  </a:lnTo>
                  <a:lnTo>
                    <a:pt x="10236" y="15709"/>
                  </a:lnTo>
                  <a:close/>
                </a:path>
                <a:path w="54609" h="57150">
                  <a:moveTo>
                    <a:pt x="10909" y="21615"/>
                  </a:moveTo>
                  <a:lnTo>
                    <a:pt x="10160" y="20853"/>
                  </a:lnTo>
                  <a:lnTo>
                    <a:pt x="9893" y="20650"/>
                  </a:lnTo>
                  <a:lnTo>
                    <a:pt x="9588" y="20828"/>
                  </a:lnTo>
                  <a:lnTo>
                    <a:pt x="9448" y="21094"/>
                  </a:lnTo>
                  <a:lnTo>
                    <a:pt x="8978" y="22212"/>
                  </a:lnTo>
                  <a:lnTo>
                    <a:pt x="10909" y="21615"/>
                  </a:lnTo>
                  <a:close/>
                </a:path>
                <a:path w="54609" h="57150">
                  <a:moveTo>
                    <a:pt x="11264" y="30607"/>
                  </a:moveTo>
                  <a:lnTo>
                    <a:pt x="9563" y="29044"/>
                  </a:lnTo>
                  <a:lnTo>
                    <a:pt x="8674" y="30226"/>
                  </a:lnTo>
                  <a:lnTo>
                    <a:pt x="7632" y="31254"/>
                  </a:lnTo>
                  <a:lnTo>
                    <a:pt x="9321" y="32804"/>
                  </a:lnTo>
                  <a:lnTo>
                    <a:pt x="10223" y="31623"/>
                  </a:lnTo>
                  <a:lnTo>
                    <a:pt x="11264" y="30607"/>
                  </a:lnTo>
                  <a:close/>
                </a:path>
                <a:path w="54609" h="57150">
                  <a:moveTo>
                    <a:pt x="11938" y="45643"/>
                  </a:moveTo>
                  <a:lnTo>
                    <a:pt x="11353" y="43700"/>
                  </a:lnTo>
                  <a:lnTo>
                    <a:pt x="10579" y="44475"/>
                  </a:lnTo>
                  <a:lnTo>
                    <a:pt x="10375" y="44729"/>
                  </a:lnTo>
                  <a:lnTo>
                    <a:pt x="10566" y="45034"/>
                  </a:lnTo>
                  <a:lnTo>
                    <a:pt x="10820" y="45161"/>
                  </a:lnTo>
                  <a:lnTo>
                    <a:pt x="11938" y="45643"/>
                  </a:lnTo>
                  <a:close/>
                </a:path>
                <a:path w="54609" h="57150">
                  <a:moveTo>
                    <a:pt x="12928" y="40246"/>
                  </a:moveTo>
                  <a:lnTo>
                    <a:pt x="12344" y="38303"/>
                  </a:lnTo>
                  <a:lnTo>
                    <a:pt x="11569" y="39065"/>
                  </a:lnTo>
                  <a:lnTo>
                    <a:pt x="11379" y="39319"/>
                  </a:lnTo>
                  <a:lnTo>
                    <a:pt x="11557" y="39636"/>
                  </a:lnTo>
                  <a:lnTo>
                    <a:pt x="11811" y="39751"/>
                  </a:lnTo>
                  <a:lnTo>
                    <a:pt x="12928" y="40246"/>
                  </a:lnTo>
                  <a:close/>
                </a:path>
                <a:path w="54609" h="57150">
                  <a:moveTo>
                    <a:pt x="15519" y="6438"/>
                  </a:moveTo>
                  <a:lnTo>
                    <a:pt x="15138" y="5562"/>
                  </a:lnTo>
                  <a:lnTo>
                    <a:pt x="14605" y="5626"/>
                  </a:lnTo>
                  <a:lnTo>
                    <a:pt x="13944" y="5765"/>
                  </a:lnTo>
                  <a:lnTo>
                    <a:pt x="14325" y="6629"/>
                  </a:lnTo>
                  <a:lnTo>
                    <a:pt x="14871" y="6578"/>
                  </a:lnTo>
                  <a:lnTo>
                    <a:pt x="15519" y="6438"/>
                  </a:lnTo>
                  <a:close/>
                </a:path>
                <a:path w="54609" h="57150">
                  <a:moveTo>
                    <a:pt x="16725" y="10185"/>
                  </a:moveTo>
                  <a:lnTo>
                    <a:pt x="16294" y="9842"/>
                  </a:lnTo>
                  <a:lnTo>
                    <a:pt x="15875" y="9525"/>
                  </a:lnTo>
                  <a:lnTo>
                    <a:pt x="15367" y="10198"/>
                  </a:lnTo>
                  <a:lnTo>
                    <a:pt x="15798" y="10515"/>
                  </a:lnTo>
                  <a:lnTo>
                    <a:pt x="16230" y="10833"/>
                  </a:lnTo>
                  <a:lnTo>
                    <a:pt x="16725" y="10185"/>
                  </a:lnTo>
                  <a:close/>
                </a:path>
                <a:path w="54609" h="57150">
                  <a:moveTo>
                    <a:pt x="19151" y="16014"/>
                  </a:moveTo>
                  <a:lnTo>
                    <a:pt x="17221" y="16598"/>
                  </a:lnTo>
                  <a:lnTo>
                    <a:pt x="17983" y="17386"/>
                  </a:lnTo>
                  <a:lnTo>
                    <a:pt x="18237" y="17576"/>
                  </a:lnTo>
                  <a:lnTo>
                    <a:pt x="18542" y="17386"/>
                  </a:lnTo>
                  <a:lnTo>
                    <a:pt x="18681" y="17145"/>
                  </a:lnTo>
                  <a:lnTo>
                    <a:pt x="19151" y="16014"/>
                  </a:lnTo>
                  <a:close/>
                </a:path>
                <a:path w="54609" h="57150">
                  <a:moveTo>
                    <a:pt x="19215" y="47078"/>
                  </a:moveTo>
                  <a:lnTo>
                    <a:pt x="19151" y="46545"/>
                  </a:lnTo>
                  <a:lnTo>
                    <a:pt x="19024" y="45885"/>
                  </a:lnTo>
                  <a:lnTo>
                    <a:pt x="18148" y="46266"/>
                  </a:lnTo>
                  <a:lnTo>
                    <a:pt x="18211" y="46799"/>
                  </a:lnTo>
                  <a:lnTo>
                    <a:pt x="18338" y="47459"/>
                  </a:lnTo>
                  <a:lnTo>
                    <a:pt x="19215" y="47078"/>
                  </a:lnTo>
                  <a:close/>
                </a:path>
                <a:path w="54609" h="57150">
                  <a:moveTo>
                    <a:pt x="20142" y="36550"/>
                  </a:moveTo>
                  <a:lnTo>
                    <a:pt x="19837" y="34366"/>
                  </a:lnTo>
                  <a:lnTo>
                    <a:pt x="18999" y="35166"/>
                  </a:lnTo>
                  <a:lnTo>
                    <a:pt x="18846" y="35407"/>
                  </a:lnTo>
                  <a:lnTo>
                    <a:pt x="18910" y="35839"/>
                  </a:lnTo>
                  <a:lnTo>
                    <a:pt x="19113" y="36017"/>
                  </a:lnTo>
                  <a:lnTo>
                    <a:pt x="20142" y="36550"/>
                  </a:lnTo>
                  <a:close/>
                </a:path>
                <a:path w="54609" h="57150">
                  <a:moveTo>
                    <a:pt x="20434" y="42113"/>
                  </a:moveTo>
                  <a:lnTo>
                    <a:pt x="20370" y="41757"/>
                  </a:lnTo>
                  <a:lnTo>
                    <a:pt x="20066" y="40728"/>
                  </a:lnTo>
                  <a:lnTo>
                    <a:pt x="18503" y="42113"/>
                  </a:lnTo>
                  <a:lnTo>
                    <a:pt x="19748" y="42265"/>
                  </a:lnTo>
                  <a:lnTo>
                    <a:pt x="20053" y="42265"/>
                  </a:lnTo>
                  <a:lnTo>
                    <a:pt x="20434" y="42113"/>
                  </a:lnTo>
                  <a:close/>
                </a:path>
                <a:path w="54609" h="57150">
                  <a:moveTo>
                    <a:pt x="22326" y="35775"/>
                  </a:moveTo>
                  <a:lnTo>
                    <a:pt x="22085" y="34455"/>
                  </a:lnTo>
                  <a:lnTo>
                    <a:pt x="20751" y="36296"/>
                  </a:lnTo>
                  <a:lnTo>
                    <a:pt x="21793" y="36550"/>
                  </a:lnTo>
                  <a:lnTo>
                    <a:pt x="22237" y="36588"/>
                  </a:lnTo>
                  <a:lnTo>
                    <a:pt x="22275" y="36106"/>
                  </a:lnTo>
                  <a:lnTo>
                    <a:pt x="22326" y="35775"/>
                  </a:lnTo>
                  <a:close/>
                </a:path>
                <a:path w="54609" h="57150">
                  <a:moveTo>
                    <a:pt x="23228" y="52666"/>
                  </a:moveTo>
                  <a:lnTo>
                    <a:pt x="23075" y="51257"/>
                  </a:lnTo>
                  <a:lnTo>
                    <a:pt x="22961" y="50380"/>
                  </a:lnTo>
                  <a:lnTo>
                    <a:pt x="21513" y="50088"/>
                  </a:lnTo>
                  <a:lnTo>
                    <a:pt x="21297" y="51066"/>
                  </a:lnTo>
                  <a:lnTo>
                    <a:pt x="20980" y="52311"/>
                  </a:lnTo>
                  <a:lnTo>
                    <a:pt x="23228" y="52666"/>
                  </a:lnTo>
                  <a:close/>
                </a:path>
                <a:path w="54609" h="57150">
                  <a:moveTo>
                    <a:pt x="23787" y="30200"/>
                  </a:moveTo>
                  <a:lnTo>
                    <a:pt x="22174" y="30124"/>
                  </a:lnTo>
                  <a:lnTo>
                    <a:pt x="21526" y="29756"/>
                  </a:lnTo>
                  <a:lnTo>
                    <a:pt x="20726" y="30543"/>
                  </a:lnTo>
                  <a:lnTo>
                    <a:pt x="21056" y="31203"/>
                  </a:lnTo>
                  <a:lnTo>
                    <a:pt x="18935" y="31089"/>
                  </a:lnTo>
                  <a:lnTo>
                    <a:pt x="19913" y="28841"/>
                  </a:lnTo>
                  <a:lnTo>
                    <a:pt x="20218" y="28778"/>
                  </a:lnTo>
                  <a:lnTo>
                    <a:pt x="20408" y="28346"/>
                  </a:lnTo>
                  <a:lnTo>
                    <a:pt x="20091" y="28105"/>
                  </a:lnTo>
                  <a:lnTo>
                    <a:pt x="19964" y="28016"/>
                  </a:lnTo>
                  <a:lnTo>
                    <a:pt x="19824" y="28016"/>
                  </a:lnTo>
                  <a:lnTo>
                    <a:pt x="19697" y="28054"/>
                  </a:lnTo>
                  <a:lnTo>
                    <a:pt x="17081" y="26352"/>
                  </a:lnTo>
                  <a:lnTo>
                    <a:pt x="18440" y="31064"/>
                  </a:lnTo>
                  <a:lnTo>
                    <a:pt x="18249" y="31051"/>
                  </a:lnTo>
                  <a:lnTo>
                    <a:pt x="18516" y="31356"/>
                  </a:lnTo>
                  <a:lnTo>
                    <a:pt x="18643" y="31762"/>
                  </a:lnTo>
                  <a:lnTo>
                    <a:pt x="18719" y="31572"/>
                  </a:lnTo>
                  <a:lnTo>
                    <a:pt x="21475" y="34531"/>
                  </a:lnTo>
                  <a:lnTo>
                    <a:pt x="21526" y="31699"/>
                  </a:lnTo>
                  <a:lnTo>
                    <a:pt x="22821" y="32486"/>
                  </a:lnTo>
                  <a:lnTo>
                    <a:pt x="23787" y="30200"/>
                  </a:lnTo>
                  <a:close/>
                </a:path>
                <a:path w="54609" h="57150">
                  <a:moveTo>
                    <a:pt x="25908" y="37719"/>
                  </a:moveTo>
                  <a:lnTo>
                    <a:pt x="24930" y="37515"/>
                  </a:lnTo>
                  <a:lnTo>
                    <a:pt x="23672" y="37198"/>
                  </a:lnTo>
                  <a:lnTo>
                    <a:pt x="23329" y="39446"/>
                  </a:lnTo>
                  <a:lnTo>
                    <a:pt x="24739" y="39293"/>
                  </a:lnTo>
                  <a:lnTo>
                    <a:pt x="25615" y="39179"/>
                  </a:lnTo>
                  <a:lnTo>
                    <a:pt x="25908" y="37719"/>
                  </a:lnTo>
                  <a:close/>
                </a:path>
                <a:path w="54609" h="57150">
                  <a:moveTo>
                    <a:pt x="26403" y="12242"/>
                  </a:moveTo>
                  <a:lnTo>
                    <a:pt x="26009" y="11925"/>
                  </a:lnTo>
                  <a:lnTo>
                    <a:pt x="25755" y="11772"/>
                  </a:lnTo>
                  <a:lnTo>
                    <a:pt x="24498" y="11315"/>
                  </a:lnTo>
                  <a:lnTo>
                    <a:pt x="25387" y="13335"/>
                  </a:lnTo>
                  <a:lnTo>
                    <a:pt x="26136" y="12573"/>
                  </a:lnTo>
                  <a:lnTo>
                    <a:pt x="26403" y="12242"/>
                  </a:lnTo>
                  <a:close/>
                </a:path>
                <a:path w="54609" h="57150">
                  <a:moveTo>
                    <a:pt x="26492" y="22999"/>
                  </a:moveTo>
                  <a:lnTo>
                    <a:pt x="26073" y="22669"/>
                  </a:lnTo>
                  <a:lnTo>
                    <a:pt x="25641" y="22352"/>
                  </a:lnTo>
                  <a:lnTo>
                    <a:pt x="25146" y="23025"/>
                  </a:lnTo>
                  <a:lnTo>
                    <a:pt x="25565" y="23342"/>
                  </a:lnTo>
                  <a:lnTo>
                    <a:pt x="25996" y="23672"/>
                  </a:lnTo>
                  <a:lnTo>
                    <a:pt x="26492" y="22999"/>
                  </a:lnTo>
                  <a:close/>
                </a:path>
                <a:path w="54609" h="57150">
                  <a:moveTo>
                    <a:pt x="28257" y="52374"/>
                  </a:moveTo>
                  <a:lnTo>
                    <a:pt x="27686" y="50558"/>
                  </a:lnTo>
                  <a:lnTo>
                    <a:pt x="26530" y="50990"/>
                  </a:lnTo>
                  <a:lnTo>
                    <a:pt x="25285" y="51231"/>
                  </a:lnTo>
                  <a:lnTo>
                    <a:pt x="25869" y="53047"/>
                  </a:lnTo>
                  <a:lnTo>
                    <a:pt x="27025" y="52616"/>
                  </a:lnTo>
                  <a:lnTo>
                    <a:pt x="28257" y="52374"/>
                  </a:lnTo>
                  <a:close/>
                </a:path>
                <a:path w="54609" h="57150">
                  <a:moveTo>
                    <a:pt x="28625" y="635"/>
                  </a:moveTo>
                  <a:lnTo>
                    <a:pt x="28194" y="317"/>
                  </a:lnTo>
                  <a:lnTo>
                    <a:pt x="27762" y="0"/>
                  </a:lnTo>
                  <a:lnTo>
                    <a:pt x="27266" y="673"/>
                  </a:lnTo>
                  <a:lnTo>
                    <a:pt x="27686" y="990"/>
                  </a:lnTo>
                  <a:lnTo>
                    <a:pt x="28130" y="1308"/>
                  </a:lnTo>
                  <a:lnTo>
                    <a:pt x="28625" y="635"/>
                  </a:lnTo>
                  <a:close/>
                </a:path>
                <a:path w="54609" h="57150">
                  <a:moveTo>
                    <a:pt x="28981" y="41135"/>
                  </a:moveTo>
                  <a:lnTo>
                    <a:pt x="27838" y="40881"/>
                  </a:lnTo>
                  <a:lnTo>
                    <a:pt x="26797" y="40589"/>
                  </a:lnTo>
                  <a:lnTo>
                    <a:pt x="26187" y="42392"/>
                  </a:lnTo>
                  <a:lnTo>
                    <a:pt x="27317" y="42646"/>
                  </a:lnTo>
                  <a:lnTo>
                    <a:pt x="28359" y="42938"/>
                  </a:lnTo>
                  <a:lnTo>
                    <a:pt x="28981" y="41135"/>
                  </a:lnTo>
                  <a:close/>
                </a:path>
                <a:path w="54609" h="57150">
                  <a:moveTo>
                    <a:pt x="29387" y="31254"/>
                  </a:moveTo>
                  <a:lnTo>
                    <a:pt x="28244" y="30175"/>
                  </a:lnTo>
                  <a:lnTo>
                    <a:pt x="27266" y="28943"/>
                  </a:lnTo>
                  <a:lnTo>
                    <a:pt x="25095" y="30467"/>
                  </a:lnTo>
                  <a:lnTo>
                    <a:pt x="26428" y="31623"/>
                  </a:lnTo>
                  <a:lnTo>
                    <a:pt x="27279" y="32296"/>
                  </a:lnTo>
                  <a:lnTo>
                    <a:pt x="29387" y="31254"/>
                  </a:lnTo>
                  <a:close/>
                </a:path>
                <a:path w="54609" h="57150">
                  <a:moveTo>
                    <a:pt x="29883" y="44665"/>
                  </a:moveTo>
                  <a:lnTo>
                    <a:pt x="28968" y="44005"/>
                  </a:lnTo>
                  <a:lnTo>
                    <a:pt x="28067" y="43294"/>
                  </a:lnTo>
                  <a:lnTo>
                    <a:pt x="26822" y="44970"/>
                  </a:lnTo>
                  <a:lnTo>
                    <a:pt x="27736" y="45631"/>
                  </a:lnTo>
                  <a:lnTo>
                    <a:pt x="28638" y="46342"/>
                  </a:lnTo>
                  <a:lnTo>
                    <a:pt x="29883" y="44665"/>
                  </a:lnTo>
                  <a:close/>
                </a:path>
                <a:path w="54609" h="57150">
                  <a:moveTo>
                    <a:pt x="30657" y="12915"/>
                  </a:moveTo>
                  <a:lnTo>
                    <a:pt x="29324" y="13055"/>
                  </a:lnTo>
                  <a:lnTo>
                    <a:pt x="29006" y="13220"/>
                  </a:lnTo>
                  <a:lnTo>
                    <a:pt x="28562" y="13373"/>
                  </a:lnTo>
                  <a:lnTo>
                    <a:pt x="28714" y="13792"/>
                  </a:lnTo>
                  <a:lnTo>
                    <a:pt x="29248" y="14719"/>
                  </a:lnTo>
                  <a:lnTo>
                    <a:pt x="30657" y="12915"/>
                  </a:lnTo>
                  <a:close/>
                </a:path>
                <a:path w="54609" h="57150">
                  <a:moveTo>
                    <a:pt x="31000" y="23291"/>
                  </a:moveTo>
                  <a:lnTo>
                    <a:pt x="30581" y="22961"/>
                  </a:lnTo>
                  <a:lnTo>
                    <a:pt x="30149" y="22644"/>
                  </a:lnTo>
                  <a:lnTo>
                    <a:pt x="29654" y="23317"/>
                  </a:lnTo>
                  <a:lnTo>
                    <a:pt x="30073" y="23634"/>
                  </a:lnTo>
                  <a:lnTo>
                    <a:pt x="30505" y="23964"/>
                  </a:lnTo>
                  <a:lnTo>
                    <a:pt x="31000" y="23291"/>
                  </a:lnTo>
                  <a:close/>
                </a:path>
                <a:path w="54609" h="57150">
                  <a:moveTo>
                    <a:pt x="31305" y="28651"/>
                  </a:moveTo>
                  <a:lnTo>
                    <a:pt x="31127" y="27165"/>
                  </a:lnTo>
                  <a:lnTo>
                    <a:pt x="30175" y="28867"/>
                  </a:lnTo>
                  <a:lnTo>
                    <a:pt x="30124" y="29476"/>
                  </a:lnTo>
                  <a:lnTo>
                    <a:pt x="30302" y="30924"/>
                  </a:lnTo>
                  <a:lnTo>
                    <a:pt x="31254" y="29235"/>
                  </a:lnTo>
                  <a:lnTo>
                    <a:pt x="31305" y="28651"/>
                  </a:lnTo>
                  <a:close/>
                </a:path>
                <a:path w="54609" h="57150">
                  <a:moveTo>
                    <a:pt x="31877" y="46482"/>
                  </a:moveTo>
                  <a:lnTo>
                    <a:pt x="30899" y="46266"/>
                  </a:lnTo>
                  <a:lnTo>
                    <a:pt x="29641" y="45948"/>
                  </a:lnTo>
                  <a:lnTo>
                    <a:pt x="29286" y="48196"/>
                  </a:lnTo>
                  <a:lnTo>
                    <a:pt x="30695" y="48044"/>
                  </a:lnTo>
                  <a:lnTo>
                    <a:pt x="31584" y="47929"/>
                  </a:lnTo>
                  <a:lnTo>
                    <a:pt x="31877" y="46482"/>
                  </a:lnTo>
                  <a:close/>
                </a:path>
                <a:path w="54609" h="57150">
                  <a:moveTo>
                    <a:pt x="32156" y="35369"/>
                  </a:moveTo>
                  <a:lnTo>
                    <a:pt x="32143" y="32169"/>
                  </a:lnTo>
                  <a:lnTo>
                    <a:pt x="30302" y="32867"/>
                  </a:lnTo>
                  <a:lnTo>
                    <a:pt x="30772" y="30543"/>
                  </a:lnTo>
                  <a:lnTo>
                    <a:pt x="27203" y="34607"/>
                  </a:lnTo>
                  <a:lnTo>
                    <a:pt x="27254" y="33997"/>
                  </a:lnTo>
                  <a:lnTo>
                    <a:pt x="24752" y="34302"/>
                  </a:lnTo>
                  <a:lnTo>
                    <a:pt x="24955" y="35852"/>
                  </a:lnTo>
                  <a:lnTo>
                    <a:pt x="25158" y="37147"/>
                  </a:lnTo>
                  <a:lnTo>
                    <a:pt x="26454" y="36969"/>
                  </a:lnTo>
                  <a:lnTo>
                    <a:pt x="27089" y="37985"/>
                  </a:lnTo>
                  <a:lnTo>
                    <a:pt x="27914" y="37884"/>
                  </a:lnTo>
                  <a:lnTo>
                    <a:pt x="29375" y="37617"/>
                  </a:lnTo>
                  <a:lnTo>
                    <a:pt x="28257" y="35471"/>
                  </a:lnTo>
                  <a:lnTo>
                    <a:pt x="27139" y="36283"/>
                  </a:lnTo>
                  <a:lnTo>
                    <a:pt x="27127" y="35674"/>
                  </a:lnTo>
                  <a:lnTo>
                    <a:pt x="27203" y="34632"/>
                  </a:lnTo>
                  <a:lnTo>
                    <a:pt x="29667" y="33528"/>
                  </a:lnTo>
                  <a:lnTo>
                    <a:pt x="29387" y="34074"/>
                  </a:lnTo>
                  <a:lnTo>
                    <a:pt x="29730" y="34848"/>
                  </a:lnTo>
                  <a:lnTo>
                    <a:pt x="30353" y="34963"/>
                  </a:lnTo>
                  <a:lnTo>
                    <a:pt x="32156" y="35369"/>
                  </a:lnTo>
                  <a:close/>
                </a:path>
                <a:path w="54609" h="57150">
                  <a:moveTo>
                    <a:pt x="32702" y="25565"/>
                  </a:moveTo>
                  <a:lnTo>
                    <a:pt x="31889" y="24434"/>
                  </a:lnTo>
                  <a:lnTo>
                    <a:pt x="31318" y="23685"/>
                  </a:lnTo>
                  <a:lnTo>
                    <a:pt x="30175" y="24384"/>
                  </a:lnTo>
                  <a:lnTo>
                    <a:pt x="30289" y="25209"/>
                  </a:lnTo>
                  <a:lnTo>
                    <a:pt x="30568" y="26682"/>
                  </a:lnTo>
                  <a:lnTo>
                    <a:pt x="32702" y="25565"/>
                  </a:lnTo>
                  <a:close/>
                </a:path>
                <a:path w="54609" h="57150">
                  <a:moveTo>
                    <a:pt x="32969" y="19316"/>
                  </a:moveTo>
                  <a:lnTo>
                    <a:pt x="31889" y="18986"/>
                  </a:lnTo>
                  <a:lnTo>
                    <a:pt x="30543" y="18529"/>
                  </a:lnTo>
                  <a:lnTo>
                    <a:pt x="30353" y="20739"/>
                  </a:lnTo>
                  <a:lnTo>
                    <a:pt x="31661" y="20815"/>
                  </a:lnTo>
                  <a:lnTo>
                    <a:pt x="32905" y="20904"/>
                  </a:lnTo>
                  <a:lnTo>
                    <a:pt x="32969" y="19316"/>
                  </a:lnTo>
                  <a:close/>
                </a:path>
                <a:path w="54609" h="57150">
                  <a:moveTo>
                    <a:pt x="35356" y="37973"/>
                  </a:moveTo>
                  <a:lnTo>
                    <a:pt x="34937" y="37642"/>
                  </a:lnTo>
                  <a:lnTo>
                    <a:pt x="34505" y="37325"/>
                  </a:lnTo>
                  <a:lnTo>
                    <a:pt x="33997" y="37998"/>
                  </a:lnTo>
                  <a:lnTo>
                    <a:pt x="34429" y="38315"/>
                  </a:lnTo>
                  <a:lnTo>
                    <a:pt x="34861" y="38646"/>
                  </a:lnTo>
                  <a:lnTo>
                    <a:pt x="35356" y="37973"/>
                  </a:lnTo>
                  <a:close/>
                </a:path>
                <a:path w="54609" h="57150">
                  <a:moveTo>
                    <a:pt x="36042" y="32258"/>
                  </a:moveTo>
                  <a:lnTo>
                    <a:pt x="35445" y="31203"/>
                  </a:lnTo>
                  <a:lnTo>
                    <a:pt x="34950" y="30175"/>
                  </a:lnTo>
                  <a:lnTo>
                    <a:pt x="33274" y="30873"/>
                  </a:lnTo>
                  <a:lnTo>
                    <a:pt x="33870" y="31927"/>
                  </a:lnTo>
                  <a:lnTo>
                    <a:pt x="34366" y="32956"/>
                  </a:lnTo>
                  <a:lnTo>
                    <a:pt x="36042" y="32258"/>
                  </a:lnTo>
                  <a:close/>
                </a:path>
                <a:path w="54609" h="57150">
                  <a:moveTo>
                    <a:pt x="36398" y="12598"/>
                  </a:moveTo>
                  <a:lnTo>
                    <a:pt x="35534" y="11963"/>
                  </a:lnTo>
                  <a:lnTo>
                    <a:pt x="34683" y="11315"/>
                  </a:lnTo>
                  <a:lnTo>
                    <a:pt x="33680" y="12636"/>
                  </a:lnTo>
                  <a:lnTo>
                    <a:pt x="35394" y="13944"/>
                  </a:lnTo>
                  <a:lnTo>
                    <a:pt x="36398" y="12598"/>
                  </a:lnTo>
                  <a:close/>
                </a:path>
                <a:path w="54609" h="57150">
                  <a:moveTo>
                    <a:pt x="36728" y="17424"/>
                  </a:moveTo>
                  <a:lnTo>
                    <a:pt x="35318" y="17576"/>
                  </a:lnTo>
                  <a:lnTo>
                    <a:pt x="34912" y="17627"/>
                  </a:lnTo>
                  <a:lnTo>
                    <a:pt x="35547" y="16827"/>
                  </a:lnTo>
                  <a:lnTo>
                    <a:pt x="36410" y="15989"/>
                  </a:lnTo>
                  <a:lnTo>
                    <a:pt x="35064" y="14706"/>
                  </a:lnTo>
                  <a:lnTo>
                    <a:pt x="34328" y="15659"/>
                  </a:lnTo>
                  <a:lnTo>
                    <a:pt x="33451" y="16484"/>
                  </a:lnTo>
                  <a:lnTo>
                    <a:pt x="34671" y="17653"/>
                  </a:lnTo>
                  <a:lnTo>
                    <a:pt x="34442" y="17678"/>
                  </a:lnTo>
                  <a:lnTo>
                    <a:pt x="34150" y="19138"/>
                  </a:lnTo>
                  <a:lnTo>
                    <a:pt x="35128" y="19354"/>
                  </a:lnTo>
                  <a:lnTo>
                    <a:pt x="36385" y="19672"/>
                  </a:lnTo>
                  <a:lnTo>
                    <a:pt x="36728" y="17424"/>
                  </a:lnTo>
                  <a:close/>
                </a:path>
                <a:path w="54609" h="57150">
                  <a:moveTo>
                    <a:pt x="36868" y="43586"/>
                  </a:moveTo>
                  <a:lnTo>
                    <a:pt x="34086" y="42532"/>
                  </a:lnTo>
                  <a:lnTo>
                    <a:pt x="34188" y="44272"/>
                  </a:lnTo>
                  <a:lnTo>
                    <a:pt x="34328" y="44996"/>
                  </a:lnTo>
                  <a:lnTo>
                    <a:pt x="35458" y="45593"/>
                  </a:lnTo>
                  <a:lnTo>
                    <a:pt x="35979" y="44881"/>
                  </a:lnTo>
                  <a:lnTo>
                    <a:pt x="36868" y="43586"/>
                  </a:lnTo>
                  <a:close/>
                </a:path>
                <a:path w="54609" h="57150">
                  <a:moveTo>
                    <a:pt x="36969" y="36588"/>
                  </a:moveTo>
                  <a:lnTo>
                    <a:pt x="36004" y="35852"/>
                  </a:lnTo>
                  <a:lnTo>
                    <a:pt x="35636" y="36322"/>
                  </a:lnTo>
                  <a:lnTo>
                    <a:pt x="35280" y="36804"/>
                  </a:lnTo>
                  <a:lnTo>
                    <a:pt x="36245" y="37528"/>
                  </a:lnTo>
                  <a:lnTo>
                    <a:pt x="36601" y="37058"/>
                  </a:lnTo>
                  <a:lnTo>
                    <a:pt x="36969" y="36588"/>
                  </a:lnTo>
                  <a:close/>
                </a:path>
                <a:path w="54609" h="57150">
                  <a:moveTo>
                    <a:pt x="37223" y="53848"/>
                  </a:moveTo>
                  <a:lnTo>
                    <a:pt x="36512" y="52362"/>
                  </a:lnTo>
                  <a:lnTo>
                    <a:pt x="36893" y="50698"/>
                  </a:lnTo>
                  <a:lnTo>
                    <a:pt x="34455" y="51054"/>
                  </a:lnTo>
                  <a:lnTo>
                    <a:pt x="34848" y="52578"/>
                  </a:lnTo>
                  <a:lnTo>
                    <a:pt x="34848" y="54152"/>
                  </a:lnTo>
                  <a:lnTo>
                    <a:pt x="37223" y="53848"/>
                  </a:lnTo>
                  <a:close/>
                </a:path>
                <a:path w="54609" h="57150">
                  <a:moveTo>
                    <a:pt x="37782" y="22783"/>
                  </a:moveTo>
                  <a:lnTo>
                    <a:pt x="36639" y="21513"/>
                  </a:lnTo>
                  <a:lnTo>
                    <a:pt x="36131" y="21856"/>
                  </a:lnTo>
                  <a:lnTo>
                    <a:pt x="35623" y="22288"/>
                  </a:lnTo>
                  <a:lnTo>
                    <a:pt x="36766" y="23571"/>
                  </a:lnTo>
                  <a:lnTo>
                    <a:pt x="37274" y="23228"/>
                  </a:lnTo>
                  <a:lnTo>
                    <a:pt x="37782" y="22783"/>
                  </a:lnTo>
                  <a:close/>
                </a:path>
                <a:path w="54609" h="57150">
                  <a:moveTo>
                    <a:pt x="37896" y="25793"/>
                  </a:moveTo>
                  <a:lnTo>
                    <a:pt x="35877" y="26644"/>
                  </a:lnTo>
                  <a:lnTo>
                    <a:pt x="35293" y="25793"/>
                  </a:lnTo>
                  <a:lnTo>
                    <a:pt x="35521" y="25628"/>
                  </a:lnTo>
                  <a:lnTo>
                    <a:pt x="36537" y="24765"/>
                  </a:lnTo>
                  <a:lnTo>
                    <a:pt x="34950" y="23596"/>
                  </a:lnTo>
                  <a:lnTo>
                    <a:pt x="34188" y="24155"/>
                  </a:lnTo>
                  <a:lnTo>
                    <a:pt x="34074" y="23977"/>
                  </a:lnTo>
                  <a:lnTo>
                    <a:pt x="33985" y="24320"/>
                  </a:lnTo>
                  <a:lnTo>
                    <a:pt x="33058" y="25107"/>
                  </a:lnTo>
                  <a:lnTo>
                    <a:pt x="33693" y="25577"/>
                  </a:lnTo>
                  <a:lnTo>
                    <a:pt x="32816" y="29298"/>
                  </a:lnTo>
                  <a:lnTo>
                    <a:pt x="35560" y="27736"/>
                  </a:lnTo>
                  <a:lnTo>
                    <a:pt x="37007" y="29451"/>
                  </a:lnTo>
                  <a:lnTo>
                    <a:pt x="37896" y="25793"/>
                  </a:lnTo>
                  <a:close/>
                </a:path>
                <a:path w="54609" h="57150">
                  <a:moveTo>
                    <a:pt x="40170" y="25438"/>
                  </a:moveTo>
                  <a:lnTo>
                    <a:pt x="39217" y="24688"/>
                  </a:lnTo>
                  <a:lnTo>
                    <a:pt x="38404" y="23825"/>
                  </a:lnTo>
                  <a:lnTo>
                    <a:pt x="37122" y="25184"/>
                  </a:lnTo>
                  <a:lnTo>
                    <a:pt x="37896" y="25793"/>
                  </a:lnTo>
                  <a:lnTo>
                    <a:pt x="38074" y="25908"/>
                  </a:lnTo>
                  <a:lnTo>
                    <a:pt x="38887" y="26797"/>
                  </a:lnTo>
                  <a:lnTo>
                    <a:pt x="40170" y="25438"/>
                  </a:lnTo>
                  <a:close/>
                </a:path>
                <a:path w="54609" h="57150">
                  <a:moveTo>
                    <a:pt x="40716" y="22275"/>
                  </a:moveTo>
                  <a:lnTo>
                    <a:pt x="39865" y="21640"/>
                  </a:lnTo>
                  <a:lnTo>
                    <a:pt x="39014" y="20993"/>
                  </a:lnTo>
                  <a:lnTo>
                    <a:pt x="38011" y="22339"/>
                  </a:lnTo>
                  <a:lnTo>
                    <a:pt x="38862" y="22961"/>
                  </a:lnTo>
                  <a:lnTo>
                    <a:pt x="39725" y="23609"/>
                  </a:lnTo>
                  <a:lnTo>
                    <a:pt x="40716" y="22275"/>
                  </a:lnTo>
                  <a:close/>
                </a:path>
                <a:path w="54609" h="57150">
                  <a:moveTo>
                    <a:pt x="40906" y="40932"/>
                  </a:moveTo>
                  <a:lnTo>
                    <a:pt x="39192" y="39636"/>
                  </a:lnTo>
                  <a:lnTo>
                    <a:pt x="38201" y="40970"/>
                  </a:lnTo>
                  <a:lnTo>
                    <a:pt x="39052" y="41617"/>
                  </a:lnTo>
                  <a:lnTo>
                    <a:pt x="39916" y="42265"/>
                  </a:lnTo>
                  <a:lnTo>
                    <a:pt x="40906" y="40932"/>
                  </a:lnTo>
                  <a:close/>
                </a:path>
                <a:path w="54609" h="57150">
                  <a:moveTo>
                    <a:pt x="41236" y="5156"/>
                  </a:moveTo>
                  <a:lnTo>
                    <a:pt x="39890" y="3873"/>
                  </a:lnTo>
                  <a:lnTo>
                    <a:pt x="39154" y="4826"/>
                  </a:lnTo>
                  <a:lnTo>
                    <a:pt x="38277" y="5626"/>
                  </a:lnTo>
                  <a:lnTo>
                    <a:pt x="39636" y="6921"/>
                  </a:lnTo>
                  <a:lnTo>
                    <a:pt x="40373" y="5969"/>
                  </a:lnTo>
                  <a:lnTo>
                    <a:pt x="41236" y="5156"/>
                  </a:lnTo>
                  <a:close/>
                </a:path>
                <a:path w="54609" h="57150">
                  <a:moveTo>
                    <a:pt x="41910" y="18186"/>
                  </a:moveTo>
                  <a:lnTo>
                    <a:pt x="41046" y="17551"/>
                  </a:lnTo>
                  <a:lnTo>
                    <a:pt x="40208" y="16916"/>
                  </a:lnTo>
                  <a:lnTo>
                    <a:pt x="40398" y="16675"/>
                  </a:lnTo>
                  <a:lnTo>
                    <a:pt x="38747" y="15430"/>
                  </a:lnTo>
                  <a:lnTo>
                    <a:pt x="38074" y="16357"/>
                  </a:lnTo>
                  <a:lnTo>
                    <a:pt x="37376" y="17246"/>
                  </a:lnTo>
                  <a:lnTo>
                    <a:pt x="39027" y="18503"/>
                  </a:lnTo>
                  <a:lnTo>
                    <a:pt x="39204" y="18262"/>
                  </a:lnTo>
                  <a:lnTo>
                    <a:pt x="40043" y="18872"/>
                  </a:lnTo>
                  <a:lnTo>
                    <a:pt x="40906" y="19532"/>
                  </a:lnTo>
                  <a:lnTo>
                    <a:pt x="41910" y="18186"/>
                  </a:lnTo>
                  <a:close/>
                </a:path>
                <a:path w="54609" h="57150">
                  <a:moveTo>
                    <a:pt x="42532" y="7734"/>
                  </a:moveTo>
                  <a:lnTo>
                    <a:pt x="41605" y="7035"/>
                  </a:lnTo>
                  <a:lnTo>
                    <a:pt x="40614" y="6299"/>
                  </a:lnTo>
                  <a:lnTo>
                    <a:pt x="39471" y="7658"/>
                  </a:lnTo>
                  <a:lnTo>
                    <a:pt x="40157" y="8509"/>
                  </a:lnTo>
                  <a:lnTo>
                    <a:pt x="37528" y="9220"/>
                  </a:lnTo>
                  <a:lnTo>
                    <a:pt x="41465" y="11531"/>
                  </a:lnTo>
                  <a:lnTo>
                    <a:pt x="40817" y="8902"/>
                  </a:lnTo>
                  <a:lnTo>
                    <a:pt x="41744" y="9042"/>
                  </a:lnTo>
                  <a:lnTo>
                    <a:pt x="42532" y="7734"/>
                  </a:lnTo>
                  <a:close/>
                </a:path>
                <a:path w="54609" h="57150">
                  <a:moveTo>
                    <a:pt x="42989" y="2514"/>
                  </a:moveTo>
                  <a:lnTo>
                    <a:pt x="41338" y="1270"/>
                  </a:lnTo>
                  <a:lnTo>
                    <a:pt x="40665" y="2184"/>
                  </a:lnTo>
                  <a:lnTo>
                    <a:pt x="39979" y="3098"/>
                  </a:lnTo>
                  <a:lnTo>
                    <a:pt x="41630" y="4343"/>
                  </a:lnTo>
                  <a:lnTo>
                    <a:pt x="42303" y="3403"/>
                  </a:lnTo>
                  <a:lnTo>
                    <a:pt x="42989" y="2514"/>
                  </a:lnTo>
                  <a:close/>
                </a:path>
                <a:path w="54609" h="57150">
                  <a:moveTo>
                    <a:pt x="43332" y="23533"/>
                  </a:moveTo>
                  <a:lnTo>
                    <a:pt x="42481" y="22885"/>
                  </a:lnTo>
                  <a:lnTo>
                    <a:pt x="41617" y="22237"/>
                  </a:lnTo>
                  <a:lnTo>
                    <a:pt x="40627" y="23583"/>
                  </a:lnTo>
                  <a:lnTo>
                    <a:pt x="41478" y="24206"/>
                  </a:lnTo>
                  <a:lnTo>
                    <a:pt x="42329" y="24866"/>
                  </a:lnTo>
                  <a:lnTo>
                    <a:pt x="43332" y="23533"/>
                  </a:lnTo>
                  <a:close/>
                </a:path>
                <a:path w="54609" h="57150">
                  <a:moveTo>
                    <a:pt x="44221" y="42735"/>
                  </a:moveTo>
                  <a:lnTo>
                    <a:pt x="43548" y="40652"/>
                  </a:lnTo>
                  <a:lnTo>
                    <a:pt x="42265" y="41262"/>
                  </a:lnTo>
                  <a:lnTo>
                    <a:pt x="41313" y="41656"/>
                  </a:lnTo>
                  <a:lnTo>
                    <a:pt x="41808" y="43141"/>
                  </a:lnTo>
                  <a:lnTo>
                    <a:pt x="40779" y="43967"/>
                  </a:lnTo>
                  <a:lnTo>
                    <a:pt x="40005" y="44602"/>
                  </a:lnTo>
                  <a:lnTo>
                    <a:pt x="40767" y="45758"/>
                  </a:lnTo>
                  <a:lnTo>
                    <a:pt x="41668" y="45415"/>
                  </a:lnTo>
                  <a:lnTo>
                    <a:pt x="43205" y="45008"/>
                  </a:lnTo>
                  <a:lnTo>
                    <a:pt x="41960" y="43116"/>
                  </a:lnTo>
                  <a:lnTo>
                    <a:pt x="42799" y="42951"/>
                  </a:lnTo>
                  <a:lnTo>
                    <a:pt x="44221" y="42735"/>
                  </a:lnTo>
                  <a:close/>
                </a:path>
                <a:path w="54609" h="57150">
                  <a:moveTo>
                    <a:pt x="44335" y="30911"/>
                  </a:moveTo>
                  <a:lnTo>
                    <a:pt x="43383" y="30187"/>
                  </a:lnTo>
                  <a:lnTo>
                    <a:pt x="42646" y="29641"/>
                  </a:lnTo>
                  <a:lnTo>
                    <a:pt x="41833" y="30251"/>
                  </a:lnTo>
                  <a:lnTo>
                    <a:pt x="41732" y="30937"/>
                  </a:lnTo>
                  <a:lnTo>
                    <a:pt x="41135" y="30759"/>
                  </a:lnTo>
                  <a:lnTo>
                    <a:pt x="40525" y="31343"/>
                  </a:lnTo>
                  <a:lnTo>
                    <a:pt x="40703" y="31953"/>
                  </a:lnTo>
                  <a:lnTo>
                    <a:pt x="36144" y="30797"/>
                  </a:lnTo>
                  <a:lnTo>
                    <a:pt x="38315" y="33502"/>
                  </a:lnTo>
                  <a:lnTo>
                    <a:pt x="36423" y="36017"/>
                  </a:lnTo>
                  <a:lnTo>
                    <a:pt x="39154" y="36093"/>
                  </a:lnTo>
                  <a:lnTo>
                    <a:pt x="39992" y="37566"/>
                  </a:lnTo>
                  <a:lnTo>
                    <a:pt x="40779" y="36525"/>
                  </a:lnTo>
                  <a:lnTo>
                    <a:pt x="40906" y="36677"/>
                  </a:lnTo>
                  <a:lnTo>
                    <a:pt x="40919" y="36334"/>
                  </a:lnTo>
                  <a:lnTo>
                    <a:pt x="41694" y="35318"/>
                  </a:lnTo>
                  <a:lnTo>
                    <a:pt x="40982" y="35153"/>
                  </a:lnTo>
                  <a:lnTo>
                    <a:pt x="41135" y="32512"/>
                  </a:lnTo>
                  <a:lnTo>
                    <a:pt x="41579" y="32880"/>
                  </a:lnTo>
                  <a:lnTo>
                    <a:pt x="42367" y="32626"/>
                  </a:lnTo>
                  <a:lnTo>
                    <a:pt x="42468" y="32029"/>
                  </a:lnTo>
                  <a:lnTo>
                    <a:pt x="43434" y="32334"/>
                  </a:lnTo>
                  <a:lnTo>
                    <a:pt x="44335" y="30911"/>
                  </a:lnTo>
                  <a:close/>
                </a:path>
                <a:path w="54609" h="57150">
                  <a:moveTo>
                    <a:pt x="45173" y="49974"/>
                  </a:moveTo>
                  <a:lnTo>
                    <a:pt x="44043" y="47853"/>
                  </a:lnTo>
                  <a:lnTo>
                    <a:pt x="42938" y="48653"/>
                  </a:lnTo>
                  <a:lnTo>
                    <a:pt x="42189" y="49212"/>
                  </a:lnTo>
                  <a:lnTo>
                    <a:pt x="42875" y="50368"/>
                  </a:lnTo>
                  <a:lnTo>
                    <a:pt x="43713" y="50253"/>
                  </a:lnTo>
                  <a:lnTo>
                    <a:pt x="45173" y="49974"/>
                  </a:lnTo>
                  <a:close/>
                </a:path>
                <a:path w="54609" h="57150">
                  <a:moveTo>
                    <a:pt x="45897" y="24511"/>
                  </a:moveTo>
                  <a:lnTo>
                    <a:pt x="45046" y="23888"/>
                  </a:lnTo>
                  <a:lnTo>
                    <a:pt x="44196" y="23241"/>
                  </a:lnTo>
                  <a:lnTo>
                    <a:pt x="43192" y="24574"/>
                  </a:lnTo>
                  <a:lnTo>
                    <a:pt x="44043" y="25209"/>
                  </a:lnTo>
                  <a:lnTo>
                    <a:pt x="44907" y="25857"/>
                  </a:lnTo>
                  <a:lnTo>
                    <a:pt x="45897" y="24511"/>
                  </a:lnTo>
                  <a:close/>
                </a:path>
                <a:path w="54609" h="57150">
                  <a:moveTo>
                    <a:pt x="46431" y="35699"/>
                  </a:moveTo>
                  <a:lnTo>
                    <a:pt x="44196" y="35344"/>
                  </a:lnTo>
                  <a:lnTo>
                    <a:pt x="44348" y="36753"/>
                  </a:lnTo>
                  <a:lnTo>
                    <a:pt x="44462" y="37630"/>
                  </a:lnTo>
                  <a:lnTo>
                    <a:pt x="45897" y="37922"/>
                  </a:lnTo>
                  <a:lnTo>
                    <a:pt x="46113" y="36944"/>
                  </a:lnTo>
                  <a:lnTo>
                    <a:pt x="46431" y="35699"/>
                  </a:lnTo>
                  <a:close/>
                </a:path>
                <a:path w="54609" h="57150">
                  <a:moveTo>
                    <a:pt x="46609" y="16052"/>
                  </a:moveTo>
                  <a:lnTo>
                    <a:pt x="46443" y="14795"/>
                  </a:lnTo>
                  <a:lnTo>
                    <a:pt x="46278" y="13728"/>
                  </a:lnTo>
                  <a:lnTo>
                    <a:pt x="44780" y="13995"/>
                  </a:lnTo>
                  <a:lnTo>
                    <a:pt x="44691" y="14973"/>
                  </a:lnTo>
                  <a:lnTo>
                    <a:pt x="44602" y="16344"/>
                  </a:lnTo>
                  <a:lnTo>
                    <a:pt x="46609" y="16052"/>
                  </a:lnTo>
                  <a:close/>
                </a:path>
                <a:path w="54609" h="57150">
                  <a:moveTo>
                    <a:pt x="46951" y="22479"/>
                  </a:moveTo>
                  <a:lnTo>
                    <a:pt x="46367" y="21412"/>
                  </a:lnTo>
                  <a:lnTo>
                    <a:pt x="45859" y="20383"/>
                  </a:lnTo>
                  <a:lnTo>
                    <a:pt x="44183" y="21056"/>
                  </a:lnTo>
                  <a:lnTo>
                    <a:pt x="44780" y="22123"/>
                  </a:lnTo>
                  <a:lnTo>
                    <a:pt x="45288" y="23139"/>
                  </a:lnTo>
                  <a:lnTo>
                    <a:pt x="46951" y="22479"/>
                  </a:lnTo>
                  <a:close/>
                </a:path>
                <a:path w="54609" h="57150">
                  <a:moveTo>
                    <a:pt x="48196" y="30010"/>
                  </a:moveTo>
                  <a:lnTo>
                    <a:pt x="47561" y="29121"/>
                  </a:lnTo>
                  <a:lnTo>
                    <a:pt x="46672" y="28092"/>
                  </a:lnTo>
                  <a:lnTo>
                    <a:pt x="45529" y="29692"/>
                  </a:lnTo>
                  <a:lnTo>
                    <a:pt x="46164" y="30556"/>
                  </a:lnTo>
                  <a:lnTo>
                    <a:pt x="47040" y="31597"/>
                  </a:lnTo>
                  <a:lnTo>
                    <a:pt x="48196" y="30010"/>
                  </a:lnTo>
                  <a:close/>
                </a:path>
                <a:path w="54609" h="57150">
                  <a:moveTo>
                    <a:pt x="51485" y="16675"/>
                  </a:moveTo>
                  <a:lnTo>
                    <a:pt x="50076" y="16827"/>
                  </a:lnTo>
                  <a:lnTo>
                    <a:pt x="49199" y="16929"/>
                  </a:lnTo>
                  <a:lnTo>
                    <a:pt x="48907" y="18389"/>
                  </a:lnTo>
                  <a:lnTo>
                    <a:pt x="49885" y="18605"/>
                  </a:lnTo>
                  <a:lnTo>
                    <a:pt x="51142" y="18923"/>
                  </a:lnTo>
                  <a:lnTo>
                    <a:pt x="51485" y="16675"/>
                  </a:lnTo>
                  <a:close/>
                </a:path>
                <a:path w="54609" h="57150">
                  <a:moveTo>
                    <a:pt x="53492" y="26720"/>
                  </a:moveTo>
                  <a:lnTo>
                    <a:pt x="53352" y="25463"/>
                  </a:lnTo>
                  <a:lnTo>
                    <a:pt x="53454" y="24218"/>
                  </a:lnTo>
                  <a:lnTo>
                    <a:pt x="51536" y="24168"/>
                  </a:lnTo>
                  <a:lnTo>
                    <a:pt x="51676" y="25425"/>
                  </a:lnTo>
                  <a:lnTo>
                    <a:pt x="51574" y="26657"/>
                  </a:lnTo>
                  <a:lnTo>
                    <a:pt x="53492" y="26720"/>
                  </a:lnTo>
                  <a:close/>
                </a:path>
                <a:path w="54609" h="57150">
                  <a:moveTo>
                    <a:pt x="53987" y="11226"/>
                  </a:moveTo>
                  <a:lnTo>
                    <a:pt x="52374" y="11963"/>
                  </a:lnTo>
                  <a:lnTo>
                    <a:pt x="50927" y="10007"/>
                  </a:lnTo>
                  <a:lnTo>
                    <a:pt x="49745" y="14173"/>
                  </a:lnTo>
                  <a:lnTo>
                    <a:pt x="52019" y="13106"/>
                  </a:lnTo>
                  <a:lnTo>
                    <a:pt x="52247" y="13347"/>
                  </a:lnTo>
                  <a:lnTo>
                    <a:pt x="53822" y="14287"/>
                  </a:lnTo>
                  <a:lnTo>
                    <a:pt x="53987" y="11226"/>
                  </a:lnTo>
                  <a:close/>
                </a:path>
                <a:path w="54609" h="57150">
                  <a:moveTo>
                    <a:pt x="54330" y="51828"/>
                  </a:moveTo>
                  <a:lnTo>
                    <a:pt x="52171" y="51828"/>
                  </a:lnTo>
                  <a:lnTo>
                    <a:pt x="51447" y="51904"/>
                  </a:lnTo>
                  <a:lnTo>
                    <a:pt x="51384" y="52730"/>
                  </a:lnTo>
                  <a:lnTo>
                    <a:pt x="51536" y="53289"/>
                  </a:lnTo>
                  <a:lnTo>
                    <a:pt x="52539" y="55638"/>
                  </a:lnTo>
                  <a:lnTo>
                    <a:pt x="54330" y="51828"/>
                  </a:lnTo>
                  <a:close/>
                </a:path>
              </a:pathLst>
            </a:custGeom>
            <a:solidFill>
              <a:srgbClr val="F25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993808" y="7684845"/>
              <a:ext cx="71120" cy="85090"/>
            </a:xfrm>
            <a:custGeom>
              <a:avLst/>
              <a:gdLst/>
              <a:ahLst/>
              <a:cxnLst/>
              <a:rect l="l" t="t" r="r" b="b"/>
              <a:pathLst>
                <a:path w="71120" h="85090">
                  <a:moveTo>
                    <a:pt x="2578" y="69888"/>
                  </a:moveTo>
                  <a:lnTo>
                    <a:pt x="1168" y="70040"/>
                  </a:lnTo>
                  <a:lnTo>
                    <a:pt x="292" y="70154"/>
                  </a:lnTo>
                  <a:lnTo>
                    <a:pt x="0" y="71589"/>
                  </a:lnTo>
                  <a:lnTo>
                    <a:pt x="965" y="71805"/>
                  </a:lnTo>
                  <a:lnTo>
                    <a:pt x="2235" y="72123"/>
                  </a:lnTo>
                  <a:lnTo>
                    <a:pt x="2578" y="69888"/>
                  </a:lnTo>
                  <a:close/>
                </a:path>
                <a:path w="71120" h="85090">
                  <a:moveTo>
                    <a:pt x="4724" y="64071"/>
                  </a:moveTo>
                  <a:lnTo>
                    <a:pt x="2565" y="63957"/>
                  </a:lnTo>
                  <a:lnTo>
                    <a:pt x="2616" y="65239"/>
                  </a:lnTo>
                  <a:lnTo>
                    <a:pt x="2603" y="66408"/>
                  </a:lnTo>
                  <a:lnTo>
                    <a:pt x="4406" y="66535"/>
                  </a:lnTo>
                  <a:lnTo>
                    <a:pt x="4521" y="65366"/>
                  </a:lnTo>
                  <a:lnTo>
                    <a:pt x="4724" y="64071"/>
                  </a:lnTo>
                  <a:close/>
                </a:path>
                <a:path w="71120" h="85090">
                  <a:moveTo>
                    <a:pt x="6235" y="61074"/>
                  </a:moveTo>
                  <a:lnTo>
                    <a:pt x="4495" y="58953"/>
                  </a:lnTo>
                  <a:lnTo>
                    <a:pt x="5422" y="58508"/>
                  </a:lnTo>
                  <a:lnTo>
                    <a:pt x="5422" y="56692"/>
                  </a:lnTo>
                  <a:lnTo>
                    <a:pt x="4241" y="56578"/>
                  </a:lnTo>
                  <a:lnTo>
                    <a:pt x="3035" y="56400"/>
                  </a:lnTo>
                  <a:lnTo>
                    <a:pt x="2527" y="58458"/>
                  </a:lnTo>
                  <a:lnTo>
                    <a:pt x="3594" y="58953"/>
                  </a:lnTo>
                  <a:lnTo>
                    <a:pt x="1485" y="60998"/>
                  </a:lnTo>
                  <a:lnTo>
                    <a:pt x="6235" y="61074"/>
                  </a:lnTo>
                  <a:close/>
                </a:path>
                <a:path w="71120" h="85090">
                  <a:moveTo>
                    <a:pt x="10642" y="35915"/>
                  </a:moveTo>
                  <a:lnTo>
                    <a:pt x="7988" y="35242"/>
                  </a:lnTo>
                  <a:lnTo>
                    <a:pt x="8394" y="37084"/>
                  </a:lnTo>
                  <a:lnTo>
                    <a:pt x="8585" y="37896"/>
                  </a:lnTo>
                  <a:lnTo>
                    <a:pt x="9715" y="38354"/>
                  </a:lnTo>
                  <a:lnTo>
                    <a:pt x="10134" y="37426"/>
                  </a:lnTo>
                  <a:lnTo>
                    <a:pt x="10642" y="35915"/>
                  </a:lnTo>
                  <a:close/>
                </a:path>
                <a:path w="71120" h="85090">
                  <a:moveTo>
                    <a:pt x="11404" y="51117"/>
                  </a:moveTo>
                  <a:lnTo>
                    <a:pt x="10490" y="50457"/>
                  </a:lnTo>
                  <a:lnTo>
                    <a:pt x="9588" y="49745"/>
                  </a:lnTo>
                  <a:lnTo>
                    <a:pt x="8343" y="51409"/>
                  </a:lnTo>
                  <a:lnTo>
                    <a:pt x="9258" y="52082"/>
                  </a:lnTo>
                  <a:lnTo>
                    <a:pt x="10160" y="52781"/>
                  </a:lnTo>
                  <a:lnTo>
                    <a:pt x="11404" y="51117"/>
                  </a:lnTo>
                  <a:close/>
                </a:path>
                <a:path w="71120" h="85090">
                  <a:moveTo>
                    <a:pt x="13462" y="61036"/>
                  </a:moveTo>
                  <a:lnTo>
                    <a:pt x="11633" y="59601"/>
                  </a:lnTo>
                  <a:lnTo>
                    <a:pt x="12077" y="59296"/>
                  </a:lnTo>
                  <a:lnTo>
                    <a:pt x="12255" y="58635"/>
                  </a:lnTo>
                  <a:lnTo>
                    <a:pt x="11722" y="58229"/>
                  </a:lnTo>
                  <a:lnTo>
                    <a:pt x="10680" y="57480"/>
                  </a:lnTo>
                  <a:lnTo>
                    <a:pt x="9779" y="59321"/>
                  </a:lnTo>
                  <a:lnTo>
                    <a:pt x="10998" y="59715"/>
                  </a:lnTo>
                  <a:lnTo>
                    <a:pt x="10566" y="60223"/>
                  </a:lnTo>
                  <a:lnTo>
                    <a:pt x="10210" y="59944"/>
                  </a:lnTo>
                  <a:lnTo>
                    <a:pt x="9398" y="59067"/>
                  </a:lnTo>
                  <a:lnTo>
                    <a:pt x="8102" y="60413"/>
                  </a:lnTo>
                  <a:lnTo>
                    <a:pt x="9055" y="61163"/>
                  </a:lnTo>
                  <a:lnTo>
                    <a:pt x="9436" y="61595"/>
                  </a:lnTo>
                  <a:lnTo>
                    <a:pt x="9867" y="62039"/>
                  </a:lnTo>
                  <a:lnTo>
                    <a:pt x="10350" y="61518"/>
                  </a:lnTo>
                  <a:lnTo>
                    <a:pt x="13462" y="61036"/>
                  </a:lnTo>
                  <a:close/>
                </a:path>
                <a:path w="71120" h="85090">
                  <a:moveTo>
                    <a:pt x="13855" y="74358"/>
                  </a:moveTo>
                  <a:lnTo>
                    <a:pt x="13004" y="73228"/>
                  </a:lnTo>
                  <a:lnTo>
                    <a:pt x="12636" y="71970"/>
                  </a:lnTo>
                  <a:lnTo>
                    <a:pt x="10807" y="72898"/>
                  </a:lnTo>
                  <a:lnTo>
                    <a:pt x="11379" y="74002"/>
                  </a:lnTo>
                  <a:lnTo>
                    <a:pt x="11849" y="75247"/>
                  </a:lnTo>
                  <a:lnTo>
                    <a:pt x="13855" y="74358"/>
                  </a:lnTo>
                  <a:close/>
                </a:path>
                <a:path w="71120" h="85090">
                  <a:moveTo>
                    <a:pt x="15849" y="68707"/>
                  </a:moveTo>
                  <a:lnTo>
                    <a:pt x="14998" y="68059"/>
                  </a:lnTo>
                  <a:lnTo>
                    <a:pt x="14135" y="67411"/>
                  </a:lnTo>
                  <a:lnTo>
                    <a:pt x="13144" y="68745"/>
                  </a:lnTo>
                  <a:lnTo>
                    <a:pt x="13995" y="69380"/>
                  </a:lnTo>
                  <a:lnTo>
                    <a:pt x="14859" y="70040"/>
                  </a:lnTo>
                  <a:lnTo>
                    <a:pt x="15849" y="68707"/>
                  </a:lnTo>
                  <a:close/>
                </a:path>
                <a:path w="71120" h="85090">
                  <a:moveTo>
                    <a:pt x="16052" y="36677"/>
                  </a:moveTo>
                  <a:lnTo>
                    <a:pt x="15290" y="34925"/>
                  </a:lnTo>
                  <a:lnTo>
                    <a:pt x="14211" y="35064"/>
                  </a:lnTo>
                  <a:lnTo>
                    <a:pt x="12903" y="35318"/>
                  </a:lnTo>
                  <a:lnTo>
                    <a:pt x="13665" y="37084"/>
                  </a:lnTo>
                  <a:lnTo>
                    <a:pt x="14744" y="36931"/>
                  </a:lnTo>
                  <a:lnTo>
                    <a:pt x="16052" y="36677"/>
                  </a:lnTo>
                  <a:close/>
                </a:path>
                <a:path w="71120" h="85090">
                  <a:moveTo>
                    <a:pt x="16865" y="52832"/>
                  </a:moveTo>
                  <a:lnTo>
                    <a:pt x="15316" y="51625"/>
                  </a:lnTo>
                  <a:lnTo>
                    <a:pt x="14744" y="52857"/>
                  </a:lnTo>
                  <a:lnTo>
                    <a:pt x="14376" y="53873"/>
                  </a:lnTo>
                  <a:lnTo>
                    <a:pt x="15925" y="55092"/>
                  </a:lnTo>
                  <a:lnTo>
                    <a:pt x="16497" y="53860"/>
                  </a:lnTo>
                  <a:lnTo>
                    <a:pt x="16865" y="52832"/>
                  </a:lnTo>
                  <a:close/>
                </a:path>
                <a:path w="71120" h="85090">
                  <a:moveTo>
                    <a:pt x="17170" y="48577"/>
                  </a:moveTo>
                  <a:lnTo>
                    <a:pt x="14325" y="48882"/>
                  </a:lnTo>
                  <a:lnTo>
                    <a:pt x="14363" y="45770"/>
                  </a:lnTo>
                  <a:lnTo>
                    <a:pt x="10426" y="49796"/>
                  </a:lnTo>
                  <a:lnTo>
                    <a:pt x="13817" y="49377"/>
                  </a:lnTo>
                  <a:lnTo>
                    <a:pt x="13716" y="49606"/>
                  </a:lnTo>
                  <a:lnTo>
                    <a:pt x="13703" y="49733"/>
                  </a:lnTo>
                  <a:lnTo>
                    <a:pt x="14008" y="52933"/>
                  </a:lnTo>
                  <a:lnTo>
                    <a:pt x="17170" y="48577"/>
                  </a:lnTo>
                  <a:close/>
                </a:path>
                <a:path w="71120" h="85090">
                  <a:moveTo>
                    <a:pt x="17868" y="27406"/>
                  </a:moveTo>
                  <a:lnTo>
                    <a:pt x="16065" y="26784"/>
                  </a:lnTo>
                  <a:lnTo>
                    <a:pt x="15811" y="27927"/>
                  </a:lnTo>
                  <a:lnTo>
                    <a:pt x="15519" y="28956"/>
                  </a:lnTo>
                  <a:lnTo>
                    <a:pt x="17310" y="29565"/>
                  </a:lnTo>
                  <a:lnTo>
                    <a:pt x="17564" y="28448"/>
                  </a:lnTo>
                  <a:lnTo>
                    <a:pt x="17868" y="27406"/>
                  </a:lnTo>
                  <a:close/>
                </a:path>
                <a:path w="71120" h="85090">
                  <a:moveTo>
                    <a:pt x="18973" y="84607"/>
                  </a:moveTo>
                  <a:lnTo>
                    <a:pt x="18313" y="82524"/>
                  </a:lnTo>
                  <a:lnTo>
                    <a:pt x="17018" y="83121"/>
                  </a:lnTo>
                  <a:lnTo>
                    <a:pt x="16065" y="83527"/>
                  </a:lnTo>
                  <a:lnTo>
                    <a:pt x="16560" y="85013"/>
                  </a:lnTo>
                  <a:lnTo>
                    <a:pt x="17564" y="84823"/>
                  </a:lnTo>
                  <a:lnTo>
                    <a:pt x="18973" y="84607"/>
                  </a:lnTo>
                  <a:close/>
                </a:path>
                <a:path w="71120" h="85090">
                  <a:moveTo>
                    <a:pt x="19900" y="18364"/>
                  </a:moveTo>
                  <a:lnTo>
                    <a:pt x="18757" y="18097"/>
                  </a:lnTo>
                  <a:lnTo>
                    <a:pt x="17729" y="17805"/>
                  </a:lnTo>
                  <a:lnTo>
                    <a:pt x="17119" y="19608"/>
                  </a:lnTo>
                  <a:lnTo>
                    <a:pt x="18249" y="19862"/>
                  </a:lnTo>
                  <a:lnTo>
                    <a:pt x="19278" y="20154"/>
                  </a:lnTo>
                  <a:lnTo>
                    <a:pt x="19900" y="18364"/>
                  </a:lnTo>
                  <a:close/>
                </a:path>
                <a:path w="71120" h="85090">
                  <a:moveTo>
                    <a:pt x="20421" y="51282"/>
                  </a:moveTo>
                  <a:lnTo>
                    <a:pt x="18707" y="49999"/>
                  </a:lnTo>
                  <a:lnTo>
                    <a:pt x="17716" y="51333"/>
                  </a:lnTo>
                  <a:lnTo>
                    <a:pt x="18567" y="51981"/>
                  </a:lnTo>
                  <a:lnTo>
                    <a:pt x="19431" y="52616"/>
                  </a:lnTo>
                  <a:lnTo>
                    <a:pt x="20421" y="51282"/>
                  </a:lnTo>
                  <a:close/>
                </a:path>
                <a:path w="71120" h="85090">
                  <a:moveTo>
                    <a:pt x="20726" y="8140"/>
                  </a:moveTo>
                  <a:lnTo>
                    <a:pt x="18630" y="7835"/>
                  </a:lnTo>
                  <a:lnTo>
                    <a:pt x="18503" y="8978"/>
                  </a:lnTo>
                  <a:lnTo>
                    <a:pt x="18364" y="10109"/>
                  </a:lnTo>
                  <a:lnTo>
                    <a:pt x="20459" y="10414"/>
                  </a:lnTo>
                  <a:lnTo>
                    <a:pt x="20574" y="9258"/>
                  </a:lnTo>
                  <a:lnTo>
                    <a:pt x="20726" y="8140"/>
                  </a:lnTo>
                  <a:close/>
                </a:path>
                <a:path w="71120" h="85090">
                  <a:moveTo>
                    <a:pt x="21374" y="37719"/>
                  </a:moveTo>
                  <a:lnTo>
                    <a:pt x="20942" y="36563"/>
                  </a:lnTo>
                  <a:lnTo>
                    <a:pt x="20713" y="35318"/>
                  </a:lnTo>
                  <a:lnTo>
                    <a:pt x="18897" y="35902"/>
                  </a:lnTo>
                  <a:lnTo>
                    <a:pt x="19329" y="37045"/>
                  </a:lnTo>
                  <a:lnTo>
                    <a:pt x="19558" y="38303"/>
                  </a:lnTo>
                  <a:lnTo>
                    <a:pt x="21374" y="37719"/>
                  </a:lnTo>
                  <a:close/>
                </a:path>
                <a:path w="71120" h="85090">
                  <a:moveTo>
                    <a:pt x="21767" y="65176"/>
                  </a:moveTo>
                  <a:lnTo>
                    <a:pt x="20116" y="63931"/>
                  </a:lnTo>
                  <a:lnTo>
                    <a:pt x="19431" y="64846"/>
                  </a:lnTo>
                  <a:lnTo>
                    <a:pt x="18745" y="65747"/>
                  </a:lnTo>
                  <a:lnTo>
                    <a:pt x="20396" y="66992"/>
                  </a:lnTo>
                  <a:lnTo>
                    <a:pt x="21069" y="66078"/>
                  </a:lnTo>
                  <a:lnTo>
                    <a:pt x="21767" y="65176"/>
                  </a:lnTo>
                  <a:close/>
                </a:path>
                <a:path w="71120" h="85090">
                  <a:moveTo>
                    <a:pt x="21882" y="16548"/>
                  </a:moveTo>
                  <a:lnTo>
                    <a:pt x="21844" y="14274"/>
                  </a:lnTo>
                  <a:lnTo>
                    <a:pt x="18402" y="16154"/>
                  </a:lnTo>
                  <a:lnTo>
                    <a:pt x="20726" y="17284"/>
                  </a:lnTo>
                  <a:lnTo>
                    <a:pt x="21247" y="17500"/>
                  </a:lnTo>
                  <a:lnTo>
                    <a:pt x="21844" y="17094"/>
                  </a:lnTo>
                  <a:lnTo>
                    <a:pt x="21882" y="16548"/>
                  </a:lnTo>
                  <a:close/>
                </a:path>
                <a:path w="71120" h="85090">
                  <a:moveTo>
                    <a:pt x="23025" y="31445"/>
                  </a:moveTo>
                  <a:lnTo>
                    <a:pt x="22174" y="30810"/>
                  </a:lnTo>
                  <a:lnTo>
                    <a:pt x="21323" y="30149"/>
                  </a:lnTo>
                  <a:lnTo>
                    <a:pt x="20320" y="31496"/>
                  </a:lnTo>
                  <a:lnTo>
                    <a:pt x="21170" y="32131"/>
                  </a:lnTo>
                  <a:lnTo>
                    <a:pt x="22034" y="32778"/>
                  </a:lnTo>
                  <a:lnTo>
                    <a:pt x="23025" y="31445"/>
                  </a:lnTo>
                  <a:close/>
                </a:path>
                <a:path w="71120" h="85090">
                  <a:moveTo>
                    <a:pt x="25095" y="37007"/>
                  </a:moveTo>
                  <a:lnTo>
                    <a:pt x="21869" y="35433"/>
                  </a:lnTo>
                  <a:lnTo>
                    <a:pt x="21501" y="37439"/>
                  </a:lnTo>
                  <a:lnTo>
                    <a:pt x="21475" y="37731"/>
                  </a:lnTo>
                  <a:lnTo>
                    <a:pt x="21564" y="38023"/>
                  </a:lnTo>
                  <a:lnTo>
                    <a:pt x="21767" y="38239"/>
                  </a:lnTo>
                  <a:lnTo>
                    <a:pt x="21336" y="39522"/>
                  </a:lnTo>
                  <a:lnTo>
                    <a:pt x="23495" y="39674"/>
                  </a:lnTo>
                  <a:lnTo>
                    <a:pt x="23355" y="38404"/>
                  </a:lnTo>
                  <a:lnTo>
                    <a:pt x="25095" y="37007"/>
                  </a:lnTo>
                  <a:close/>
                </a:path>
                <a:path w="71120" h="85090">
                  <a:moveTo>
                    <a:pt x="26022" y="71970"/>
                  </a:moveTo>
                  <a:lnTo>
                    <a:pt x="24231" y="71348"/>
                  </a:lnTo>
                  <a:lnTo>
                    <a:pt x="23977" y="72478"/>
                  </a:lnTo>
                  <a:lnTo>
                    <a:pt x="23672" y="73533"/>
                  </a:lnTo>
                  <a:lnTo>
                    <a:pt x="25476" y="74129"/>
                  </a:lnTo>
                  <a:lnTo>
                    <a:pt x="25730" y="72999"/>
                  </a:lnTo>
                  <a:lnTo>
                    <a:pt x="26022" y="71970"/>
                  </a:lnTo>
                  <a:close/>
                </a:path>
                <a:path w="71120" h="85090">
                  <a:moveTo>
                    <a:pt x="26492" y="27279"/>
                  </a:moveTo>
                  <a:lnTo>
                    <a:pt x="25895" y="26530"/>
                  </a:lnTo>
                  <a:lnTo>
                    <a:pt x="25107" y="25514"/>
                  </a:lnTo>
                  <a:lnTo>
                    <a:pt x="23634" y="27101"/>
                  </a:lnTo>
                  <a:lnTo>
                    <a:pt x="24625" y="27851"/>
                  </a:lnTo>
                  <a:lnTo>
                    <a:pt x="25400" y="28473"/>
                  </a:lnTo>
                  <a:lnTo>
                    <a:pt x="26492" y="27279"/>
                  </a:lnTo>
                  <a:close/>
                </a:path>
                <a:path w="71120" h="85090">
                  <a:moveTo>
                    <a:pt x="27876" y="22047"/>
                  </a:moveTo>
                  <a:lnTo>
                    <a:pt x="26619" y="20091"/>
                  </a:lnTo>
                  <a:lnTo>
                    <a:pt x="25463" y="20993"/>
                  </a:lnTo>
                  <a:lnTo>
                    <a:pt x="24676" y="21628"/>
                  </a:lnTo>
                  <a:lnTo>
                    <a:pt x="25450" y="22783"/>
                  </a:lnTo>
                  <a:lnTo>
                    <a:pt x="26352" y="22440"/>
                  </a:lnTo>
                  <a:lnTo>
                    <a:pt x="27876" y="22047"/>
                  </a:lnTo>
                  <a:close/>
                </a:path>
                <a:path w="71120" h="85090">
                  <a:moveTo>
                    <a:pt x="27889" y="15621"/>
                  </a:moveTo>
                  <a:lnTo>
                    <a:pt x="24688" y="12738"/>
                  </a:lnTo>
                  <a:lnTo>
                    <a:pt x="24104" y="15074"/>
                  </a:lnTo>
                  <a:lnTo>
                    <a:pt x="24015" y="15709"/>
                  </a:lnTo>
                  <a:lnTo>
                    <a:pt x="24739" y="16230"/>
                  </a:lnTo>
                  <a:lnTo>
                    <a:pt x="25298" y="15913"/>
                  </a:lnTo>
                  <a:lnTo>
                    <a:pt x="27889" y="15621"/>
                  </a:lnTo>
                  <a:close/>
                </a:path>
                <a:path w="71120" h="85090">
                  <a:moveTo>
                    <a:pt x="28448" y="75158"/>
                  </a:moveTo>
                  <a:lnTo>
                    <a:pt x="27038" y="75311"/>
                  </a:lnTo>
                  <a:lnTo>
                    <a:pt x="26149" y="75425"/>
                  </a:lnTo>
                  <a:lnTo>
                    <a:pt x="25869" y="76860"/>
                  </a:lnTo>
                  <a:lnTo>
                    <a:pt x="26835" y="77076"/>
                  </a:lnTo>
                  <a:lnTo>
                    <a:pt x="28092" y="77406"/>
                  </a:lnTo>
                  <a:lnTo>
                    <a:pt x="28448" y="75158"/>
                  </a:lnTo>
                  <a:close/>
                </a:path>
                <a:path w="71120" h="85090">
                  <a:moveTo>
                    <a:pt x="30772" y="18224"/>
                  </a:moveTo>
                  <a:lnTo>
                    <a:pt x="29654" y="16090"/>
                  </a:lnTo>
                  <a:lnTo>
                    <a:pt x="28536" y="16903"/>
                  </a:lnTo>
                  <a:lnTo>
                    <a:pt x="27787" y="17475"/>
                  </a:lnTo>
                  <a:lnTo>
                    <a:pt x="28473" y="18605"/>
                  </a:lnTo>
                  <a:lnTo>
                    <a:pt x="29311" y="18503"/>
                  </a:lnTo>
                  <a:lnTo>
                    <a:pt x="30772" y="18224"/>
                  </a:lnTo>
                  <a:close/>
                </a:path>
                <a:path w="71120" h="85090">
                  <a:moveTo>
                    <a:pt x="32613" y="70472"/>
                  </a:moveTo>
                  <a:lnTo>
                    <a:pt x="31635" y="70256"/>
                  </a:lnTo>
                  <a:lnTo>
                    <a:pt x="30378" y="69951"/>
                  </a:lnTo>
                  <a:lnTo>
                    <a:pt x="30035" y="72186"/>
                  </a:lnTo>
                  <a:lnTo>
                    <a:pt x="31445" y="72047"/>
                  </a:lnTo>
                  <a:lnTo>
                    <a:pt x="32321" y="71932"/>
                  </a:lnTo>
                  <a:lnTo>
                    <a:pt x="32613" y="70472"/>
                  </a:lnTo>
                  <a:close/>
                </a:path>
                <a:path w="71120" h="85090">
                  <a:moveTo>
                    <a:pt x="32740" y="18884"/>
                  </a:moveTo>
                  <a:lnTo>
                    <a:pt x="30746" y="19189"/>
                  </a:lnTo>
                  <a:lnTo>
                    <a:pt x="30899" y="20408"/>
                  </a:lnTo>
                  <a:lnTo>
                    <a:pt x="31076" y="21501"/>
                  </a:lnTo>
                  <a:lnTo>
                    <a:pt x="32575" y="21221"/>
                  </a:lnTo>
                  <a:lnTo>
                    <a:pt x="32664" y="20256"/>
                  </a:lnTo>
                  <a:lnTo>
                    <a:pt x="32740" y="18884"/>
                  </a:lnTo>
                  <a:close/>
                </a:path>
                <a:path w="71120" h="85090">
                  <a:moveTo>
                    <a:pt x="33439" y="8458"/>
                  </a:moveTo>
                  <a:lnTo>
                    <a:pt x="32588" y="7810"/>
                  </a:lnTo>
                  <a:lnTo>
                    <a:pt x="31724" y="7175"/>
                  </a:lnTo>
                  <a:lnTo>
                    <a:pt x="30734" y="8496"/>
                  </a:lnTo>
                  <a:lnTo>
                    <a:pt x="31584" y="9156"/>
                  </a:lnTo>
                  <a:lnTo>
                    <a:pt x="32435" y="9791"/>
                  </a:lnTo>
                  <a:lnTo>
                    <a:pt x="33439" y="8458"/>
                  </a:lnTo>
                  <a:close/>
                </a:path>
                <a:path w="71120" h="85090">
                  <a:moveTo>
                    <a:pt x="34975" y="0"/>
                  </a:moveTo>
                  <a:lnTo>
                    <a:pt x="31800" y="139"/>
                  </a:lnTo>
                  <a:lnTo>
                    <a:pt x="32905" y="1854"/>
                  </a:lnTo>
                  <a:lnTo>
                    <a:pt x="32880" y="3048"/>
                  </a:lnTo>
                  <a:lnTo>
                    <a:pt x="34620" y="2908"/>
                  </a:lnTo>
                  <a:lnTo>
                    <a:pt x="34658" y="1790"/>
                  </a:lnTo>
                  <a:lnTo>
                    <a:pt x="34975" y="0"/>
                  </a:lnTo>
                  <a:close/>
                </a:path>
                <a:path w="71120" h="85090">
                  <a:moveTo>
                    <a:pt x="36118" y="26174"/>
                  </a:moveTo>
                  <a:lnTo>
                    <a:pt x="35826" y="24168"/>
                  </a:lnTo>
                  <a:lnTo>
                    <a:pt x="34594" y="24320"/>
                  </a:lnTo>
                  <a:lnTo>
                    <a:pt x="33515" y="24498"/>
                  </a:lnTo>
                  <a:lnTo>
                    <a:pt x="33782" y="25996"/>
                  </a:lnTo>
                  <a:lnTo>
                    <a:pt x="34759" y="26073"/>
                  </a:lnTo>
                  <a:lnTo>
                    <a:pt x="36118" y="26174"/>
                  </a:lnTo>
                  <a:close/>
                </a:path>
                <a:path w="71120" h="85090">
                  <a:moveTo>
                    <a:pt x="38392" y="29565"/>
                  </a:moveTo>
                  <a:lnTo>
                    <a:pt x="37198" y="29070"/>
                  </a:lnTo>
                  <a:lnTo>
                    <a:pt x="36068" y="28346"/>
                  </a:lnTo>
                  <a:lnTo>
                    <a:pt x="35306" y="30149"/>
                  </a:lnTo>
                  <a:lnTo>
                    <a:pt x="36499" y="30632"/>
                  </a:lnTo>
                  <a:lnTo>
                    <a:pt x="37630" y="31369"/>
                  </a:lnTo>
                  <a:lnTo>
                    <a:pt x="38392" y="29565"/>
                  </a:lnTo>
                  <a:close/>
                </a:path>
                <a:path w="71120" h="85090">
                  <a:moveTo>
                    <a:pt x="39217" y="75311"/>
                  </a:moveTo>
                  <a:lnTo>
                    <a:pt x="37274" y="74790"/>
                  </a:lnTo>
                  <a:lnTo>
                    <a:pt x="36817" y="76073"/>
                  </a:lnTo>
                  <a:lnTo>
                    <a:pt x="36093" y="77381"/>
                  </a:lnTo>
                  <a:lnTo>
                    <a:pt x="38036" y="77889"/>
                  </a:lnTo>
                  <a:lnTo>
                    <a:pt x="38481" y="76619"/>
                  </a:lnTo>
                  <a:lnTo>
                    <a:pt x="39217" y="75311"/>
                  </a:lnTo>
                  <a:close/>
                </a:path>
                <a:path w="71120" h="85090">
                  <a:moveTo>
                    <a:pt x="40081" y="62103"/>
                  </a:moveTo>
                  <a:lnTo>
                    <a:pt x="39103" y="61887"/>
                  </a:lnTo>
                  <a:lnTo>
                    <a:pt x="37846" y="61582"/>
                  </a:lnTo>
                  <a:lnTo>
                    <a:pt x="37503" y="63830"/>
                  </a:lnTo>
                  <a:lnTo>
                    <a:pt x="38912" y="63665"/>
                  </a:lnTo>
                  <a:lnTo>
                    <a:pt x="39801" y="63576"/>
                  </a:lnTo>
                  <a:lnTo>
                    <a:pt x="40081" y="62103"/>
                  </a:lnTo>
                  <a:close/>
                </a:path>
                <a:path w="71120" h="85090">
                  <a:moveTo>
                    <a:pt x="40627" y="70523"/>
                  </a:moveTo>
                  <a:lnTo>
                    <a:pt x="38976" y="69723"/>
                  </a:lnTo>
                  <a:lnTo>
                    <a:pt x="38620" y="70954"/>
                  </a:lnTo>
                  <a:lnTo>
                    <a:pt x="38252" y="72059"/>
                  </a:lnTo>
                  <a:lnTo>
                    <a:pt x="39903" y="72834"/>
                  </a:lnTo>
                  <a:lnTo>
                    <a:pt x="40259" y="71615"/>
                  </a:lnTo>
                  <a:lnTo>
                    <a:pt x="40627" y="70523"/>
                  </a:lnTo>
                  <a:close/>
                </a:path>
                <a:path w="71120" h="85090">
                  <a:moveTo>
                    <a:pt x="41135" y="26593"/>
                  </a:moveTo>
                  <a:lnTo>
                    <a:pt x="40970" y="25336"/>
                  </a:lnTo>
                  <a:lnTo>
                    <a:pt x="40805" y="24269"/>
                  </a:lnTo>
                  <a:lnTo>
                    <a:pt x="39306" y="24536"/>
                  </a:lnTo>
                  <a:lnTo>
                    <a:pt x="39217" y="25514"/>
                  </a:lnTo>
                  <a:lnTo>
                    <a:pt x="39128" y="26885"/>
                  </a:lnTo>
                  <a:lnTo>
                    <a:pt x="41135" y="26593"/>
                  </a:lnTo>
                  <a:close/>
                </a:path>
                <a:path w="71120" h="85090">
                  <a:moveTo>
                    <a:pt x="43065" y="19278"/>
                  </a:moveTo>
                  <a:lnTo>
                    <a:pt x="42214" y="18643"/>
                  </a:lnTo>
                  <a:lnTo>
                    <a:pt x="41351" y="17983"/>
                  </a:lnTo>
                  <a:lnTo>
                    <a:pt x="40360" y="19316"/>
                  </a:lnTo>
                  <a:lnTo>
                    <a:pt x="41211" y="19964"/>
                  </a:lnTo>
                  <a:lnTo>
                    <a:pt x="42075" y="20624"/>
                  </a:lnTo>
                  <a:lnTo>
                    <a:pt x="43065" y="19278"/>
                  </a:lnTo>
                  <a:close/>
                </a:path>
                <a:path w="71120" h="85090">
                  <a:moveTo>
                    <a:pt x="44196" y="21539"/>
                  </a:moveTo>
                  <a:lnTo>
                    <a:pt x="43345" y="20904"/>
                  </a:lnTo>
                  <a:lnTo>
                    <a:pt x="42494" y="20243"/>
                  </a:lnTo>
                  <a:lnTo>
                    <a:pt x="41490" y="21577"/>
                  </a:lnTo>
                  <a:lnTo>
                    <a:pt x="42341" y="22225"/>
                  </a:lnTo>
                  <a:lnTo>
                    <a:pt x="43205" y="22885"/>
                  </a:lnTo>
                  <a:lnTo>
                    <a:pt x="44196" y="21539"/>
                  </a:lnTo>
                  <a:close/>
                </a:path>
                <a:path w="71120" h="85090">
                  <a:moveTo>
                    <a:pt x="44640" y="14566"/>
                  </a:moveTo>
                  <a:lnTo>
                    <a:pt x="43230" y="14732"/>
                  </a:lnTo>
                  <a:lnTo>
                    <a:pt x="42341" y="14833"/>
                  </a:lnTo>
                  <a:lnTo>
                    <a:pt x="42062" y="16294"/>
                  </a:lnTo>
                  <a:lnTo>
                    <a:pt x="43027" y="16497"/>
                  </a:lnTo>
                  <a:lnTo>
                    <a:pt x="44284" y="16802"/>
                  </a:lnTo>
                  <a:lnTo>
                    <a:pt x="44640" y="14566"/>
                  </a:lnTo>
                  <a:close/>
                </a:path>
                <a:path w="71120" h="85090">
                  <a:moveTo>
                    <a:pt x="44691" y="42316"/>
                  </a:moveTo>
                  <a:lnTo>
                    <a:pt x="42976" y="41008"/>
                  </a:lnTo>
                  <a:lnTo>
                    <a:pt x="41973" y="42354"/>
                  </a:lnTo>
                  <a:lnTo>
                    <a:pt x="42837" y="43002"/>
                  </a:lnTo>
                  <a:lnTo>
                    <a:pt x="43688" y="43624"/>
                  </a:lnTo>
                  <a:lnTo>
                    <a:pt x="44691" y="42316"/>
                  </a:lnTo>
                  <a:close/>
                </a:path>
                <a:path w="71120" h="85090">
                  <a:moveTo>
                    <a:pt x="45212" y="25857"/>
                  </a:moveTo>
                  <a:lnTo>
                    <a:pt x="44361" y="25222"/>
                  </a:lnTo>
                  <a:lnTo>
                    <a:pt x="43497" y="24574"/>
                  </a:lnTo>
                  <a:lnTo>
                    <a:pt x="42506" y="25895"/>
                  </a:lnTo>
                  <a:lnTo>
                    <a:pt x="44208" y="27190"/>
                  </a:lnTo>
                  <a:lnTo>
                    <a:pt x="45212" y="25857"/>
                  </a:lnTo>
                  <a:close/>
                </a:path>
                <a:path w="71120" h="85090">
                  <a:moveTo>
                    <a:pt x="45313" y="35166"/>
                  </a:moveTo>
                  <a:lnTo>
                    <a:pt x="44450" y="34544"/>
                  </a:lnTo>
                  <a:lnTo>
                    <a:pt x="43967" y="34188"/>
                  </a:lnTo>
                  <a:lnTo>
                    <a:pt x="44234" y="32207"/>
                  </a:lnTo>
                  <a:lnTo>
                    <a:pt x="42633" y="32677"/>
                  </a:lnTo>
                  <a:lnTo>
                    <a:pt x="43180" y="30937"/>
                  </a:lnTo>
                  <a:lnTo>
                    <a:pt x="44018" y="31559"/>
                  </a:lnTo>
                  <a:lnTo>
                    <a:pt x="45008" y="30226"/>
                  </a:lnTo>
                  <a:lnTo>
                    <a:pt x="44157" y="29591"/>
                  </a:lnTo>
                  <a:lnTo>
                    <a:pt x="43307" y="28930"/>
                  </a:lnTo>
                  <a:lnTo>
                    <a:pt x="42303" y="30276"/>
                  </a:lnTo>
                  <a:lnTo>
                    <a:pt x="38874" y="32854"/>
                  </a:lnTo>
                  <a:lnTo>
                    <a:pt x="42227" y="33020"/>
                  </a:lnTo>
                  <a:lnTo>
                    <a:pt x="41998" y="33350"/>
                  </a:lnTo>
                  <a:lnTo>
                    <a:pt x="41986" y="33820"/>
                  </a:lnTo>
                  <a:lnTo>
                    <a:pt x="42405" y="34124"/>
                  </a:lnTo>
                  <a:lnTo>
                    <a:pt x="43091" y="34569"/>
                  </a:lnTo>
                  <a:lnTo>
                    <a:pt x="42595" y="35229"/>
                  </a:lnTo>
                  <a:lnTo>
                    <a:pt x="43446" y="35852"/>
                  </a:lnTo>
                  <a:lnTo>
                    <a:pt x="44310" y="36512"/>
                  </a:lnTo>
                  <a:lnTo>
                    <a:pt x="45313" y="35166"/>
                  </a:lnTo>
                  <a:close/>
                </a:path>
                <a:path w="71120" h="85090">
                  <a:moveTo>
                    <a:pt x="45364" y="69189"/>
                  </a:moveTo>
                  <a:lnTo>
                    <a:pt x="43561" y="68440"/>
                  </a:lnTo>
                  <a:lnTo>
                    <a:pt x="43078" y="69621"/>
                  </a:lnTo>
                  <a:lnTo>
                    <a:pt x="42341" y="70777"/>
                  </a:lnTo>
                  <a:lnTo>
                    <a:pt x="44145" y="71526"/>
                  </a:lnTo>
                  <a:lnTo>
                    <a:pt x="44627" y="70319"/>
                  </a:lnTo>
                  <a:lnTo>
                    <a:pt x="45364" y="69189"/>
                  </a:lnTo>
                  <a:close/>
                </a:path>
                <a:path w="71120" h="85090">
                  <a:moveTo>
                    <a:pt x="45377" y="47612"/>
                  </a:moveTo>
                  <a:lnTo>
                    <a:pt x="43586" y="46266"/>
                  </a:lnTo>
                  <a:lnTo>
                    <a:pt x="42887" y="47193"/>
                  </a:lnTo>
                  <a:lnTo>
                    <a:pt x="42189" y="48107"/>
                  </a:lnTo>
                  <a:lnTo>
                    <a:pt x="43967" y="49466"/>
                  </a:lnTo>
                  <a:lnTo>
                    <a:pt x="44678" y="48539"/>
                  </a:lnTo>
                  <a:lnTo>
                    <a:pt x="45377" y="47612"/>
                  </a:lnTo>
                  <a:close/>
                </a:path>
                <a:path w="71120" h="85090">
                  <a:moveTo>
                    <a:pt x="47104" y="12725"/>
                  </a:moveTo>
                  <a:lnTo>
                    <a:pt x="46393" y="11849"/>
                  </a:lnTo>
                  <a:lnTo>
                    <a:pt x="45554" y="10883"/>
                  </a:lnTo>
                  <a:lnTo>
                    <a:pt x="44411" y="12255"/>
                  </a:lnTo>
                  <a:lnTo>
                    <a:pt x="45123" y="13131"/>
                  </a:lnTo>
                  <a:lnTo>
                    <a:pt x="45961" y="14097"/>
                  </a:lnTo>
                  <a:lnTo>
                    <a:pt x="47104" y="12725"/>
                  </a:lnTo>
                  <a:close/>
                </a:path>
                <a:path w="71120" h="85090">
                  <a:moveTo>
                    <a:pt x="48742" y="78930"/>
                  </a:moveTo>
                  <a:lnTo>
                    <a:pt x="46291" y="76873"/>
                  </a:lnTo>
                  <a:lnTo>
                    <a:pt x="45885" y="78676"/>
                  </a:lnTo>
                  <a:lnTo>
                    <a:pt x="45885" y="79451"/>
                  </a:lnTo>
                  <a:lnTo>
                    <a:pt x="46761" y="80530"/>
                  </a:lnTo>
                  <a:lnTo>
                    <a:pt x="47561" y="79933"/>
                  </a:lnTo>
                  <a:lnTo>
                    <a:pt x="48742" y="78930"/>
                  </a:lnTo>
                  <a:close/>
                </a:path>
                <a:path w="71120" h="85090">
                  <a:moveTo>
                    <a:pt x="48882" y="26009"/>
                  </a:moveTo>
                  <a:lnTo>
                    <a:pt x="48031" y="25374"/>
                  </a:lnTo>
                  <a:lnTo>
                    <a:pt x="47167" y="24726"/>
                  </a:lnTo>
                  <a:lnTo>
                    <a:pt x="46177" y="26047"/>
                  </a:lnTo>
                  <a:lnTo>
                    <a:pt x="47879" y="27355"/>
                  </a:lnTo>
                  <a:lnTo>
                    <a:pt x="48882" y="26009"/>
                  </a:lnTo>
                  <a:close/>
                </a:path>
                <a:path w="71120" h="85090">
                  <a:moveTo>
                    <a:pt x="52628" y="31445"/>
                  </a:moveTo>
                  <a:lnTo>
                    <a:pt x="51422" y="30327"/>
                  </a:lnTo>
                  <a:lnTo>
                    <a:pt x="51130" y="30022"/>
                  </a:lnTo>
                  <a:lnTo>
                    <a:pt x="50647" y="29921"/>
                  </a:lnTo>
                  <a:lnTo>
                    <a:pt x="50292" y="30187"/>
                  </a:lnTo>
                  <a:lnTo>
                    <a:pt x="49110" y="27889"/>
                  </a:lnTo>
                  <a:lnTo>
                    <a:pt x="47612" y="32042"/>
                  </a:lnTo>
                  <a:lnTo>
                    <a:pt x="49949" y="31038"/>
                  </a:lnTo>
                  <a:lnTo>
                    <a:pt x="50317" y="32550"/>
                  </a:lnTo>
                  <a:lnTo>
                    <a:pt x="52628" y="31445"/>
                  </a:lnTo>
                  <a:close/>
                </a:path>
                <a:path w="71120" h="85090">
                  <a:moveTo>
                    <a:pt x="52819" y="19710"/>
                  </a:moveTo>
                  <a:lnTo>
                    <a:pt x="51752" y="19177"/>
                  </a:lnTo>
                  <a:lnTo>
                    <a:pt x="50774" y="18465"/>
                  </a:lnTo>
                  <a:lnTo>
                    <a:pt x="49834" y="20066"/>
                  </a:lnTo>
                  <a:lnTo>
                    <a:pt x="50901" y="20624"/>
                  </a:lnTo>
                  <a:lnTo>
                    <a:pt x="51866" y="21310"/>
                  </a:lnTo>
                  <a:lnTo>
                    <a:pt x="52819" y="19710"/>
                  </a:lnTo>
                  <a:close/>
                </a:path>
                <a:path w="71120" h="85090">
                  <a:moveTo>
                    <a:pt x="53098" y="33947"/>
                  </a:moveTo>
                  <a:lnTo>
                    <a:pt x="51396" y="32639"/>
                  </a:lnTo>
                  <a:lnTo>
                    <a:pt x="50393" y="33985"/>
                  </a:lnTo>
                  <a:lnTo>
                    <a:pt x="51244" y="34620"/>
                  </a:lnTo>
                  <a:lnTo>
                    <a:pt x="52108" y="35267"/>
                  </a:lnTo>
                  <a:lnTo>
                    <a:pt x="53098" y="33947"/>
                  </a:lnTo>
                  <a:close/>
                </a:path>
                <a:path w="71120" h="85090">
                  <a:moveTo>
                    <a:pt x="53721" y="44386"/>
                  </a:moveTo>
                  <a:lnTo>
                    <a:pt x="50749" y="40297"/>
                  </a:lnTo>
                  <a:lnTo>
                    <a:pt x="50304" y="43103"/>
                  </a:lnTo>
                  <a:lnTo>
                    <a:pt x="46609" y="42684"/>
                  </a:lnTo>
                  <a:lnTo>
                    <a:pt x="50673" y="47625"/>
                  </a:lnTo>
                  <a:lnTo>
                    <a:pt x="50863" y="43827"/>
                  </a:lnTo>
                  <a:lnTo>
                    <a:pt x="53721" y="44386"/>
                  </a:lnTo>
                  <a:close/>
                </a:path>
                <a:path w="71120" h="85090">
                  <a:moveTo>
                    <a:pt x="53822" y="36906"/>
                  </a:moveTo>
                  <a:lnTo>
                    <a:pt x="52844" y="36690"/>
                  </a:lnTo>
                  <a:lnTo>
                    <a:pt x="51600" y="36372"/>
                  </a:lnTo>
                  <a:lnTo>
                    <a:pt x="51244" y="38620"/>
                  </a:lnTo>
                  <a:lnTo>
                    <a:pt x="52654" y="38468"/>
                  </a:lnTo>
                  <a:lnTo>
                    <a:pt x="53543" y="38366"/>
                  </a:lnTo>
                  <a:lnTo>
                    <a:pt x="53822" y="36906"/>
                  </a:lnTo>
                  <a:close/>
                </a:path>
                <a:path w="71120" h="85090">
                  <a:moveTo>
                    <a:pt x="56184" y="46228"/>
                  </a:moveTo>
                  <a:lnTo>
                    <a:pt x="55333" y="45580"/>
                  </a:lnTo>
                  <a:lnTo>
                    <a:pt x="54483" y="44932"/>
                  </a:lnTo>
                  <a:lnTo>
                    <a:pt x="53479" y="46266"/>
                  </a:lnTo>
                  <a:lnTo>
                    <a:pt x="54330" y="46913"/>
                  </a:lnTo>
                  <a:lnTo>
                    <a:pt x="55181" y="47561"/>
                  </a:lnTo>
                  <a:lnTo>
                    <a:pt x="56184" y="46228"/>
                  </a:lnTo>
                  <a:close/>
                </a:path>
                <a:path w="71120" h="85090">
                  <a:moveTo>
                    <a:pt x="56654" y="18821"/>
                  </a:moveTo>
                  <a:lnTo>
                    <a:pt x="55803" y="18186"/>
                  </a:lnTo>
                  <a:lnTo>
                    <a:pt x="54940" y="17538"/>
                  </a:lnTo>
                  <a:lnTo>
                    <a:pt x="53949" y="18859"/>
                  </a:lnTo>
                  <a:lnTo>
                    <a:pt x="54800" y="19507"/>
                  </a:lnTo>
                  <a:lnTo>
                    <a:pt x="55651" y="20142"/>
                  </a:lnTo>
                  <a:lnTo>
                    <a:pt x="56654" y="18821"/>
                  </a:lnTo>
                  <a:close/>
                </a:path>
                <a:path w="71120" h="85090">
                  <a:moveTo>
                    <a:pt x="57061" y="65913"/>
                  </a:moveTo>
                  <a:lnTo>
                    <a:pt x="55257" y="65151"/>
                  </a:lnTo>
                  <a:lnTo>
                    <a:pt x="54775" y="66344"/>
                  </a:lnTo>
                  <a:lnTo>
                    <a:pt x="54038" y="67475"/>
                  </a:lnTo>
                  <a:lnTo>
                    <a:pt x="55841" y="68237"/>
                  </a:lnTo>
                  <a:lnTo>
                    <a:pt x="56324" y="67043"/>
                  </a:lnTo>
                  <a:lnTo>
                    <a:pt x="57061" y="65913"/>
                  </a:lnTo>
                  <a:close/>
                </a:path>
                <a:path w="71120" h="85090">
                  <a:moveTo>
                    <a:pt x="57188" y="31965"/>
                  </a:moveTo>
                  <a:lnTo>
                    <a:pt x="55829" y="32004"/>
                  </a:lnTo>
                  <a:lnTo>
                    <a:pt x="54508" y="31521"/>
                  </a:lnTo>
                  <a:lnTo>
                    <a:pt x="54267" y="33642"/>
                  </a:lnTo>
                  <a:lnTo>
                    <a:pt x="55587" y="33705"/>
                  </a:lnTo>
                  <a:lnTo>
                    <a:pt x="56857" y="33959"/>
                  </a:lnTo>
                  <a:lnTo>
                    <a:pt x="57188" y="31965"/>
                  </a:lnTo>
                  <a:close/>
                </a:path>
                <a:path w="71120" h="85090">
                  <a:moveTo>
                    <a:pt x="57391" y="25082"/>
                  </a:moveTo>
                  <a:lnTo>
                    <a:pt x="56540" y="24447"/>
                  </a:lnTo>
                  <a:lnTo>
                    <a:pt x="55676" y="23799"/>
                  </a:lnTo>
                  <a:lnTo>
                    <a:pt x="54686" y="25120"/>
                  </a:lnTo>
                  <a:lnTo>
                    <a:pt x="55537" y="25768"/>
                  </a:lnTo>
                  <a:lnTo>
                    <a:pt x="56400" y="26428"/>
                  </a:lnTo>
                  <a:lnTo>
                    <a:pt x="57391" y="25082"/>
                  </a:lnTo>
                  <a:close/>
                </a:path>
                <a:path w="71120" h="85090">
                  <a:moveTo>
                    <a:pt x="57708" y="36957"/>
                  </a:moveTo>
                  <a:lnTo>
                    <a:pt x="56007" y="35648"/>
                  </a:lnTo>
                  <a:lnTo>
                    <a:pt x="55003" y="36995"/>
                  </a:lnTo>
                  <a:lnTo>
                    <a:pt x="55854" y="37617"/>
                  </a:lnTo>
                  <a:lnTo>
                    <a:pt x="56718" y="38265"/>
                  </a:lnTo>
                  <a:lnTo>
                    <a:pt x="57708" y="36957"/>
                  </a:lnTo>
                  <a:close/>
                </a:path>
                <a:path w="71120" h="85090">
                  <a:moveTo>
                    <a:pt x="58026" y="13233"/>
                  </a:moveTo>
                  <a:lnTo>
                    <a:pt x="57162" y="12598"/>
                  </a:lnTo>
                  <a:lnTo>
                    <a:pt x="56311" y="11950"/>
                  </a:lnTo>
                  <a:lnTo>
                    <a:pt x="55308" y="13271"/>
                  </a:lnTo>
                  <a:lnTo>
                    <a:pt x="56172" y="13931"/>
                  </a:lnTo>
                  <a:lnTo>
                    <a:pt x="57023" y="14566"/>
                  </a:lnTo>
                  <a:lnTo>
                    <a:pt x="58026" y="13233"/>
                  </a:lnTo>
                  <a:close/>
                </a:path>
                <a:path w="71120" h="85090">
                  <a:moveTo>
                    <a:pt x="58343" y="48285"/>
                  </a:moveTo>
                  <a:lnTo>
                    <a:pt x="56857" y="47307"/>
                  </a:lnTo>
                  <a:lnTo>
                    <a:pt x="56273" y="48285"/>
                  </a:lnTo>
                  <a:lnTo>
                    <a:pt x="55600" y="49199"/>
                  </a:lnTo>
                  <a:lnTo>
                    <a:pt x="57086" y="50165"/>
                  </a:lnTo>
                  <a:lnTo>
                    <a:pt x="57670" y="49199"/>
                  </a:lnTo>
                  <a:lnTo>
                    <a:pt x="58343" y="48285"/>
                  </a:lnTo>
                  <a:close/>
                </a:path>
                <a:path w="71120" h="85090">
                  <a:moveTo>
                    <a:pt x="59944" y="44157"/>
                  </a:moveTo>
                  <a:lnTo>
                    <a:pt x="58140" y="43548"/>
                  </a:lnTo>
                  <a:lnTo>
                    <a:pt x="57886" y="44691"/>
                  </a:lnTo>
                  <a:lnTo>
                    <a:pt x="57594" y="45732"/>
                  </a:lnTo>
                  <a:lnTo>
                    <a:pt x="59385" y="46342"/>
                  </a:lnTo>
                  <a:lnTo>
                    <a:pt x="59639" y="45199"/>
                  </a:lnTo>
                  <a:lnTo>
                    <a:pt x="59944" y="44157"/>
                  </a:lnTo>
                  <a:close/>
                </a:path>
                <a:path w="71120" h="85090">
                  <a:moveTo>
                    <a:pt x="60540" y="23406"/>
                  </a:moveTo>
                  <a:lnTo>
                    <a:pt x="59690" y="22771"/>
                  </a:lnTo>
                  <a:lnTo>
                    <a:pt x="58826" y="22123"/>
                  </a:lnTo>
                  <a:lnTo>
                    <a:pt x="57835" y="23444"/>
                  </a:lnTo>
                  <a:lnTo>
                    <a:pt x="58686" y="24104"/>
                  </a:lnTo>
                  <a:lnTo>
                    <a:pt x="59537" y="24752"/>
                  </a:lnTo>
                  <a:lnTo>
                    <a:pt x="60540" y="23406"/>
                  </a:lnTo>
                  <a:close/>
                </a:path>
                <a:path w="71120" h="85090">
                  <a:moveTo>
                    <a:pt x="64096" y="45351"/>
                  </a:moveTo>
                  <a:lnTo>
                    <a:pt x="63207" y="44272"/>
                  </a:lnTo>
                  <a:lnTo>
                    <a:pt x="62420" y="44869"/>
                  </a:lnTo>
                  <a:lnTo>
                    <a:pt x="61226" y="45872"/>
                  </a:lnTo>
                  <a:lnTo>
                    <a:pt x="63690" y="47929"/>
                  </a:lnTo>
                  <a:lnTo>
                    <a:pt x="64096" y="46126"/>
                  </a:lnTo>
                  <a:lnTo>
                    <a:pt x="64096" y="45351"/>
                  </a:lnTo>
                  <a:close/>
                </a:path>
                <a:path w="71120" h="85090">
                  <a:moveTo>
                    <a:pt x="64135" y="60261"/>
                  </a:moveTo>
                  <a:lnTo>
                    <a:pt x="63512" y="59347"/>
                  </a:lnTo>
                  <a:lnTo>
                    <a:pt x="62433" y="58229"/>
                  </a:lnTo>
                  <a:lnTo>
                    <a:pt x="61556" y="60134"/>
                  </a:lnTo>
                  <a:lnTo>
                    <a:pt x="62166" y="61048"/>
                  </a:lnTo>
                  <a:lnTo>
                    <a:pt x="63246" y="62153"/>
                  </a:lnTo>
                  <a:lnTo>
                    <a:pt x="64135" y="60261"/>
                  </a:lnTo>
                  <a:close/>
                </a:path>
                <a:path w="71120" h="85090">
                  <a:moveTo>
                    <a:pt x="64236" y="52006"/>
                  </a:moveTo>
                  <a:lnTo>
                    <a:pt x="64135" y="50304"/>
                  </a:lnTo>
                  <a:lnTo>
                    <a:pt x="63169" y="50203"/>
                  </a:lnTo>
                  <a:lnTo>
                    <a:pt x="61874" y="50063"/>
                  </a:lnTo>
                  <a:lnTo>
                    <a:pt x="61976" y="52285"/>
                  </a:lnTo>
                  <a:lnTo>
                    <a:pt x="63220" y="52120"/>
                  </a:lnTo>
                  <a:lnTo>
                    <a:pt x="64236" y="52006"/>
                  </a:lnTo>
                  <a:close/>
                </a:path>
                <a:path w="71120" h="85090">
                  <a:moveTo>
                    <a:pt x="65112" y="26149"/>
                  </a:moveTo>
                  <a:lnTo>
                    <a:pt x="64262" y="25514"/>
                  </a:lnTo>
                  <a:lnTo>
                    <a:pt x="63398" y="24866"/>
                  </a:lnTo>
                  <a:lnTo>
                    <a:pt x="62407" y="26187"/>
                  </a:lnTo>
                  <a:lnTo>
                    <a:pt x="64109" y="27482"/>
                  </a:lnTo>
                  <a:lnTo>
                    <a:pt x="65112" y="26149"/>
                  </a:lnTo>
                  <a:close/>
                </a:path>
                <a:path w="71120" h="85090">
                  <a:moveTo>
                    <a:pt x="71081" y="31115"/>
                  </a:moveTo>
                  <a:lnTo>
                    <a:pt x="70218" y="30492"/>
                  </a:lnTo>
                  <a:lnTo>
                    <a:pt x="69367" y="29845"/>
                  </a:lnTo>
                  <a:lnTo>
                    <a:pt x="68364" y="31178"/>
                  </a:lnTo>
                  <a:lnTo>
                    <a:pt x="69227" y="31813"/>
                  </a:lnTo>
                  <a:lnTo>
                    <a:pt x="70078" y="32461"/>
                  </a:lnTo>
                  <a:lnTo>
                    <a:pt x="71081" y="31115"/>
                  </a:lnTo>
                  <a:close/>
                </a:path>
              </a:pathLst>
            </a:custGeom>
            <a:solidFill>
              <a:srgbClr val="F25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978720" y="7690573"/>
              <a:ext cx="88265" cy="80645"/>
            </a:xfrm>
            <a:custGeom>
              <a:avLst/>
              <a:gdLst/>
              <a:ahLst/>
              <a:cxnLst/>
              <a:rect l="l" t="t" r="r" b="b"/>
              <a:pathLst>
                <a:path w="88265" h="80645">
                  <a:moveTo>
                    <a:pt x="2438" y="41681"/>
                  </a:moveTo>
                  <a:lnTo>
                    <a:pt x="1193" y="41719"/>
                  </a:lnTo>
                  <a:lnTo>
                    <a:pt x="355" y="41617"/>
                  </a:lnTo>
                  <a:lnTo>
                    <a:pt x="0" y="42811"/>
                  </a:lnTo>
                  <a:lnTo>
                    <a:pt x="863" y="43053"/>
                  </a:lnTo>
                  <a:lnTo>
                    <a:pt x="1943" y="43408"/>
                  </a:lnTo>
                  <a:lnTo>
                    <a:pt x="2438" y="41681"/>
                  </a:lnTo>
                  <a:close/>
                </a:path>
                <a:path w="88265" h="80645">
                  <a:moveTo>
                    <a:pt x="4470" y="50114"/>
                  </a:moveTo>
                  <a:lnTo>
                    <a:pt x="3327" y="50228"/>
                  </a:lnTo>
                  <a:lnTo>
                    <a:pt x="2616" y="50317"/>
                  </a:lnTo>
                  <a:lnTo>
                    <a:pt x="2349" y="51498"/>
                  </a:lnTo>
                  <a:lnTo>
                    <a:pt x="3149" y="51663"/>
                  </a:lnTo>
                  <a:lnTo>
                    <a:pt x="4152" y="51930"/>
                  </a:lnTo>
                  <a:lnTo>
                    <a:pt x="4470" y="50114"/>
                  </a:lnTo>
                  <a:close/>
                </a:path>
                <a:path w="88265" h="80645">
                  <a:moveTo>
                    <a:pt x="4991" y="28206"/>
                  </a:moveTo>
                  <a:lnTo>
                    <a:pt x="3759" y="28244"/>
                  </a:lnTo>
                  <a:lnTo>
                    <a:pt x="2921" y="28143"/>
                  </a:lnTo>
                  <a:lnTo>
                    <a:pt x="2565" y="29337"/>
                  </a:lnTo>
                  <a:lnTo>
                    <a:pt x="3429" y="29578"/>
                  </a:lnTo>
                  <a:lnTo>
                    <a:pt x="4508" y="29933"/>
                  </a:lnTo>
                  <a:lnTo>
                    <a:pt x="4991" y="28206"/>
                  </a:lnTo>
                  <a:close/>
                </a:path>
                <a:path w="88265" h="80645">
                  <a:moveTo>
                    <a:pt x="5575" y="35039"/>
                  </a:moveTo>
                  <a:lnTo>
                    <a:pt x="4114" y="33731"/>
                  </a:lnTo>
                  <a:lnTo>
                    <a:pt x="4559" y="33274"/>
                  </a:lnTo>
                  <a:lnTo>
                    <a:pt x="4229" y="32207"/>
                  </a:lnTo>
                  <a:lnTo>
                    <a:pt x="3517" y="32334"/>
                  </a:lnTo>
                  <a:lnTo>
                    <a:pt x="2794" y="32410"/>
                  </a:lnTo>
                  <a:lnTo>
                    <a:pt x="2781" y="33553"/>
                  </a:lnTo>
                  <a:lnTo>
                    <a:pt x="3352" y="33845"/>
                  </a:lnTo>
                  <a:lnTo>
                    <a:pt x="2260" y="35471"/>
                  </a:lnTo>
                  <a:lnTo>
                    <a:pt x="5575" y="35039"/>
                  </a:lnTo>
                  <a:close/>
                </a:path>
                <a:path w="88265" h="80645">
                  <a:moveTo>
                    <a:pt x="5765" y="17818"/>
                  </a:moveTo>
                  <a:lnTo>
                    <a:pt x="5537" y="16217"/>
                  </a:lnTo>
                  <a:lnTo>
                    <a:pt x="4648" y="16357"/>
                  </a:lnTo>
                  <a:lnTo>
                    <a:pt x="3746" y="16471"/>
                  </a:lnTo>
                  <a:lnTo>
                    <a:pt x="3975" y="18072"/>
                  </a:lnTo>
                  <a:lnTo>
                    <a:pt x="4864" y="17932"/>
                  </a:lnTo>
                  <a:lnTo>
                    <a:pt x="5765" y="17818"/>
                  </a:lnTo>
                  <a:close/>
                </a:path>
                <a:path w="88265" h="80645">
                  <a:moveTo>
                    <a:pt x="6807" y="57569"/>
                  </a:moveTo>
                  <a:lnTo>
                    <a:pt x="6121" y="57035"/>
                  </a:lnTo>
                  <a:lnTo>
                    <a:pt x="5435" y="56527"/>
                  </a:lnTo>
                  <a:lnTo>
                    <a:pt x="4635" y="57607"/>
                  </a:lnTo>
                  <a:lnTo>
                    <a:pt x="5321" y="58115"/>
                  </a:lnTo>
                  <a:lnTo>
                    <a:pt x="6007" y="58623"/>
                  </a:lnTo>
                  <a:lnTo>
                    <a:pt x="6807" y="57569"/>
                  </a:lnTo>
                  <a:close/>
                </a:path>
                <a:path w="88265" h="80645">
                  <a:moveTo>
                    <a:pt x="8750" y="11353"/>
                  </a:moveTo>
                  <a:lnTo>
                    <a:pt x="7607" y="11468"/>
                  </a:lnTo>
                  <a:lnTo>
                    <a:pt x="6896" y="11569"/>
                  </a:lnTo>
                  <a:lnTo>
                    <a:pt x="6629" y="12738"/>
                  </a:lnTo>
                  <a:lnTo>
                    <a:pt x="7416" y="12915"/>
                  </a:lnTo>
                  <a:lnTo>
                    <a:pt x="8420" y="13169"/>
                  </a:lnTo>
                  <a:lnTo>
                    <a:pt x="8750" y="11353"/>
                  </a:lnTo>
                  <a:close/>
                </a:path>
                <a:path w="88265" h="80645">
                  <a:moveTo>
                    <a:pt x="9296" y="55359"/>
                  </a:moveTo>
                  <a:lnTo>
                    <a:pt x="8928" y="54419"/>
                  </a:lnTo>
                  <a:lnTo>
                    <a:pt x="8712" y="53390"/>
                  </a:lnTo>
                  <a:lnTo>
                    <a:pt x="7264" y="53936"/>
                  </a:lnTo>
                  <a:lnTo>
                    <a:pt x="7645" y="54864"/>
                  </a:lnTo>
                  <a:lnTo>
                    <a:pt x="7848" y="55905"/>
                  </a:lnTo>
                  <a:lnTo>
                    <a:pt x="9296" y="55359"/>
                  </a:lnTo>
                  <a:close/>
                </a:path>
                <a:path w="88265" h="80645">
                  <a:moveTo>
                    <a:pt x="9702" y="41897"/>
                  </a:moveTo>
                  <a:lnTo>
                    <a:pt x="8597" y="41440"/>
                  </a:lnTo>
                  <a:lnTo>
                    <a:pt x="7505" y="41008"/>
                  </a:lnTo>
                  <a:lnTo>
                    <a:pt x="6591" y="43268"/>
                  </a:lnTo>
                  <a:lnTo>
                    <a:pt x="7696" y="43713"/>
                  </a:lnTo>
                  <a:lnTo>
                    <a:pt x="8788" y="44145"/>
                  </a:lnTo>
                  <a:lnTo>
                    <a:pt x="9702" y="41897"/>
                  </a:lnTo>
                  <a:close/>
                </a:path>
                <a:path w="88265" h="80645">
                  <a:moveTo>
                    <a:pt x="9956" y="25323"/>
                  </a:moveTo>
                  <a:lnTo>
                    <a:pt x="9410" y="23418"/>
                  </a:lnTo>
                  <a:lnTo>
                    <a:pt x="8445" y="23977"/>
                  </a:lnTo>
                  <a:lnTo>
                    <a:pt x="7797" y="24320"/>
                  </a:lnTo>
                  <a:lnTo>
                    <a:pt x="8128" y="25603"/>
                  </a:lnTo>
                  <a:lnTo>
                    <a:pt x="8902" y="25488"/>
                  </a:lnTo>
                  <a:lnTo>
                    <a:pt x="9956" y="25323"/>
                  </a:lnTo>
                  <a:close/>
                </a:path>
                <a:path w="88265" h="80645">
                  <a:moveTo>
                    <a:pt x="11290" y="37147"/>
                  </a:moveTo>
                  <a:lnTo>
                    <a:pt x="10909" y="36639"/>
                  </a:lnTo>
                  <a:lnTo>
                    <a:pt x="10515" y="36423"/>
                  </a:lnTo>
                  <a:lnTo>
                    <a:pt x="8674" y="35674"/>
                  </a:lnTo>
                  <a:lnTo>
                    <a:pt x="9702" y="38773"/>
                  </a:lnTo>
                  <a:lnTo>
                    <a:pt x="10947" y="37579"/>
                  </a:lnTo>
                  <a:lnTo>
                    <a:pt x="11290" y="37147"/>
                  </a:lnTo>
                  <a:close/>
                </a:path>
                <a:path w="88265" h="80645">
                  <a:moveTo>
                    <a:pt x="12128" y="63449"/>
                  </a:moveTo>
                  <a:lnTo>
                    <a:pt x="10871" y="63487"/>
                  </a:lnTo>
                  <a:lnTo>
                    <a:pt x="10045" y="63385"/>
                  </a:lnTo>
                  <a:lnTo>
                    <a:pt x="9677" y="64592"/>
                  </a:lnTo>
                  <a:lnTo>
                    <a:pt x="10541" y="64833"/>
                  </a:lnTo>
                  <a:lnTo>
                    <a:pt x="11620" y="65176"/>
                  </a:lnTo>
                  <a:lnTo>
                    <a:pt x="12128" y="63449"/>
                  </a:lnTo>
                  <a:close/>
                </a:path>
                <a:path w="88265" h="80645">
                  <a:moveTo>
                    <a:pt x="13944" y="34861"/>
                  </a:moveTo>
                  <a:lnTo>
                    <a:pt x="13144" y="34683"/>
                  </a:lnTo>
                  <a:lnTo>
                    <a:pt x="12141" y="34429"/>
                  </a:lnTo>
                  <a:lnTo>
                    <a:pt x="11823" y="36258"/>
                  </a:lnTo>
                  <a:lnTo>
                    <a:pt x="12966" y="36131"/>
                  </a:lnTo>
                  <a:lnTo>
                    <a:pt x="13677" y="36042"/>
                  </a:lnTo>
                  <a:lnTo>
                    <a:pt x="13944" y="34861"/>
                  </a:lnTo>
                  <a:close/>
                </a:path>
                <a:path w="88265" h="80645">
                  <a:moveTo>
                    <a:pt x="14998" y="56184"/>
                  </a:moveTo>
                  <a:lnTo>
                    <a:pt x="13500" y="52933"/>
                  </a:lnTo>
                  <a:lnTo>
                    <a:pt x="13423" y="52590"/>
                  </a:lnTo>
                  <a:lnTo>
                    <a:pt x="13144" y="52311"/>
                  </a:lnTo>
                  <a:lnTo>
                    <a:pt x="12776" y="52260"/>
                  </a:lnTo>
                  <a:lnTo>
                    <a:pt x="9550" y="53060"/>
                  </a:lnTo>
                  <a:lnTo>
                    <a:pt x="14998" y="56184"/>
                  </a:lnTo>
                  <a:close/>
                </a:path>
                <a:path w="88265" h="80645">
                  <a:moveTo>
                    <a:pt x="15074" y="20637"/>
                  </a:moveTo>
                  <a:lnTo>
                    <a:pt x="13017" y="17729"/>
                  </a:lnTo>
                  <a:lnTo>
                    <a:pt x="11823" y="19392"/>
                  </a:lnTo>
                  <a:lnTo>
                    <a:pt x="10375" y="18427"/>
                  </a:lnTo>
                  <a:lnTo>
                    <a:pt x="10414" y="21234"/>
                  </a:lnTo>
                  <a:lnTo>
                    <a:pt x="11861" y="20535"/>
                  </a:lnTo>
                  <a:lnTo>
                    <a:pt x="12128" y="20891"/>
                  </a:lnTo>
                  <a:lnTo>
                    <a:pt x="12573" y="21158"/>
                  </a:lnTo>
                  <a:lnTo>
                    <a:pt x="13017" y="21094"/>
                  </a:lnTo>
                  <a:lnTo>
                    <a:pt x="13169" y="21069"/>
                  </a:lnTo>
                  <a:lnTo>
                    <a:pt x="12293" y="22758"/>
                  </a:lnTo>
                  <a:lnTo>
                    <a:pt x="11671" y="24015"/>
                  </a:lnTo>
                  <a:lnTo>
                    <a:pt x="12712" y="26492"/>
                  </a:lnTo>
                  <a:lnTo>
                    <a:pt x="14389" y="23228"/>
                  </a:lnTo>
                  <a:lnTo>
                    <a:pt x="13449" y="21005"/>
                  </a:lnTo>
                  <a:lnTo>
                    <a:pt x="15074" y="20637"/>
                  </a:lnTo>
                  <a:close/>
                </a:path>
                <a:path w="88265" h="80645">
                  <a:moveTo>
                    <a:pt x="16370" y="58877"/>
                  </a:moveTo>
                  <a:lnTo>
                    <a:pt x="14554" y="58547"/>
                  </a:lnTo>
                  <a:lnTo>
                    <a:pt x="14668" y="59690"/>
                  </a:lnTo>
                  <a:lnTo>
                    <a:pt x="14757" y="60401"/>
                  </a:lnTo>
                  <a:lnTo>
                    <a:pt x="15938" y="60667"/>
                  </a:lnTo>
                  <a:lnTo>
                    <a:pt x="16116" y="59867"/>
                  </a:lnTo>
                  <a:lnTo>
                    <a:pt x="16370" y="58877"/>
                  </a:lnTo>
                  <a:close/>
                </a:path>
                <a:path w="88265" h="80645">
                  <a:moveTo>
                    <a:pt x="16433" y="34798"/>
                  </a:moveTo>
                  <a:lnTo>
                    <a:pt x="16294" y="33909"/>
                  </a:lnTo>
                  <a:lnTo>
                    <a:pt x="16179" y="33007"/>
                  </a:lnTo>
                  <a:lnTo>
                    <a:pt x="14579" y="33235"/>
                  </a:lnTo>
                  <a:lnTo>
                    <a:pt x="14719" y="34124"/>
                  </a:lnTo>
                  <a:lnTo>
                    <a:pt x="14833" y="35026"/>
                  </a:lnTo>
                  <a:lnTo>
                    <a:pt x="16433" y="34798"/>
                  </a:lnTo>
                  <a:close/>
                </a:path>
                <a:path w="88265" h="80645">
                  <a:moveTo>
                    <a:pt x="16510" y="6553"/>
                  </a:moveTo>
                  <a:lnTo>
                    <a:pt x="15824" y="6032"/>
                  </a:lnTo>
                  <a:lnTo>
                    <a:pt x="15138" y="5511"/>
                  </a:lnTo>
                  <a:lnTo>
                    <a:pt x="14338" y="6591"/>
                  </a:lnTo>
                  <a:lnTo>
                    <a:pt x="15709" y="7620"/>
                  </a:lnTo>
                  <a:lnTo>
                    <a:pt x="16510" y="6553"/>
                  </a:lnTo>
                  <a:close/>
                </a:path>
                <a:path w="88265" h="80645">
                  <a:moveTo>
                    <a:pt x="16662" y="46977"/>
                  </a:moveTo>
                  <a:lnTo>
                    <a:pt x="15976" y="46456"/>
                  </a:lnTo>
                  <a:lnTo>
                    <a:pt x="15290" y="45948"/>
                  </a:lnTo>
                  <a:lnTo>
                    <a:pt x="14490" y="47002"/>
                  </a:lnTo>
                  <a:lnTo>
                    <a:pt x="15176" y="47523"/>
                  </a:lnTo>
                  <a:lnTo>
                    <a:pt x="15862" y="48031"/>
                  </a:lnTo>
                  <a:lnTo>
                    <a:pt x="16662" y="46977"/>
                  </a:lnTo>
                  <a:close/>
                </a:path>
                <a:path w="88265" h="80645">
                  <a:moveTo>
                    <a:pt x="17411" y="69215"/>
                  </a:moveTo>
                  <a:lnTo>
                    <a:pt x="16611" y="68745"/>
                  </a:lnTo>
                  <a:lnTo>
                    <a:pt x="15862" y="68199"/>
                  </a:lnTo>
                  <a:lnTo>
                    <a:pt x="15087" y="69405"/>
                  </a:lnTo>
                  <a:lnTo>
                    <a:pt x="15887" y="69875"/>
                  </a:lnTo>
                  <a:lnTo>
                    <a:pt x="16637" y="70421"/>
                  </a:lnTo>
                  <a:lnTo>
                    <a:pt x="17411" y="69215"/>
                  </a:lnTo>
                  <a:close/>
                </a:path>
                <a:path w="88265" h="80645">
                  <a:moveTo>
                    <a:pt x="18745" y="13258"/>
                  </a:moveTo>
                  <a:lnTo>
                    <a:pt x="18605" y="11988"/>
                  </a:lnTo>
                  <a:lnTo>
                    <a:pt x="18643" y="10604"/>
                  </a:lnTo>
                  <a:lnTo>
                    <a:pt x="16738" y="10960"/>
                  </a:lnTo>
                  <a:lnTo>
                    <a:pt x="16878" y="12230"/>
                  </a:lnTo>
                  <a:lnTo>
                    <a:pt x="16840" y="13614"/>
                  </a:lnTo>
                  <a:lnTo>
                    <a:pt x="18745" y="13258"/>
                  </a:lnTo>
                  <a:close/>
                </a:path>
                <a:path w="88265" h="80645">
                  <a:moveTo>
                    <a:pt x="19621" y="17335"/>
                  </a:moveTo>
                  <a:lnTo>
                    <a:pt x="19392" y="15748"/>
                  </a:lnTo>
                  <a:lnTo>
                    <a:pt x="18491" y="15887"/>
                  </a:lnTo>
                  <a:lnTo>
                    <a:pt x="17589" y="16002"/>
                  </a:lnTo>
                  <a:lnTo>
                    <a:pt x="17818" y="17602"/>
                  </a:lnTo>
                  <a:lnTo>
                    <a:pt x="18719" y="17462"/>
                  </a:lnTo>
                  <a:lnTo>
                    <a:pt x="19621" y="17335"/>
                  </a:lnTo>
                  <a:close/>
                </a:path>
                <a:path w="88265" h="80645">
                  <a:moveTo>
                    <a:pt x="19888" y="24244"/>
                  </a:moveTo>
                  <a:lnTo>
                    <a:pt x="18732" y="24371"/>
                  </a:lnTo>
                  <a:lnTo>
                    <a:pt x="18034" y="24460"/>
                  </a:lnTo>
                  <a:lnTo>
                    <a:pt x="17754" y="25641"/>
                  </a:lnTo>
                  <a:lnTo>
                    <a:pt x="18554" y="25831"/>
                  </a:lnTo>
                  <a:lnTo>
                    <a:pt x="19558" y="26060"/>
                  </a:lnTo>
                  <a:lnTo>
                    <a:pt x="19888" y="24244"/>
                  </a:lnTo>
                  <a:close/>
                </a:path>
                <a:path w="88265" h="80645">
                  <a:moveTo>
                    <a:pt x="20853" y="44107"/>
                  </a:moveTo>
                  <a:lnTo>
                    <a:pt x="20548" y="42405"/>
                  </a:lnTo>
                  <a:lnTo>
                    <a:pt x="19621" y="42646"/>
                  </a:lnTo>
                  <a:lnTo>
                    <a:pt x="19507" y="40335"/>
                  </a:lnTo>
                  <a:lnTo>
                    <a:pt x="19100" y="40703"/>
                  </a:lnTo>
                  <a:lnTo>
                    <a:pt x="18300" y="36258"/>
                  </a:lnTo>
                  <a:lnTo>
                    <a:pt x="16510" y="39281"/>
                  </a:lnTo>
                  <a:lnTo>
                    <a:pt x="16573" y="39763"/>
                  </a:lnTo>
                  <a:lnTo>
                    <a:pt x="18326" y="41414"/>
                  </a:lnTo>
                  <a:lnTo>
                    <a:pt x="16725" y="42862"/>
                  </a:lnTo>
                  <a:lnTo>
                    <a:pt x="19138" y="43103"/>
                  </a:lnTo>
                  <a:lnTo>
                    <a:pt x="19011" y="43611"/>
                  </a:lnTo>
                  <a:lnTo>
                    <a:pt x="19304" y="44310"/>
                  </a:lnTo>
                  <a:lnTo>
                    <a:pt x="19913" y="44221"/>
                  </a:lnTo>
                  <a:lnTo>
                    <a:pt x="20853" y="44107"/>
                  </a:lnTo>
                  <a:close/>
                </a:path>
                <a:path w="88265" h="80645">
                  <a:moveTo>
                    <a:pt x="21475" y="29718"/>
                  </a:moveTo>
                  <a:lnTo>
                    <a:pt x="19113" y="28181"/>
                  </a:lnTo>
                  <a:lnTo>
                    <a:pt x="18986" y="30149"/>
                  </a:lnTo>
                  <a:lnTo>
                    <a:pt x="18884" y="31038"/>
                  </a:lnTo>
                  <a:lnTo>
                    <a:pt x="19850" y="31889"/>
                  </a:lnTo>
                  <a:lnTo>
                    <a:pt x="20548" y="31051"/>
                  </a:lnTo>
                  <a:lnTo>
                    <a:pt x="21475" y="29718"/>
                  </a:lnTo>
                  <a:close/>
                </a:path>
                <a:path w="88265" h="80645">
                  <a:moveTo>
                    <a:pt x="21920" y="46405"/>
                  </a:moveTo>
                  <a:lnTo>
                    <a:pt x="21831" y="44704"/>
                  </a:lnTo>
                  <a:lnTo>
                    <a:pt x="19570" y="44475"/>
                  </a:lnTo>
                  <a:lnTo>
                    <a:pt x="19685" y="46697"/>
                  </a:lnTo>
                  <a:lnTo>
                    <a:pt x="20916" y="46532"/>
                  </a:lnTo>
                  <a:lnTo>
                    <a:pt x="21920" y="46405"/>
                  </a:lnTo>
                  <a:close/>
                </a:path>
                <a:path w="88265" h="80645">
                  <a:moveTo>
                    <a:pt x="22910" y="20383"/>
                  </a:moveTo>
                  <a:lnTo>
                    <a:pt x="22225" y="19875"/>
                  </a:lnTo>
                  <a:lnTo>
                    <a:pt x="21551" y="19367"/>
                  </a:lnTo>
                  <a:lnTo>
                    <a:pt x="20739" y="20421"/>
                  </a:lnTo>
                  <a:lnTo>
                    <a:pt x="22110" y="21450"/>
                  </a:lnTo>
                  <a:lnTo>
                    <a:pt x="22910" y="20383"/>
                  </a:lnTo>
                  <a:close/>
                </a:path>
                <a:path w="88265" h="80645">
                  <a:moveTo>
                    <a:pt x="23596" y="65913"/>
                  </a:moveTo>
                  <a:lnTo>
                    <a:pt x="22440" y="66040"/>
                  </a:lnTo>
                  <a:lnTo>
                    <a:pt x="21742" y="66128"/>
                  </a:lnTo>
                  <a:lnTo>
                    <a:pt x="21463" y="67322"/>
                  </a:lnTo>
                  <a:lnTo>
                    <a:pt x="22263" y="67500"/>
                  </a:lnTo>
                  <a:lnTo>
                    <a:pt x="23266" y="67754"/>
                  </a:lnTo>
                  <a:lnTo>
                    <a:pt x="23596" y="65913"/>
                  </a:lnTo>
                  <a:close/>
                </a:path>
                <a:path w="88265" h="80645">
                  <a:moveTo>
                    <a:pt x="24447" y="72021"/>
                  </a:moveTo>
                  <a:lnTo>
                    <a:pt x="23304" y="72136"/>
                  </a:lnTo>
                  <a:lnTo>
                    <a:pt x="22593" y="72237"/>
                  </a:lnTo>
                  <a:lnTo>
                    <a:pt x="22326" y="73431"/>
                  </a:lnTo>
                  <a:lnTo>
                    <a:pt x="23114" y="73596"/>
                  </a:lnTo>
                  <a:lnTo>
                    <a:pt x="24117" y="73850"/>
                  </a:lnTo>
                  <a:lnTo>
                    <a:pt x="24447" y="72021"/>
                  </a:lnTo>
                  <a:close/>
                </a:path>
                <a:path w="88265" h="80645">
                  <a:moveTo>
                    <a:pt x="24460" y="12395"/>
                  </a:moveTo>
                  <a:lnTo>
                    <a:pt x="23418" y="12471"/>
                  </a:lnTo>
                  <a:lnTo>
                    <a:pt x="22402" y="12369"/>
                  </a:lnTo>
                  <a:lnTo>
                    <a:pt x="22301" y="13919"/>
                  </a:lnTo>
                  <a:lnTo>
                    <a:pt x="23342" y="13830"/>
                  </a:lnTo>
                  <a:lnTo>
                    <a:pt x="24345" y="13931"/>
                  </a:lnTo>
                  <a:lnTo>
                    <a:pt x="24460" y="12395"/>
                  </a:lnTo>
                  <a:close/>
                </a:path>
                <a:path w="88265" h="80645">
                  <a:moveTo>
                    <a:pt x="26123" y="40970"/>
                  </a:moveTo>
                  <a:lnTo>
                    <a:pt x="24879" y="41084"/>
                  </a:lnTo>
                  <a:lnTo>
                    <a:pt x="24193" y="41160"/>
                  </a:lnTo>
                  <a:lnTo>
                    <a:pt x="24142" y="42164"/>
                  </a:lnTo>
                  <a:lnTo>
                    <a:pt x="24599" y="42532"/>
                  </a:lnTo>
                  <a:lnTo>
                    <a:pt x="25755" y="43281"/>
                  </a:lnTo>
                  <a:lnTo>
                    <a:pt x="26123" y="40970"/>
                  </a:lnTo>
                  <a:close/>
                </a:path>
                <a:path w="88265" h="80645">
                  <a:moveTo>
                    <a:pt x="26136" y="38481"/>
                  </a:moveTo>
                  <a:lnTo>
                    <a:pt x="25450" y="37947"/>
                  </a:lnTo>
                  <a:lnTo>
                    <a:pt x="24917" y="37566"/>
                  </a:lnTo>
                  <a:lnTo>
                    <a:pt x="25273" y="37096"/>
                  </a:lnTo>
                  <a:lnTo>
                    <a:pt x="24587" y="36563"/>
                  </a:lnTo>
                  <a:lnTo>
                    <a:pt x="23901" y="36055"/>
                  </a:lnTo>
                  <a:lnTo>
                    <a:pt x="23101" y="37122"/>
                  </a:lnTo>
                  <a:lnTo>
                    <a:pt x="23787" y="37655"/>
                  </a:lnTo>
                  <a:lnTo>
                    <a:pt x="24307" y="38049"/>
                  </a:lnTo>
                  <a:lnTo>
                    <a:pt x="23964" y="38493"/>
                  </a:lnTo>
                  <a:lnTo>
                    <a:pt x="24650" y="39027"/>
                  </a:lnTo>
                  <a:lnTo>
                    <a:pt x="25336" y="39535"/>
                  </a:lnTo>
                  <a:lnTo>
                    <a:pt x="26136" y="38481"/>
                  </a:lnTo>
                  <a:close/>
                </a:path>
                <a:path w="88265" h="80645">
                  <a:moveTo>
                    <a:pt x="27330" y="19773"/>
                  </a:moveTo>
                  <a:lnTo>
                    <a:pt x="27038" y="17754"/>
                  </a:lnTo>
                  <a:lnTo>
                    <a:pt x="25806" y="17919"/>
                  </a:lnTo>
                  <a:lnTo>
                    <a:pt x="24739" y="18084"/>
                  </a:lnTo>
                  <a:lnTo>
                    <a:pt x="24993" y="19596"/>
                  </a:lnTo>
                  <a:lnTo>
                    <a:pt x="25971" y="19672"/>
                  </a:lnTo>
                  <a:lnTo>
                    <a:pt x="27330" y="19773"/>
                  </a:lnTo>
                  <a:close/>
                </a:path>
                <a:path w="88265" h="80645">
                  <a:moveTo>
                    <a:pt x="27838" y="8039"/>
                  </a:moveTo>
                  <a:lnTo>
                    <a:pt x="26860" y="7823"/>
                  </a:lnTo>
                  <a:lnTo>
                    <a:pt x="25603" y="7505"/>
                  </a:lnTo>
                  <a:lnTo>
                    <a:pt x="25260" y="9740"/>
                  </a:lnTo>
                  <a:lnTo>
                    <a:pt x="26657" y="9613"/>
                  </a:lnTo>
                  <a:lnTo>
                    <a:pt x="27546" y="9486"/>
                  </a:lnTo>
                  <a:lnTo>
                    <a:pt x="27838" y="8039"/>
                  </a:lnTo>
                  <a:close/>
                </a:path>
                <a:path w="88265" h="80645">
                  <a:moveTo>
                    <a:pt x="28981" y="26670"/>
                  </a:moveTo>
                  <a:lnTo>
                    <a:pt x="28536" y="25285"/>
                  </a:lnTo>
                  <a:lnTo>
                    <a:pt x="27673" y="25412"/>
                  </a:lnTo>
                  <a:lnTo>
                    <a:pt x="27381" y="25463"/>
                  </a:lnTo>
                  <a:lnTo>
                    <a:pt x="25069" y="22237"/>
                  </a:lnTo>
                  <a:lnTo>
                    <a:pt x="23710" y="24053"/>
                  </a:lnTo>
                  <a:lnTo>
                    <a:pt x="22021" y="24104"/>
                  </a:lnTo>
                  <a:lnTo>
                    <a:pt x="22898" y="26809"/>
                  </a:lnTo>
                  <a:lnTo>
                    <a:pt x="24206" y="25565"/>
                  </a:lnTo>
                  <a:lnTo>
                    <a:pt x="24371" y="25628"/>
                  </a:lnTo>
                  <a:lnTo>
                    <a:pt x="24701" y="25666"/>
                  </a:lnTo>
                  <a:lnTo>
                    <a:pt x="24879" y="25704"/>
                  </a:lnTo>
                  <a:lnTo>
                    <a:pt x="26682" y="25603"/>
                  </a:lnTo>
                  <a:lnTo>
                    <a:pt x="27139" y="26936"/>
                  </a:lnTo>
                  <a:lnTo>
                    <a:pt x="28003" y="26847"/>
                  </a:lnTo>
                  <a:lnTo>
                    <a:pt x="28981" y="26670"/>
                  </a:lnTo>
                  <a:close/>
                </a:path>
                <a:path w="88265" h="80645">
                  <a:moveTo>
                    <a:pt x="30048" y="58000"/>
                  </a:moveTo>
                  <a:lnTo>
                    <a:pt x="29159" y="57569"/>
                  </a:lnTo>
                  <a:lnTo>
                    <a:pt x="28346" y="57010"/>
                  </a:lnTo>
                  <a:lnTo>
                    <a:pt x="27622" y="58331"/>
                  </a:lnTo>
                  <a:lnTo>
                    <a:pt x="28511" y="58762"/>
                  </a:lnTo>
                  <a:lnTo>
                    <a:pt x="29324" y="59334"/>
                  </a:lnTo>
                  <a:lnTo>
                    <a:pt x="30048" y="58000"/>
                  </a:lnTo>
                  <a:close/>
                </a:path>
                <a:path w="88265" h="80645">
                  <a:moveTo>
                    <a:pt x="30949" y="17106"/>
                  </a:moveTo>
                  <a:lnTo>
                    <a:pt x="30099" y="16865"/>
                  </a:lnTo>
                  <a:lnTo>
                    <a:pt x="29006" y="16510"/>
                  </a:lnTo>
                  <a:lnTo>
                    <a:pt x="28511" y="18224"/>
                  </a:lnTo>
                  <a:lnTo>
                    <a:pt x="29756" y="18211"/>
                  </a:lnTo>
                  <a:lnTo>
                    <a:pt x="30594" y="18288"/>
                  </a:lnTo>
                  <a:lnTo>
                    <a:pt x="30949" y="17106"/>
                  </a:lnTo>
                  <a:close/>
                </a:path>
                <a:path w="88265" h="80645">
                  <a:moveTo>
                    <a:pt x="31521" y="10883"/>
                  </a:moveTo>
                  <a:lnTo>
                    <a:pt x="28943" y="12128"/>
                  </a:lnTo>
                  <a:lnTo>
                    <a:pt x="28333" y="11747"/>
                  </a:lnTo>
                  <a:lnTo>
                    <a:pt x="27724" y="12446"/>
                  </a:lnTo>
                  <a:lnTo>
                    <a:pt x="27965" y="13042"/>
                  </a:lnTo>
                  <a:lnTo>
                    <a:pt x="28003" y="13411"/>
                  </a:lnTo>
                  <a:lnTo>
                    <a:pt x="28384" y="13690"/>
                  </a:lnTo>
                  <a:lnTo>
                    <a:pt x="28752" y="13614"/>
                  </a:lnTo>
                  <a:lnTo>
                    <a:pt x="30924" y="15709"/>
                  </a:lnTo>
                  <a:lnTo>
                    <a:pt x="31521" y="10883"/>
                  </a:lnTo>
                  <a:close/>
                </a:path>
                <a:path w="88265" h="80645">
                  <a:moveTo>
                    <a:pt x="32778" y="27101"/>
                  </a:moveTo>
                  <a:lnTo>
                    <a:pt x="32092" y="26593"/>
                  </a:lnTo>
                  <a:lnTo>
                    <a:pt x="31407" y="26085"/>
                  </a:lnTo>
                  <a:lnTo>
                    <a:pt x="30607" y="27139"/>
                  </a:lnTo>
                  <a:lnTo>
                    <a:pt x="31292" y="27660"/>
                  </a:lnTo>
                  <a:lnTo>
                    <a:pt x="31978" y="28168"/>
                  </a:lnTo>
                  <a:lnTo>
                    <a:pt x="32778" y="27101"/>
                  </a:lnTo>
                  <a:close/>
                </a:path>
                <a:path w="88265" h="80645">
                  <a:moveTo>
                    <a:pt x="34366" y="28778"/>
                  </a:moveTo>
                  <a:lnTo>
                    <a:pt x="33680" y="28270"/>
                  </a:lnTo>
                  <a:lnTo>
                    <a:pt x="32994" y="27762"/>
                  </a:lnTo>
                  <a:lnTo>
                    <a:pt x="32194" y="28816"/>
                  </a:lnTo>
                  <a:lnTo>
                    <a:pt x="32880" y="29324"/>
                  </a:lnTo>
                  <a:lnTo>
                    <a:pt x="33566" y="29870"/>
                  </a:lnTo>
                  <a:lnTo>
                    <a:pt x="34366" y="28778"/>
                  </a:lnTo>
                  <a:close/>
                </a:path>
                <a:path w="88265" h="80645">
                  <a:moveTo>
                    <a:pt x="34518" y="20091"/>
                  </a:moveTo>
                  <a:lnTo>
                    <a:pt x="33896" y="19062"/>
                  </a:lnTo>
                  <a:lnTo>
                    <a:pt x="33375" y="18122"/>
                  </a:lnTo>
                  <a:lnTo>
                    <a:pt x="31584" y="18910"/>
                  </a:lnTo>
                  <a:lnTo>
                    <a:pt x="32207" y="19939"/>
                  </a:lnTo>
                  <a:lnTo>
                    <a:pt x="32715" y="20878"/>
                  </a:lnTo>
                  <a:lnTo>
                    <a:pt x="34518" y="20091"/>
                  </a:lnTo>
                  <a:close/>
                </a:path>
                <a:path w="88265" h="80645">
                  <a:moveTo>
                    <a:pt x="34772" y="71043"/>
                  </a:moveTo>
                  <a:lnTo>
                    <a:pt x="34099" y="70535"/>
                  </a:lnTo>
                  <a:lnTo>
                    <a:pt x="33401" y="70015"/>
                  </a:lnTo>
                  <a:lnTo>
                    <a:pt x="32613" y="71081"/>
                  </a:lnTo>
                  <a:lnTo>
                    <a:pt x="33286" y="71589"/>
                  </a:lnTo>
                  <a:lnTo>
                    <a:pt x="33972" y="72110"/>
                  </a:lnTo>
                  <a:lnTo>
                    <a:pt x="34772" y="71043"/>
                  </a:lnTo>
                  <a:close/>
                </a:path>
                <a:path w="88265" h="80645">
                  <a:moveTo>
                    <a:pt x="35699" y="24803"/>
                  </a:moveTo>
                  <a:lnTo>
                    <a:pt x="34328" y="23774"/>
                  </a:lnTo>
                  <a:lnTo>
                    <a:pt x="33528" y="24841"/>
                  </a:lnTo>
                  <a:lnTo>
                    <a:pt x="34213" y="25349"/>
                  </a:lnTo>
                  <a:lnTo>
                    <a:pt x="34899" y="25869"/>
                  </a:lnTo>
                  <a:lnTo>
                    <a:pt x="35699" y="24803"/>
                  </a:lnTo>
                  <a:close/>
                </a:path>
                <a:path w="88265" h="80645">
                  <a:moveTo>
                    <a:pt x="35814" y="2413"/>
                  </a:moveTo>
                  <a:lnTo>
                    <a:pt x="33718" y="2108"/>
                  </a:lnTo>
                  <a:lnTo>
                    <a:pt x="33591" y="3251"/>
                  </a:lnTo>
                  <a:lnTo>
                    <a:pt x="33451" y="4381"/>
                  </a:lnTo>
                  <a:lnTo>
                    <a:pt x="35547" y="4686"/>
                  </a:lnTo>
                  <a:lnTo>
                    <a:pt x="35661" y="3530"/>
                  </a:lnTo>
                  <a:lnTo>
                    <a:pt x="35814" y="2413"/>
                  </a:lnTo>
                  <a:close/>
                </a:path>
                <a:path w="88265" h="80645">
                  <a:moveTo>
                    <a:pt x="37655" y="69430"/>
                  </a:moveTo>
                  <a:lnTo>
                    <a:pt x="36969" y="68935"/>
                  </a:lnTo>
                  <a:lnTo>
                    <a:pt x="36283" y="68402"/>
                  </a:lnTo>
                  <a:lnTo>
                    <a:pt x="35483" y="69481"/>
                  </a:lnTo>
                  <a:lnTo>
                    <a:pt x="36169" y="69977"/>
                  </a:lnTo>
                  <a:lnTo>
                    <a:pt x="36855" y="70510"/>
                  </a:lnTo>
                  <a:lnTo>
                    <a:pt x="37655" y="69430"/>
                  </a:lnTo>
                  <a:close/>
                </a:path>
                <a:path w="88265" h="80645">
                  <a:moveTo>
                    <a:pt x="37896" y="19342"/>
                  </a:moveTo>
                  <a:lnTo>
                    <a:pt x="37211" y="18834"/>
                  </a:lnTo>
                  <a:lnTo>
                    <a:pt x="36525" y="18326"/>
                  </a:lnTo>
                  <a:lnTo>
                    <a:pt x="35737" y="19392"/>
                  </a:lnTo>
                  <a:lnTo>
                    <a:pt x="36410" y="19900"/>
                  </a:lnTo>
                  <a:lnTo>
                    <a:pt x="37096" y="20421"/>
                  </a:lnTo>
                  <a:lnTo>
                    <a:pt x="37896" y="19342"/>
                  </a:lnTo>
                  <a:close/>
                </a:path>
                <a:path w="88265" h="80645">
                  <a:moveTo>
                    <a:pt x="39382" y="13576"/>
                  </a:moveTo>
                  <a:lnTo>
                    <a:pt x="38709" y="13068"/>
                  </a:lnTo>
                  <a:lnTo>
                    <a:pt x="38023" y="12560"/>
                  </a:lnTo>
                  <a:lnTo>
                    <a:pt x="37223" y="13627"/>
                  </a:lnTo>
                  <a:lnTo>
                    <a:pt x="38595" y="14655"/>
                  </a:lnTo>
                  <a:lnTo>
                    <a:pt x="39382" y="13576"/>
                  </a:lnTo>
                  <a:close/>
                </a:path>
                <a:path w="88265" h="80645">
                  <a:moveTo>
                    <a:pt x="39471" y="23215"/>
                  </a:moveTo>
                  <a:lnTo>
                    <a:pt x="38341" y="22212"/>
                  </a:lnTo>
                  <a:lnTo>
                    <a:pt x="37630" y="22898"/>
                  </a:lnTo>
                  <a:lnTo>
                    <a:pt x="35420" y="23304"/>
                  </a:lnTo>
                  <a:lnTo>
                    <a:pt x="37858" y="25704"/>
                  </a:lnTo>
                  <a:lnTo>
                    <a:pt x="38862" y="24015"/>
                  </a:lnTo>
                  <a:lnTo>
                    <a:pt x="39471" y="23215"/>
                  </a:lnTo>
                  <a:close/>
                </a:path>
                <a:path w="88265" h="80645">
                  <a:moveTo>
                    <a:pt x="39624" y="711"/>
                  </a:moveTo>
                  <a:lnTo>
                    <a:pt x="38773" y="355"/>
                  </a:lnTo>
                  <a:lnTo>
                    <a:pt x="37871" y="0"/>
                  </a:lnTo>
                  <a:lnTo>
                    <a:pt x="37249" y="1828"/>
                  </a:lnTo>
                  <a:lnTo>
                    <a:pt x="38100" y="2159"/>
                  </a:lnTo>
                  <a:lnTo>
                    <a:pt x="39001" y="2540"/>
                  </a:lnTo>
                  <a:lnTo>
                    <a:pt x="39624" y="711"/>
                  </a:lnTo>
                  <a:close/>
                </a:path>
                <a:path w="88265" h="80645">
                  <a:moveTo>
                    <a:pt x="40944" y="7429"/>
                  </a:moveTo>
                  <a:lnTo>
                    <a:pt x="39573" y="6400"/>
                  </a:lnTo>
                  <a:lnTo>
                    <a:pt x="38785" y="7467"/>
                  </a:lnTo>
                  <a:lnTo>
                    <a:pt x="39458" y="7988"/>
                  </a:lnTo>
                  <a:lnTo>
                    <a:pt x="40144" y="8496"/>
                  </a:lnTo>
                  <a:lnTo>
                    <a:pt x="40944" y="7429"/>
                  </a:lnTo>
                  <a:close/>
                </a:path>
                <a:path w="88265" h="80645">
                  <a:moveTo>
                    <a:pt x="43180" y="12814"/>
                  </a:moveTo>
                  <a:lnTo>
                    <a:pt x="43065" y="11836"/>
                  </a:lnTo>
                  <a:lnTo>
                    <a:pt x="42938" y="10985"/>
                  </a:lnTo>
                  <a:lnTo>
                    <a:pt x="41465" y="10947"/>
                  </a:lnTo>
                  <a:lnTo>
                    <a:pt x="41579" y="11912"/>
                  </a:lnTo>
                  <a:lnTo>
                    <a:pt x="41719" y="12788"/>
                  </a:lnTo>
                  <a:lnTo>
                    <a:pt x="43180" y="12814"/>
                  </a:lnTo>
                  <a:close/>
                </a:path>
                <a:path w="88265" h="80645">
                  <a:moveTo>
                    <a:pt x="43421" y="4406"/>
                  </a:moveTo>
                  <a:lnTo>
                    <a:pt x="43345" y="4152"/>
                  </a:lnTo>
                  <a:lnTo>
                    <a:pt x="43027" y="3073"/>
                  </a:lnTo>
                  <a:lnTo>
                    <a:pt x="42976" y="2895"/>
                  </a:lnTo>
                  <a:lnTo>
                    <a:pt x="42049" y="3073"/>
                  </a:lnTo>
                  <a:lnTo>
                    <a:pt x="42011" y="2895"/>
                  </a:lnTo>
                  <a:lnTo>
                    <a:pt x="41884" y="2679"/>
                  </a:lnTo>
                  <a:lnTo>
                    <a:pt x="41719" y="2565"/>
                  </a:lnTo>
                  <a:lnTo>
                    <a:pt x="41719" y="4216"/>
                  </a:lnTo>
                  <a:lnTo>
                    <a:pt x="41287" y="4394"/>
                  </a:lnTo>
                  <a:lnTo>
                    <a:pt x="41668" y="4152"/>
                  </a:lnTo>
                  <a:lnTo>
                    <a:pt x="41719" y="2565"/>
                  </a:lnTo>
                  <a:lnTo>
                    <a:pt x="39522" y="1308"/>
                  </a:lnTo>
                  <a:lnTo>
                    <a:pt x="39636" y="5461"/>
                  </a:lnTo>
                  <a:lnTo>
                    <a:pt x="40119" y="5143"/>
                  </a:lnTo>
                  <a:lnTo>
                    <a:pt x="42938" y="6438"/>
                  </a:lnTo>
                  <a:lnTo>
                    <a:pt x="42367" y="4508"/>
                  </a:lnTo>
                  <a:lnTo>
                    <a:pt x="43421" y="4406"/>
                  </a:lnTo>
                  <a:close/>
                </a:path>
                <a:path w="88265" h="80645">
                  <a:moveTo>
                    <a:pt x="47802" y="68529"/>
                  </a:moveTo>
                  <a:lnTo>
                    <a:pt x="46355" y="67995"/>
                  </a:lnTo>
                  <a:lnTo>
                    <a:pt x="46139" y="68935"/>
                  </a:lnTo>
                  <a:lnTo>
                    <a:pt x="45910" y="69748"/>
                  </a:lnTo>
                  <a:lnTo>
                    <a:pt x="47371" y="70294"/>
                  </a:lnTo>
                  <a:lnTo>
                    <a:pt x="47574" y="69354"/>
                  </a:lnTo>
                  <a:lnTo>
                    <a:pt x="47802" y="68529"/>
                  </a:lnTo>
                  <a:close/>
                </a:path>
                <a:path w="88265" h="80645">
                  <a:moveTo>
                    <a:pt x="50279" y="73736"/>
                  </a:moveTo>
                  <a:lnTo>
                    <a:pt x="49593" y="73228"/>
                  </a:lnTo>
                  <a:lnTo>
                    <a:pt x="48907" y="72707"/>
                  </a:lnTo>
                  <a:lnTo>
                    <a:pt x="48107" y="73774"/>
                  </a:lnTo>
                  <a:lnTo>
                    <a:pt x="48793" y="74282"/>
                  </a:lnTo>
                  <a:lnTo>
                    <a:pt x="49479" y="74803"/>
                  </a:lnTo>
                  <a:lnTo>
                    <a:pt x="50279" y="73736"/>
                  </a:lnTo>
                  <a:close/>
                </a:path>
                <a:path w="88265" h="80645">
                  <a:moveTo>
                    <a:pt x="57124" y="78168"/>
                  </a:moveTo>
                  <a:lnTo>
                    <a:pt x="56438" y="77660"/>
                  </a:lnTo>
                  <a:lnTo>
                    <a:pt x="55753" y="77139"/>
                  </a:lnTo>
                  <a:lnTo>
                    <a:pt x="54952" y="78206"/>
                  </a:lnTo>
                  <a:lnTo>
                    <a:pt x="55638" y="78727"/>
                  </a:lnTo>
                  <a:lnTo>
                    <a:pt x="56324" y="79235"/>
                  </a:lnTo>
                  <a:lnTo>
                    <a:pt x="57124" y="78168"/>
                  </a:lnTo>
                  <a:close/>
                </a:path>
                <a:path w="88265" h="80645">
                  <a:moveTo>
                    <a:pt x="59029" y="72974"/>
                  </a:moveTo>
                  <a:lnTo>
                    <a:pt x="58153" y="72542"/>
                  </a:lnTo>
                  <a:lnTo>
                    <a:pt x="57340" y="71983"/>
                  </a:lnTo>
                  <a:lnTo>
                    <a:pt x="56616" y="73304"/>
                  </a:lnTo>
                  <a:lnTo>
                    <a:pt x="57492" y="73723"/>
                  </a:lnTo>
                  <a:lnTo>
                    <a:pt x="58305" y="74320"/>
                  </a:lnTo>
                  <a:lnTo>
                    <a:pt x="59029" y="72974"/>
                  </a:lnTo>
                  <a:close/>
                </a:path>
                <a:path w="88265" h="80645">
                  <a:moveTo>
                    <a:pt x="62204" y="70840"/>
                  </a:moveTo>
                  <a:lnTo>
                    <a:pt x="61480" y="70307"/>
                  </a:lnTo>
                  <a:lnTo>
                    <a:pt x="60769" y="69761"/>
                  </a:lnTo>
                  <a:lnTo>
                    <a:pt x="59842" y="71005"/>
                  </a:lnTo>
                  <a:lnTo>
                    <a:pt x="60566" y="71539"/>
                  </a:lnTo>
                  <a:lnTo>
                    <a:pt x="61277" y="72072"/>
                  </a:lnTo>
                  <a:lnTo>
                    <a:pt x="62204" y="70840"/>
                  </a:lnTo>
                  <a:close/>
                </a:path>
                <a:path w="88265" h="80645">
                  <a:moveTo>
                    <a:pt x="65506" y="63868"/>
                  </a:moveTo>
                  <a:lnTo>
                    <a:pt x="64820" y="63373"/>
                  </a:lnTo>
                  <a:lnTo>
                    <a:pt x="64135" y="62839"/>
                  </a:lnTo>
                  <a:lnTo>
                    <a:pt x="63334" y="63906"/>
                  </a:lnTo>
                  <a:lnTo>
                    <a:pt x="64020" y="64427"/>
                  </a:lnTo>
                  <a:lnTo>
                    <a:pt x="64706" y="64947"/>
                  </a:lnTo>
                  <a:lnTo>
                    <a:pt x="65506" y="63868"/>
                  </a:lnTo>
                  <a:close/>
                </a:path>
                <a:path w="88265" h="80645">
                  <a:moveTo>
                    <a:pt x="65786" y="79235"/>
                  </a:moveTo>
                  <a:lnTo>
                    <a:pt x="65100" y="78727"/>
                  </a:lnTo>
                  <a:lnTo>
                    <a:pt x="64414" y="78206"/>
                  </a:lnTo>
                  <a:lnTo>
                    <a:pt x="63614" y="79273"/>
                  </a:lnTo>
                  <a:lnTo>
                    <a:pt x="64300" y="79794"/>
                  </a:lnTo>
                  <a:lnTo>
                    <a:pt x="64985" y="80289"/>
                  </a:lnTo>
                  <a:lnTo>
                    <a:pt x="65786" y="79235"/>
                  </a:lnTo>
                  <a:close/>
                </a:path>
                <a:path w="88265" h="80645">
                  <a:moveTo>
                    <a:pt x="66624" y="58293"/>
                  </a:moveTo>
                  <a:lnTo>
                    <a:pt x="65938" y="57759"/>
                  </a:lnTo>
                  <a:lnTo>
                    <a:pt x="65252" y="57251"/>
                  </a:lnTo>
                  <a:lnTo>
                    <a:pt x="64452" y="58331"/>
                  </a:lnTo>
                  <a:lnTo>
                    <a:pt x="65138" y="58839"/>
                  </a:lnTo>
                  <a:lnTo>
                    <a:pt x="65811" y="59359"/>
                  </a:lnTo>
                  <a:lnTo>
                    <a:pt x="66624" y="58293"/>
                  </a:lnTo>
                  <a:close/>
                </a:path>
                <a:path w="88265" h="80645">
                  <a:moveTo>
                    <a:pt x="70408" y="75133"/>
                  </a:moveTo>
                  <a:lnTo>
                    <a:pt x="69265" y="75247"/>
                  </a:lnTo>
                  <a:lnTo>
                    <a:pt x="68554" y="75336"/>
                  </a:lnTo>
                  <a:lnTo>
                    <a:pt x="68275" y="76517"/>
                  </a:lnTo>
                  <a:lnTo>
                    <a:pt x="69088" y="76695"/>
                  </a:lnTo>
                  <a:lnTo>
                    <a:pt x="70091" y="76949"/>
                  </a:lnTo>
                  <a:lnTo>
                    <a:pt x="70408" y="75133"/>
                  </a:lnTo>
                  <a:close/>
                </a:path>
                <a:path w="88265" h="80645">
                  <a:moveTo>
                    <a:pt x="73990" y="65976"/>
                  </a:moveTo>
                  <a:lnTo>
                    <a:pt x="73101" y="65557"/>
                  </a:lnTo>
                  <a:lnTo>
                    <a:pt x="72288" y="64985"/>
                  </a:lnTo>
                  <a:lnTo>
                    <a:pt x="71577" y="66306"/>
                  </a:lnTo>
                  <a:lnTo>
                    <a:pt x="72453" y="66738"/>
                  </a:lnTo>
                  <a:lnTo>
                    <a:pt x="73266" y="67310"/>
                  </a:lnTo>
                  <a:lnTo>
                    <a:pt x="73990" y="65976"/>
                  </a:lnTo>
                  <a:close/>
                </a:path>
                <a:path w="88265" h="80645">
                  <a:moveTo>
                    <a:pt x="75679" y="69875"/>
                  </a:moveTo>
                  <a:lnTo>
                    <a:pt x="74993" y="69354"/>
                  </a:lnTo>
                  <a:lnTo>
                    <a:pt x="74307" y="68834"/>
                  </a:lnTo>
                  <a:lnTo>
                    <a:pt x="73507" y="69913"/>
                  </a:lnTo>
                  <a:lnTo>
                    <a:pt x="74193" y="70408"/>
                  </a:lnTo>
                  <a:lnTo>
                    <a:pt x="74879" y="70942"/>
                  </a:lnTo>
                  <a:lnTo>
                    <a:pt x="75679" y="69875"/>
                  </a:lnTo>
                  <a:close/>
                </a:path>
                <a:path w="88265" h="80645">
                  <a:moveTo>
                    <a:pt x="75755" y="48361"/>
                  </a:moveTo>
                  <a:lnTo>
                    <a:pt x="75069" y="47828"/>
                  </a:lnTo>
                  <a:lnTo>
                    <a:pt x="74383" y="47320"/>
                  </a:lnTo>
                  <a:lnTo>
                    <a:pt x="73583" y="48399"/>
                  </a:lnTo>
                  <a:lnTo>
                    <a:pt x="74955" y="49415"/>
                  </a:lnTo>
                  <a:lnTo>
                    <a:pt x="75755" y="48361"/>
                  </a:lnTo>
                  <a:close/>
                </a:path>
                <a:path w="88265" h="80645">
                  <a:moveTo>
                    <a:pt x="78549" y="65938"/>
                  </a:moveTo>
                  <a:lnTo>
                    <a:pt x="77622" y="65722"/>
                  </a:lnTo>
                  <a:lnTo>
                    <a:pt x="76809" y="65493"/>
                  </a:lnTo>
                  <a:lnTo>
                    <a:pt x="76276" y="66941"/>
                  </a:lnTo>
                  <a:lnTo>
                    <a:pt x="77190" y="67170"/>
                  </a:lnTo>
                  <a:lnTo>
                    <a:pt x="78028" y="67398"/>
                  </a:lnTo>
                  <a:lnTo>
                    <a:pt x="78549" y="65938"/>
                  </a:lnTo>
                  <a:close/>
                </a:path>
                <a:path w="88265" h="80645">
                  <a:moveTo>
                    <a:pt x="80708" y="69138"/>
                  </a:moveTo>
                  <a:lnTo>
                    <a:pt x="80022" y="68643"/>
                  </a:lnTo>
                  <a:lnTo>
                    <a:pt x="79336" y="68110"/>
                  </a:lnTo>
                  <a:lnTo>
                    <a:pt x="78536" y="69176"/>
                  </a:lnTo>
                  <a:lnTo>
                    <a:pt x="79222" y="69684"/>
                  </a:lnTo>
                  <a:lnTo>
                    <a:pt x="79908" y="70205"/>
                  </a:lnTo>
                  <a:lnTo>
                    <a:pt x="80708" y="69138"/>
                  </a:lnTo>
                  <a:close/>
                </a:path>
                <a:path w="88265" h="80645">
                  <a:moveTo>
                    <a:pt x="87744" y="53924"/>
                  </a:moveTo>
                  <a:lnTo>
                    <a:pt x="86029" y="53924"/>
                  </a:lnTo>
                  <a:lnTo>
                    <a:pt x="85382" y="54000"/>
                  </a:lnTo>
                  <a:lnTo>
                    <a:pt x="85420" y="54724"/>
                  </a:lnTo>
                  <a:lnTo>
                    <a:pt x="85534" y="55219"/>
                  </a:lnTo>
                  <a:lnTo>
                    <a:pt x="86398" y="57111"/>
                  </a:lnTo>
                  <a:lnTo>
                    <a:pt x="87744" y="53924"/>
                  </a:lnTo>
                  <a:close/>
                </a:path>
              </a:pathLst>
            </a:custGeom>
            <a:solidFill>
              <a:srgbClr val="F25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984943" y="7680045"/>
              <a:ext cx="81280" cy="80010"/>
            </a:xfrm>
            <a:custGeom>
              <a:avLst/>
              <a:gdLst/>
              <a:ahLst/>
              <a:cxnLst/>
              <a:rect l="l" t="t" r="r" b="b"/>
              <a:pathLst>
                <a:path w="81279" h="80009">
                  <a:moveTo>
                    <a:pt x="2032" y="31889"/>
                  </a:moveTo>
                  <a:lnTo>
                    <a:pt x="1524" y="30645"/>
                  </a:lnTo>
                  <a:lnTo>
                    <a:pt x="736" y="29121"/>
                  </a:lnTo>
                  <a:lnTo>
                    <a:pt x="127" y="30822"/>
                  </a:lnTo>
                  <a:lnTo>
                    <a:pt x="0" y="31724"/>
                  </a:lnTo>
                  <a:lnTo>
                    <a:pt x="12" y="33756"/>
                  </a:lnTo>
                  <a:lnTo>
                    <a:pt x="2032" y="31889"/>
                  </a:lnTo>
                  <a:close/>
                </a:path>
                <a:path w="81279" h="80009">
                  <a:moveTo>
                    <a:pt x="4216" y="20307"/>
                  </a:moveTo>
                  <a:lnTo>
                    <a:pt x="3835" y="19265"/>
                  </a:lnTo>
                  <a:lnTo>
                    <a:pt x="3289" y="18973"/>
                  </a:lnTo>
                  <a:lnTo>
                    <a:pt x="1905" y="18580"/>
                  </a:lnTo>
                  <a:lnTo>
                    <a:pt x="2336" y="21018"/>
                  </a:lnTo>
                  <a:lnTo>
                    <a:pt x="3492" y="20599"/>
                  </a:lnTo>
                  <a:lnTo>
                    <a:pt x="4216" y="20307"/>
                  </a:lnTo>
                  <a:close/>
                </a:path>
                <a:path w="81279" h="80009">
                  <a:moveTo>
                    <a:pt x="10439" y="8102"/>
                  </a:moveTo>
                  <a:lnTo>
                    <a:pt x="8737" y="8509"/>
                  </a:lnTo>
                  <a:lnTo>
                    <a:pt x="8826" y="9550"/>
                  </a:lnTo>
                  <a:lnTo>
                    <a:pt x="8978" y="10477"/>
                  </a:lnTo>
                  <a:lnTo>
                    <a:pt x="10363" y="10236"/>
                  </a:lnTo>
                  <a:lnTo>
                    <a:pt x="10388" y="9372"/>
                  </a:lnTo>
                  <a:lnTo>
                    <a:pt x="10439" y="8102"/>
                  </a:lnTo>
                  <a:close/>
                </a:path>
                <a:path w="81279" h="80009">
                  <a:moveTo>
                    <a:pt x="17373" y="17919"/>
                  </a:moveTo>
                  <a:lnTo>
                    <a:pt x="16598" y="17322"/>
                  </a:lnTo>
                  <a:lnTo>
                    <a:pt x="15836" y="16751"/>
                  </a:lnTo>
                  <a:lnTo>
                    <a:pt x="14579" y="18415"/>
                  </a:lnTo>
                  <a:lnTo>
                    <a:pt x="15341" y="19011"/>
                  </a:lnTo>
                  <a:lnTo>
                    <a:pt x="16116" y="19583"/>
                  </a:lnTo>
                  <a:lnTo>
                    <a:pt x="17373" y="17919"/>
                  </a:lnTo>
                  <a:close/>
                </a:path>
                <a:path w="81279" h="80009">
                  <a:moveTo>
                    <a:pt x="18694" y="61341"/>
                  </a:moveTo>
                  <a:lnTo>
                    <a:pt x="17538" y="60490"/>
                  </a:lnTo>
                  <a:lnTo>
                    <a:pt x="16408" y="59613"/>
                  </a:lnTo>
                  <a:lnTo>
                    <a:pt x="14782" y="61772"/>
                  </a:lnTo>
                  <a:lnTo>
                    <a:pt x="15938" y="62611"/>
                  </a:lnTo>
                  <a:lnTo>
                    <a:pt x="17081" y="63487"/>
                  </a:lnTo>
                  <a:lnTo>
                    <a:pt x="18694" y="61341"/>
                  </a:lnTo>
                  <a:close/>
                </a:path>
                <a:path w="81279" h="80009">
                  <a:moveTo>
                    <a:pt x="19100" y="16370"/>
                  </a:moveTo>
                  <a:lnTo>
                    <a:pt x="17741" y="15341"/>
                  </a:lnTo>
                  <a:lnTo>
                    <a:pt x="16929" y="16408"/>
                  </a:lnTo>
                  <a:lnTo>
                    <a:pt x="17614" y="16929"/>
                  </a:lnTo>
                  <a:lnTo>
                    <a:pt x="18300" y="17449"/>
                  </a:lnTo>
                  <a:lnTo>
                    <a:pt x="19100" y="16370"/>
                  </a:lnTo>
                  <a:close/>
                </a:path>
                <a:path w="81279" h="80009">
                  <a:moveTo>
                    <a:pt x="19837" y="9753"/>
                  </a:moveTo>
                  <a:lnTo>
                    <a:pt x="18173" y="10172"/>
                  </a:lnTo>
                  <a:lnTo>
                    <a:pt x="17627" y="10414"/>
                  </a:lnTo>
                  <a:lnTo>
                    <a:pt x="17716" y="11023"/>
                  </a:lnTo>
                  <a:lnTo>
                    <a:pt x="18008" y="11430"/>
                  </a:lnTo>
                  <a:lnTo>
                    <a:pt x="19265" y="13017"/>
                  </a:lnTo>
                  <a:lnTo>
                    <a:pt x="19837" y="9753"/>
                  </a:lnTo>
                  <a:close/>
                </a:path>
                <a:path w="81279" h="80009">
                  <a:moveTo>
                    <a:pt x="21234" y="48209"/>
                  </a:moveTo>
                  <a:lnTo>
                    <a:pt x="21031" y="46685"/>
                  </a:lnTo>
                  <a:lnTo>
                    <a:pt x="20828" y="45364"/>
                  </a:lnTo>
                  <a:lnTo>
                    <a:pt x="18973" y="45618"/>
                  </a:lnTo>
                  <a:lnTo>
                    <a:pt x="18859" y="46850"/>
                  </a:lnTo>
                  <a:lnTo>
                    <a:pt x="18745" y="48514"/>
                  </a:lnTo>
                  <a:lnTo>
                    <a:pt x="21234" y="48209"/>
                  </a:lnTo>
                  <a:close/>
                </a:path>
                <a:path w="81279" h="80009">
                  <a:moveTo>
                    <a:pt x="22987" y="58508"/>
                  </a:moveTo>
                  <a:lnTo>
                    <a:pt x="21590" y="58204"/>
                  </a:lnTo>
                  <a:lnTo>
                    <a:pt x="20294" y="57823"/>
                  </a:lnTo>
                  <a:lnTo>
                    <a:pt x="19570" y="60058"/>
                  </a:lnTo>
                  <a:lnTo>
                    <a:pt x="20980" y="60350"/>
                  </a:lnTo>
                  <a:lnTo>
                    <a:pt x="22275" y="60744"/>
                  </a:lnTo>
                  <a:lnTo>
                    <a:pt x="22987" y="58508"/>
                  </a:lnTo>
                  <a:close/>
                </a:path>
                <a:path w="81279" h="80009">
                  <a:moveTo>
                    <a:pt x="23114" y="40589"/>
                  </a:moveTo>
                  <a:lnTo>
                    <a:pt x="22352" y="39331"/>
                  </a:lnTo>
                  <a:lnTo>
                    <a:pt x="21704" y="38150"/>
                  </a:lnTo>
                  <a:lnTo>
                    <a:pt x="19532" y="39179"/>
                  </a:lnTo>
                  <a:lnTo>
                    <a:pt x="20294" y="40411"/>
                  </a:lnTo>
                  <a:lnTo>
                    <a:pt x="20942" y="41592"/>
                  </a:lnTo>
                  <a:lnTo>
                    <a:pt x="23114" y="40589"/>
                  </a:lnTo>
                  <a:close/>
                </a:path>
                <a:path w="81279" h="80009">
                  <a:moveTo>
                    <a:pt x="23977" y="71691"/>
                  </a:moveTo>
                  <a:lnTo>
                    <a:pt x="23837" y="70345"/>
                  </a:lnTo>
                  <a:lnTo>
                    <a:pt x="23482" y="68643"/>
                  </a:lnTo>
                  <a:lnTo>
                    <a:pt x="21272" y="69735"/>
                  </a:lnTo>
                  <a:lnTo>
                    <a:pt x="21424" y="71081"/>
                  </a:lnTo>
                  <a:lnTo>
                    <a:pt x="21780" y="72783"/>
                  </a:lnTo>
                  <a:lnTo>
                    <a:pt x="23977" y="71691"/>
                  </a:lnTo>
                  <a:close/>
                </a:path>
                <a:path w="81279" h="80009">
                  <a:moveTo>
                    <a:pt x="24155" y="14236"/>
                  </a:moveTo>
                  <a:lnTo>
                    <a:pt x="23266" y="13817"/>
                  </a:lnTo>
                  <a:lnTo>
                    <a:pt x="22466" y="13246"/>
                  </a:lnTo>
                  <a:lnTo>
                    <a:pt x="21742" y="14566"/>
                  </a:lnTo>
                  <a:lnTo>
                    <a:pt x="22618" y="14986"/>
                  </a:lnTo>
                  <a:lnTo>
                    <a:pt x="23431" y="15557"/>
                  </a:lnTo>
                  <a:lnTo>
                    <a:pt x="24155" y="14236"/>
                  </a:lnTo>
                  <a:close/>
                </a:path>
                <a:path w="81279" h="80009">
                  <a:moveTo>
                    <a:pt x="24218" y="9639"/>
                  </a:moveTo>
                  <a:lnTo>
                    <a:pt x="21120" y="10680"/>
                  </a:lnTo>
                  <a:lnTo>
                    <a:pt x="22326" y="11925"/>
                  </a:lnTo>
                  <a:lnTo>
                    <a:pt x="22758" y="12268"/>
                  </a:lnTo>
                  <a:lnTo>
                    <a:pt x="23253" y="11887"/>
                  </a:lnTo>
                  <a:lnTo>
                    <a:pt x="23482" y="11493"/>
                  </a:lnTo>
                  <a:lnTo>
                    <a:pt x="24218" y="9639"/>
                  </a:lnTo>
                  <a:close/>
                </a:path>
                <a:path w="81279" h="80009">
                  <a:moveTo>
                    <a:pt x="25806" y="19608"/>
                  </a:moveTo>
                  <a:lnTo>
                    <a:pt x="25577" y="18440"/>
                  </a:lnTo>
                  <a:lnTo>
                    <a:pt x="24790" y="18542"/>
                  </a:lnTo>
                  <a:lnTo>
                    <a:pt x="23571" y="18757"/>
                  </a:lnTo>
                  <a:lnTo>
                    <a:pt x="24498" y="21221"/>
                  </a:lnTo>
                  <a:lnTo>
                    <a:pt x="25488" y="20129"/>
                  </a:lnTo>
                  <a:lnTo>
                    <a:pt x="25806" y="19608"/>
                  </a:lnTo>
                  <a:close/>
                </a:path>
                <a:path w="81279" h="80009">
                  <a:moveTo>
                    <a:pt x="27038" y="65201"/>
                  </a:moveTo>
                  <a:lnTo>
                    <a:pt x="26835" y="63830"/>
                  </a:lnTo>
                  <a:lnTo>
                    <a:pt x="26657" y="62445"/>
                  </a:lnTo>
                  <a:lnTo>
                    <a:pt x="24295" y="62776"/>
                  </a:lnTo>
                  <a:lnTo>
                    <a:pt x="24511" y="64160"/>
                  </a:lnTo>
                  <a:lnTo>
                    <a:pt x="24688" y="65557"/>
                  </a:lnTo>
                  <a:lnTo>
                    <a:pt x="27038" y="65201"/>
                  </a:lnTo>
                  <a:close/>
                </a:path>
                <a:path w="81279" h="80009">
                  <a:moveTo>
                    <a:pt x="28359" y="21640"/>
                  </a:moveTo>
                  <a:lnTo>
                    <a:pt x="28282" y="20205"/>
                  </a:lnTo>
                  <a:lnTo>
                    <a:pt x="28143" y="19634"/>
                  </a:lnTo>
                  <a:lnTo>
                    <a:pt x="27228" y="19100"/>
                  </a:lnTo>
                  <a:lnTo>
                    <a:pt x="26784" y="19672"/>
                  </a:lnTo>
                  <a:lnTo>
                    <a:pt x="26073" y="20701"/>
                  </a:lnTo>
                  <a:lnTo>
                    <a:pt x="28359" y="21640"/>
                  </a:lnTo>
                  <a:close/>
                </a:path>
                <a:path w="81279" h="80009">
                  <a:moveTo>
                    <a:pt x="29159" y="16852"/>
                  </a:moveTo>
                  <a:lnTo>
                    <a:pt x="28473" y="16332"/>
                  </a:lnTo>
                  <a:lnTo>
                    <a:pt x="27800" y="15824"/>
                  </a:lnTo>
                  <a:lnTo>
                    <a:pt x="26987" y="16891"/>
                  </a:lnTo>
                  <a:lnTo>
                    <a:pt x="28359" y="17919"/>
                  </a:lnTo>
                  <a:lnTo>
                    <a:pt x="29159" y="16852"/>
                  </a:lnTo>
                  <a:close/>
                </a:path>
                <a:path w="81279" h="80009">
                  <a:moveTo>
                    <a:pt x="29502" y="46443"/>
                  </a:moveTo>
                  <a:lnTo>
                    <a:pt x="27114" y="45986"/>
                  </a:lnTo>
                  <a:lnTo>
                    <a:pt x="28028" y="44805"/>
                  </a:lnTo>
                  <a:lnTo>
                    <a:pt x="28790" y="43840"/>
                  </a:lnTo>
                  <a:lnTo>
                    <a:pt x="27520" y="42672"/>
                  </a:lnTo>
                  <a:lnTo>
                    <a:pt x="27698" y="42405"/>
                  </a:lnTo>
                  <a:lnTo>
                    <a:pt x="28536" y="41262"/>
                  </a:lnTo>
                  <a:lnTo>
                    <a:pt x="26720" y="40043"/>
                  </a:lnTo>
                  <a:lnTo>
                    <a:pt x="25971" y="41249"/>
                  </a:lnTo>
                  <a:lnTo>
                    <a:pt x="25133" y="42367"/>
                  </a:lnTo>
                  <a:lnTo>
                    <a:pt x="26403" y="43243"/>
                  </a:lnTo>
                  <a:lnTo>
                    <a:pt x="25158" y="44221"/>
                  </a:lnTo>
                  <a:lnTo>
                    <a:pt x="26974" y="45948"/>
                  </a:lnTo>
                  <a:lnTo>
                    <a:pt x="26797" y="45910"/>
                  </a:lnTo>
                  <a:lnTo>
                    <a:pt x="26911" y="47739"/>
                  </a:lnTo>
                  <a:lnTo>
                    <a:pt x="26835" y="48971"/>
                  </a:lnTo>
                  <a:lnTo>
                    <a:pt x="28702" y="49339"/>
                  </a:lnTo>
                  <a:lnTo>
                    <a:pt x="28994" y="48107"/>
                  </a:lnTo>
                  <a:lnTo>
                    <a:pt x="29502" y="46443"/>
                  </a:lnTo>
                  <a:close/>
                </a:path>
                <a:path w="81279" h="80009">
                  <a:moveTo>
                    <a:pt x="31546" y="62979"/>
                  </a:moveTo>
                  <a:lnTo>
                    <a:pt x="30480" y="62153"/>
                  </a:lnTo>
                  <a:lnTo>
                    <a:pt x="29400" y="61353"/>
                  </a:lnTo>
                  <a:lnTo>
                    <a:pt x="28155" y="63017"/>
                  </a:lnTo>
                  <a:lnTo>
                    <a:pt x="29222" y="63830"/>
                  </a:lnTo>
                  <a:lnTo>
                    <a:pt x="30289" y="64643"/>
                  </a:lnTo>
                  <a:lnTo>
                    <a:pt x="31546" y="62979"/>
                  </a:lnTo>
                  <a:close/>
                </a:path>
                <a:path w="81279" h="80009">
                  <a:moveTo>
                    <a:pt x="32854" y="9182"/>
                  </a:moveTo>
                  <a:lnTo>
                    <a:pt x="29603" y="8597"/>
                  </a:lnTo>
                  <a:lnTo>
                    <a:pt x="30022" y="10274"/>
                  </a:lnTo>
                  <a:lnTo>
                    <a:pt x="30251" y="10807"/>
                  </a:lnTo>
                  <a:lnTo>
                    <a:pt x="30873" y="10731"/>
                  </a:lnTo>
                  <a:lnTo>
                    <a:pt x="31280" y="10452"/>
                  </a:lnTo>
                  <a:lnTo>
                    <a:pt x="32854" y="9182"/>
                  </a:lnTo>
                  <a:close/>
                </a:path>
                <a:path w="81279" h="80009">
                  <a:moveTo>
                    <a:pt x="32981" y="787"/>
                  </a:moveTo>
                  <a:lnTo>
                    <a:pt x="32194" y="431"/>
                  </a:lnTo>
                  <a:lnTo>
                    <a:pt x="30988" y="0"/>
                  </a:lnTo>
                  <a:lnTo>
                    <a:pt x="30289" y="2159"/>
                  </a:lnTo>
                  <a:lnTo>
                    <a:pt x="31826" y="1841"/>
                  </a:lnTo>
                  <a:lnTo>
                    <a:pt x="32512" y="1676"/>
                  </a:lnTo>
                  <a:lnTo>
                    <a:pt x="32981" y="787"/>
                  </a:lnTo>
                  <a:close/>
                </a:path>
                <a:path w="81279" h="80009">
                  <a:moveTo>
                    <a:pt x="33197" y="71767"/>
                  </a:moveTo>
                  <a:lnTo>
                    <a:pt x="33020" y="70408"/>
                  </a:lnTo>
                  <a:lnTo>
                    <a:pt x="32727" y="68821"/>
                  </a:lnTo>
                  <a:lnTo>
                    <a:pt x="30556" y="69646"/>
                  </a:lnTo>
                  <a:lnTo>
                    <a:pt x="30734" y="71005"/>
                  </a:lnTo>
                  <a:lnTo>
                    <a:pt x="31026" y="72593"/>
                  </a:lnTo>
                  <a:lnTo>
                    <a:pt x="33197" y="71767"/>
                  </a:lnTo>
                  <a:close/>
                </a:path>
                <a:path w="81279" h="80009">
                  <a:moveTo>
                    <a:pt x="34645" y="5321"/>
                  </a:moveTo>
                  <a:lnTo>
                    <a:pt x="33756" y="4902"/>
                  </a:lnTo>
                  <a:lnTo>
                    <a:pt x="32956" y="4330"/>
                  </a:lnTo>
                  <a:lnTo>
                    <a:pt x="32232" y="5664"/>
                  </a:lnTo>
                  <a:lnTo>
                    <a:pt x="33108" y="6083"/>
                  </a:lnTo>
                  <a:lnTo>
                    <a:pt x="33921" y="6654"/>
                  </a:lnTo>
                  <a:lnTo>
                    <a:pt x="34645" y="5321"/>
                  </a:lnTo>
                  <a:close/>
                </a:path>
                <a:path w="81279" h="80009">
                  <a:moveTo>
                    <a:pt x="34747" y="74345"/>
                  </a:moveTo>
                  <a:lnTo>
                    <a:pt x="33566" y="74091"/>
                  </a:lnTo>
                  <a:lnTo>
                    <a:pt x="31991" y="73685"/>
                  </a:lnTo>
                  <a:lnTo>
                    <a:pt x="31610" y="76466"/>
                  </a:lnTo>
                  <a:lnTo>
                    <a:pt x="33337" y="76276"/>
                  </a:lnTo>
                  <a:lnTo>
                    <a:pt x="34455" y="76136"/>
                  </a:lnTo>
                  <a:lnTo>
                    <a:pt x="34747" y="74345"/>
                  </a:lnTo>
                  <a:close/>
                </a:path>
                <a:path w="81279" h="80009">
                  <a:moveTo>
                    <a:pt x="37312" y="43548"/>
                  </a:moveTo>
                  <a:lnTo>
                    <a:pt x="36118" y="43294"/>
                  </a:lnTo>
                  <a:lnTo>
                    <a:pt x="34544" y="42900"/>
                  </a:lnTo>
                  <a:lnTo>
                    <a:pt x="34163" y="45669"/>
                  </a:lnTo>
                  <a:lnTo>
                    <a:pt x="35890" y="45478"/>
                  </a:lnTo>
                  <a:lnTo>
                    <a:pt x="37007" y="45339"/>
                  </a:lnTo>
                  <a:lnTo>
                    <a:pt x="37312" y="43548"/>
                  </a:lnTo>
                  <a:close/>
                </a:path>
                <a:path w="81279" h="80009">
                  <a:moveTo>
                    <a:pt x="38493" y="38836"/>
                  </a:moveTo>
                  <a:lnTo>
                    <a:pt x="37325" y="37947"/>
                  </a:lnTo>
                  <a:lnTo>
                    <a:pt x="36169" y="37058"/>
                  </a:lnTo>
                  <a:lnTo>
                    <a:pt x="34455" y="39344"/>
                  </a:lnTo>
                  <a:lnTo>
                    <a:pt x="35623" y="40208"/>
                  </a:lnTo>
                  <a:lnTo>
                    <a:pt x="36779" y="41097"/>
                  </a:lnTo>
                  <a:lnTo>
                    <a:pt x="38493" y="38836"/>
                  </a:lnTo>
                  <a:close/>
                </a:path>
                <a:path w="81279" h="80009">
                  <a:moveTo>
                    <a:pt x="38862" y="62814"/>
                  </a:moveTo>
                  <a:lnTo>
                    <a:pt x="37033" y="61582"/>
                  </a:lnTo>
                  <a:lnTo>
                    <a:pt x="36296" y="62776"/>
                  </a:lnTo>
                  <a:lnTo>
                    <a:pt x="35458" y="63906"/>
                  </a:lnTo>
                  <a:lnTo>
                    <a:pt x="37274" y="65138"/>
                  </a:lnTo>
                  <a:lnTo>
                    <a:pt x="38023" y="63944"/>
                  </a:lnTo>
                  <a:lnTo>
                    <a:pt x="38862" y="62814"/>
                  </a:lnTo>
                  <a:close/>
                </a:path>
                <a:path w="81279" h="80009">
                  <a:moveTo>
                    <a:pt x="39941" y="7404"/>
                  </a:moveTo>
                  <a:lnTo>
                    <a:pt x="39052" y="6985"/>
                  </a:lnTo>
                  <a:lnTo>
                    <a:pt x="38239" y="6400"/>
                  </a:lnTo>
                  <a:lnTo>
                    <a:pt x="37528" y="7734"/>
                  </a:lnTo>
                  <a:lnTo>
                    <a:pt x="38404" y="8153"/>
                  </a:lnTo>
                  <a:lnTo>
                    <a:pt x="39217" y="8737"/>
                  </a:lnTo>
                  <a:lnTo>
                    <a:pt x="39941" y="7404"/>
                  </a:lnTo>
                  <a:close/>
                </a:path>
                <a:path w="81279" h="80009">
                  <a:moveTo>
                    <a:pt x="40538" y="69481"/>
                  </a:moveTo>
                  <a:lnTo>
                    <a:pt x="39357" y="69215"/>
                  </a:lnTo>
                  <a:lnTo>
                    <a:pt x="37782" y="68821"/>
                  </a:lnTo>
                  <a:lnTo>
                    <a:pt x="37401" y="71589"/>
                  </a:lnTo>
                  <a:lnTo>
                    <a:pt x="39128" y="71399"/>
                  </a:lnTo>
                  <a:lnTo>
                    <a:pt x="40246" y="71259"/>
                  </a:lnTo>
                  <a:lnTo>
                    <a:pt x="40538" y="69481"/>
                  </a:lnTo>
                  <a:close/>
                </a:path>
                <a:path w="81279" h="80009">
                  <a:moveTo>
                    <a:pt x="40563" y="10490"/>
                  </a:moveTo>
                  <a:lnTo>
                    <a:pt x="39878" y="9982"/>
                  </a:lnTo>
                  <a:lnTo>
                    <a:pt x="39204" y="9461"/>
                  </a:lnTo>
                  <a:lnTo>
                    <a:pt x="38392" y="10541"/>
                  </a:lnTo>
                  <a:lnTo>
                    <a:pt x="39763" y="11569"/>
                  </a:lnTo>
                  <a:lnTo>
                    <a:pt x="40563" y="10490"/>
                  </a:lnTo>
                  <a:close/>
                </a:path>
                <a:path w="81279" h="80009">
                  <a:moveTo>
                    <a:pt x="40589" y="50228"/>
                  </a:moveTo>
                  <a:lnTo>
                    <a:pt x="40335" y="48361"/>
                  </a:lnTo>
                  <a:lnTo>
                    <a:pt x="39116" y="48247"/>
                  </a:lnTo>
                  <a:lnTo>
                    <a:pt x="37452" y="48120"/>
                  </a:lnTo>
                  <a:lnTo>
                    <a:pt x="37680" y="50088"/>
                  </a:lnTo>
                  <a:lnTo>
                    <a:pt x="36029" y="48399"/>
                  </a:lnTo>
                  <a:lnTo>
                    <a:pt x="35356" y="50812"/>
                  </a:lnTo>
                  <a:lnTo>
                    <a:pt x="35077" y="51168"/>
                  </a:lnTo>
                  <a:lnTo>
                    <a:pt x="35090" y="51714"/>
                  </a:lnTo>
                  <a:lnTo>
                    <a:pt x="35356" y="52070"/>
                  </a:lnTo>
                  <a:lnTo>
                    <a:pt x="35648" y="52362"/>
                  </a:lnTo>
                  <a:lnTo>
                    <a:pt x="35839" y="52400"/>
                  </a:lnTo>
                  <a:lnTo>
                    <a:pt x="35026" y="53454"/>
                  </a:lnTo>
                  <a:lnTo>
                    <a:pt x="33235" y="51739"/>
                  </a:lnTo>
                  <a:lnTo>
                    <a:pt x="32296" y="52984"/>
                  </a:lnTo>
                  <a:lnTo>
                    <a:pt x="31521" y="53936"/>
                  </a:lnTo>
                  <a:lnTo>
                    <a:pt x="32969" y="55295"/>
                  </a:lnTo>
                  <a:lnTo>
                    <a:pt x="33909" y="54546"/>
                  </a:lnTo>
                  <a:lnTo>
                    <a:pt x="34607" y="54000"/>
                  </a:lnTo>
                  <a:lnTo>
                    <a:pt x="34086" y="54673"/>
                  </a:lnTo>
                  <a:lnTo>
                    <a:pt x="35763" y="54470"/>
                  </a:lnTo>
                  <a:lnTo>
                    <a:pt x="35394" y="54965"/>
                  </a:lnTo>
                  <a:lnTo>
                    <a:pt x="36461" y="55778"/>
                  </a:lnTo>
                  <a:lnTo>
                    <a:pt x="37541" y="56578"/>
                  </a:lnTo>
                  <a:lnTo>
                    <a:pt x="38785" y="54914"/>
                  </a:lnTo>
                  <a:lnTo>
                    <a:pt x="37833" y="54216"/>
                  </a:lnTo>
                  <a:lnTo>
                    <a:pt x="38760" y="54089"/>
                  </a:lnTo>
                  <a:lnTo>
                    <a:pt x="36791" y="52260"/>
                  </a:lnTo>
                  <a:lnTo>
                    <a:pt x="38608" y="51003"/>
                  </a:lnTo>
                  <a:lnTo>
                    <a:pt x="38163" y="50571"/>
                  </a:lnTo>
                  <a:lnTo>
                    <a:pt x="39281" y="50419"/>
                  </a:lnTo>
                  <a:lnTo>
                    <a:pt x="40589" y="50228"/>
                  </a:lnTo>
                  <a:close/>
                </a:path>
                <a:path w="81279" h="80009">
                  <a:moveTo>
                    <a:pt x="41084" y="57823"/>
                  </a:moveTo>
                  <a:lnTo>
                    <a:pt x="40017" y="57023"/>
                  </a:lnTo>
                  <a:lnTo>
                    <a:pt x="38950" y="56222"/>
                  </a:lnTo>
                  <a:lnTo>
                    <a:pt x="37693" y="57886"/>
                  </a:lnTo>
                  <a:lnTo>
                    <a:pt x="39839" y="59486"/>
                  </a:lnTo>
                  <a:lnTo>
                    <a:pt x="41084" y="57823"/>
                  </a:lnTo>
                  <a:close/>
                </a:path>
                <a:path w="81279" h="80009">
                  <a:moveTo>
                    <a:pt x="41656" y="18186"/>
                  </a:moveTo>
                  <a:lnTo>
                    <a:pt x="40970" y="17665"/>
                  </a:lnTo>
                  <a:lnTo>
                    <a:pt x="40284" y="17157"/>
                  </a:lnTo>
                  <a:lnTo>
                    <a:pt x="39484" y="18224"/>
                  </a:lnTo>
                  <a:lnTo>
                    <a:pt x="40843" y="19253"/>
                  </a:lnTo>
                  <a:lnTo>
                    <a:pt x="41656" y="18186"/>
                  </a:lnTo>
                  <a:close/>
                </a:path>
                <a:path w="81279" h="80009">
                  <a:moveTo>
                    <a:pt x="44551" y="60655"/>
                  </a:moveTo>
                  <a:lnTo>
                    <a:pt x="42240" y="60363"/>
                  </a:lnTo>
                  <a:lnTo>
                    <a:pt x="41719" y="61633"/>
                  </a:lnTo>
                  <a:lnTo>
                    <a:pt x="41198" y="63195"/>
                  </a:lnTo>
                  <a:lnTo>
                    <a:pt x="43510" y="63500"/>
                  </a:lnTo>
                  <a:lnTo>
                    <a:pt x="44030" y="62217"/>
                  </a:lnTo>
                  <a:lnTo>
                    <a:pt x="44551" y="60655"/>
                  </a:lnTo>
                  <a:close/>
                </a:path>
                <a:path w="81279" h="80009">
                  <a:moveTo>
                    <a:pt x="44704" y="65290"/>
                  </a:moveTo>
                  <a:lnTo>
                    <a:pt x="42570" y="63690"/>
                  </a:lnTo>
                  <a:lnTo>
                    <a:pt x="41313" y="65354"/>
                  </a:lnTo>
                  <a:lnTo>
                    <a:pt x="42392" y="66154"/>
                  </a:lnTo>
                  <a:lnTo>
                    <a:pt x="43459" y="66967"/>
                  </a:lnTo>
                  <a:lnTo>
                    <a:pt x="44704" y="65290"/>
                  </a:lnTo>
                  <a:close/>
                </a:path>
                <a:path w="81279" h="80009">
                  <a:moveTo>
                    <a:pt x="46075" y="67665"/>
                  </a:moveTo>
                  <a:lnTo>
                    <a:pt x="44653" y="66535"/>
                  </a:lnTo>
                  <a:lnTo>
                    <a:pt x="43700" y="67322"/>
                  </a:lnTo>
                  <a:lnTo>
                    <a:pt x="41935" y="68376"/>
                  </a:lnTo>
                  <a:lnTo>
                    <a:pt x="44221" y="70269"/>
                  </a:lnTo>
                  <a:lnTo>
                    <a:pt x="45313" y="68719"/>
                  </a:lnTo>
                  <a:lnTo>
                    <a:pt x="46075" y="67665"/>
                  </a:lnTo>
                  <a:close/>
                </a:path>
                <a:path w="81279" h="80009">
                  <a:moveTo>
                    <a:pt x="46939" y="16827"/>
                  </a:moveTo>
                  <a:lnTo>
                    <a:pt x="46824" y="15709"/>
                  </a:lnTo>
                  <a:lnTo>
                    <a:pt x="46736" y="14986"/>
                  </a:lnTo>
                  <a:lnTo>
                    <a:pt x="45554" y="14706"/>
                  </a:lnTo>
                  <a:lnTo>
                    <a:pt x="45377" y="15506"/>
                  </a:lnTo>
                  <a:lnTo>
                    <a:pt x="45123" y="16522"/>
                  </a:lnTo>
                  <a:lnTo>
                    <a:pt x="46939" y="16827"/>
                  </a:lnTo>
                  <a:close/>
                </a:path>
                <a:path w="81279" h="80009">
                  <a:moveTo>
                    <a:pt x="46964" y="10820"/>
                  </a:moveTo>
                  <a:lnTo>
                    <a:pt x="46278" y="10299"/>
                  </a:lnTo>
                  <a:lnTo>
                    <a:pt x="45593" y="9779"/>
                  </a:lnTo>
                  <a:lnTo>
                    <a:pt x="44792" y="10845"/>
                  </a:lnTo>
                  <a:lnTo>
                    <a:pt x="45478" y="11366"/>
                  </a:lnTo>
                  <a:lnTo>
                    <a:pt x="46151" y="11887"/>
                  </a:lnTo>
                  <a:lnTo>
                    <a:pt x="46964" y="10820"/>
                  </a:lnTo>
                  <a:close/>
                </a:path>
                <a:path w="81279" h="80009">
                  <a:moveTo>
                    <a:pt x="47282" y="53809"/>
                  </a:moveTo>
                  <a:lnTo>
                    <a:pt x="45948" y="51155"/>
                  </a:lnTo>
                  <a:lnTo>
                    <a:pt x="44551" y="52171"/>
                  </a:lnTo>
                  <a:lnTo>
                    <a:pt x="43637" y="52857"/>
                  </a:lnTo>
                  <a:lnTo>
                    <a:pt x="44437" y="54292"/>
                  </a:lnTo>
                  <a:lnTo>
                    <a:pt x="45478" y="54140"/>
                  </a:lnTo>
                  <a:lnTo>
                    <a:pt x="47282" y="53809"/>
                  </a:lnTo>
                  <a:close/>
                </a:path>
                <a:path w="81279" h="80009">
                  <a:moveTo>
                    <a:pt x="49606" y="20980"/>
                  </a:moveTo>
                  <a:lnTo>
                    <a:pt x="48742" y="20764"/>
                  </a:lnTo>
                  <a:lnTo>
                    <a:pt x="47650" y="20408"/>
                  </a:lnTo>
                  <a:lnTo>
                    <a:pt x="47155" y="22136"/>
                  </a:lnTo>
                  <a:lnTo>
                    <a:pt x="48399" y="22110"/>
                  </a:lnTo>
                  <a:lnTo>
                    <a:pt x="49237" y="22199"/>
                  </a:lnTo>
                  <a:lnTo>
                    <a:pt x="49606" y="20980"/>
                  </a:lnTo>
                  <a:close/>
                </a:path>
                <a:path w="81279" h="80009">
                  <a:moveTo>
                    <a:pt x="49745" y="70573"/>
                  </a:moveTo>
                  <a:lnTo>
                    <a:pt x="48310" y="69926"/>
                  </a:lnTo>
                  <a:lnTo>
                    <a:pt x="46977" y="69024"/>
                  </a:lnTo>
                  <a:lnTo>
                    <a:pt x="45923" y="71196"/>
                  </a:lnTo>
                  <a:lnTo>
                    <a:pt x="47371" y="71818"/>
                  </a:lnTo>
                  <a:lnTo>
                    <a:pt x="48704" y="72732"/>
                  </a:lnTo>
                  <a:lnTo>
                    <a:pt x="49745" y="70573"/>
                  </a:lnTo>
                  <a:close/>
                </a:path>
                <a:path w="81279" h="80009">
                  <a:moveTo>
                    <a:pt x="52133" y="77787"/>
                  </a:moveTo>
                  <a:lnTo>
                    <a:pt x="51066" y="76974"/>
                  </a:lnTo>
                  <a:lnTo>
                    <a:pt x="49987" y="76174"/>
                  </a:lnTo>
                  <a:lnTo>
                    <a:pt x="48742" y="77851"/>
                  </a:lnTo>
                  <a:lnTo>
                    <a:pt x="50876" y="79438"/>
                  </a:lnTo>
                  <a:lnTo>
                    <a:pt x="52133" y="77787"/>
                  </a:lnTo>
                  <a:close/>
                </a:path>
                <a:path w="81279" h="80009">
                  <a:moveTo>
                    <a:pt x="53162" y="13589"/>
                  </a:moveTo>
                  <a:lnTo>
                    <a:pt x="52463" y="13081"/>
                  </a:lnTo>
                  <a:lnTo>
                    <a:pt x="51790" y="12560"/>
                  </a:lnTo>
                  <a:lnTo>
                    <a:pt x="50977" y="13627"/>
                  </a:lnTo>
                  <a:lnTo>
                    <a:pt x="51676" y="14147"/>
                  </a:lnTo>
                  <a:lnTo>
                    <a:pt x="52349" y="14668"/>
                  </a:lnTo>
                  <a:lnTo>
                    <a:pt x="53162" y="13589"/>
                  </a:lnTo>
                  <a:close/>
                </a:path>
                <a:path w="81279" h="80009">
                  <a:moveTo>
                    <a:pt x="55257" y="51003"/>
                  </a:moveTo>
                  <a:lnTo>
                    <a:pt x="55079" y="48183"/>
                  </a:lnTo>
                  <a:lnTo>
                    <a:pt x="53441" y="48755"/>
                  </a:lnTo>
                  <a:lnTo>
                    <a:pt x="53238" y="48755"/>
                  </a:lnTo>
                  <a:lnTo>
                    <a:pt x="52844" y="48755"/>
                  </a:lnTo>
                  <a:lnTo>
                    <a:pt x="52463" y="48996"/>
                  </a:lnTo>
                  <a:lnTo>
                    <a:pt x="52158" y="49225"/>
                  </a:lnTo>
                  <a:lnTo>
                    <a:pt x="50139" y="46837"/>
                  </a:lnTo>
                  <a:lnTo>
                    <a:pt x="49352" y="52095"/>
                  </a:lnTo>
                  <a:lnTo>
                    <a:pt x="51917" y="50406"/>
                  </a:lnTo>
                  <a:lnTo>
                    <a:pt x="52209" y="51079"/>
                  </a:lnTo>
                  <a:lnTo>
                    <a:pt x="53060" y="51155"/>
                  </a:lnTo>
                  <a:lnTo>
                    <a:pt x="53619" y="50761"/>
                  </a:lnTo>
                  <a:lnTo>
                    <a:pt x="55257" y="51003"/>
                  </a:lnTo>
                  <a:close/>
                </a:path>
                <a:path w="81279" h="80009">
                  <a:moveTo>
                    <a:pt x="55689" y="60794"/>
                  </a:moveTo>
                  <a:lnTo>
                    <a:pt x="54470" y="59855"/>
                  </a:lnTo>
                  <a:lnTo>
                    <a:pt x="53505" y="59093"/>
                  </a:lnTo>
                  <a:lnTo>
                    <a:pt x="52730" y="59918"/>
                  </a:lnTo>
                  <a:lnTo>
                    <a:pt x="50393" y="57734"/>
                  </a:lnTo>
                  <a:lnTo>
                    <a:pt x="51536" y="56222"/>
                  </a:lnTo>
                  <a:lnTo>
                    <a:pt x="49390" y="54622"/>
                  </a:lnTo>
                  <a:lnTo>
                    <a:pt x="48145" y="56286"/>
                  </a:lnTo>
                  <a:lnTo>
                    <a:pt x="48793" y="56781"/>
                  </a:lnTo>
                  <a:lnTo>
                    <a:pt x="49237" y="60210"/>
                  </a:lnTo>
                  <a:lnTo>
                    <a:pt x="48526" y="59817"/>
                  </a:lnTo>
                  <a:lnTo>
                    <a:pt x="47599" y="60477"/>
                  </a:lnTo>
                  <a:lnTo>
                    <a:pt x="47739" y="61277"/>
                  </a:lnTo>
                  <a:lnTo>
                    <a:pt x="47967" y="62826"/>
                  </a:lnTo>
                  <a:lnTo>
                    <a:pt x="50482" y="62395"/>
                  </a:lnTo>
                  <a:lnTo>
                    <a:pt x="49872" y="60833"/>
                  </a:lnTo>
                  <a:lnTo>
                    <a:pt x="52362" y="60820"/>
                  </a:lnTo>
                  <a:lnTo>
                    <a:pt x="52908" y="61480"/>
                  </a:lnTo>
                  <a:lnTo>
                    <a:pt x="53886" y="62738"/>
                  </a:lnTo>
                  <a:lnTo>
                    <a:pt x="55689" y="60794"/>
                  </a:lnTo>
                  <a:close/>
                </a:path>
                <a:path w="81279" h="80009">
                  <a:moveTo>
                    <a:pt x="56464" y="55562"/>
                  </a:moveTo>
                  <a:lnTo>
                    <a:pt x="56324" y="54521"/>
                  </a:lnTo>
                  <a:lnTo>
                    <a:pt x="55981" y="52717"/>
                  </a:lnTo>
                  <a:lnTo>
                    <a:pt x="53340" y="54051"/>
                  </a:lnTo>
                  <a:lnTo>
                    <a:pt x="54356" y="55448"/>
                  </a:lnTo>
                  <a:lnTo>
                    <a:pt x="55041" y="56362"/>
                  </a:lnTo>
                  <a:lnTo>
                    <a:pt x="56464" y="55562"/>
                  </a:lnTo>
                  <a:close/>
                </a:path>
                <a:path w="81279" h="80009">
                  <a:moveTo>
                    <a:pt x="57340" y="42303"/>
                  </a:moveTo>
                  <a:lnTo>
                    <a:pt x="54825" y="41376"/>
                  </a:lnTo>
                  <a:lnTo>
                    <a:pt x="53746" y="44056"/>
                  </a:lnTo>
                  <a:lnTo>
                    <a:pt x="56261" y="44958"/>
                  </a:lnTo>
                  <a:lnTo>
                    <a:pt x="56794" y="43649"/>
                  </a:lnTo>
                  <a:lnTo>
                    <a:pt x="57340" y="42303"/>
                  </a:lnTo>
                  <a:close/>
                </a:path>
                <a:path w="81279" h="80009">
                  <a:moveTo>
                    <a:pt x="61252" y="54775"/>
                  </a:moveTo>
                  <a:lnTo>
                    <a:pt x="60566" y="54241"/>
                  </a:lnTo>
                  <a:lnTo>
                    <a:pt x="59893" y="53733"/>
                  </a:lnTo>
                  <a:lnTo>
                    <a:pt x="59080" y="54787"/>
                  </a:lnTo>
                  <a:lnTo>
                    <a:pt x="59766" y="55321"/>
                  </a:lnTo>
                  <a:lnTo>
                    <a:pt x="60452" y="55829"/>
                  </a:lnTo>
                  <a:lnTo>
                    <a:pt x="61252" y="54775"/>
                  </a:lnTo>
                  <a:close/>
                </a:path>
                <a:path w="81279" h="80009">
                  <a:moveTo>
                    <a:pt x="61658" y="17399"/>
                  </a:moveTo>
                  <a:lnTo>
                    <a:pt x="60299" y="16357"/>
                  </a:lnTo>
                  <a:lnTo>
                    <a:pt x="59486" y="17437"/>
                  </a:lnTo>
                  <a:lnTo>
                    <a:pt x="60172" y="17945"/>
                  </a:lnTo>
                  <a:lnTo>
                    <a:pt x="60858" y="18465"/>
                  </a:lnTo>
                  <a:lnTo>
                    <a:pt x="61658" y="17399"/>
                  </a:lnTo>
                  <a:close/>
                </a:path>
                <a:path w="81279" h="80009">
                  <a:moveTo>
                    <a:pt x="61899" y="58483"/>
                  </a:moveTo>
                  <a:lnTo>
                    <a:pt x="60261" y="58572"/>
                  </a:lnTo>
                  <a:lnTo>
                    <a:pt x="59715" y="56832"/>
                  </a:lnTo>
                  <a:lnTo>
                    <a:pt x="57213" y="58496"/>
                  </a:lnTo>
                  <a:lnTo>
                    <a:pt x="58623" y="59677"/>
                  </a:lnTo>
                  <a:lnTo>
                    <a:pt x="59029" y="59982"/>
                  </a:lnTo>
                  <a:lnTo>
                    <a:pt x="59474" y="59931"/>
                  </a:lnTo>
                  <a:lnTo>
                    <a:pt x="59791" y="59715"/>
                  </a:lnTo>
                  <a:lnTo>
                    <a:pt x="60706" y="61277"/>
                  </a:lnTo>
                  <a:lnTo>
                    <a:pt x="61899" y="58483"/>
                  </a:lnTo>
                  <a:close/>
                </a:path>
                <a:path w="81279" h="80009">
                  <a:moveTo>
                    <a:pt x="65570" y="58013"/>
                  </a:moveTo>
                  <a:lnTo>
                    <a:pt x="63423" y="56400"/>
                  </a:lnTo>
                  <a:lnTo>
                    <a:pt x="62179" y="58064"/>
                  </a:lnTo>
                  <a:lnTo>
                    <a:pt x="63246" y="58864"/>
                  </a:lnTo>
                  <a:lnTo>
                    <a:pt x="64312" y="59677"/>
                  </a:lnTo>
                  <a:lnTo>
                    <a:pt x="65570" y="58013"/>
                  </a:lnTo>
                  <a:close/>
                </a:path>
                <a:path w="81279" h="80009">
                  <a:moveTo>
                    <a:pt x="66789" y="46888"/>
                  </a:moveTo>
                  <a:lnTo>
                    <a:pt x="65608" y="45974"/>
                  </a:lnTo>
                  <a:lnTo>
                    <a:pt x="64579" y="44932"/>
                  </a:lnTo>
                  <a:lnTo>
                    <a:pt x="64173" y="45389"/>
                  </a:lnTo>
                  <a:lnTo>
                    <a:pt x="64071" y="44221"/>
                  </a:lnTo>
                  <a:lnTo>
                    <a:pt x="63385" y="43573"/>
                  </a:lnTo>
                  <a:lnTo>
                    <a:pt x="61429" y="42354"/>
                  </a:lnTo>
                  <a:lnTo>
                    <a:pt x="61087" y="46443"/>
                  </a:lnTo>
                  <a:lnTo>
                    <a:pt x="63017" y="46228"/>
                  </a:lnTo>
                  <a:lnTo>
                    <a:pt x="63461" y="46177"/>
                  </a:lnTo>
                  <a:lnTo>
                    <a:pt x="63042" y="46647"/>
                  </a:lnTo>
                  <a:lnTo>
                    <a:pt x="64211" y="47523"/>
                  </a:lnTo>
                  <a:lnTo>
                    <a:pt x="65239" y="48564"/>
                  </a:lnTo>
                  <a:lnTo>
                    <a:pt x="66789" y="46888"/>
                  </a:lnTo>
                  <a:close/>
                </a:path>
                <a:path w="81279" h="80009">
                  <a:moveTo>
                    <a:pt x="69532" y="58889"/>
                  </a:moveTo>
                  <a:lnTo>
                    <a:pt x="68846" y="58356"/>
                  </a:lnTo>
                  <a:lnTo>
                    <a:pt x="68160" y="57848"/>
                  </a:lnTo>
                  <a:lnTo>
                    <a:pt x="67360" y="58928"/>
                  </a:lnTo>
                  <a:lnTo>
                    <a:pt x="68732" y="59944"/>
                  </a:lnTo>
                  <a:lnTo>
                    <a:pt x="69532" y="58889"/>
                  </a:lnTo>
                  <a:close/>
                </a:path>
                <a:path w="81279" h="80009">
                  <a:moveTo>
                    <a:pt x="70091" y="41744"/>
                  </a:moveTo>
                  <a:lnTo>
                    <a:pt x="69405" y="41236"/>
                  </a:lnTo>
                  <a:lnTo>
                    <a:pt x="68719" y="40728"/>
                  </a:lnTo>
                  <a:lnTo>
                    <a:pt x="67919" y="41783"/>
                  </a:lnTo>
                  <a:lnTo>
                    <a:pt x="68605" y="42303"/>
                  </a:lnTo>
                  <a:lnTo>
                    <a:pt x="69291" y="42837"/>
                  </a:lnTo>
                  <a:lnTo>
                    <a:pt x="70091" y="41744"/>
                  </a:lnTo>
                  <a:close/>
                </a:path>
                <a:path w="81279" h="80009">
                  <a:moveTo>
                    <a:pt x="70713" y="37261"/>
                  </a:moveTo>
                  <a:lnTo>
                    <a:pt x="69989" y="36690"/>
                  </a:lnTo>
                  <a:lnTo>
                    <a:pt x="69253" y="36131"/>
                  </a:lnTo>
                  <a:lnTo>
                    <a:pt x="68224" y="37515"/>
                  </a:lnTo>
                  <a:lnTo>
                    <a:pt x="68948" y="38061"/>
                  </a:lnTo>
                  <a:lnTo>
                    <a:pt x="69684" y="38620"/>
                  </a:lnTo>
                  <a:lnTo>
                    <a:pt x="70713" y="37261"/>
                  </a:lnTo>
                  <a:close/>
                </a:path>
                <a:path w="81279" h="80009">
                  <a:moveTo>
                    <a:pt x="70929" y="19392"/>
                  </a:moveTo>
                  <a:lnTo>
                    <a:pt x="69862" y="18605"/>
                  </a:lnTo>
                  <a:lnTo>
                    <a:pt x="69100" y="18021"/>
                  </a:lnTo>
                  <a:lnTo>
                    <a:pt x="69659" y="16992"/>
                  </a:lnTo>
                  <a:lnTo>
                    <a:pt x="68770" y="16573"/>
                  </a:lnTo>
                  <a:lnTo>
                    <a:pt x="67970" y="16002"/>
                  </a:lnTo>
                  <a:lnTo>
                    <a:pt x="67246" y="17335"/>
                  </a:lnTo>
                  <a:lnTo>
                    <a:pt x="68122" y="17741"/>
                  </a:lnTo>
                  <a:lnTo>
                    <a:pt x="68567" y="18072"/>
                  </a:lnTo>
                  <a:lnTo>
                    <a:pt x="67538" y="19456"/>
                  </a:lnTo>
                  <a:lnTo>
                    <a:pt x="68618" y="20269"/>
                  </a:lnTo>
                  <a:lnTo>
                    <a:pt x="69684" y="21056"/>
                  </a:lnTo>
                  <a:lnTo>
                    <a:pt x="70929" y="19392"/>
                  </a:lnTo>
                  <a:close/>
                </a:path>
                <a:path w="81279" h="80009">
                  <a:moveTo>
                    <a:pt x="72618" y="10223"/>
                  </a:moveTo>
                  <a:lnTo>
                    <a:pt x="71729" y="9817"/>
                  </a:lnTo>
                  <a:lnTo>
                    <a:pt x="70916" y="9232"/>
                  </a:lnTo>
                  <a:lnTo>
                    <a:pt x="70205" y="10566"/>
                  </a:lnTo>
                  <a:lnTo>
                    <a:pt x="71081" y="10985"/>
                  </a:lnTo>
                  <a:lnTo>
                    <a:pt x="71894" y="11557"/>
                  </a:lnTo>
                  <a:lnTo>
                    <a:pt x="72618" y="10223"/>
                  </a:lnTo>
                  <a:close/>
                </a:path>
                <a:path w="81279" h="80009">
                  <a:moveTo>
                    <a:pt x="73444" y="20726"/>
                  </a:moveTo>
                  <a:lnTo>
                    <a:pt x="73215" y="19113"/>
                  </a:lnTo>
                  <a:lnTo>
                    <a:pt x="72326" y="19265"/>
                  </a:lnTo>
                  <a:lnTo>
                    <a:pt x="71424" y="19380"/>
                  </a:lnTo>
                  <a:lnTo>
                    <a:pt x="71653" y="20980"/>
                  </a:lnTo>
                  <a:lnTo>
                    <a:pt x="72542" y="20840"/>
                  </a:lnTo>
                  <a:lnTo>
                    <a:pt x="73444" y="20726"/>
                  </a:lnTo>
                  <a:close/>
                </a:path>
                <a:path w="81279" h="80009">
                  <a:moveTo>
                    <a:pt x="74180" y="38531"/>
                  </a:moveTo>
                  <a:lnTo>
                    <a:pt x="73113" y="37439"/>
                  </a:lnTo>
                  <a:lnTo>
                    <a:pt x="72491" y="38214"/>
                  </a:lnTo>
                  <a:lnTo>
                    <a:pt x="71767" y="38862"/>
                  </a:lnTo>
                  <a:lnTo>
                    <a:pt x="72821" y="39954"/>
                  </a:lnTo>
                  <a:lnTo>
                    <a:pt x="73444" y="39179"/>
                  </a:lnTo>
                  <a:lnTo>
                    <a:pt x="74180" y="38531"/>
                  </a:lnTo>
                  <a:close/>
                </a:path>
                <a:path w="81279" h="80009">
                  <a:moveTo>
                    <a:pt x="77774" y="45923"/>
                  </a:moveTo>
                  <a:lnTo>
                    <a:pt x="77012" y="45300"/>
                  </a:lnTo>
                  <a:lnTo>
                    <a:pt x="76352" y="44577"/>
                  </a:lnTo>
                  <a:lnTo>
                    <a:pt x="75272" y="45631"/>
                  </a:lnTo>
                  <a:lnTo>
                    <a:pt x="76047" y="46266"/>
                  </a:lnTo>
                  <a:lnTo>
                    <a:pt x="76708" y="46990"/>
                  </a:lnTo>
                  <a:lnTo>
                    <a:pt x="77774" y="45923"/>
                  </a:lnTo>
                  <a:close/>
                </a:path>
                <a:path w="81279" h="80009">
                  <a:moveTo>
                    <a:pt x="79552" y="23977"/>
                  </a:moveTo>
                  <a:lnTo>
                    <a:pt x="78676" y="23571"/>
                  </a:lnTo>
                  <a:lnTo>
                    <a:pt x="77863" y="22987"/>
                  </a:lnTo>
                  <a:lnTo>
                    <a:pt x="77139" y="24320"/>
                  </a:lnTo>
                  <a:lnTo>
                    <a:pt x="78016" y="24726"/>
                  </a:lnTo>
                  <a:lnTo>
                    <a:pt x="78828" y="25311"/>
                  </a:lnTo>
                  <a:lnTo>
                    <a:pt x="79552" y="23977"/>
                  </a:lnTo>
                  <a:close/>
                </a:path>
                <a:path w="81279" h="80009">
                  <a:moveTo>
                    <a:pt x="80759" y="28359"/>
                  </a:moveTo>
                  <a:lnTo>
                    <a:pt x="79895" y="28117"/>
                  </a:lnTo>
                  <a:lnTo>
                    <a:pt x="78816" y="27762"/>
                  </a:lnTo>
                  <a:lnTo>
                    <a:pt x="78320" y="29502"/>
                  </a:lnTo>
                  <a:lnTo>
                    <a:pt x="79565" y="29464"/>
                  </a:lnTo>
                  <a:lnTo>
                    <a:pt x="80391" y="29565"/>
                  </a:lnTo>
                  <a:lnTo>
                    <a:pt x="80759" y="28359"/>
                  </a:lnTo>
                  <a:close/>
                </a:path>
              </a:pathLst>
            </a:custGeom>
            <a:solidFill>
              <a:srgbClr val="F25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978746" y="7675003"/>
              <a:ext cx="114935" cy="99695"/>
            </a:xfrm>
            <a:custGeom>
              <a:avLst/>
              <a:gdLst/>
              <a:ahLst/>
              <a:cxnLst/>
              <a:rect l="l" t="t" r="r" b="b"/>
              <a:pathLst>
                <a:path w="114934" h="99695">
                  <a:moveTo>
                    <a:pt x="1511" y="62306"/>
                  </a:moveTo>
                  <a:lnTo>
                    <a:pt x="952" y="62026"/>
                  </a:lnTo>
                  <a:lnTo>
                    <a:pt x="444" y="61671"/>
                  </a:lnTo>
                  <a:lnTo>
                    <a:pt x="0" y="62509"/>
                  </a:lnTo>
                  <a:lnTo>
                    <a:pt x="558" y="62763"/>
                  </a:lnTo>
                  <a:lnTo>
                    <a:pt x="1066" y="63119"/>
                  </a:lnTo>
                  <a:lnTo>
                    <a:pt x="1511" y="62306"/>
                  </a:lnTo>
                  <a:close/>
                </a:path>
                <a:path w="114934" h="99695">
                  <a:moveTo>
                    <a:pt x="4000" y="69697"/>
                  </a:moveTo>
                  <a:lnTo>
                    <a:pt x="3441" y="69418"/>
                  </a:lnTo>
                  <a:lnTo>
                    <a:pt x="2933" y="69062"/>
                  </a:lnTo>
                  <a:lnTo>
                    <a:pt x="2489" y="69913"/>
                  </a:lnTo>
                  <a:lnTo>
                    <a:pt x="3048" y="70167"/>
                  </a:lnTo>
                  <a:lnTo>
                    <a:pt x="3556" y="70535"/>
                  </a:lnTo>
                  <a:lnTo>
                    <a:pt x="4000" y="69697"/>
                  </a:lnTo>
                  <a:close/>
                </a:path>
                <a:path w="114934" h="99695">
                  <a:moveTo>
                    <a:pt x="7391" y="39230"/>
                  </a:moveTo>
                  <a:lnTo>
                    <a:pt x="5575" y="38011"/>
                  </a:lnTo>
                  <a:lnTo>
                    <a:pt x="4826" y="39192"/>
                  </a:lnTo>
                  <a:lnTo>
                    <a:pt x="3987" y="40335"/>
                  </a:lnTo>
                  <a:lnTo>
                    <a:pt x="5803" y="41554"/>
                  </a:lnTo>
                  <a:lnTo>
                    <a:pt x="6553" y="40373"/>
                  </a:lnTo>
                  <a:lnTo>
                    <a:pt x="7391" y="39230"/>
                  </a:lnTo>
                  <a:close/>
                </a:path>
                <a:path w="114934" h="99695">
                  <a:moveTo>
                    <a:pt x="7620" y="76898"/>
                  </a:moveTo>
                  <a:lnTo>
                    <a:pt x="7035" y="76758"/>
                  </a:lnTo>
                  <a:lnTo>
                    <a:pt x="6515" y="76619"/>
                  </a:lnTo>
                  <a:lnTo>
                    <a:pt x="6184" y="77546"/>
                  </a:lnTo>
                  <a:lnTo>
                    <a:pt x="6756" y="77673"/>
                  </a:lnTo>
                  <a:lnTo>
                    <a:pt x="7277" y="77812"/>
                  </a:lnTo>
                  <a:lnTo>
                    <a:pt x="7620" y="76898"/>
                  </a:lnTo>
                  <a:close/>
                </a:path>
                <a:path w="114934" h="99695">
                  <a:moveTo>
                    <a:pt x="13309" y="24003"/>
                  </a:moveTo>
                  <a:lnTo>
                    <a:pt x="12242" y="23215"/>
                  </a:lnTo>
                  <a:lnTo>
                    <a:pt x="11163" y="22402"/>
                  </a:lnTo>
                  <a:lnTo>
                    <a:pt x="9918" y="24066"/>
                  </a:lnTo>
                  <a:lnTo>
                    <a:pt x="10985" y="24879"/>
                  </a:lnTo>
                  <a:lnTo>
                    <a:pt x="12065" y="25666"/>
                  </a:lnTo>
                  <a:lnTo>
                    <a:pt x="13309" y="24003"/>
                  </a:lnTo>
                  <a:close/>
                </a:path>
                <a:path w="114934" h="99695">
                  <a:moveTo>
                    <a:pt x="15443" y="85750"/>
                  </a:moveTo>
                  <a:lnTo>
                    <a:pt x="14884" y="85483"/>
                  </a:lnTo>
                  <a:lnTo>
                    <a:pt x="14376" y="85128"/>
                  </a:lnTo>
                  <a:lnTo>
                    <a:pt x="13931" y="85966"/>
                  </a:lnTo>
                  <a:lnTo>
                    <a:pt x="14490" y="86245"/>
                  </a:lnTo>
                  <a:lnTo>
                    <a:pt x="14998" y="86588"/>
                  </a:lnTo>
                  <a:lnTo>
                    <a:pt x="15443" y="85750"/>
                  </a:lnTo>
                  <a:close/>
                </a:path>
                <a:path w="114934" h="99695">
                  <a:moveTo>
                    <a:pt x="18923" y="32092"/>
                  </a:moveTo>
                  <a:lnTo>
                    <a:pt x="17576" y="29438"/>
                  </a:lnTo>
                  <a:lnTo>
                    <a:pt x="16179" y="30441"/>
                  </a:lnTo>
                  <a:lnTo>
                    <a:pt x="15278" y="31127"/>
                  </a:lnTo>
                  <a:lnTo>
                    <a:pt x="16065" y="32562"/>
                  </a:lnTo>
                  <a:lnTo>
                    <a:pt x="17119" y="32423"/>
                  </a:lnTo>
                  <a:lnTo>
                    <a:pt x="18923" y="32092"/>
                  </a:lnTo>
                  <a:close/>
                </a:path>
                <a:path w="114934" h="99695">
                  <a:moveTo>
                    <a:pt x="20675" y="9715"/>
                  </a:moveTo>
                  <a:lnTo>
                    <a:pt x="20116" y="9448"/>
                  </a:lnTo>
                  <a:lnTo>
                    <a:pt x="19608" y="9093"/>
                  </a:lnTo>
                  <a:lnTo>
                    <a:pt x="19164" y="9931"/>
                  </a:lnTo>
                  <a:lnTo>
                    <a:pt x="19723" y="10185"/>
                  </a:lnTo>
                  <a:lnTo>
                    <a:pt x="20231" y="10553"/>
                  </a:lnTo>
                  <a:lnTo>
                    <a:pt x="20675" y="9715"/>
                  </a:lnTo>
                  <a:close/>
                </a:path>
                <a:path w="114934" h="99695">
                  <a:moveTo>
                    <a:pt x="22809" y="15760"/>
                  </a:moveTo>
                  <a:lnTo>
                    <a:pt x="21374" y="15151"/>
                  </a:lnTo>
                  <a:lnTo>
                    <a:pt x="20040" y="14236"/>
                  </a:lnTo>
                  <a:lnTo>
                    <a:pt x="18986" y="16395"/>
                  </a:lnTo>
                  <a:lnTo>
                    <a:pt x="20421" y="17030"/>
                  </a:lnTo>
                  <a:lnTo>
                    <a:pt x="21755" y="17932"/>
                  </a:lnTo>
                  <a:lnTo>
                    <a:pt x="22809" y="15760"/>
                  </a:lnTo>
                  <a:close/>
                </a:path>
                <a:path w="114934" h="99695">
                  <a:moveTo>
                    <a:pt x="27698" y="5511"/>
                  </a:moveTo>
                  <a:lnTo>
                    <a:pt x="27279" y="5181"/>
                  </a:lnTo>
                  <a:lnTo>
                    <a:pt x="26835" y="4864"/>
                  </a:lnTo>
                  <a:lnTo>
                    <a:pt x="26352" y="5524"/>
                  </a:lnTo>
                  <a:lnTo>
                    <a:pt x="26771" y="5867"/>
                  </a:lnTo>
                  <a:lnTo>
                    <a:pt x="27203" y="6184"/>
                  </a:lnTo>
                  <a:lnTo>
                    <a:pt x="27698" y="5511"/>
                  </a:lnTo>
                  <a:close/>
                </a:path>
                <a:path w="114934" h="99695">
                  <a:moveTo>
                    <a:pt x="33426" y="6769"/>
                  </a:moveTo>
                  <a:lnTo>
                    <a:pt x="31813" y="5003"/>
                  </a:lnTo>
                  <a:lnTo>
                    <a:pt x="30784" y="6235"/>
                  </a:lnTo>
                  <a:lnTo>
                    <a:pt x="29591" y="7251"/>
                  </a:lnTo>
                  <a:lnTo>
                    <a:pt x="31191" y="9029"/>
                  </a:lnTo>
                  <a:lnTo>
                    <a:pt x="32219" y="7797"/>
                  </a:lnTo>
                  <a:lnTo>
                    <a:pt x="33426" y="6769"/>
                  </a:lnTo>
                  <a:close/>
                </a:path>
                <a:path w="114934" h="99695">
                  <a:moveTo>
                    <a:pt x="33451" y="95999"/>
                  </a:moveTo>
                  <a:lnTo>
                    <a:pt x="32905" y="95732"/>
                  </a:lnTo>
                  <a:lnTo>
                    <a:pt x="32385" y="95377"/>
                  </a:lnTo>
                  <a:lnTo>
                    <a:pt x="31953" y="96215"/>
                  </a:lnTo>
                  <a:lnTo>
                    <a:pt x="32499" y="96481"/>
                  </a:lnTo>
                  <a:lnTo>
                    <a:pt x="33020" y="96824"/>
                  </a:lnTo>
                  <a:lnTo>
                    <a:pt x="33451" y="95999"/>
                  </a:lnTo>
                  <a:close/>
                </a:path>
                <a:path w="114934" h="99695">
                  <a:moveTo>
                    <a:pt x="36474" y="11887"/>
                  </a:moveTo>
                  <a:lnTo>
                    <a:pt x="35128" y="9232"/>
                  </a:lnTo>
                  <a:lnTo>
                    <a:pt x="33743" y="10248"/>
                  </a:lnTo>
                  <a:lnTo>
                    <a:pt x="32829" y="10947"/>
                  </a:lnTo>
                  <a:lnTo>
                    <a:pt x="33629" y="12357"/>
                  </a:lnTo>
                  <a:lnTo>
                    <a:pt x="34671" y="12217"/>
                  </a:lnTo>
                  <a:lnTo>
                    <a:pt x="36474" y="11887"/>
                  </a:lnTo>
                  <a:close/>
                </a:path>
                <a:path w="114934" h="99695">
                  <a:moveTo>
                    <a:pt x="36995" y="97599"/>
                  </a:moveTo>
                  <a:lnTo>
                    <a:pt x="36791" y="96532"/>
                  </a:lnTo>
                  <a:lnTo>
                    <a:pt x="36080" y="96570"/>
                  </a:lnTo>
                  <a:lnTo>
                    <a:pt x="35242" y="96418"/>
                  </a:lnTo>
                  <a:lnTo>
                    <a:pt x="35458" y="97485"/>
                  </a:lnTo>
                  <a:lnTo>
                    <a:pt x="36156" y="97459"/>
                  </a:lnTo>
                  <a:lnTo>
                    <a:pt x="36995" y="97599"/>
                  </a:lnTo>
                  <a:close/>
                </a:path>
                <a:path w="114934" h="99695">
                  <a:moveTo>
                    <a:pt x="42100" y="97942"/>
                  </a:moveTo>
                  <a:lnTo>
                    <a:pt x="41541" y="97688"/>
                  </a:lnTo>
                  <a:lnTo>
                    <a:pt x="41033" y="97320"/>
                  </a:lnTo>
                  <a:lnTo>
                    <a:pt x="40589" y="98158"/>
                  </a:lnTo>
                  <a:lnTo>
                    <a:pt x="41148" y="98425"/>
                  </a:lnTo>
                  <a:lnTo>
                    <a:pt x="41656" y="98780"/>
                  </a:lnTo>
                  <a:lnTo>
                    <a:pt x="42100" y="97942"/>
                  </a:lnTo>
                  <a:close/>
                </a:path>
                <a:path w="114934" h="99695">
                  <a:moveTo>
                    <a:pt x="47904" y="98501"/>
                  </a:moveTo>
                  <a:lnTo>
                    <a:pt x="47472" y="98196"/>
                  </a:lnTo>
                  <a:lnTo>
                    <a:pt x="47040" y="97866"/>
                  </a:lnTo>
                  <a:lnTo>
                    <a:pt x="46545" y="98526"/>
                  </a:lnTo>
                  <a:lnTo>
                    <a:pt x="46977" y="98856"/>
                  </a:lnTo>
                  <a:lnTo>
                    <a:pt x="47409" y="99187"/>
                  </a:lnTo>
                  <a:lnTo>
                    <a:pt x="47904" y="98501"/>
                  </a:lnTo>
                  <a:close/>
                </a:path>
                <a:path w="114934" h="99695">
                  <a:moveTo>
                    <a:pt x="52184" y="97142"/>
                  </a:moveTo>
                  <a:lnTo>
                    <a:pt x="50977" y="97028"/>
                  </a:lnTo>
                  <a:lnTo>
                    <a:pt x="50698" y="97028"/>
                  </a:lnTo>
                  <a:lnTo>
                    <a:pt x="50393" y="97231"/>
                  </a:lnTo>
                  <a:lnTo>
                    <a:pt x="50444" y="97536"/>
                  </a:lnTo>
                  <a:lnTo>
                    <a:pt x="50761" y="98577"/>
                  </a:lnTo>
                  <a:lnTo>
                    <a:pt x="52184" y="97142"/>
                  </a:lnTo>
                  <a:close/>
                </a:path>
                <a:path w="114934" h="99695">
                  <a:moveTo>
                    <a:pt x="61912" y="96558"/>
                  </a:moveTo>
                  <a:lnTo>
                    <a:pt x="61353" y="96291"/>
                  </a:lnTo>
                  <a:lnTo>
                    <a:pt x="60845" y="95948"/>
                  </a:lnTo>
                  <a:lnTo>
                    <a:pt x="60401" y="96774"/>
                  </a:lnTo>
                  <a:lnTo>
                    <a:pt x="60960" y="97040"/>
                  </a:lnTo>
                  <a:lnTo>
                    <a:pt x="61468" y="97396"/>
                  </a:lnTo>
                  <a:lnTo>
                    <a:pt x="61912" y="96558"/>
                  </a:lnTo>
                  <a:close/>
                </a:path>
                <a:path w="114934" h="99695">
                  <a:moveTo>
                    <a:pt x="68224" y="94056"/>
                  </a:moveTo>
                  <a:lnTo>
                    <a:pt x="67665" y="93776"/>
                  </a:lnTo>
                  <a:lnTo>
                    <a:pt x="67157" y="93433"/>
                  </a:lnTo>
                  <a:lnTo>
                    <a:pt x="66713" y="94259"/>
                  </a:lnTo>
                  <a:lnTo>
                    <a:pt x="67259" y="94538"/>
                  </a:lnTo>
                  <a:lnTo>
                    <a:pt x="67779" y="94894"/>
                  </a:lnTo>
                  <a:lnTo>
                    <a:pt x="68224" y="94056"/>
                  </a:lnTo>
                  <a:close/>
                </a:path>
                <a:path w="114934" h="99695">
                  <a:moveTo>
                    <a:pt x="70396" y="29451"/>
                  </a:moveTo>
                  <a:lnTo>
                    <a:pt x="69951" y="29108"/>
                  </a:lnTo>
                  <a:lnTo>
                    <a:pt x="69342" y="28752"/>
                  </a:lnTo>
                  <a:lnTo>
                    <a:pt x="69100" y="29743"/>
                  </a:lnTo>
                  <a:lnTo>
                    <a:pt x="69532" y="30060"/>
                  </a:lnTo>
                  <a:lnTo>
                    <a:pt x="70142" y="30441"/>
                  </a:lnTo>
                  <a:lnTo>
                    <a:pt x="70396" y="29451"/>
                  </a:lnTo>
                  <a:close/>
                </a:path>
                <a:path w="114934" h="99695">
                  <a:moveTo>
                    <a:pt x="72961" y="91630"/>
                  </a:moveTo>
                  <a:lnTo>
                    <a:pt x="72529" y="91325"/>
                  </a:lnTo>
                  <a:lnTo>
                    <a:pt x="72097" y="90995"/>
                  </a:lnTo>
                  <a:lnTo>
                    <a:pt x="71602" y="91655"/>
                  </a:lnTo>
                  <a:lnTo>
                    <a:pt x="72034" y="91973"/>
                  </a:lnTo>
                  <a:lnTo>
                    <a:pt x="72453" y="92303"/>
                  </a:lnTo>
                  <a:lnTo>
                    <a:pt x="72961" y="91630"/>
                  </a:lnTo>
                  <a:close/>
                </a:path>
                <a:path w="114934" h="99695">
                  <a:moveTo>
                    <a:pt x="74104" y="16522"/>
                  </a:moveTo>
                  <a:lnTo>
                    <a:pt x="73672" y="16230"/>
                  </a:lnTo>
                  <a:lnTo>
                    <a:pt x="73228" y="15900"/>
                  </a:lnTo>
                  <a:lnTo>
                    <a:pt x="72758" y="16586"/>
                  </a:lnTo>
                  <a:lnTo>
                    <a:pt x="73190" y="16903"/>
                  </a:lnTo>
                  <a:lnTo>
                    <a:pt x="73634" y="17195"/>
                  </a:lnTo>
                  <a:lnTo>
                    <a:pt x="74104" y="16522"/>
                  </a:lnTo>
                  <a:close/>
                </a:path>
                <a:path w="114934" h="99695">
                  <a:moveTo>
                    <a:pt x="77025" y="89141"/>
                  </a:moveTo>
                  <a:lnTo>
                    <a:pt x="76593" y="88836"/>
                  </a:lnTo>
                  <a:lnTo>
                    <a:pt x="76174" y="88506"/>
                  </a:lnTo>
                  <a:lnTo>
                    <a:pt x="75666" y="89166"/>
                  </a:lnTo>
                  <a:lnTo>
                    <a:pt x="76098" y="89496"/>
                  </a:lnTo>
                  <a:lnTo>
                    <a:pt x="76530" y="89801"/>
                  </a:lnTo>
                  <a:lnTo>
                    <a:pt x="77025" y="89141"/>
                  </a:lnTo>
                  <a:close/>
                </a:path>
                <a:path w="114934" h="99695">
                  <a:moveTo>
                    <a:pt x="77127" y="24434"/>
                  </a:moveTo>
                  <a:lnTo>
                    <a:pt x="76060" y="23647"/>
                  </a:lnTo>
                  <a:lnTo>
                    <a:pt x="74993" y="22821"/>
                  </a:lnTo>
                  <a:lnTo>
                    <a:pt x="73736" y="24498"/>
                  </a:lnTo>
                  <a:lnTo>
                    <a:pt x="74815" y="25311"/>
                  </a:lnTo>
                  <a:lnTo>
                    <a:pt x="75882" y="26098"/>
                  </a:lnTo>
                  <a:lnTo>
                    <a:pt x="77127" y="24434"/>
                  </a:lnTo>
                  <a:close/>
                </a:path>
                <a:path w="114934" h="99695">
                  <a:moveTo>
                    <a:pt x="77952" y="10668"/>
                  </a:moveTo>
                  <a:lnTo>
                    <a:pt x="77101" y="10020"/>
                  </a:lnTo>
                  <a:lnTo>
                    <a:pt x="76593" y="10680"/>
                  </a:lnTo>
                  <a:lnTo>
                    <a:pt x="77025" y="11023"/>
                  </a:lnTo>
                  <a:lnTo>
                    <a:pt x="77457" y="11341"/>
                  </a:lnTo>
                  <a:lnTo>
                    <a:pt x="77952" y="10668"/>
                  </a:lnTo>
                  <a:close/>
                </a:path>
                <a:path w="114934" h="99695">
                  <a:moveTo>
                    <a:pt x="78079" y="5181"/>
                  </a:moveTo>
                  <a:lnTo>
                    <a:pt x="76161" y="5816"/>
                  </a:lnTo>
                  <a:lnTo>
                    <a:pt x="76949" y="6578"/>
                  </a:lnTo>
                  <a:lnTo>
                    <a:pt x="77203" y="6781"/>
                  </a:lnTo>
                  <a:lnTo>
                    <a:pt x="77520" y="6578"/>
                  </a:lnTo>
                  <a:lnTo>
                    <a:pt x="77635" y="6324"/>
                  </a:lnTo>
                  <a:lnTo>
                    <a:pt x="78079" y="5181"/>
                  </a:lnTo>
                  <a:close/>
                </a:path>
                <a:path w="114934" h="99695">
                  <a:moveTo>
                    <a:pt x="80124" y="30708"/>
                  </a:moveTo>
                  <a:lnTo>
                    <a:pt x="79692" y="30403"/>
                  </a:lnTo>
                  <a:lnTo>
                    <a:pt x="79248" y="30086"/>
                  </a:lnTo>
                  <a:lnTo>
                    <a:pt x="78778" y="30784"/>
                  </a:lnTo>
                  <a:lnTo>
                    <a:pt x="79209" y="31076"/>
                  </a:lnTo>
                  <a:lnTo>
                    <a:pt x="79654" y="31394"/>
                  </a:lnTo>
                  <a:lnTo>
                    <a:pt x="80124" y="30708"/>
                  </a:lnTo>
                  <a:close/>
                </a:path>
                <a:path w="114934" h="99695">
                  <a:moveTo>
                    <a:pt x="82016" y="11988"/>
                  </a:moveTo>
                  <a:lnTo>
                    <a:pt x="81940" y="11531"/>
                  </a:lnTo>
                  <a:lnTo>
                    <a:pt x="81762" y="10769"/>
                  </a:lnTo>
                  <a:lnTo>
                    <a:pt x="80327" y="11404"/>
                  </a:lnTo>
                  <a:lnTo>
                    <a:pt x="81013" y="11988"/>
                  </a:lnTo>
                  <a:lnTo>
                    <a:pt x="81343" y="12192"/>
                  </a:lnTo>
                  <a:lnTo>
                    <a:pt x="82016" y="11988"/>
                  </a:lnTo>
                  <a:close/>
                </a:path>
                <a:path w="114934" h="99695">
                  <a:moveTo>
                    <a:pt x="82499" y="2032"/>
                  </a:moveTo>
                  <a:lnTo>
                    <a:pt x="81864" y="114"/>
                  </a:lnTo>
                  <a:lnTo>
                    <a:pt x="81114" y="889"/>
                  </a:lnTo>
                  <a:lnTo>
                    <a:pt x="80924" y="1155"/>
                  </a:lnTo>
                  <a:lnTo>
                    <a:pt x="81114" y="1473"/>
                  </a:lnTo>
                  <a:lnTo>
                    <a:pt x="81368" y="1587"/>
                  </a:lnTo>
                  <a:lnTo>
                    <a:pt x="82499" y="2032"/>
                  </a:lnTo>
                  <a:close/>
                </a:path>
                <a:path w="114934" h="99695">
                  <a:moveTo>
                    <a:pt x="82829" y="84366"/>
                  </a:moveTo>
                  <a:lnTo>
                    <a:pt x="82410" y="84061"/>
                  </a:lnTo>
                  <a:lnTo>
                    <a:pt x="81978" y="83731"/>
                  </a:lnTo>
                  <a:lnTo>
                    <a:pt x="81483" y="84391"/>
                  </a:lnTo>
                  <a:lnTo>
                    <a:pt x="81902" y="84721"/>
                  </a:lnTo>
                  <a:lnTo>
                    <a:pt x="82334" y="85039"/>
                  </a:lnTo>
                  <a:lnTo>
                    <a:pt x="82829" y="84366"/>
                  </a:lnTo>
                  <a:close/>
                </a:path>
                <a:path w="114934" h="99695">
                  <a:moveTo>
                    <a:pt x="83807" y="18389"/>
                  </a:moveTo>
                  <a:lnTo>
                    <a:pt x="82804" y="19253"/>
                  </a:lnTo>
                  <a:lnTo>
                    <a:pt x="82346" y="19253"/>
                  </a:lnTo>
                  <a:lnTo>
                    <a:pt x="82245" y="19900"/>
                  </a:lnTo>
                  <a:lnTo>
                    <a:pt x="82664" y="20066"/>
                  </a:lnTo>
                  <a:lnTo>
                    <a:pt x="83769" y="20497"/>
                  </a:lnTo>
                  <a:lnTo>
                    <a:pt x="83807" y="18389"/>
                  </a:lnTo>
                  <a:close/>
                </a:path>
                <a:path w="114934" h="99695">
                  <a:moveTo>
                    <a:pt x="84455" y="56489"/>
                  </a:moveTo>
                  <a:lnTo>
                    <a:pt x="83896" y="56235"/>
                  </a:lnTo>
                  <a:lnTo>
                    <a:pt x="83388" y="55880"/>
                  </a:lnTo>
                  <a:lnTo>
                    <a:pt x="82943" y="56718"/>
                  </a:lnTo>
                  <a:lnTo>
                    <a:pt x="83502" y="56972"/>
                  </a:lnTo>
                  <a:lnTo>
                    <a:pt x="84010" y="57327"/>
                  </a:lnTo>
                  <a:lnTo>
                    <a:pt x="84455" y="56489"/>
                  </a:lnTo>
                  <a:close/>
                </a:path>
                <a:path w="114934" h="99695">
                  <a:moveTo>
                    <a:pt x="85217" y="7823"/>
                  </a:moveTo>
                  <a:lnTo>
                    <a:pt x="85128" y="7289"/>
                  </a:lnTo>
                  <a:lnTo>
                    <a:pt x="84975" y="6629"/>
                  </a:lnTo>
                  <a:lnTo>
                    <a:pt x="84124" y="7048"/>
                  </a:lnTo>
                  <a:lnTo>
                    <a:pt x="84201" y="7594"/>
                  </a:lnTo>
                  <a:lnTo>
                    <a:pt x="84353" y="8216"/>
                  </a:lnTo>
                  <a:lnTo>
                    <a:pt x="85217" y="7823"/>
                  </a:lnTo>
                  <a:close/>
                </a:path>
                <a:path w="114934" h="99695">
                  <a:moveTo>
                    <a:pt x="85445" y="80225"/>
                  </a:moveTo>
                  <a:lnTo>
                    <a:pt x="84861" y="80086"/>
                  </a:lnTo>
                  <a:lnTo>
                    <a:pt x="84340" y="79959"/>
                  </a:lnTo>
                  <a:lnTo>
                    <a:pt x="83997" y="80860"/>
                  </a:lnTo>
                  <a:lnTo>
                    <a:pt x="84582" y="81000"/>
                  </a:lnTo>
                  <a:lnTo>
                    <a:pt x="85102" y="81140"/>
                  </a:lnTo>
                  <a:lnTo>
                    <a:pt x="85445" y="80225"/>
                  </a:lnTo>
                  <a:close/>
                </a:path>
                <a:path w="114934" h="99695">
                  <a:moveTo>
                    <a:pt x="85623" y="4038"/>
                  </a:moveTo>
                  <a:lnTo>
                    <a:pt x="85191" y="3721"/>
                  </a:lnTo>
                  <a:lnTo>
                    <a:pt x="84747" y="3416"/>
                  </a:lnTo>
                  <a:lnTo>
                    <a:pt x="84277" y="4102"/>
                  </a:lnTo>
                  <a:lnTo>
                    <a:pt x="84709" y="4419"/>
                  </a:lnTo>
                  <a:lnTo>
                    <a:pt x="85153" y="4711"/>
                  </a:lnTo>
                  <a:lnTo>
                    <a:pt x="85623" y="4038"/>
                  </a:lnTo>
                  <a:close/>
                </a:path>
                <a:path w="114934" h="99695">
                  <a:moveTo>
                    <a:pt x="87452" y="11315"/>
                  </a:moveTo>
                  <a:lnTo>
                    <a:pt x="87020" y="10998"/>
                  </a:lnTo>
                  <a:lnTo>
                    <a:pt x="86575" y="10706"/>
                  </a:lnTo>
                  <a:lnTo>
                    <a:pt x="86106" y="11379"/>
                  </a:lnTo>
                  <a:lnTo>
                    <a:pt x="86537" y="11696"/>
                  </a:lnTo>
                  <a:lnTo>
                    <a:pt x="86982" y="12001"/>
                  </a:lnTo>
                  <a:lnTo>
                    <a:pt x="87452" y="11315"/>
                  </a:lnTo>
                  <a:close/>
                </a:path>
                <a:path w="114934" h="99695">
                  <a:moveTo>
                    <a:pt x="87922" y="20701"/>
                  </a:moveTo>
                  <a:lnTo>
                    <a:pt x="87490" y="20383"/>
                  </a:lnTo>
                  <a:lnTo>
                    <a:pt x="87071" y="20066"/>
                  </a:lnTo>
                  <a:lnTo>
                    <a:pt x="86563" y="20751"/>
                  </a:lnTo>
                  <a:lnTo>
                    <a:pt x="86995" y="21056"/>
                  </a:lnTo>
                  <a:lnTo>
                    <a:pt x="87426" y="21374"/>
                  </a:lnTo>
                  <a:lnTo>
                    <a:pt x="87922" y="20701"/>
                  </a:lnTo>
                  <a:close/>
                </a:path>
                <a:path w="114934" h="99695">
                  <a:moveTo>
                    <a:pt x="88379" y="76682"/>
                  </a:moveTo>
                  <a:lnTo>
                    <a:pt x="87820" y="76415"/>
                  </a:lnTo>
                  <a:lnTo>
                    <a:pt x="87312" y="76060"/>
                  </a:lnTo>
                  <a:lnTo>
                    <a:pt x="86868" y="76898"/>
                  </a:lnTo>
                  <a:lnTo>
                    <a:pt x="87426" y="77152"/>
                  </a:lnTo>
                  <a:lnTo>
                    <a:pt x="87934" y="77520"/>
                  </a:lnTo>
                  <a:lnTo>
                    <a:pt x="88379" y="76682"/>
                  </a:lnTo>
                  <a:close/>
                </a:path>
                <a:path w="114934" h="99695">
                  <a:moveTo>
                    <a:pt x="88430" y="44183"/>
                  </a:moveTo>
                  <a:lnTo>
                    <a:pt x="88011" y="43840"/>
                  </a:lnTo>
                  <a:lnTo>
                    <a:pt x="87579" y="43522"/>
                  </a:lnTo>
                  <a:lnTo>
                    <a:pt x="87083" y="44196"/>
                  </a:lnTo>
                  <a:lnTo>
                    <a:pt x="87503" y="44513"/>
                  </a:lnTo>
                  <a:lnTo>
                    <a:pt x="87934" y="44843"/>
                  </a:lnTo>
                  <a:lnTo>
                    <a:pt x="88430" y="44183"/>
                  </a:lnTo>
                  <a:close/>
                </a:path>
                <a:path w="114934" h="99695">
                  <a:moveTo>
                    <a:pt x="88582" y="3530"/>
                  </a:moveTo>
                  <a:lnTo>
                    <a:pt x="87617" y="2857"/>
                  </a:lnTo>
                  <a:lnTo>
                    <a:pt x="86918" y="3848"/>
                  </a:lnTo>
                  <a:lnTo>
                    <a:pt x="87401" y="4191"/>
                  </a:lnTo>
                  <a:lnTo>
                    <a:pt x="87871" y="4533"/>
                  </a:lnTo>
                  <a:lnTo>
                    <a:pt x="88582" y="3530"/>
                  </a:lnTo>
                  <a:close/>
                </a:path>
                <a:path w="114934" h="99695">
                  <a:moveTo>
                    <a:pt x="89281" y="52070"/>
                  </a:moveTo>
                  <a:lnTo>
                    <a:pt x="88849" y="51739"/>
                  </a:lnTo>
                  <a:lnTo>
                    <a:pt x="88417" y="51422"/>
                  </a:lnTo>
                  <a:lnTo>
                    <a:pt x="87922" y="52095"/>
                  </a:lnTo>
                  <a:lnTo>
                    <a:pt x="88353" y="52412"/>
                  </a:lnTo>
                  <a:lnTo>
                    <a:pt x="88773" y="52743"/>
                  </a:lnTo>
                  <a:lnTo>
                    <a:pt x="89281" y="52070"/>
                  </a:lnTo>
                  <a:close/>
                </a:path>
                <a:path w="114934" h="99695">
                  <a:moveTo>
                    <a:pt x="89547" y="5181"/>
                  </a:moveTo>
                  <a:lnTo>
                    <a:pt x="88938" y="4953"/>
                  </a:lnTo>
                  <a:lnTo>
                    <a:pt x="88366" y="4622"/>
                  </a:lnTo>
                  <a:lnTo>
                    <a:pt x="88023" y="5511"/>
                  </a:lnTo>
                  <a:lnTo>
                    <a:pt x="88620" y="5753"/>
                  </a:lnTo>
                  <a:lnTo>
                    <a:pt x="89192" y="6070"/>
                  </a:lnTo>
                  <a:lnTo>
                    <a:pt x="89547" y="5181"/>
                  </a:lnTo>
                  <a:close/>
                </a:path>
                <a:path w="114934" h="99695">
                  <a:moveTo>
                    <a:pt x="89966" y="74244"/>
                  </a:moveTo>
                  <a:lnTo>
                    <a:pt x="89547" y="73926"/>
                  </a:lnTo>
                  <a:lnTo>
                    <a:pt x="89115" y="73596"/>
                  </a:lnTo>
                  <a:lnTo>
                    <a:pt x="88620" y="74256"/>
                  </a:lnTo>
                  <a:lnTo>
                    <a:pt x="89039" y="74587"/>
                  </a:lnTo>
                  <a:lnTo>
                    <a:pt x="89471" y="74904"/>
                  </a:lnTo>
                  <a:lnTo>
                    <a:pt x="89966" y="74244"/>
                  </a:lnTo>
                  <a:close/>
                </a:path>
                <a:path w="114934" h="99695">
                  <a:moveTo>
                    <a:pt x="90563" y="1473"/>
                  </a:moveTo>
                  <a:lnTo>
                    <a:pt x="89979" y="1320"/>
                  </a:lnTo>
                  <a:lnTo>
                    <a:pt x="89890" y="1143"/>
                  </a:lnTo>
                  <a:lnTo>
                    <a:pt x="89014" y="0"/>
                  </a:lnTo>
                  <a:lnTo>
                    <a:pt x="88773" y="2057"/>
                  </a:lnTo>
                  <a:lnTo>
                    <a:pt x="89852" y="2197"/>
                  </a:lnTo>
                  <a:lnTo>
                    <a:pt x="90512" y="2362"/>
                  </a:lnTo>
                  <a:lnTo>
                    <a:pt x="90563" y="1473"/>
                  </a:lnTo>
                  <a:close/>
                </a:path>
                <a:path w="114934" h="99695">
                  <a:moveTo>
                    <a:pt x="90830" y="7429"/>
                  </a:moveTo>
                  <a:lnTo>
                    <a:pt x="90563" y="7251"/>
                  </a:lnTo>
                  <a:lnTo>
                    <a:pt x="89598" y="6769"/>
                  </a:lnTo>
                  <a:lnTo>
                    <a:pt x="89636" y="8775"/>
                  </a:lnTo>
                  <a:lnTo>
                    <a:pt x="90563" y="7988"/>
                  </a:lnTo>
                  <a:lnTo>
                    <a:pt x="90754" y="7785"/>
                  </a:lnTo>
                  <a:lnTo>
                    <a:pt x="90830" y="7429"/>
                  </a:lnTo>
                  <a:close/>
                </a:path>
                <a:path w="114934" h="99695">
                  <a:moveTo>
                    <a:pt x="90855" y="16027"/>
                  </a:moveTo>
                  <a:lnTo>
                    <a:pt x="90424" y="15709"/>
                  </a:lnTo>
                  <a:lnTo>
                    <a:pt x="89979" y="15405"/>
                  </a:lnTo>
                  <a:lnTo>
                    <a:pt x="89509" y="16078"/>
                  </a:lnTo>
                  <a:lnTo>
                    <a:pt x="89941" y="16408"/>
                  </a:lnTo>
                  <a:lnTo>
                    <a:pt x="90385" y="16700"/>
                  </a:lnTo>
                  <a:lnTo>
                    <a:pt x="90855" y="16027"/>
                  </a:lnTo>
                  <a:close/>
                </a:path>
                <a:path w="114934" h="99695">
                  <a:moveTo>
                    <a:pt x="91414" y="42672"/>
                  </a:moveTo>
                  <a:lnTo>
                    <a:pt x="90843" y="42532"/>
                  </a:lnTo>
                  <a:lnTo>
                    <a:pt x="90322" y="42405"/>
                  </a:lnTo>
                  <a:lnTo>
                    <a:pt x="89979" y="43332"/>
                  </a:lnTo>
                  <a:lnTo>
                    <a:pt x="90563" y="43434"/>
                  </a:lnTo>
                  <a:lnTo>
                    <a:pt x="91071" y="43599"/>
                  </a:lnTo>
                  <a:lnTo>
                    <a:pt x="91414" y="42672"/>
                  </a:lnTo>
                  <a:close/>
                </a:path>
                <a:path w="114934" h="99695">
                  <a:moveTo>
                    <a:pt x="91782" y="5816"/>
                  </a:moveTo>
                  <a:lnTo>
                    <a:pt x="91338" y="5473"/>
                  </a:lnTo>
                  <a:lnTo>
                    <a:pt x="90728" y="5118"/>
                  </a:lnTo>
                  <a:lnTo>
                    <a:pt x="90487" y="6096"/>
                  </a:lnTo>
                  <a:lnTo>
                    <a:pt x="90906" y="6438"/>
                  </a:lnTo>
                  <a:lnTo>
                    <a:pt x="91528" y="6794"/>
                  </a:lnTo>
                  <a:lnTo>
                    <a:pt x="91782" y="5816"/>
                  </a:lnTo>
                  <a:close/>
                </a:path>
                <a:path w="114934" h="99695">
                  <a:moveTo>
                    <a:pt x="92176" y="70053"/>
                  </a:moveTo>
                  <a:lnTo>
                    <a:pt x="91744" y="69723"/>
                  </a:lnTo>
                  <a:lnTo>
                    <a:pt x="91313" y="69405"/>
                  </a:lnTo>
                  <a:lnTo>
                    <a:pt x="90817" y="70078"/>
                  </a:lnTo>
                  <a:lnTo>
                    <a:pt x="91249" y="70408"/>
                  </a:lnTo>
                  <a:lnTo>
                    <a:pt x="91668" y="70713"/>
                  </a:lnTo>
                  <a:lnTo>
                    <a:pt x="92176" y="70053"/>
                  </a:lnTo>
                  <a:close/>
                </a:path>
                <a:path w="114934" h="99695">
                  <a:moveTo>
                    <a:pt x="92798" y="32931"/>
                  </a:moveTo>
                  <a:lnTo>
                    <a:pt x="91884" y="31775"/>
                  </a:lnTo>
                  <a:lnTo>
                    <a:pt x="92392" y="31483"/>
                  </a:lnTo>
                  <a:lnTo>
                    <a:pt x="92430" y="30695"/>
                  </a:lnTo>
                  <a:lnTo>
                    <a:pt x="91935" y="30378"/>
                  </a:lnTo>
                  <a:lnTo>
                    <a:pt x="90766" y="29362"/>
                  </a:lnTo>
                  <a:lnTo>
                    <a:pt x="89776" y="31483"/>
                  </a:lnTo>
                  <a:lnTo>
                    <a:pt x="91249" y="31864"/>
                  </a:lnTo>
                  <a:lnTo>
                    <a:pt x="89763" y="32931"/>
                  </a:lnTo>
                  <a:lnTo>
                    <a:pt x="91401" y="32931"/>
                  </a:lnTo>
                  <a:lnTo>
                    <a:pt x="90881" y="33616"/>
                  </a:lnTo>
                  <a:lnTo>
                    <a:pt x="91338" y="33959"/>
                  </a:lnTo>
                  <a:lnTo>
                    <a:pt x="91782" y="34315"/>
                  </a:lnTo>
                  <a:lnTo>
                    <a:pt x="92367" y="33528"/>
                  </a:lnTo>
                  <a:lnTo>
                    <a:pt x="91909" y="33185"/>
                  </a:lnTo>
                  <a:lnTo>
                    <a:pt x="91567" y="32931"/>
                  </a:lnTo>
                  <a:lnTo>
                    <a:pt x="92798" y="32931"/>
                  </a:lnTo>
                  <a:close/>
                </a:path>
                <a:path w="114934" h="99695">
                  <a:moveTo>
                    <a:pt x="92887" y="29514"/>
                  </a:moveTo>
                  <a:lnTo>
                    <a:pt x="92202" y="27559"/>
                  </a:lnTo>
                  <a:lnTo>
                    <a:pt x="91440" y="28308"/>
                  </a:lnTo>
                  <a:lnTo>
                    <a:pt x="91211" y="28587"/>
                  </a:lnTo>
                  <a:lnTo>
                    <a:pt x="91465" y="28905"/>
                  </a:lnTo>
                  <a:lnTo>
                    <a:pt x="91719" y="29044"/>
                  </a:lnTo>
                  <a:lnTo>
                    <a:pt x="92887" y="29514"/>
                  </a:lnTo>
                  <a:close/>
                </a:path>
                <a:path w="114934" h="99695">
                  <a:moveTo>
                    <a:pt x="92976" y="24815"/>
                  </a:moveTo>
                  <a:lnTo>
                    <a:pt x="91516" y="19939"/>
                  </a:lnTo>
                  <a:lnTo>
                    <a:pt x="90119" y="22428"/>
                  </a:lnTo>
                  <a:lnTo>
                    <a:pt x="90068" y="22593"/>
                  </a:lnTo>
                  <a:lnTo>
                    <a:pt x="90093" y="22783"/>
                  </a:lnTo>
                  <a:lnTo>
                    <a:pt x="90170" y="22948"/>
                  </a:lnTo>
                  <a:lnTo>
                    <a:pt x="88595" y="22745"/>
                  </a:lnTo>
                  <a:lnTo>
                    <a:pt x="90093" y="24930"/>
                  </a:lnTo>
                  <a:lnTo>
                    <a:pt x="89776" y="25107"/>
                  </a:lnTo>
                  <a:lnTo>
                    <a:pt x="89382" y="25323"/>
                  </a:lnTo>
                  <a:lnTo>
                    <a:pt x="89585" y="26136"/>
                  </a:lnTo>
                  <a:lnTo>
                    <a:pt x="90068" y="26060"/>
                  </a:lnTo>
                  <a:lnTo>
                    <a:pt x="90728" y="25958"/>
                  </a:lnTo>
                  <a:lnTo>
                    <a:pt x="90398" y="24752"/>
                  </a:lnTo>
                  <a:lnTo>
                    <a:pt x="90119" y="24917"/>
                  </a:lnTo>
                  <a:lnTo>
                    <a:pt x="90373" y="23228"/>
                  </a:lnTo>
                  <a:lnTo>
                    <a:pt x="92976" y="24815"/>
                  </a:lnTo>
                  <a:close/>
                </a:path>
                <a:path w="114934" h="99695">
                  <a:moveTo>
                    <a:pt x="93649" y="46697"/>
                  </a:moveTo>
                  <a:lnTo>
                    <a:pt x="93218" y="46367"/>
                  </a:lnTo>
                  <a:lnTo>
                    <a:pt x="92671" y="45999"/>
                  </a:lnTo>
                  <a:lnTo>
                    <a:pt x="92316" y="46863"/>
                  </a:lnTo>
                  <a:lnTo>
                    <a:pt x="92748" y="47218"/>
                  </a:lnTo>
                  <a:lnTo>
                    <a:pt x="93294" y="47574"/>
                  </a:lnTo>
                  <a:lnTo>
                    <a:pt x="93649" y="46697"/>
                  </a:lnTo>
                  <a:close/>
                </a:path>
                <a:path w="114934" h="99695">
                  <a:moveTo>
                    <a:pt x="93865" y="66116"/>
                  </a:moveTo>
                  <a:lnTo>
                    <a:pt x="93446" y="65786"/>
                  </a:lnTo>
                  <a:lnTo>
                    <a:pt x="93014" y="65468"/>
                  </a:lnTo>
                  <a:lnTo>
                    <a:pt x="92519" y="66141"/>
                  </a:lnTo>
                  <a:lnTo>
                    <a:pt x="92938" y="66446"/>
                  </a:lnTo>
                  <a:lnTo>
                    <a:pt x="93370" y="66789"/>
                  </a:lnTo>
                  <a:lnTo>
                    <a:pt x="93865" y="66116"/>
                  </a:lnTo>
                  <a:close/>
                </a:path>
                <a:path w="114934" h="99695">
                  <a:moveTo>
                    <a:pt x="94030" y="31496"/>
                  </a:moveTo>
                  <a:lnTo>
                    <a:pt x="93599" y="31153"/>
                  </a:lnTo>
                  <a:lnTo>
                    <a:pt x="93167" y="30835"/>
                  </a:lnTo>
                  <a:lnTo>
                    <a:pt x="92671" y="31508"/>
                  </a:lnTo>
                  <a:lnTo>
                    <a:pt x="93103" y="31826"/>
                  </a:lnTo>
                  <a:lnTo>
                    <a:pt x="93522" y="32143"/>
                  </a:lnTo>
                  <a:lnTo>
                    <a:pt x="94030" y="31496"/>
                  </a:lnTo>
                  <a:close/>
                </a:path>
                <a:path w="114934" h="99695">
                  <a:moveTo>
                    <a:pt x="94551" y="3810"/>
                  </a:moveTo>
                  <a:lnTo>
                    <a:pt x="94119" y="3492"/>
                  </a:lnTo>
                  <a:lnTo>
                    <a:pt x="93675" y="3187"/>
                  </a:lnTo>
                  <a:lnTo>
                    <a:pt x="93192" y="3873"/>
                  </a:lnTo>
                  <a:lnTo>
                    <a:pt x="93637" y="4191"/>
                  </a:lnTo>
                  <a:lnTo>
                    <a:pt x="94081" y="4483"/>
                  </a:lnTo>
                  <a:lnTo>
                    <a:pt x="94551" y="3810"/>
                  </a:lnTo>
                  <a:close/>
                </a:path>
                <a:path w="114934" h="99695">
                  <a:moveTo>
                    <a:pt x="95186" y="62064"/>
                  </a:moveTo>
                  <a:lnTo>
                    <a:pt x="94754" y="61734"/>
                  </a:lnTo>
                  <a:lnTo>
                    <a:pt x="94335" y="61417"/>
                  </a:lnTo>
                  <a:lnTo>
                    <a:pt x="93827" y="62090"/>
                  </a:lnTo>
                  <a:lnTo>
                    <a:pt x="94259" y="62407"/>
                  </a:lnTo>
                  <a:lnTo>
                    <a:pt x="94678" y="62738"/>
                  </a:lnTo>
                  <a:lnTo>
                    <a:pt x="95186" y="62064"/>
                  </a:lnTo>
                  <a:close/>
                </a:path>
                <a:path w="114934" h="99695">
                  <a:moveTo>
                    <a:pt x="96062" y="17195"/>
                  </a:moveTo>
                  <a:lnTo>
                    <a:pt x="95986" y="16548"/>
                  </a:lnTo>
                  <a:lnTo>
                    <a:pt x="95872" y="16002"/>
                  </a:lnTo>
                  <a:lnTo>
                    <a:pt x="94932" y="15900"/>
                  </a:lnTo>
                  <a:lnTo>
                    <a:pt x="95008" y="16560"/>
                  </a:lnTo>
                  <a:lnTo>
                    <a:pt x="95123" y="17094"/>
                  </a:lnTo>
                  <a:lnTo>
                    <a:pt x="96062" y="17195"/>
                  </a:lnTo>
                  <a:close/>
                </a:path>
                <a:path w="114934" h="99695">
                  <a:moveTo>
                    <a:pt x="96202" y="57772"/>
                  </a:moveTo>
                  <a:lnTo>
                    <a:pt x="95770" y="57442"/>
                  </a:lnTo>
                  <a:lnTo>
                    <a:pt x="95351" y="57124"/>
                  </a:lnTo>
                  <a:lnTo>
                    <a:pt x="94843" y="57785"/>
                  </a:lnTo>
                  <a:lnTo>
                    <a:pt x="95275" y="58102"/>
                  </a:lnTo>
                  <a:lnTo>
                    <a:pt x="95707" y="58445"/>
                  </a:lnTo>
                  <a:lnTo>
                    <a:pt x="96202" y="57772"/>
                  </a:lnTo>
                  <a:close/>
                </a:path>
                <a:path w="114934" h="99695">
                  <a:moveTo>
                    <a:pt x="96291" y="40449"/>
                  </a:moveTo>
                  <a:lnTo>
                    <a:pt x="95859" y="40106"/>
                  </a:lnTo>
                  <a:lnTo>
                    <a:pt x="95427" y="39801"/>
                  </a:lnTo>
                  <a:lnTo>
                    <a:pt x="94932" y="40474"/>
                  </a:lnTo>
                  <a:lnTo>
                    <a:pt x="95351" y="40779"/>
                  </a:lnTo>
                  <a:lnTo>
                    <a:pt x="95783" y="41122"/>
                  </a:lnTo>
                  <a:lnTo>
                    <a:pt x="96291" y="40449"/>
                  </a:lnTo>
                  <a:close/>
                </a:path>
                <a:path w="114934" h="99695">
                  <a:moveTo>
                    <a:pt x="96570" y="37236"/>
                  </a:moveTo>
                  <a:lnTo>
                    <a:pt x="93941" y="35229"/>
                  </a:lnTo>
                  <a:lnTo>
                    <a:pt x="94526" y="37007"/>
                  </a:lnTo>
                  <a:lnTo>
                    <a:pt x="94551" y="37134"/>
                  </a:lnTo>
                  <a:lnTo>
                    <a:pt x="94640" y="37261"/>
                  </a:lnTo>
                  <a:lnTo>
                    <a:pt x="94792" y="37325"/>
                  </a:lnTo>
                  <a:lnTo>
                    <a:pt x="96570" y="37236"/>
                  </a:lnTo>
                  <a:close/>
                </a:path>
                <a:path w="114934" h="99695">
                  <a:moveTo>
                    <a:pt x="96723" y="48679"/>
                  </a:moveTo>
                  <a:lnTo>
                    <a:pt x="96304" y="48348"/>
                  </a:lnTo>
                  <a:lnTo>
                    <a:pt x="95872" y="48031"/>
                  </a:lnTo>
                  <a:lnTo>
                    <a:pt x="95377" y="48704"/>
                  </a:lnTo>
                  <a:lnTo>
                    <a:pt x="95796" y="49009"/>
                  </a:lnTo>
                  <a:lnTo>
                    <a:pt x="96227" y="49352"/>
                  </a:lnTo>
                  <a:lnTo>
                    <a:pt x="96723" y="48679"/>
                  </a:lnTo>
                  <a:close/>
                </a:path>
                <a:path w="114934" h="99695">
                  <a:moveTo>
                    <a:pt x="96901" y="52438"/>
                  </a:moveTo>
                  <a:lnTo>
                    <a:pt x="96469" y="52120"/>
                  </a:lnTo>
                  <a:lnTo>
                    <a:pt x="96037" y="51777"/>
                  </a:lnTo>
                  <a:lnTo>
                    <a:pt x="95542" y="52451"/>
                  </a:lnTo>
                  <a:lnTo>
                    <a:pt x="95973" y="52768"/>
                  </a:lnTo>
                  <a:lnTo>
                    <a:pt x="96393" y="53098"/>
                  </a:lnTo>
                  <a:lnTo>
                    <a:pt x="96901" y="52438"/>
                  </a:lnTo>
                  <a:close/>
                </a:path>
                <a:path w="114934" h="99695">
                  <a:moveTo>
                    <a:pt x="96913" y="44856"/>
                  </a:moveTo>
                  <a:lnTo>
                    <a:pt x="96481" y="44526"/>
                  </a:lnTo>
                  <a:lnTo>
                    <a:pt x="96050" y="44208"/>
                  </a:lnTo>
                  <a:lnTo>
                    <a:pt x="95554" y="44881"/>
                  </a:lnTo>
                  <a:lnTo>
                    <a:pt x="95986" y="45186"/>
                  </a:lnTo>
                  <a:lnTo>
                    <a:pt x="96418" y="45529"/>
                  </a:lnTo>
                  <a:lnTo>
                    <a:pt x="96913" y="44856"/>
                  </a:lnTo>
                  <a:close/>
                </a:path>
                <a:path w="114934" h="99695">
                  <a:moveTo>
                    <a:pt x="98806" y="9766"/>
                  </a:moveTo>
                  <a:lnTo>
                    <a:pt x="98158" y="7848"/>
                  </a:lnTo>
                  <a:lnTo>
                    <a:pt x="97409" y="8648"/>
                  </a:lnTo>
                  <a:lnTo>
                    <a:pt x="97218" y="8890"/>
                  </a:lnTo>
                  <a:lnTo>
                    <a:pt x="97409" y="9207"/>
                  </a:lnTo>
                  <a:lnTo>
                    <a:pt x="97663" y="9334"/>
                  </a:lnTo>
                  <a:lnTo>
                    <a:pt x="98806" y="9766"/>
                  </a:lnTo>
                  <a:close/>
                </a:path>
                <a:path w="114934" h="99695">
                  <a:moveTo>
                    <a:pt x="101549" y="27025"/>
                  </a:moveTo>
                  <a:lnTo>
                    <a:pt x="100812" y="27076"/>
                  </a:lnTo>
                  <a:lnTo>
                    <a:pt x="100139" y="26987"/>
                  </a:lnTo>
                  <a:lnTo>
                    <a:pt x="99961" y="27978"/>
                  </a:lnTo>
                  <a:lnTo>
                    <a:pt x="100698" y="27940"/>
                  </a:lnTo>
                  <a:lnTo>
                    <a:pt x="101358" y="28016"/>
                  </a:lnTo>
                  <a:lnTo>
                    <a:pt x="101549" y="27025"/>
                  </a:lnTo>
                  <a:close/>
                </a:path>
                <a:path w="114934" h="99695">
                  <a:moveTo>
                    <a:pt x="103962" y="18643"/>
                  </a:moveTo>
                  <a:lnTo>
                    <a:pt x="103390" y="17538"/>
                  </a:lnTo>
                  <a:lnTo>
                    <a:pt x="102844" y="17780"/>
                  </a:lnTo>
                  <a:lnTo>
                    <a:pt x="102298" y="18008"/>
                  </a:lnTo>
                  <a:lnTo>
                    <a:pt x="102870" y="19126"/>
                  </a:lnTo>
                  <a:lnTo>
                    <a:pt x="103403" y="18897"/>
                  </a:lnTo>
                  <a:lnTo>
                    <a:pt x="103962" y="18643"/>
                  </a:lnTo>
                  <a:close/>
                </a:path>
                <a:path w="114934" h="99695">
                  <a:moveTo>
                    <a:pt x="111696" y="20231"/>
                  </a:moveTo>
                  <a:lnTo>
                    <a:pt x="111264" y="19939"/>
                  </a:lnTo>
                  <a:lnTo>
                    <a:pt x="110820" y="19621"/>
                  </a:lnTo>
                  <a:lnTo>
                    <a:pt x="110350" y="20294"/>
                  </a:lnTo>
                  <a:lnTo>
                    <a:pt x="110782" y="20612"/>
                  </a:lnTo>
                  <a:lnTo>
                    <a:pt x="111226" y="20904"/>
                  </a:lnTo>
                  <a:lnTo>
                    <a:pt x="111696" y="20231"/>
                  </a:lnTo>
                  <a:close/>
                </a:path>
                <a:path w="114934" h="99695">
                  <a:moveTo>
                    <a:pt x="114401" y="26047"/>
                  </a:moveTo>
                  <a:lnTo>
                    <a:pt x="113919" y="25704"/>
                  </a:lnTo>
                  <a:lnTo>
                    <a:pt x="113436" y="25361"/>
                  </a:lnTo>
                  <a:lnTo>
                    <a:pt x="112737" y="26352"/>
                  </a:lnTo>
                  <a:lnTo>
                    <a:pt x="113220" y="26682"/>
                  </a:lnTo>
                  <a:lnTo>
                    <a:pt x="113690" y="27051"/>
                  </a:lnTo>
                  <a:lnTo>
                    <a:pt x="114401" y="26047"/>
                  </a:lnTo>
                  <a:close/>
                </a:path>
              </a:pathLst>
            </a:custGeom>
            <a:solidFill>
              <a:srgbClr val="F25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035438" y="7678191"/>
              <a:ext cx="62230" cy="93980"/>
            </a:xfrm>
            <a:custGeom>
              <a:avLst/>
              <a:gdLst/>
              <a:ahLst/>
              <a:cxnLst/>
              <a:rect l="l" t="t" r="r" b="b"/>
              <a:pathLst>
                <a:path w="62229" h="93979">
                  <a:moveTo>
                    <a:pt x="1498" y="79476"/>
                  </a:moveTo>
                  <a:lnTo>
                    <a:pt x="647" y="78867"/>
                  </a:lnTo>
                  <a:lnTo>
                    <a:pt x="330" y="79336"/>
                  </a:lnTo>
                  <a:lnTo>
                    <a:pt x="0" y="79806"/>
                  </a:lnTo>
                  <a:lnTo>
                    <a:pt x="850" y="80403"/>
                  </a:lnTo>
                  <a:lnTo>
                    <a:pt x="1168" y="79921"/>
                  </a:lnTo>
                  <a:lnTo>
                    <a:pt x="1498" y="79476"/>
                  </a:lnTo>
                  <a:close/>
                </a:path>
                <a:path w="62229" h="93979">
                  <a:moveTo>
                    <a:pt x="6921" y="85115"/>
                  </a:moveTo>
                  <a:lnTo>
                    <a:pt x="6502" y="84785"/>
                  </a:lnTo>
                  <a:lnTo>
                    <a:pt x="5816" y="84340"/>
                  </a:lnTo>
                  <a:lnTo>
                    <a:pt x="5092" y="85547"/>
                  </a:lnTo>
                  <a:lnTo>
                    <a:pt x="6070" y="85585"/>
                  </a:lnTo>
                  <a:lnTo>
                    <a:pt x="6515" y="85598"/>
                  </a:lnTo>
                  <a:lnTo>
                    <a:pt x="6921" y="85115"/>
                  </a:lnTo>
                  <a:close/>
                </a:path>
                <a:path w="62229" h="93979">
                  <a:moveTo>
                    <a:pt x="7632" y="72986"/>
                  </a:moveTo>
                  <a:lnTo>
                    <a:pt x="4445" y="74726"/>
                  </a:lnTo>
                  <a:lnTo>
                    <a:pt x="3568" y="73101"/>
                  </a:lnTo>
                  <a:lnTo>
                    <a:pt x="2616" y="75349"/>
                  </a:lnTo>
                  <a:lnTo>
                    <a:pt x="4254" y="75107"/>
                  </a:lnTo>
                  <a:lnTo>
                    <a:pt x="5321" y="78320"/>
                  </a:lnTo>
                  <a:lnTo>
                    <a:pt x="7632" y="72986"/>
                  </a:lnTo>
                  <a:close/>
                </a:path>
                <a:path w="62229" h="93979">
                  <a:moveTo>
                    <a:pt x="8636" y="89979"/>
                  </a:moveTo>
                  <a:lnTo>
                    <a:pt x="8166" y="89649"/>
                  </a:lnTo>
                  <a:lnTo>
                    <a:pt x="7708" y="89319"/>
                  </a:lnTo>
                  <a:lnTo>
                    <a:pt x="7112" y="90170"/>
                  </a:lnTo>
                  <a:lnTo>
                    <a:pt x="7581" y="90487"/>
                  </a:lnTo>
                  <a:lnTo>
                    <a:pt x="8039" y="90817"/>
                  </a:lnTo>
                  <a:lnTo>
                    <a:pt x="8636" y="89979"/>
                  </a:lnTo>
                  <a:close/>
                </a:path>
                <a:path w="62229" h="93979">
                  <a:moveTo>
                    <a:pt x="10350" y="92506"/>
                  </a:moveTo>
                  <a:lnTo>
                    <a:pt x="10274" y="92075"/>
                  </a:lnTo>
                  <a:lnTo>
                    <a:pt x="10058" y="91897"/>
                  </a:lnTo>
                  <a:lnTo>
                    <a:pt x="9017" y="91401"/>
                  </a:lnTo>
                  <a:lnTo>
                    <a:pt x="9398" y="93573"/>
                  </a:lnTo>
                  <a:lnTo>
                    <a:pt x="10210" y="92735"/>
                  </a:lnTo>
                  <a:lnTo>
                    <a:pt x="10350" y="92506"/>
                  </a:lnTo>
                  <a:close/>
                </a:path>
                <a:path w="62229" h="93979">
                  <a:moveTo>
                    <a:pt x="11417" y="85902"/>
                  </a:moveTo>
                  <a:lnTo>
                    <a:pt x="11150" y="85737"/>
                  </a:lnTo>
                  <a:lnTo>
                    <a:pt x="10172" y="85242"/>
                  </a:lnTo>
                  <a:lnTo>
                    <a:pt x="10210" y="87261"/>
                  </a:lnTo>
                  <a:lnTo>
                    <a:pt x="11137" y="86474"/>
                  </a:lnTo>
                  <a:lnTo>
                    <a:pt x="11328" y="86258"/>
                  </a:lnTo>
                  <a:lnTo>
                    <a:pt x="11417" y="85902"/>
                  </a:lnTo>
                  <a:close/>
                </a:path>
                <a:path w="62229" h="93979">
                  <a:moveTo>
                    <a:pt x="12446" y="88874"/>
                  </a:moveTo>
                  <a:lnTo>
                    <a:pt x="11633" y="89077"/>
                  </a:lnTo>
                  <a:lnTo>
                    <a:pt x="11506" y="89001"/>
                  </a:lnTo>
                  <a:lnTo>
                    <a:pt x="10756" y="88823"/>
                  </a:lnTo>
                  <a:lnTo>
                    <a:pt x="10845" y="89928"/>
                  </a:lnTo>
                  <a:lnTo>
                    <a:pt x="11506" y="89928"/>
                  </a:lnTo>
                  <a:lnTo>
                    <a:pt x="12255" y="90119"/>
                  </a:lnTo>
                  <a:lnTo>
                    <a:pt x="12446" y="88874"/>
                  </a:lnTo>
                  <a:close/>
                </a:path>
                <a:path w="62229" h="93979">
                  <a:moveTo>
                    <a:pt x="12649" y="74815"/>
                  </a:moveTo>
                  <a:lnTo>
                    <a:pt x="12065" y="74574"/>
                  </a:lnTo>
                  <a:lnTo>
                    <a:pt x="12293" y="74231"/>
                  </a:lnTo>
                  <a:lnTo>
                    <a:pt x="11925" y="74053"/>
                  </a:lnTo>
                  <a:lnTo>
                    <a:pt x="11798" y="73774"/>
                  </a:lnTo>
                  <a:lnTo>
                    <a:pt x="11734" y="72237"/>
                  </a:lnTo>
                  <a:lnTo>
                    <a:pt x="10350" y="73621"/>
                  </a:lnTo>
                  <a:lnTo>
                    <a:pt x="11188" y="74383"/>
                  </a:lnTo>
                  <a:lnTo>
                    <a:pt x="10795" y="74790"/>
                  </a:lnTo>
                  <a:lnTo>
                    <a:pt x="11417" y="75145"/>
                  </a:lnTo>
                  <a:lnTo>
                    <a:pt x="11709" y="75336"/>
                  </a:lnTo>
                  <a:lnTo>
                    <a:pt x="12255" y="75692"/>
                  </a:lnTo>
                  <a:lnTo>
                    <a:pt x="12649" y="74815"/>
                  </a:lnTo>
                  <a:close/>
                </a:path>
                <a:path w="62229" h="93979">
                  <a:moveTo>
                    <a:pt x="12738" y="84035"/>
                  </a:moveTo>
                  <a:lnTo>
                    <a:pt x="11760" y="84023"/>
                  </a:lnTo>
                  <a:lnTo>
                    <a:pt x="11315" y="83985"/>
                  </a:lnTo>
                  <a:lnTo>
                    <a:pt x="10909" y="84480"/>
                  </a:lnTo>
                  <a:lnTo>
                    <a:pt x="11328" y="84810"/>
                  </a:lnTo>
                  <a:lnTo>
                    <a:pt x="12014" y="85242"/>
                  </a:lnTo>
                  <a:lnTo>
                    <a:pt x="12738" y="84035"/>
                  </a:lnTo>
                  <a:close/>
                </a:path>
                <a:path w="62229" h="93979">
                  <a:moveTo>
                    <a:pt x="15062" y="69037"/>
                  </a:moveTo>
                  <a:lnTo>
                    <a:pt x="9690" y="65252"/>
                  </a:lnTo>
                  <a:lnTo>
                    <a:pt x="10515" y="69202"/>
                  </a:lnTo>
                  <a:lnTo>
                    <a:pt x="10464" y="69469"/>
                  </a:lnTo>
                  <a:lnTo>
                    <a:pt x="10858" y="69748"/>
                  </a:lnTo>
                  <a:lnTo>
                    <a:pt x="11087" y="69583"/>
                  </a:lnTo>
                  <a:lnTo>
                    <a:pt x="15062" y="69037"/>
                  </a:lnTo>
                  <a:close/>
                </a:path>
                <a:path w="62229" h="93979">
                  <a:moveTo>
                    <a:pt x="15189" y="82016"/>
                  </a:moveTo>
                  <a:lnTo>
                    <a:pt x="14363" y="82207"/>
                  </a:lnTo>
                  <a:lnTo>
                    <a:pt x="13614" y="81737"/>
                  </a:lnTo>
                  <a:lnTo>
                    <a:pt x="13436" y="83045"/>
                  </a:lnTo>
                  <a:lnTo>
                    <a:pt x="14236" y="83058"/>
                  </a:lnTo>
                  <a:lnTo>
                    <a:pt x="14986" y="83235"/>
                  </a:lnTo>
                  <a:lnTo>
                    <a:pt x="15189" y="82016"/>
                  </a:lnTo>
                  <a:close/>
                </a:path>
                <a:path w="62229" h="93979">
                  <a:moveTo>
                    <a:pt x="16662" y="34544"/>
                  </a:moveTo>
                  <a:lnTo>
                    <a:pt x="16230" y="34251"/>
                  </a:lnTo>
                  <a:lnTo>
                    <a:pt x="15786" y="33934"/>
                  </a:lnTo>
                  <a:lnTo>
                    <a:pt x="15303" y="34632"/>
                  </a:lnTo>
                  <a:lnTo>
                    <a:pt x="15748" y="34925"/>
                  </a:lnTo>
                  <a:lnTo>
                    <a:pt x="16192" y="35242"/>
                  </a:lnTo>
                  <a:lnTo>
                    <a:pt x="16662" y="34544"/>
                  </a:lnTo>
                  <a:close/>
                </a:path>
                <a:path w="62229" h="93979">
                  <a:moveTo>
                    <a:pt x="17348" y="56388"/>
                  </a:moveTo>
                  <a:lnTo>
                    <a:pt x="16802" y="56159"/>
                  </a:lnTo>
                  <a:lnTo>
                    <a:pt x="16560" y="56451"/>
                  </a:lnTo>
                  <a:lnTo>
                    <a:pt x="14935" y="56426"/>
                  </a:lnTo>
                  <a:lnTo>
                    <a:pt x="17030" y="58293"/>
                  </a:lnTo>
                  <a:lnTo>
                    <a:pt x="17284" y="56756"/>
                  </a:lnTo>
                  <a:lnTo>
                    <a:pt x="17348" y="56388"/>
                  </a:lnTo>
                  <a:close/>
                </a:path>
                <a:path w="62229" h="93979">
                  <a:moveTo>
                    <a:pt x="17360" y="91109"/>
                  </a:moveTo>
                  <a:lnTo>
                    <a:pt x="16764" y="90805"/>
                  </a:lnTo>
                  <a:lnTo>
                    <a:pt x="16484" y="90627"/>
                  </a:lnTo>
                  <a:lnTo>
                    <a:pt x="15113" y="90246"/>
                  </a:lnTo>
                  <a:lnTo>
                    <a:pt x="16192" y="92036"/>
                  </a:lnTo>
                  <a:lnTo>
                    <a:pt x="15709" y="92722"/>
                  </a:lnTo>
                  <a:lnTo>
                    <a:pt x="16179" y="93052"/>
                  </a:lnTo>
                  <a:lnTo>
                    <a:pt x="16637" y="93383"/>
                  </a:lnTo>
                  <a:lnTo>
                    <a:pt x="17233" y="92532"/>
                  </a:lnTo>
                  <a:lnTo>
                    <a:pt x="16776" y="92202"/>
                  </a:lnTo>
                  <a:lnTo>
                    <a:pt x="16586" y="92075"/>
                  </a:lnTo>
                  <a:lnTo>
                    <a:pt x="17056" y="91528"/>
                  </a:lnTo>
                  <a:lnTo>
                    <a:pt x="17360" y="91109"/>
                  </a:lnTo>
                  <a:close/>
                </a:path>
                <a:path w="62229" h="93979">
                  <a:moveTo>
                    <a:pt x="17970" y="86817"/>
                  </a:moveTo>
                  <a:lnTo>
                    <a:pt x="17526" y="86512"/>
                  </a:lnTo>
                  <a:lnTo>
                    <a:pt x="17208" y="86296"/>
                  </a:lnTo>
                  <a:lnTo>
                    <a:pt x="17360" y="85725"/>
                  </a:lnTo>
                  <a:lnTo>
                    <a:pt x="16929" y="85394"/>
                  </a:lnTo>
                  <a:lnTo>
                    <a:pt x="16306" y="85026"/>
                  </a:lnTo>
                  <a:lnTo>
                    <a:pt x="16065" y="86004"/>
                  </a:lnTo>
                  <a:lnTo>
                    <a:pt x="16497" y="86334"/>
                  </a:lnTo>
                  <a:lnTo>
                    <a:pt x="16852" y="86537"/>
                  </a:lnTo>
                  <a:lnTo>
                    <a:pt x="16611" y="86880"/>
                  </a:lnTo>
                  <a:lnTo>
                    <a:pt x="17056" y="87185"/>
                  </a:lnTo>
                  <a:lnTo>
                    <a:pt x="17487" y="87503"/>
                  </a:lnTo>
                  <a:lnTo>
                    <a:pt x="17970" y="86817"/>
                  </a:lnTo>
                  <a:close/>
                </a:path>
                <a:path w="62229" h="93979">
                  <a:moveTo>
                    <a:pt x="20421" y="70942"/>
                  </a:moveTo>
                  <a:lnTo>
                    <a:pt x="19900" y="70878"/>
                  </a:lnTo>
                  <a:lnTo>
                    <a:pt x="19380" y="69913"/>
                  </a:lnTo>
                  <a:lnTo>
                    <a:pt x="17538" y="70751"/>
                  </a:lnTo>
                  <a:lnTo>
                    <a:pt x="18211" y="71780"/>
                  </a:lnTo>
                  <a:lnTo>
                    <a:pt x="18542" y="72364"/>
                  </a:lnTo>
                  <a:lnTo>
                    <a:pt x="19545" y="72250"/>
                  </a:lnTo>
                  <a:lnTo>
                    <a:pt x="19875" y="71729"/>
                  </a:lnTo>
                  <a:lnTo>
                    <a:pt x="20332" y="71691"/>
                  </a:lnTo>
                  <a:lnTo>
                    <a:pt x="20421" y="70942"/>
                  </a:lnTo>
                  <a:close/>
                </a:path>
                <a:path w="62229" h="93979">
                  <a:moveTo>
                    <a:pt x="21094" y="76746"/>
                  </a:moveTo>
                  <a:lnTo>
                    <a:pt x="20866" y="76212"/>
                  </a:lnTo>
                  <a:lnTo>
                    <a:pt x="20612" y="75653"/>
                  </a:lnTo>
                  <a:lnTo>
                    <a:pt x="19494" y="76212"/>
                  </a:lnTo>
                  <a:lnTo>
                    <a:pt x="19723" y="76771"/>
                  </a:lnTo>
                  <a:lnTo>
                    <a:pt x="19977" y="77304"/>
                  </a:lnTo>
                  <a:lnTo>
                    <a:pt x="21094" y="76746"/>
                  </a:lnTo>
                  <a:close/>
                </a:path>
                <a:path w="62229" h="93979">
                  <a:moveTo>
                    <a:pt x="21120" y="82461"/>
                  </a:moveTo>
                  <a:lnTo>
                    <a:pt x="20929" y="82143"/>
                  </a:lnTo>
                  <a:lnTo>
                    <a:pt x="20675" y="82029"/>
                  </a:lnTo>
                  <a:lnTo>
                    <a:pt x="19532" y="81584"/>
                  </a:lnTo>
                  <a:lnTo>
                    <a:pt x="20180" y="83489"/>
                  </a:lnTo>
                  <a:lnTo>
                    <a:pt x="20929" y="82702"/>
                  </a:lnTo>
                  <a:lnTo>
                    <a:pt x="21120" y="82461"/>
                  </a:lnTo>
                  <a:close/>
                </a:path>
                <a:path w="62229" h="93979">
                  <a:moveTo>
                    <a:pt x="21907" y="89560"/>
                  </a:moveTo>
                  <a:lnTo>
                    <a:pt x="21513" y="89268"/>
                  </a:lnTo>
                  <a:lnTo>
                    <a:pt x="21247" y="89115"/>
                  </a:lnTo>
                  <a:lnTo>
                    <a:pt x="19977" y="88709"/>
                  </a:lnTo>
                  <a:lnTo>
                    <a:pt x="20929" y="90690"/>
                  </a:lnTo>
                  <a:lnTo>
                    <a:pt x="21653" y="89916"/>
                  </a:lnTo>
                  <a:lnTo>
                    <a:pt x="21907" y="89560"/>
                  </a:lnTo>
                  <a:close/>
                </a:path>
                <a:path w="62229" h="93979">
                  <a:moveTo>
                    <a:pt x="21945" y="27127"/>
                  </a:moveTo>
                  <a:lnTo>
                    <a:pt x="20993" y="26441"/>
                  </a:lnTo>
                  <a:lnTo>
                    <a:pt x="20421" y="26047"/>
                  </a:lnTo>
                  <a:lnTo>
                    <a:pt x="19812" y="26492"/>
                  </a:lnTo>
                  <a:lnTo>
                    <a:pt x="19697" y="27012"/>
                  </a:lnTo>
                  <a:lnTo>
                    <a:pt x="18478" y="26860"/>
                  </a:lnTo>
                  <a:lnTo>
                    <a:pt x="18973" y="28435"/>
                  </a:lnTo>
                  <a:lnTo>
                    <a:pt x="19913" y="27711"/>
                  </a:lnTo>
                  <a:lnTo>
                    <a:pt x="20739" y="28562"/>
                  </a:lnTo>
                  <a:lnTo>
                    <a:pt x="21945" y="27127"/>
                  </a:lnTo>
                  <a:close/>
                </a:path>
                <a:path w="62229" h="93979">
                  <a:moveTo>
                    <a:pt x="22199" y="91401"/>
                  </a:moveTo>
                  <a:lnTo>
                    <a:pt x="21717" y="91071"/>
                  </a:lnTo>
                  <a:lnTo>
                    <a:pt x="21259" y="90741"/>
                  </a:lnTo>
                  <a:lnTo>
                    <a:pt x="20662" y="91592"/>
                  </a:lnTo>
                  <a:lnTo>
                    <a:pt x="21132" y="91909"/>
                  </a:lnTo>
                  <a:lnTo>
                    <a:pt x="21602" y="92252"/>
                  </a:lnTo>
                  <a:lnTo>
                    <a:pt x="22199" y="91401"/>
                  </a:lnTo>
                  <a:close/>
                </a:path>
                <a:path w="62229" h="93979">
                  <a:moveTo>
                    <a:pt x="22301" y="74815"/>
                  </a:moveTo>
                  <a:lnTo>
                    <a:pt x="21704" y="73545"/>
                  </a:lnTo>
                  <a:lnTo>
                    <a:pt x="21145" y="73787"/>
                  </a:lnTo>
                  <a:lnTo>
                    <a:pt x="20586" y="74066"/>
                  </a:lnTo>
                  <a:lnTo>
                    <a:pt x="21183" y="75323"/>
                  </a:lnTo>
                  <a:lnTo>
                    <a:pt x="21742" y="75069"/>
                  </a:lnTo>
                  <a:lnTo>
                    <a:pt x="22301" y="74815"/>
                  </a:lnTo>
                  <a:close/>
                </a:path>
                <a:path w="62229" h="93979">
                  <a:moveTo>
                    <a:pt x="23583" y="23939"/>
                  </a:moveTo>
                  <a:lnTo>
                    <a:pt x="23177" y="23482"/>
                  </a:lnTo>
                  <a:lnTo>
                    <a:pt x="22733" y="22987"/>
                  </a:lnTo>
                  <a:lnTo>
                    <a:pt x="21844" y="23723"/>
                  </a:lnTo>
                  <a:lnTo>
                    <a:pt x="22453" y="24180"/>
                  </a:lnTo>
                  <a:lnTo>
                    <a:pt x="22898" y="24511"/>
                  </a:lnTo>
                  <a:lnTo>
                    <a:pt x="23583" y="23939"/>
                  </a:lnTo>
                  <a:close/>
                </a:path>
                <a:path w="62229" h="93979">
                  <a:moveTo>
                    <a:pt x="24130" y="15963"/>
                  </a:moveTo>
                  <a:lnTo>
                    <a:pt x="23685" y="15659"/>
                  </a:lnTo>
                  <a:lnTo>
                    <a:pt x="23241" y="15341"/>
                  </a:lnTo>
                  <a:lnTo>
                    <a:pt x="22771" y="16014"/>
                  </a:lnTo>
                  <a:lnTo>
                    <a:pt x="23202" y="16332"/>
                  </a:lnTo>
                  <a:lnTo>
                    <a:pt x="23647" y="16637"/>
                  </a:lnTo>
                  <a:lnTo>
                    <a:pt x="24130" y="15963"/>
                  </a:lnTo>
                  <a:close/>
                </a:path>
                <a:path w="62229" h="93979">
                  <a:moveTo>
                    <a:pt x="24422" y="50330"/>
                  </a:moveTo>
                  <a:lnTo>
                    <a:pt x="23901" y="48958"/>
                  </a:lnTo>
                  <a:lnTo>
                    <a:pt x="23304" y="49212"/>
                  </a:lnTo>
                  <a:lnTo>
                    <a:pt x="22771" y="49491"/>
                  </a:lnTo>
                  <a:lnTo>
                    <a:pt x="23291" y="50863"/>
                  </a:lnTo>
                  <a:lnTo>
                    <a:pt x="23888" y="50609"/>
                  </a:lnTo>
                  <a:lnTo>
                    <a:pt x="24422" y="50330"/>
                  </a:lnTo>
                  <a:close/>
                </a:path>
                <a:path w="62229" h="93979">
                  <a:moveTo>
                    <a:pt x="25158" y="59702"/>
                  </a:moveTo>
                  <a:lnTo>
                    <a:pt x="24714" y="59410"/>
                  </a:lnTo>
                  <a:lnTo>
                    <a:pt x="24282" y="59093"/>
                  </a:lnTo>
                  <a:lnTo>
                    <a:pt x="23799" y="59778"/>
                  </a:lnTo>
                  <a:lnTo>
                    <a:pt x="24244" y="60096"/>
                  </a:lnTo>
                  <a:lnTo>
                    <a:pt x="24676" y="60388"/>
                  </a:lnTo>
                  <a:lnTo>
                    <a:pt x="25158" y="59702"/>
                  </a:lnTo>
                  <a:close/>
                </a:path>
                <a:path w="62229" h="93979">
                  <a:moveTo>
                    <a:pt x="25628" y="92163"/>
                  </a:moveTo>
                  <a:lnTo>
                    <a:pt x="25234" y="91871"/>
                  </a:lnTo>
                  <a:lnTo>
                    <a:pt x="24968" y="91719"/>
                  </a:lnTo>
                  <a:lnTo>
                    <a:pt x="23698" y="91313"/>
                  </a:lnTo>
                  <a:lnTo>
                    <a:pt x="24650" y="93281"/>
                  </a:lnTo>
                  <a:lnTo>
                    <a:pt x="25374" y="92506"/>
                  </a:lnTo>
                  <a:lnTo>
                    <a:pt x="25628" y="92163"/>
                  </a:lnTo>
                  <a:close/>
                </a:path>
                <a:path w="62229" h="93979">
                  <a:moveTo>
                    <a:pt x="25742" y="86271"/>
                  </a:moveTo>
                  <a:lnTo>
                    <a:pt x="24866" y="85648"/>
                  </a:lnTo>
                  <a:lnTo>
                    <a:pt x="24396" y="86334"/>
                  </a:lnTo>
                  <a:lnTo>
                    <a:pt x="24828" y="86639"/>
                  </a:lnTo>
                  <a:lnTo>
                    <a:pt x="25260" y="86956"/>
                  </a:lnTo>
                  <a:lnTo>
                    <a:pt x="25742" y="86271"/>
                  </a:lnTo>
                  <a:close/>
                </a:path>
                <a:path w="62229" h="93979">
                  <a:moveTo>
                    <a:pt x="25857" y="65265"/>
                  </a:moveTo>
                  <a:lnTo>
                    <a:pt x="25069" y="64516"/>
                  </a:lnTo>
                  <a:lnTo>
                    <a:pt x="24803" y="64325"/>
                  </a:lnTo>
                  <a:lnTo>
                    <a:pt x="24511" y="64516"/>
                  </a:lnTo>
                  <a:lnTo>
                    <a:pt x="24384" y="64770"/>
                  </a:lnTo>
                  <a:lnTo>
                    <a:pt x="23952" y="65900"/>
                  </a:lnTo>
                  <a:lnTo>
                    <a:pt x="25857" y="65265"/>
                  </a:lnTo>
                  <a:close/>
                </a:path>
                <a:path w="62229" h="93979">
                  <a:moveTo>
                    <a:pt x="26098" y="81648"/>
                  </a:moveTo>
                  <a:lnTo>
                    <a:pt x="24828" y="82600"/>
                  </a:lnTo>
                  <a:lnTo>
                    <a:pt x="24638" y="83223"/>
                  </a:lnTo>
                  <a:lnTo>
                    <a:pt x="24396" y="84480"/>
                  </a:lnTo>
                  <a:lnTo>
                    <a:pt x="25679" y="83540"/>
                  </a:lnTo>
                  <a:lnTo>
                    <a:pt x="25857" y="82918"/>
                  </a:lnTo>
                  <a:lnTo>
                    <a:pt x="26098" y="81648"/>
                  </a:lnTo>
                  <a:close/>
                </a:path>
                <a:path w="62229" h="93979">
                  <a:moveTo>
                    <a:pt x="27228" y="11214"/>
                  </a:moveTo>
                  <a:lnTo>
                    <a:pt x="26784" y="10883"/>
                  </a:lnTo>
                  <a:lnTo>
                    <a:pt x="26352" y="10591"/>
                  </a:lnTo>
                  <a:lnTo>
                    <a:pt x="25869" y="11264"/>
                  </a:lnTo>
                  <a:lnTo>
                    <a:pt x="26314" y="11582"/>
                  </a:lnTo>
                  <a:lnTo>
                    <a:pt x="26746" y="11887"/>
                  </a:lnTo>
                  <a:lnTo>
                    <a:pt x="27228" y="11214"/>
                  </a:lnTo>
                  <a:close/>
                </a:path>
                <a:path w="62229" h="93979">
                  <a:moveTo>
                    <a:pt x="27927" y="41440"/>
                  </a:moveTo>
                  <a:lnTo>
                    <a:pt x="26530" y="40474"/>
                  </a:lnTo>
                  <a:lnTo>
                    <a:pt x="26212" y="41770"/>
                  </a:lnTo>
                  <a:lnTo>
                    <a:pt x="23507" y="41719"/>
                  </a:lnTo>
                  <a:lnTo>
                    <a:pt x="26111" y="45021"/>
                  </a:lnTo>
                  <a:lnTo>
                    <a:pt x="26911" y="42659"/>
                  </a:lnTo>
                  <a:lnTo>
                    <a:pt x="26898" y="42329"/>
                  </a:lnTo>
                  <a:lnTo>
                    <a:pt x="26809" y="42189"/>
                  </a:lnTo>
                  <a:lnTo>
                    <a:pt x="27927" y="41440"/>
                  </a:lnTo>
                  <a:close/>
                </a:path>
                <a:path w="62229" h="93979">
                  <a:moveTo>
                    <a:pt x="28727" y="91706"/>
                  </a:moveTo>
                  <a:lnTo>
                    <a:pt x="28536" y="91401"/>
                  </a:lnTo>
                  <a:lnTo>
                    <a:pt x="28282" y="91262"/>
                  </a:lnTo>
                  <a:lnTo>
                    <a:pt x="27343" y="90919"/>
                  </a:lnTo>
                  <a:lnTo>
                    <a:pt x="27698" y="90411"/>
                  </a:lnTo>
                  <a:lnTo>
                    <a:pt x="27254" y="90106"/>
                  </a:lnTo>
                  <a:lnTo>
                    <a:pt x="26809" y="89789"/>
                  </a:lnTo>
                  <a:lnTo>
                    <a:pt x="26339" y="90474"/>
                  </a:lnTo>
                  <a:lnTo>
                    <a:pt x="27216" y="91097"/>
                  </a:lnTo>
                  <a:lnTo>
                    <a:pt x="27787" y="92748"/>
                  </a:lnTo>
                  <a:lnTo>
                    <a:pt x="28536" y="91960"/>
                  </a:lnTo>
                  <a:lnTo>
                    <a:pt x="28727" y="91706"/>
                  </a:lnTo>
                  <a:close/>
                </a:path>
                <a:path w="62229" h="93979">
                  <a:moveTo>
                    <a:pt x="29400" y="66852"/>
                  </a:moveTo>
                  <a:lnTo>
                    <a:pt x="29298" y="66243"/>
                  </a:lnTo>
                  <a:lnTo>
                    <a:pt x="29197" y="65659"/>
                  </a:lnTo>
                  <a:lnTo>
                    <a:pt x="27851" y="65887"/>
                  </a:lnTo>
                  <a:lnTo>
                    <a:pt x="27965" y="66497"/>
                  </a:lnTo>
                  <a:lnTo>
                    <a:pt x="28067" y="67081"/>
                  </a:lnTo>
                  <a:lnTo>
                    <a:pt x="29400" y="66852"/>
                  </a:lnTo>
                  <a:close/>
                </a:path>
                <a:path w="62229" h="93979">
                  <a:moveTo>
                    <a:pt x="30505" y="46113"/>
                  </a:moveTo>
                  <a:lnTo>
                    <a:pt x="30073" y="45808"/>
                  </a:lnTo>
                  <a:lnTo>
                    <a:pt x="29629" y="45504"/>
                  </a:lnTo>
                  <a:lnTo>
                    <a:pt x="29146" y="46189"/>
                  </a:lnTo>
                  <a:lnTo>
                    <a:pt x="29591" y="46482"/>
                  </a:lnTo>
                  <a:lnTo>
                    <a:pt x="30035" y="46799"/>
                  </a:lnTo>
                  <a:lnTo>
                    <a:pt x="30505" y="46113"/>
                  </a:lnTo>
                  <a:close/>
                </a:path>
                <a:path w="62229" h="93979">
                  <a:moveTo>
                    <a:pt x="30670" y="72555"/>
                  </a:moveTo>
                  <a:lnTo>
                    <a:pt x="29743" y="71031"/>
                  </a:lnTo>
                  <a:lnTo>
                    <a:pt x="29552" y="70878"/>
                  </a:lnTo>
                  <a:lnTo>
                    <a:pt x="29298" y="70954"/>
                  </a:lnTo>
                  <a:lnTo>
                    <a:pt x="29159" y="71132"/>
                  </a:lnTo>
                  <a:lnTo>
                    <a:pt x="26784" y="72059"/>
                  </a:lnTo>
                  <a:lnTo>
                    <a:pt x="30670" y="72555"/>
                  </a:lnTo>
                  <a:close/>
                </a:path>
                <a:path w="62229" h="93979">
                  <a:moveTo>
                    <a:pt x="30695" y="37185"/>
                  </a:moveTo>
                  <a:lnTo>
                    <a:pt x="30518" y="36766"/>
                  </a:lnTo>
                  <a:lnTo>
                    <a:pt x="30149" y="35864"/>
                  </a:lnTo>
                  <a:lnTo>
                    <a:pt x="29260" y="36969"/>
                  </a:lnTo>
                  <a:lnTo>
                    <a:pt x="29908" y="37465"/>
                  </a:lnTo>
                  <a:lnTo>
                    <a:pt x="30365" y="37731"/>
                  </a:lnTo>
                  <a:lnTo>
                    <a:pt x="30695" y="37185"/>
                  </a:lnTo>
                  <a:close/>
                </a:path>
                <a:path w="62229" h="93979">
                  <a:moveTo>
                    <a:pt x="31546" y="87680"/>
                  </a:moveTo>
                  <a:lnTo>
                    <a:pt x="31356" y="87363"/>
                  </a:lnTo>
                  <a:lnTo>
                    <a:pt x="31102" y="87261"/>
                  </a:lnTo>
                  <a:lnTo>
                    <a:pt x="29959" y="86804"/>
                  </a:lnTo>
                  <a:lnTo>
                    <a:pt x="30607" y="88709"/>
                  </a:lnTo>
                  <a:lnTo>
                    <a:pt x="31356" y="87934"/>
                  </a:lnTo>
                  <a:lnTo>
                    <a:pt x="31546" y="87680"/>
                  </a:lnTo>
                  <a:close/>
                </a:path>
                <a:path w="62229" h="93979">
                  <a:moveTo>
                    <a:pt x="31927" y="77393"/>
                  </a:moveTo>
                  <a:lnTo>
                    <a:pt x="30619" y="76390"/>
                  </a:lnTo>
                  <a:lnTo>
                    <a:pt x="30149" y="76238"/>
                  </a:lnTo>
                  <a:lnTo>
                    <a:pt x="29324" y="74955"/>
                  </a:lnTo>
                  <a:lnTo>
                    <a:pt x="29311" y="76263"/>
                  </a:lnTo>
                  <a:lnTo>
                    <a:pt x="29387" y="77444"/>
                  </a:lnTo>
                  <a:lnTo>
                    <a:pt x="31927" y="77393"/>
                  </a:lnTo>
                  <a:close/>
                </a:path>
                <a:path w="62229" h="93979">
                  <a:moveTo>
                    <a:pt x="32245" y="52717"/>
                  </a:moveTo>
                  <a:lnTo>
                    <a:pt x="31788" y="52324"/>
                  </a:lnTo>
                  <a:lnTo>
                    <a:pt x="31991" y="51816"/>
                  </a:lnTo>
                  <a:lnTo>
                    <a:pt x="31597" y="51384"/>
                  </a:lnTo>
                  <a:lnTo>
                    <a:pt x="31178" y="51155"/>
                  </a:lnTo>
                  <a:lnTo>
                    <a:pt x="29489" y="50368"/>
                  </a:lnTo>
                  <a:lnTo>
                    <a:pt x="29565" y="53111"/>
                  </a:lnTo>
                  <a:lnTo>
                    <a:pt x="31165" y="52870"/>
                  </a:lnTo>
                  <a:lnTo>
                    <a:pt x="31521" y="53390"/>
                  </a:lnTo>
                  <a:lnTo>
                    <a:pt x="32245" y="52717"/>
                  </a:lnTo>
                  <a:close/>
                </a:path>
                <a:path w="62229" h="93979">
                  <a:moveTo>
                    <a:pt x="32626" y="32283"/>
                  </a:moveTo>
                  <a:lnTo>
                    <a:pt x="32550" y="31851"/>
                  </a:lnTo>
                  <a:lnTo>
                    <a:pt x="32334" y="31673"/>
                  </a:lnTo>
                  <a:lnTo>
                    <a:pt x="31292" y="31178"/>
                  </a:lnTo>
                  <a:lnTo>
                    <a:pt x="31673" y="33350"/>
                  </a:lnTo>
                  <a:lnTo>
                    <a:pt x="32486" y="32524"/>
                  </a:lnTo>
                  <a:lnTo>
                    <a:pt x="32626" y="32283"/>
                  </a:lnTo>
                  <a:close/>
                </a:path>
                <a:path w="62229" h="93979">
                  <a:moveTo>
                    <a:pt x="33413" y="78663"/>
                  </a:moveTo>
                  <a:lnTo>
                    <a:pt x="32588" y="77851"/>
                  </a:lnTo>
                  <a:lnTo>
                    <a:pt x="32346" y="77711"/>
                  </a:lnTo>
                  <a:lnTo>
                    <a:pt x="31915" y="77787"/>
                  </a:lnTo>
                  <a:lnTo>
                    <a:pt x="31750" y="78003"/>
                  </a:lnTo>
                  <a:lnTo>
                    <a:pt x="31242" y="79057"/>
                  </a:lnTo>
                  <a:lnTo>
                    <a:pt x="33413" y="78663"/>
                  </a:lnTo>
                  <a:close/>
                </a:path>
                <a:path w="62229" h="93979">
                  <a:moveTo>
                    <a:pt x="33680" y="88785"/>
                  </a:moveTo>
                  <a:lnTo>
                    <a:pt x="32702" y="88747"/>
                  </a:lnTo>
                  <a:lnTo>
                    <a:pt x="32245" y="88709"/>
                  </a:lnTo>
                  <a:lnTo>
                    <a:pt x="31838" y="89217"/>
                  </a:lnTo>
                  <a:lnTo>
                    <a:pt x="32270" y="89547"/>
                  </a:lnTo>
                  <a:lnTo>
                    <a:pt x="32943" y="89966"/>
                  </a:lnTo>
                  <a:lnTo>
                    <a:pt x="33680" y="88785"/>
                  </a:lnTo>
                  <a:close/>
                </a:path>
                <a:path w="62229" h="93979">
                  <a:moveTo>
                    <a:pt x="34378" y="12001"/>
                  </a:moveTo>
                  <a:lnTo>
                    <a:pt x="33731" y="10096"/>
                  </a:lnTo>
                  <a:lnTo>
                    <a:pt x="32981" y="10883"/>
                  </a:lnTo>
                  <a:lnTo>
                    <a:pt x="32791" y="11150"/>
                  </a:lnTo>
                  <a:lnTo>
                    <a:pt x="32994" y="11442"/>
                  </a:lnTo>
                  <a:lnTo>
                    <a:pt x="33235" y="11569"/>
                  </a:lnTo>
                  <a:lnTo>
                    <a:pt x="34378" y="12001"/>
                  </a:lnTo>
                  <a:close/>
                </a:path>
                <a:path w="62229" h="93979">
                  <a:moveTo>
                    <a:pt x="35318" y="84861"/>
                  </a:moveTo>
                  <a:lnTo>
                    <a:pt x="34480" y="84048"/>
                  </a:lnTo>
                  <a:lnTo>
                    <a:pt x="34239" y="83908"/>
                  </a:lnTo>
                  <a:lnTo>
                    <a:pt x="33820" y="83997"/>
                  </a:lnTo>
                  <a:lnTo>
                    <a:pt x="33642" y="84201"/>
                  </a:lnTo>
                  <a:lnTo>
                    <a:pt x="33134" y="85255"/>
                  </a:lnTo>
                  <a:lnTo>
                    <a:pt x="35318" y="84861"/>
                  </a:lnTo>
                  <a:close/>
                </a:path>
                <a:path w="62229" h="93979">
                  <a:moveTo>
                    <a:pt x="37833" y="62941"/>
                  </a:moveTo>
                  <a:lnTo>
                    <a:pt x="36880" y="61963"/>
                  </a:lnTo>
                  <a:lnTo>
                    <a:pt x="36118" y="62306"/>
                  </a:lnTo>
                  <a:lnTo>
                    <a:pt x="36893" y="60604"/>
                  </a:lnTo>
                  <a:lnTo>
                    <a:pt x="34175" y="62268"/>
                  </a:lnTo>
                  <a:lnTo>
                    <a:pt x="35864" y="62509"/>
                  </a:lnTo>
                  <a:lnTo>
                    <a:pt x="35026" y="63373"/>
                  </a:lnTo>
                  <a:lnTo>
                    <a:pt x="36639" y="64617"/>
                  </a:lnTo>
                  <a:lnTo>
                    <a:pt x="37312" y="63639"/>
                  </a:lnTo>
                  <a:lnTo>
                    <a:pt x="37833" y="62941"/>
                  </a:lnTo>
                  <a:close/>
                </a:path>
                <a:path w="62229" h="93979">
                  <a:moveTo>
                    <a:pt x="37858" y="7569"/>
                  </a:moveTo>
                  <a:lnTo>
                    <a:pt x="37414" y="7251"/>
                  </a:lnTo>
                  <a:lnTo>
                    <a:pt x="36982" y="6946"/>
                  </a:lnTo>
                  <a:lnTo>
                    <a:pt x="36499" y="7632"/>
                  </a:lnTo>
                  <a:lnTo>
                    <a:pt x="36944" y="7950"/>
                  </a:lnTo>
                  <a:lnTo>
                    <a:pt x="37376" y="8242"/>
                  </a:lnTo>
                  <a:lnTo>
                    <a:pt x="37858" y="7569"/>
                  </a:lnTo>
                  <a:close/>
                </a:path>
                <a:path w="62229" h="93979">
                  <a:moveTo>
                    <a:pt x="37858" y="622"/>
                  </a:moveTo>
                  <a:lnTo>
                    <a:pt x="37426" y="304"/>
                  </a:lnTo>
                  <a:lnTo>
                    <a:pt x="36982" y="0"/>
                  </a:lnTo>
                  <a:lnTo>
                    <a:pt x="36499" y="685"/>
                  </a:lnTo>
                  <a:lnTo>
                    <a:pt x="36944" y="1003"/>
                  </a:lnTo>
                  <a:lnTo>
                    <a:pt x="37388" y="1295"/>
                  </a:lnTo>
                  <a:lnTo>
                    <a:pt x="37858" y="622"/>
                  </a:lnTo>
                  <a:close/>
                </a:path>
                <a:path w="62229" h="93979">
                  <a:moveTo>
                    <a:pt x="38011" y="80302"/>
                  </a:moveTo>
                  <a:lnTo>
                    <a:pt x="37566" y="79997"/>
                  </a:lnTo>
                  <a:lnTo>
                    <a:pt x="37122" y="79679"/>
                  </a:lnTo>
                  <a:lnTo>
                    <a:pt x="36652" y="80365"/>
                  </a:lnTo>
                  <a:lnTo>
                    <a:pt x="37096" y="80670"/>
                  </a:lnTo>
                  <a:lnTo>
                    <a:pt x="37528" y="80987"/>
                  </a:lnTo>
                  <a:lnTo>
                    <a:pt x="38011" y="80302"/>
                  </a:lnTo>
                  <a:close/>
                </a:path>
                <a:path w="62229" h="93979">
                  <a:moveTo>
                    <a:pt x="38442" y="72491"/>
                  </a:moveTo>
                  <a:lnTo>
                    <a:pt x="37960" y="72161"/>
                  </a:lnTo>
                  <a:lnTo>
                    <a:pt x="37477" y="71805"/>
                  </a:lnTo>
                  <a:lnTo>
                    <a:pt x="36779" y="72796"/>
                  </a:lnTo>
                  <a:lnTo>
                    <a:pt x="37261" y="73152"/>
                  </a:lnTo>
                  <a:lnTo>
                    <a:pt x="37744" y="73482"/>
                  </a:lnTo>
                  <a:lnTo>
                    <a:pt x="38442" y="72491"/>
                  </a:lnTo>
                  <a:close/>
                </a:path>
                <a:path w="62229" h="93979">
                  <a:moveTo>
                    <a:pt x="39090" y="40030"/>
                  </a:moveTo>
                  <a:lnTo>
                    <a:pt x="39001" y="39497"/>
                  </a:lnTo>
                  <a:lnTo>
                    <a:pt x="38849" y="38849"/>
                  </a:lnTo>
                  <a:lnTo>
                    <a:pt x="37985" y="39255"/>
                  </a:lnTo>
                  <a:lnTo>
                    <a:pt x="38074" y="39789"/>
                  </a:lnTo>
                  <a:lnTo>
                    <a:pt x="38227" y="40436"/>
                  </a:lnTo>
                  <a:lnTo>
                    <a:pt x="39090" y="40030"/>
                  </a:lnTo>
                  <a:close/>
                </a:path>
                <a:path w="62229" h="93979">
                  <a:moveTo>
                    <a:pt x="39179" y="86106"/>
                  </a:moveTo>
                  <a:lnTo>
                    <a:pt x="39090" y="85572"/>
                  </a:lnTo>
                  <a:lnTo>
                    <a:pt x="38938" y="84924"/>
                  </a:lnTo>
                  <a:lnTo>
                    <a:pt x="38074" y="85331"/>
                  </a:lnTo>
                  <a:lnTo>
                    <a:pt x="38163" y="85877"/>
                  </a:lnTo>
                  <a:lnTo>
                    <a:pt x="38315" y="86525"/>
                  </a:lnTo>
                  <a:lnTo>
                    <a:pt x="39179" y="86106"/>
                  </a:lnTo>
                  <a:close/>
                </a:path>
                <a:path w="62229" h="93979">
                  <a:moveTo>
                    <a:pt x="42075" y="64071"/>
                  </a:moveTo>
                  <a:lnTo>
                    <a:pt x="40068" y="64109"/>
                  </a:lnTo>
                  <a:lnTo>
                    <a:pt x="40868" y="65024"/>
                  </a:lnTo>
                  <a:lnTo>
                    <a:pt x="41071" y="65227"/>
                  </a:lnTo>
                  <a:lnTo>
                    <a:pt x="41414" y="65303"/>
                  </a:lnTo>
                  <a:lnTo>
                    <a:pt x="41605" y="65049"/>
                  </a:lnTo>
                  <a:lnTo>
                    <a:pt x="42075" y="64071"/>
                  </a:lnTo>
                  <a:close/>
                </a:path>
                <a:path w="62229" h="93979">
                  <a:moveTo>
                    <a:pt x="42633" y="51358"/>
                  </a:moveTo>
                  <a:lnTo>
                    <a:pt x="42240" y="51066"/>
                  </a:lnTo>
                  <a:lnTo>
                    <a:pt x="41973" y="50914"/>
                  </a:lnTo>
                  <a:lnTo>
                    <a:pt x="40716" y="50495"/>
                  </a:lnTo>
                  <a:lnTo>
                    <a:pt x="41656" y="52489"/>
                  </a:lnTo>
                  <a:lnTo>
                    <a:pt x="42379" y="51701"/>
                  </a:lnTo>
                  <a:lnTo>
                    <a:pt x="42633" y="51358"/>
                  </a:lnTo>
                  <a:close/>
                </a:path>
                <a:path w="62229" h="93979">
                  <a:moveTo>
                    <a:pt x="43332" y="31750"/>
                  </a:moveTo>
                  <a:lnTo>
                    <a:pt x="42887" y="31445"/>
                  </a:lnTo>
                  <a:lnTo>
                    <a:pt x="42456" y="31127"/>
                  </a:lnTo>
                  <a:lnTo>
                    <a:pt x="41973" y="31826"/>
                  </a:lnTo>
                  <a:lnTo>
                    <a:pt x="42418" y="32118"/>
                  </a:lnTo>
                  <a:lnTo>
                    <a:pt x="42849" y="32435"/>
                  </a:lnTo>
                  <a:lnTo>
                    <a:pt x="43332" y="31750"/>
                  </a:lnTo>
                  <a:close/>
                </a:path>
                <a:path w="62229" h="93979">
                  <a:moveTo>
                    <a:pt x="43878" y="33286"/>
                  </a:moveTo>
                  <a:lnTo>
                    <a:pt x="43434" y="32981"/>
                  </a:lnTo>
                  <a:lnTo>
                    <a:pt x="43002" y="32677"/>
                  </a:lnTo>
                  <a:lnTo>
                    <a:pt x="42519" y="33362"/>
                  </a:lnTo>
                  <a:lnTo>
                    <a:pt x="42964" y="33655"/>
                  </a:lnTo>
                  <a:lnTo>
                    <a:pt x="43395" y="33972"/>
                  </a:lnTo>
                  <a:lnTo>
                    <a:pt x="43878" y="33286"/>
                  </a:lnTo>
                  <a:close/>
                </a:path>
                <a:path w="62229" h="93979">
                  <a:moveTo>
                    <a:pt x="44272" y="74231"/>
                  </a:moveTo>
                  <a:lnTo>
                    <a:pt x="44043" y="73710"/>
                  </a:lnTo>
                  <a:lnTo>
                    <a:pt x="43789" y="73139"/>
                  </a:lnTo>
                  <a:lnTo>
                    <a:pt x="42684" y="73710"/>
                  </a:lnTo>
                  <a:lnTo>
                    <a:pt x="42913" y="74256"/>
                  </a:lnTo>
                  <a:lnTo>
                    <a:pt x="43167" y="74803"/>
                  </a:lnTo>
                  <a:lnTo>
                    <a:pt x="44272" y="74231"/>
                  </a:lnTo>
                  <a:close/>
                </a:path>
                <a:path w="62229" h="93979">
                  <a:moveTo>
                    <a:pt x="44996" y="66624"/>
                  </a:moveTo>
                  <a:lnTo>
                    <a:pt x="44818" y="64490"/>
                  </a:lnTo>
                  <a:lnTo>
                    <a:pt x="44589" y="64350"/>
                  </a:lnTo>
                  <a:lnTo>
                    <a:pt x="42570" y="63576"/>
                  </a:lnTo>
                  <a:lnTo>
                    <a:pt x="44996" y="66624"/>
                  </a:lnTo>
                  <a:close/>
                </a:path>
                <a:path w="62229" h="93979">
                  <a:moveTo>
                    <a:pt x="46990" y="80759"/>
                  </a:moveTo>
                  <a:lnTo>
                    <a:pt x="46482" y="80733"/>
                  </a:lnTo>
                  <a:lnTo>
                    <a:pt x="45224" y="80543"/>
                  </a:lnTo>
                  <a:lnTo>
                    <a:pt x="45516" y="82778"/>
                  </a:lnTo>
                  <a:lnTo>
                    <a:pt x="46380" y="81610"/>
                  </a:lnTo>
                  <a:lnTo>
                    <a:pt x="46964" y="81572"/>
                  </a:lnTo>
                  <a:lnTo>
                    <a:pt x="46990" y="80759"/>
                  </a:lnTo>
                  <a:close/>
                </a:path>
                <a:path w="62229" h="93979">
                  <a:moveTo>
                    <a:pt x="47409" y="44107"/>
                  </a:moveTo>
                  <a:lnTo>
                    <a:pt x="47345" y="43611"/>
                  </a:lnTo>
                  <a:lnTo>
                    <a:pt x="46951" y="42011"/>
                  </a:lnTo>
                  <a:lnTo>
                    <a:pt x="44716" y="43611"/>
                  </a:lnTo>
                  <a:lnTo>
                    <a:pt x="45923" y="44577"/>
                  </a:lnTo>
                  <a:lnTo>
                    <a:pt x="45758" y="44869"/>
                  </a:lnTo>
                  <a:lnTo>
                    <a:pt x="43561" y="42735"/>
                  </a:lnTo>
                  <a:lnTo>
                    <a:pt x="43840" y="48196"/>
                  </a:lnTo>
                  <a:lnTo>
                    <a:pt x="45783" y="45554"/>
                  </a:lnTo>
                  <a:lnTo>
                    <a:pt x="46316" y="46126"/>
                  </a:lnTo>
                  <a:lnTo>
                    <a:pt x="46736" y="45199"/>
                  </a:lnTo>
                  <a:lnTo>
                    <a:pt x="46558" y="44729"/>
                  </a:lnTo>
                  <a:lnTo>
                    <a:pt x="47040" y="44627"/>
                  </a:lnTo>
                  <a:lnTo>
                    <a:pt x="47409" y="44107"/>
                  </a:lnTo>
                  <a:close/>
                </a:path>
                <a:path w="62229" h="93979">
                  <a:moveTo>
                    <a:pt x="51892" y="75831"/>
                  </a:moveTo>
                  <a:lnTo>
                    <a:pt x="51117" y="75145"/>
                  </a:lnTo>
                  <a:lnTo>
                    <a:pt x="50711" y="74841"/>
                  </a:lnTo>
                  <a:lnTo>
                    <a:pt x="50393" y="75438"/>
                  </a:lnTo>
                  <a:lnTo>
                    <a:pt x="50215" y="75717"/>
                  </a:lnTo>
                  <a:lnTo>
                    <a:pt x="49834" y="77101"/>
                  </a:lnTo>
                  <a:lnTo>
                    <a:pt x="51892" y="75831"/>
                  </a:lnTo>
                  <a:close/>
                </a:path>
                <a:path w="62229" h="93979">
                  <a:moveTo>
                    <a:pt x="52336" y="69062"/>
                  </a:moveTo>
                  <a:lnTo>
                    <a:pt x="51892" y="68757"/>
                  </a:lnTo>
                  <a:lnTo>
                    <a:pt x="51460" y="68440"/>
                  </a:lnTo>
                  <a:lnTo>
                    <a:pt x="50977" y="69126"/>
                  </a:lnTo>
                  <a:lnTo>
                    <a:pt x="51422" y="69430"/>
                  </a:lnTo>
                  <a:lnTo>
                    <a:pt x="51854" y="69723"/>
                  </a:lnTo>
                  <a:lnTo>
                    <a:pt x="52336" y="69062"/>
                  </a:lnTo>
                  <a:close/>
                </a:path>
                <a:path w="62229" h="93979">
                  <a:moveTo>
                    <a:pt x="55397" y="55905"/>
                  </a:moveTo>
                  <a:lnTo>
                    <a:pt x="54749" y="53987"/>
                  </a:lnTo>
                  <a:lnTo>
                    <a:pt x="54000" y="54762"/>
                  </a:lnTo>
                  <a:lnTo>
                    <a:pt x="53809" y="55016"/>
                  </a:lnTo>
                  <a:lnTo>
                    <a:pt x="54013" y="55333"/>
                  </a:lnTo>
                  <a:lnTo>
                    <a:pt x="54267" y="55448"/>
                  </a:lnTo>
                  <a:lnTo>
                    <a:pt x="55397" y="55905"/>
                  </a:lnTo>
                  <a:close/>
                </a:path>
                <a:path w="62229" h="93979">
                  <a:moveTo>
                    <a:pt x="56654" y="41884"/>
                  </a:moveTo>
                  <a:lnTo>
                    <a:pt x="56451" y="41567"/>
                  </a:lnTo>
                  <a:lnTo>
                    <a:pt x="56210" y="41452"/>
                  </a:lnTo>
                  <a:lnTo>
                    <a:pt x="55067" y="41021"/>
                  </a:lnTo>
                  <a:lnTo>
                    <a:pt x="55714" y="42926"/>
                  </a:lnTo>
                  <a:lnTo>
                    <a:pt x="56464" y="42138"/>
                  </a:lnTo>
                  <a:lnTo>
                    <a:pt x="56654" y="41884"/>
                  </a:lnTo>
                  <a:close/>
                </a:path>
                <a:path w="62229" h="93979">
                  <a:moveTo>
                    <a:pt x="60007" y="61734"/>
                  </a:moveTo>
                  <a:lnTo>
                    <a:pt x="59131" y="61112"/>
                  </a:lnTo>
                  <a:lnTo>
                    <a:pt x="58648" y="61785"/>
                  </a:lnTo>
                  <a:lnTo>
                    <a:pt x="59093" y="62103"/>
                  </a:lnTo>
                  <a:lnTo>
                    <a:pt x="59524" y="62395"/>
                  </a:lnTo>
                  <a:lnTo>
                    <a:pt x="60007" y="61734"/>
                  </a:lnTo>
                  <a:close/>
                </a:path>
                <a:path w="62229" h="93979">
                  <a:moveTo>
                    <a:pt x="60502" y="41516"/>
                  </a:moveTo>
                  <a:lnTo>
                    <a:pt x="59461" y="41579"/>
                  </a:lnTo>
                  <a:lnTo>
                    <a:pt x="58966" y="41668"/>
                  </a:lnTo>
                  <a:lnTo>
                    <a:pt x="59156" y="42202"/>
                  </a:lnTo>
                  <a:lnTo>
                    <a:pt x="59207" y="42583"/>
                  </a:lnTo>
                  <a:lnTo>
                    <a:pt x="59905" y="43815"/>
                  </a:lnTo>
                  <a:lnTo>
                    <a:pt x="60502" y="41516"/>
                  </a:lnTo>
                  <a:close/>
                </a:path>
                <a:path w="62229" h="93979">
                  <a:moveTo>
                    <a:pt x="61341" y="55930"/>
                  </a:moveTo>
                  <a:lnTo>
                    <a:pt x="60858" y="55587"/>
                  </a:lnTo>
                  <a:lnTo>
                    <a:pt x="60375" y="55245"/>
                  </a:lnTo>
                  <a:lnTo>
                    <a:pt x="59677" y="56248"/>
                  </a:lnTo>
                  <a:lnTo>
                    <a:pt x="60159" y="56578"/>
                  </a:lnTo>
                  <a:lnTo>
                    <a:pt x="60642" y="56934"/>
                  </a:lnTo>
                  <a:lnTo>
                    <a:pt x="61341" y="55930"/>
                  </a:lnTo>
                  <a:close/>
                </a:path>
                <a:path w="62229" h="93979">
                  <a:moveTo>
                    <a:pt x="61620" y="52946"/>
                  </a:moveTo>
                  <a:lnTo>
                    <a:pt x="60769" y="52349"/>
                  </a:lnTo>
                  <a:lnTo>
                    <a:pt x="60452" y="52819"/>
                  </a:lnTo>
                  <a:lnTo>
                    <a:pt x="60121" y="53276"/>
                  </a:lnTo>
                  <a:lnTo>
                    <a:pt x="60972" y="53886"/>
                  </a:lnTo>
                  <a:lnTo>
                    <a:pt x="61290" y="53416"/>
                  </a:lnTo>
                  <a:lnTo>
                    <a:pt x="61620" y="52946"/>
                  </a:lnTo>
                  <a:close/>
                </a:path>
              </a:pathLst>
            </a:custGeom>
            <a:solidFill>
              <a:srgbClr val="F25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017684" y="7685683"/>
              <a:ext cx="83185" cy="83820"/>
            </a:xfrm>
            <a:custGeom>
              <a:avLst/>
              <a:gdLst/>
              <a:ahLst/>
              <a:cxnLst/>
              <a:rect l="l" t="t" r="r" b="b"/>
              <a:pathLst>
                <a:path w="83184" h="83820">
                  <a:moveTo>
                    <a:pt x="1663" y="70015"/>
                  </a:moveTo>
                  <a:lnTo>
                    <a:pt x="1181" y="69684"/>
                  </a:lnTo>
                  <a:lnTo>
                    <a:pt x="698" y="69342"/>
                  </a:lnTo>
                  <a:lnTo>
                    <a:pt x="0" y="70332"/>
                  </a:lnTo>
                  <a:lnTo>
                    <a:pt x="482" y="70688"/>
                  </a:lnTo>
                  <a:lnTo>
                    <a:pt x="965" y="71018"/>
                  </a:lnTo>
                  <a:lnTo>
                    <a:pt x="1663" y="70015"/>
                  </a:lnTo>
                  <a:close/>
                </a:path>
                <a:path w="83184" h="83820">
                  <a:moveTo>
                    <a:pt x="8547" y="77050"/>
                  </a:moveTo>
                  <a:lnTo>
                    <a:pt x="8356" y="76733"/>
                  </a:lnTo>
                  <a:lnTo>
                    <a:pt x="8102" y="76619"/>
                  </a:lnTo>
                  <a:lnTo>
                    <a:pt x="6959" y="76174"/>
                  </a:lnTo>
                  <a:lnTo>
                    <a:pt x="7620" y="78066"/>
                  </a:lnTo>
                  <a:lnTo>
                    <a:pt x="8356" y="77292"/>
                  </a:lnTo>
                  <a:lnTo>
                    <a:pt x="8547" y="77050"/>
                  </a:lnTo>
                  <a:close/>
                </a:path>
                <a:path w="83184" h="83820">
                  <a:moveTo>
                    <a:pt x="10083" y="67005"/>
                  </a:moveTo>
                  <a:lnTo>
                    <a:pt x="9664" y="66471"/>
                  </a:lnTo>
                  <a:lnTo>
                    <a:pt x="8928" y="65697"/>
                  </a:lnTo>
                  <a:lnTo>
                    <a:pt x="8712" y="66929"/>
                  </a:lnTo>
                  <a:lnTo>
                    <a:pt x="9144" y="67462"/>
                  </a:lnTo>
                  <a:lnTo>
                    <a:pt x="9867" y="68249"/>
                  </a:lnTo>
                  <a:lnTo>
                    <a:pt x="10083" y="67005"/>
                  </a:lnTo>
                  <a:close/>
                </a:path>
                <a:path w="83184" h="83820">
                  <a:moveTo>
                    <a:pt x="10756" y="57264"/>
                  </a:moveTo>
                  <a:lnTo>
                    <a:pt x="9588" y="56654"/>
                  </a:lnTo>
                  <a:lnTo>
                    <a:pt x="9410" y="56311"/>
                  </a:lnTo>
                  <a:lnTo>
                    <a:pt x="8826" y="56426"/>
                  </a:lnTo>
                  <a:lnTo>
                    <a:pt x="8813" y="56832"/>
                  </a:lnTo>
                  <a:lnTo>
                    <a:pt x="8763" y="58039"/>
                  </a:lnTo>
                  <a:lnTo>
                    <a:pt x="10756" y="57264"/>
                  </a:lnTo>
                  <a:close/>
                </a:path>
                <a:path w="83184" h="83820">
                  <a:moveTo>
                    <a:pt x="11328" y="37198"/>
                  </a:moveTo>
                  <a:lnTo>
                    <a:pt x="11150" y="36779"/>
                  </a:lnTo>
                  <a:lnTo>
                    <a:pt x="10782" y="35877"/>
                  </a:lnTo>
                  <a:lnTo>
                    <a:pt x="9906" y="36982"/>
                  </a:lnTo>
                  <a:lnTo>
                    <a:pt x="10553" y="37465"/>
                  </a:lnTo>
                  <a:lnTo>
                    <a:pt x="10998" y="37744"/>
                  </a:lnTo>
                  <a:lnTo>
                    <a:pt x="11328" y="37198"/>
                  </a:lnTo>
                  <a:close/>
                </a:path>
                <a:path w="83184" h="83820">
                  <a:moveTo>
                    <a:pt x="12344" y="80733"/>
                  </a:moveTo>
                  <a:lnTo>
                    <a:pt x="11899" y="80416"/>
                  </a:lnTo>
                  <a:lnTo>
                    <a:pt x="11468" y="80098"/>
                  </a:lnTo>
                  <a:lnTo>
                    <a:pt x="10985" y="80784"/>
                  </a:lnTo>
                  <a:lnTo>
                    <a:pt x="11861" y="81407"/>
                  </a:lnTo>
                  <a:lnTo>
                    <a:pt x="12344" y="80733"/>
                  </a:lnTo>
                  <a:close/>
                </a:path>
                <a:path w="83184" h="83820">
                  <a:moveTo>
                    <a:pt x="13411" y="75349"/>
                  </a:moveTo>
                  <a:lnTo>
                    <a:pt x="12700" y="74358"/>
                  </a:lnTo>
                  <a:lnTo>
                    <a:pt x="12395" y="73799"/>
                  </a:lnTo>
                  <a:lnTo>
                    <a:pt x="11658" y="74320"/>
                  </a:lnTo>
                  <a:lnTo>
                    <a:pt x="12001" y="74828"/>
                  </a:lnTo>
                  <a:lnTo>
                    <a:pt x="11595" y="76301"/>
                  </a:lnTo>
                  <a:lnTo>
                    <a:pt x="13411" y="75349"/>
                  </a:lnTo>
                  <a:close/>
                </a:path>
                <a:path w="83184" h="83820">
                  <a:moveTo>
                    <a:pt x="14935" y="63817"/>
                  </a:moveTo>
                  <a:lnTo>
                    <a:pt x="14566" y="63246"/>
                  </a:lnTo>
                  <a:lnTo>
                    <a:pt x="13906" y="62230"/>
                  </a:lnTo>
                  <a:lnTo>
                    <a:pt x="13538" y="63665"/>
                  </a:lnTo>
                  <a:lnTo>
                    <a:pt x="13995" y="64249"/>
                  </a:lnTo>
                  <a:lnTo>
                    <a:pt x="14706" y="65011"/>
                  </a:lnTo>
                  <a:lnTo>
                    <a:pt x="14935" y="63817"/>
                  </a:lnTo>
                  <a:close/>
                </a:path>
                <a:path w="83184" h="83820">
                  <a:moveTo>
                    <a:pt x="16471" y="82219"/>
                  </a:moveTo>
                  <a:lnTo>
                    <a:pt x="16065" y="81940"/>
                  </a:lnTo>
                  <a:lnTo>
                    <a:pt x="15798" y="81775"/>
                  </a:lnTo>
                  <a:lnTo>
                    <a:pt x="14541" y="81368"/>
                  </a:lnTo>
                  <a:lnTo>
                    <a:pt x="15494" y="83350"/>
                  </a:lnTo>
                  <a:lnTo>
                    <a:pt x="16217" y="82575"/>
                  </a:lnTo>
                  <a:lnTo>
                    <a:pt x="16471" y="82219"/>
                  </a:lnTo>
                  <a:close/>
                </a:path>
                <a:path w="83184" h="83820">
                  <a:moveTo>
                    <a:pt x="18834" y="78854"/>
                  </a:moveTo>
                  <a:lnTo>
                    <a:pt x="17983" y="78244"/>
                  </a:lnTo>
                  <a:lnTo>
                    <a:pt x="17665" y="78714"/>
                  </a:lnTo>
                  <a:lnTo>
                    <a:pt x="17322" y="79184"/>
                  </a:lnTo>
                  <a:lnTo>
                    <a:pt x="18173" y="79781"/>
                  </a:lnTo>
                  <a:lnTo>
                    <a:pt x="18491" y="79324"/>
                  </a:lnTo>
                  <a:lnTo>
                    <a:pt x="18834" y="78854"/>
                  </a:lnTo>
                  <a:close/>
                </a:path>
                <a:path w="83184" h="83820">
                  <a:moveTo>
                    <a:pt x="20713" y="54000"/>
                  </a:moveTo>
                  <a:lnTo>
                    <a:pt x="20231" y="53657"/>
                  </a:lnTo>
                  <a:lnTo>
                    <a:pt x="19761" y="53327"/>
                  </a:lnTo>
                  <a:lnTo>
                    <a:pt x="19050" y="54317"/>
                  </a:lnTo>
                  <a:lnTo>
                    <a:pt x="19532" y="54648"/>
                  </a:lnTo>
                  <a:lnTo>
                    <a:pt x="20015" y="55003"/>
                  </a:lnTo>
                  <a:lnTo>
                    <a:pt x="20713" y="54000"/>
                  </a:lnTo>
                  <a:close/>
                </a:path>
                <a:path w="83184" h="83820">
                  <a:moveTo>
                    <a:pt x="22961" y="55270"/>
                  </a:moveTo>
                  <a:lnTo>
                    <a:pt x="22352" y="55219"/>
                  </a:lnTo>
                  <a:lnTo>
                    <a:pt x="21767" y="55181"/>
                  </a:lnTo>
                  <a:lnTo>
                    <a:pt x="21615" y="56413"/>
                  </a:lnTo>
                  <a:lnTo>
                    <a:pt x="22225" y="56464"/>
                  </a:lnTo>
                  <a:lnTo>
                    <a:pt x="22796" y="56502"/>
                  </a:lnTo>
                  <a:lnTo>
                    <a:pt x="22961" y="55270"/>
                  </a:lnTo>
                  <a:close/>
                </a:path>
                <a:path w="83184" h="83820">
                  <a:moveTo>
                    <a:pt x="30784" y="51536"/>
                  </a:moveTo>
                  <a:lnTo>
                    <a:pt x="29121" y="48793"/>
                  </a:lnTo>
                  <a:lnTo>
                    <a:pt x="28067" y="50253"/>
                  </a:lnTo>
                  <a:lnTo>
                    <a:pt x="26504" y="48463"/>
                  </a:lnTo>
                  <a:lnTo>
                    <a:pt x="26581" y="51041"/>
                  </a:lnTo>
                  <a:lnTo>
                    <a:pt x="28130" y="51206"/>
                  </a:lnTo>
                  <a:lnTo>
                    <a:pt x="28308" y="51396"/>
                  </a:lnTo>
                  <a:lnTo>
                    <a:pt x="28587" y="51587"/>
                  </a:lnTo>
                  <a:lnTo>
                    <a:pt x="28867" y="51612"/>
                  </a:lnTo>
                  <a:lnTo>
                    <a:pt x="30784" y="51536"/>
                  </a:lnTo>
                  <a:close/>
                </a:path>
                <a:path w="83184" h="83820">
                  <a:moveTo>
                    <a:pt x="31178" y="58115"/>
                  </a:moveTo>
                  <a:lnTo>
                    <a:pt x="30734" y="57797"/>
                  </a:lnTo>
                  <a:lnTo>
                    <a:pt x="30302" y="57480"/>
                  </a:lnTo>
                  <a:lnTo>
                    <a:pt x="29819" y="58166"/>
                  </a:lnTo>
                  <a:lnTo>
                    <a:pt x="30264" y="58483"/>
                  </a:lnTo>
                  <a:lnTo>
                    <a:pt x="30695" y="58775"/>
                  </a:lnTo>
                  <a:lnTo>
                    <a:pt x="31178" y="58115"/>
                  </a:lnTo>
                  <a:close/>
                </a:path>
                <a:path w="83184" h="83820">
                  <a:moveTo>
                    <a:pt x="34810" y="56921"/>
                  </a:moveTo>
                  <a:lnTo>
                    <a:pt x="33604" y="56197"/>
                  </a:lnTo>
                  <a:lnTo>
                    <a:pt x="33578" y="57175"/>
                  </a:lnTo>
                  <a:lnTo>
                    <a:pt x="33540" y="57619"/>
                  </a:lnTo>
                  <a:lnTo>
                    <a:pt x="34048" y="58039"/>
                  </a:lnTo>
                  <a:lnTo>
                    <a:pt x="34378" y="57594"/>
                  </a:lnTo>
                  <a:lnTo>
                    <a:pt x="34810" y="56921"/>
                  </a:lnTo>
                  <a:close/>
                </a:path>
                <a:path w="83184" h="83820">
                  <a:moveTo>
                    <a:pt x="35966" y="37807"/>
                  </a:moveTo>
                  <a:lnTo>
                    <a:pt x="35331" y="37363"/>
                  </a:lnTo>
                  <a:lnTo>
                    <a:pt x="34810" y="37007"/>
                  </a:lnTo>
                  <a:lnTo>
                    <a:pt x="34277" y="37312"/>
                  </a:lnTo>
                  <a:lnTo>
                    <a:pt x="34086" y="37769"/>
                  </a:lnTo>
                  <a:lnTo>
                    <a:pt x="33921" y="37757"/>
                  </a:lnTo>
                  <a:lnTo>
                    <a:pt x="33769" y="37795"/>
                  </a:lnTo>
                  <a:lnTo>
                    <a:pt x="33629" y="37871"/>
                  </a:lnTo>
                  <a:lnTo>
                    <a:pt x="33845" y="36220"/>
                  </a:lnTo>
                  <a:lnTo>
                    <a:pt x="31572" y="37846"/>
                  </a:lnTo>
                  <a:lnTo>
                    <a:pt x="33426" y="38049"/>
                  </a:lnTo>
                  <a:lnTo>
                    <a:pt x="32880" y="38506"/>
                  </a:lnTo>
                  <a:lnTo>
                    <a:pt x="33299" y="39547"/>
                  </a:lnTo>
                  <a:lnTo>
                    <a:pt x="34074" y="39446"/>
                  </a:lnTo>
                  <a:lnTo>
                    <a:pt x="33870" y="40728"/>
                  </a:lnTo>
                  <a:lnTo>
                    <a:pt x="35661" y="39522"/>
                  </a:lnTo>
                  <a:lnTo>
                    <a:pt x="35052" y="38849"/>
                  </a:lnTo>
                  <a:lnTo>
                    <a:pt x="35623" y="38684"/>
                  </a:lnTo>
                  <a:lnTo>
                    <a:pt x="35966" y="37807"/>
                  </a:lnTo>
                  <a:close/>
                </a:path>
                <a:path w="83184" h="83820">
                  <a:moveTo>
                    <a:pt x="40703" y="34632"/>
                  </a:moveTo>
                  <a:lnTo>
                    <a:pt x="39776" y="34150"/>
                  </a:lnTo>
                  <a:lnTo>
                    <a:pt x="39255" y="34645"/>
                  </a:lnTo>
                  <a:lnTo>
                    <a:pt x="39027" y="34328"/>
                  </a:lnTo>
                  <a:lnTo>
                    <a:pt x="38862" y="34391"/>
                  </a:lnTo>
                  <a:lnTo>
                    <a:pt x="38862" y="35534"/>
                  </a:lnTo>
                  <a:lnTo>
                    <a:pt x="38747" y="35382"/>
                  </a:lnTo>
                  <a:lnTo>
                    <a:pt x="38531" y="35052"/>
                  </a:lnTo>
                  <a:lnTo>
                    <a:pt x="38658" y="35242"/>
                  </a:lnTo>
                  <a:lnTo>
                    <a:pt x="38862" y="35534"/>
                  </a:lnTo>
                  <a:lnTo>
                    <a:pt x="38862" y="34391"/>
                  </a:lnTo>
                  <a:lnTo>
                    <a:pt x="38582" y="34493"/>
                  </a:lnTo>
                  <a:lnTo>
                    <a:pt x="38506" y="34798"/>
                  </a:lnTo>
                  <a:lnTo>
                    <a:pt x="37973" y="33058"/>
                  </a:lnTo>
                  <a:lnTo>
                    <a:pt x="35763" y="35179"/>
                  </a:lnTo>
                  <a:lnTo>
                    <a:pt x="37236" y="35864"/>
                  </a:lnTo>
                  <a:lnTo>
                    <a:pt x="37211" y="37134"/>
                  </a:lnTo>
                  <a:lnTo>
                    <a:pt x="39116" y="37007"/>
                  </a:lnTo>
                  <a:lnTo>
                    <a:pt x="38963" y="35864"/>
                  </a:lnTo>
                  <a:lnTo>
                    <a:pt x="39433" y="36652"/>
                  </a:lnTo>
                  <a:lnTo>
                    <a:pt x="40563" y="36169"/>
                  </a:lnTo>
                  <a:lnTo>
                    <a:pt x="40589" y="35864"/>
                  </a:lnTo>
                  <a:lnTo>
                    <a:pt x="40614" y="35534"/>
                  </a:lnTo>
                  <a:lnTo>
                    <a:pt x="40652" y="35052"/>
                  </a:lnTo>
                  <a:lnTo>
                    <a:pt x="40678" y="34798"/>
                  </a:lnTo>
                  <a:lnTo>
                    <a:pt x="40690" y="34645"/>
                  </a:lnTo>
                  <a:close/>
                </a:path>
                <a:path w="83184" h="83820">
                  <a:moveTo>
                    <a:pt x="41465" y="24892"/>
                  </a:moveTo>
                  <a:lnTo>
                    <a:pt x="40906" y="24434"/>
                  </a:lnTo>
                  <a:lnTo>
                    <a:pt x="40449" y="24142"/>
                  </a:lnTo>
                  <a:lnTo>
                    <a:pt x="39611" y="24714"/>
                  </a:lnTo>
                  <a:lnTo>
                    <a:pt x="40170" y="25158"/>
                  </a:lnTo>
                  <a:lnTo>
                    <a:pt x="40627" y="25463"/>
                  </a:lnTo>
                  <a:lnTo>
                    <a:pt x="41465" y="24892"/>
                  </a:lnTo>
                  <a:close/>
                </a:path>
                <a:path w="83184" h="83820">
                  <a:moveTo>
                    <a:pt x="43065" y="26644"/>
                  </a:moveTo>
                  <a:lnTo>
                    <a:pt x="42595" y="26327"/>
                  </a:lnTo>
                  <a:lnTo>
                    <a:pt x="42125" y="25996"/>
                  </a:lnTo>
                  <a:lnTo>
                    <a:pt x="41541" y="26847"/>
                  </a:lnTo>
                  <a:lnTo>
                    <a:pt x="41998" y="27165"/>
                  </a:lnTo>
                  <a:lnTo>
                    <a:pt x="42468" y="27495"/>
                  </a:lnTo>
                  <a:lnTo>
                    <a:pt x="43065" y="26644"/>
                  </a:lnTo>
                  <a:close/>
                </a:path>
                <a:path w="83184" h="83820">
                  <a:moveTo>
                    <a:pt x="43751" y="42316"/>
                  </a:moveTo>
                  <a:lnTo>
                    <a:pt x="42976" y="41605"/>
                  </a:lnTo>
                  <a:lnTo>
                    <a:pt x="42570" y="41313"/>
                  </a:lnTo>
                  <a:lnTo>
                    <a:pt x="42265" y="41910"/>
                  </a:lnTo>
                  <a:lnTo>
                    <a:pt x="42075" y="42176"/>
                  </a:lnTo>
                  <a:lnTo>
                    <a:pt x="41694" y="43573"/>
                  </a:lnTo>
                  <a:lnTo>
                    <a:pt x="43751" y="42316"/>
                  </a:lnTo>
                  <a:close/>
                </a:path>
                <a:path w="83184" h="83820">
                  <a:moveTo>
                    <a:pt x="45123" y="47371"/>
                  </a:moveTo>
                  <a:lnTo>
                    <a:pt x="44818" y="46774"/>
                  </a:lnTo>
                  <a:lnTo>
                    <a:pt x="44602" y="46062"/>
                  </a:lnTo>
                  <a:lnTo>
                    <a:pt x="43738" y="46583"/>
                  </a:lnTo>
                  <a:lnTo>
                    <a:pt x="44043" y="47180"/>
                  </a:lnTo>
                  <a:lnTo>
                    <a:pt x="44259" y="47879"/>
                  </a:lnTo>
                  <a:lnTo>
                    <a:pt x="45123" y="47371"/>
                  </a:lnTo>
                  <a:close/>
                </a:path>
                <a:path w="83184" h="83820">
                  <a:moveTo>
                    <a:pt x="45935" y="50368"/>
                  </a:moveTo>
                  <a:lnTo>
                    <a:pt x="45351" y="49771"/>
                  </a:lnTo>
                  <a:lnTo>
                    <a:pt x="44945" y="49199"/>
                  </a:lnTo>
                  <a:lnTo>
                    <a:pt x="43992" y="49657"/>
                  </a:lnTo>
                  <a:lnTo>
                    <a:pt x="44564" y="50241"/>
                  </a:lnTo>
                  <a:lnTo>
                    <a:pt x="44983" y="50787"/>
                  </a:lnTo>
                  <a:lnTo>
                    <a:pt x="45935" y="50368"/>
                  </a:lnTo>
                  <a:close/>
                </a:path>
                <a:path w="83184" h="83820">
                  <a:moveTo>
                    <a:pt x="47663" y="55613"/>
                  </a:moveTo>
                  <a:lnTo>
                    <a:pt x="46710" y="53632"/>
                  </a:lnTo>
                  <a:lnTo>
                    <a:pt x="45974" y="54419"/>
                  </a:lnTo>
                  <a:lnTo>
                    <a:pt x="45720" y="54749"/>
                  </a:lnTo>
                  <a:lnTo>
                    <a:pt x="46126" y="55067"/>
                  </a:lnTo>
                  <a:lnTo>
                    <a:pt x="46393" y="55219"/>
                  </a:lnTo>
                  <a:lnTo>
                    <a:pt x="47663" y="55613"/>
                  </a:lnTo>
                  <a:close/>
                </a:path>
                <a:path w="83184" h="83820">
                  <a:moveTo>
                    <a:pt x="50126" y="39243"/>
                  </a:moveTo>
                  <a:lnTo>
                    <a:pt x="47853" y="38646"/>
                  </a:lnTo>
                  <a:lnTo>
                    <a:pt x="47891" y="39700"/>
                  </a:lnTo>
                  <a:lnTo>
                    <a:pt x="47967" y="40170"/>
                  </a:lnTo>
                  <a:lnTo>
                    <a:pt x="48577" y="39992"/>
                  </a:lnTo>
                  <a:lnTo>
                    <a:pt x="48895" y="39941"/>
                  </a:lnTo>
                  <a:lnTo>
                    <a:pt x="50126" y="39243"/>
                  </a:lnTo>
                  <a:close/>
                </a:path>
                <a:path w="83184" h="83820">
                  <a:moveTo>
                    <a:pt x="50800" y="15735"/>
                  </a:moveTo>
                  <a:lnTo>
                    <a:pt x="50012" y="14643"/>
                  </a:lnTo>
                  <a:lnTo>
                    <a:pt x="50177" y="14046"/>
                  </a:lnTo>
                  <a:lnTo>
                    <a:pt x="49288" y="13449"/>
                  </a:lnTo>
                  <a:lnTo>
                    <a:pt x="48806" y="13855"/>
                  </a:lnTo>
                  <a:lnTo>
                    <a:pt x="47218" y="13258"/>
                  </a:lnTo>
                  <a:lnTo>
                    <a:pt x="46621" y="15798"/>
                  </a:lnTo>
                  <a:lnTo>
                    <a:pt x="48336" y="15887"/>
                  </a:lnTo>
                  <a:lnTo>
                    <a:pt x="49136" y="16967"/>
                  </a:lnTo>
                  <a:lnTo>
                    <a:pt x="50800" y="15735"/>
                  </a:lnTo>
                  <a:close/>
                </a:path>
                <a:path w="83184" h="83820">
                  <a:moveTo>
                    <a:pt x="51346" y="29933"/>
                  </a:moveTo>
                  <a:lnTo>
                    <a:pt x="50914" y="29629"/>
                  </a:lnTo>
                  <a:lnTo>
                    <a:pt x="50292" y="29248"/>
                  </a:lnTo>
                  <a:lnTo>
                    <a:pt x="50050" y="30238"/>
                  </a:lnTo>
                  <a:lnTo>
                    <a:pt x="50482" y="30556"/>
                  </a:lnTo>
                  <a:lnTo>
                    <a:pt x="51104" y="30924"/>
                  </a:lnTo>
                  <a:lnTo>
                    <a:pt x="51346" y="29933"/>
                  </a:lnTo>
                  <a:close/>
                </a:path>
                <a:path w="83184" h="83820">
                  <a:moveTo>
                    <a:pt x="51587" y="63906"/>
                  </a:moveTo>
                  <a:lnTo>
                    <a:pt x="50533" y="63969"/>
                  </a:lnTo>
                  <a:lnTo>
                    <a:pt x="50050" y="64058"/>
                  </a:lnTo>
                  <a:lnTo>
                    <a:pt x="50228" y="64604"/>
                  </a:lnTo>
                  <a:lnTo>
                    <a:pt x="50292" y="64973"/>
                  </a:lnTo>
                  <a:lnTo>
                    <a:pt x="50990" y="66205"/>
                  </a:lnTo>
                  <a:lnTo>
                    <a:pt x="51587" y="63906"/>
                  </a:lnTo>
                  <a:close/>
                </a:path>
                <a:path w="83184" h="83820">
                  <a:moveTo>
                    <a:pt x="52057" y="43573"/>
                  </a:moveTo>
                  <a:lnTo>
                    <a:pt x="51650" y="43281"/>
                  </a:lnTo>
                  <a:lnTo>
                    <a:pt x="51396" y="43129"/>
                  </a:lnTo>
                  <a:lnTo>
                    <a:pt x="50126" y="42710"/>
                  </a:lnTo>
                  <a:lnTo>
                    <a:pt x="51079" y="44691"/>
                  </a:lnTo>
                  <a:lnTo>
                    <a:pt x="51803" y="43916"/>
                  </a:lnTo>
                  <a:lnTo>
                    <a:pt x="52057" y="43573"/>
                  </a:lnTo>
                  <a:close/>
                </a:path>
                <a:path w="83184" h="83820">
                  <a:moveTo>
                    <a:pt x="53822" y="39433"/>
                  </a:moveTo>
                  <a:lnTo>
                    <a:pt x="51930" y="36982"/>
                  </a:lnTo>
                  <a:lnTo>
                    <a:pt x="51917" y="36855"/>
                  </a:lnTo>
                  <a:lnTo>
                    <a:pt x="51752" y="36677"/>
                  </a:lnTo>
                  <a:lnTo>
                    <a:pt x="51574" y="36537"/>
                  </a:lnTo>
                  <a:lnTo>
                    <a:pt x="51295" y="36588"/>
                  </a:lnTo>
                  <a:lnTo>
                    <a:pt x="51168" y="36766"/>
                  </a:lnTo>
                  <a:lnTo>
                    <a:pt x="48577" y="38303"/>
                  </a:lnTo>
                  <a:lnTo>
                    <a:pt x="53822" y="39433"/>
                  </a:lnTo>
                  <a:close/>
                </a:path>
                <a:path w="83184" h="83820">
                  <a:moveTo>
                    <a:pt x="54203" y="53009"/>
                  </a:moveTo>
                  <a:lnTo>
                    <a:pt x="51460" y="52628"/>
                  </a:lnTo>
                  <a:lnTo>
                    <a:pt x="51689" y="52298"/>
                  </a:lnTo>
                  <a:lnTo>
                    <a:pt x="51206" y="51828"/>
                  </a:lnTo>
                  <a:lnTo>
                    <a:pt x="50888" y="52082"/>
                  </a:lnTo>
                  <a:lnTo>
                    <a:pt x="51130" y="51549"/>
                  </a:lnTo>
                  <a:lnTo>
                    <a:pt x="50609" y="50812"/>
                  </a:lnTo>
                  <a:lnTo>
                    <a:pt x="49987" y="50787"/>
                  </a:lnTo>
                  <a:lnTo>
                    <a:pt x="50596" y="49072"/>
                  </a:lnTo>
                  <a:lnTo>
                    <a:pt x="48285" y="49580"/>
                  </a:lnTo>
                  <a:lnTo>
                    <a:pt x="49504" y="50888"/>
                  </a:lnTo>
                  <a:lnTo>
                    <a:pt x="47980" y="51574"/>
                  </a:lnTo>
                  <a:lnTo>
                    <a:pt x="49631" y="53809"/>
                  </a:lnTo>
                  <a:lnTo>
                    <a:pt x="50685" y="52476"/>
                  </a:lnTo>
                  <a:lnTo>
                    <a:pt x="50673" y="52616"/>
                  </a:lnTo>
                  <a:lnTo>
                    <a:pt x="50825" y="52793"/>
                  </a:lnTo>
                  <a:lnTo>
                    <a:pt x="50990" y="52844"/>
                  </a:lnTo>
                  <a:lnTo>
                    <a:pt x="50863" y="52959"/>
                  </a:lnTo>
                  <a:lnTo>
                    <a:pt x="50761" y="53111"/>
                  </a:lnTo>
                  <a:lnTo>
                    <a:pt x="50749" y="53276"/>
                  </a:lnTo>
                  <a:lnTo>
                    <a:pt x="50876" y="55930"/>
                  </a:lnTo>
                  <a:lnTo>
                    <a:pt x="54203" y="53009"/>
                  </a:lnTo>
                  <a:close/>
                </a:path>
                <a:path w="83184" h="83820">
                  <a:moveTo>
                    <a:pt x="55359" y="66421"/>
                  </a:moveTo>
                  <a:lnTo>
                    <a:pt x="54749" y="66370"/>
                  </a:lnTo>
                  <a:lnTo>
                    <a:pt x="54178" y="66332"/>
                  </a:lnTo>
                  <a:lnTo>
                    <a:pt x="54013" y="67576"/>
                  </a:lnTo>
                  <a:lnTo>
                    <a:pt x="54622" y="67614"/>
                  </a:lnTo>
                  <a:lnTo>
                    <a:pt x="55206" y="67678"/>
                  </a:lnTo>
                  <a:lnTo>
                    <a:pt x="55359" y="66421"/>
                  </a:lnTo>
                  <a:close/>
                </a:path>
                <a:path w="83184" h="83820">
                  <a:moveTo>
                    <a:pt x="55460" y="26123"/>
                  </a:moveTo>
                  <a:lnTo>
                    <a:pt x="55003" y="26047"/>
                  </a:lnTo>
                  <a:lnTo>
                    <a:pt x="53962" y="25361"/>
                  </a:lnTo>
                  <a:lnTo>
                    <a:pt x="53987" y="27597"/>
                  </a:lnTo>
                  <a:lnTo>
                    <a:pt x="55079" y="26962"/>
                  </a:lnTo>
                  <a:lnTo>
                    <a:pt x="55448" y="26784"/>
                  </a:lnTo>
                  <a:lnTo>
                    <a:pt x="55460" y="26123"/>
                  </a:lnTo>
                  <a:close/>
                </a:path>
                <a:path w="83184" h="83820">
                  <a:moveTo>
                    <a:pt x="55626" y="42252"/>
                  </a:moveTo>
                  <a:lnTo>
                    <a:pt x="54673" y="40271"/>
                  </a:lnTo>
                  <a:lnTo>
                    <a:pt x="53949" y="41059"/>
                  </a:lnTo>
                  <a:lnTo>
                    <a:pt x="53695" y="41389"/>
                  </a:lnTo>
                  <a:lnTo>
                    <a:pt x="54102" y="41681"/>
                  </a:lnTo>
                  <a:lnTo>
                    <a:pt x="54368" y="41846"/>
                  </a:lnTo>
                  <a:lnTo>
                    <a:pt x="55626" y="42252"/>
                  </a:lnTo>
                  <a:close/>
                </a:path>
                <a:path w="83184" h="83820">
                  <a:moveTo>
                    <a:pt x="55727" y="18313"/>
                  </a:moveTo>
                  <a:lnTo>
                    <a:pt x="54267" y="18275"/>
                  </a:lnTo>
                  <a:lnTo>
                    <a:pt x="54610" y="19126"/>
                  </a:lnTo>
                  <a:lnTo>
                    <a:pt x="54775" y="19507"/>
                  </a:lnTo>
                  <a:lnTo>
                    <a:pt x="55384" y="19519"/>
                  </a:lnTo>
                  <a:lnTo>
                    <a:pt x="55511" y="19113"/>
                  </a:lnTo>
                  <a:lnTo>
                    <a:pt x="55727" y="18313"/>
                  </a:lnTo>
                  <a:close/>
                </a:path>
                <a:path w="83184" h="83820">
                  <a:moveTo>
                    <a:pt x="55829" y="1130"/>
                  </a:moveTo>
                  <a:lnTo>
                    <a:pt x="55359" y="812"/>
                  </a:lnTo>
                  <a:lnTo>
                    <a:pt x="54902" y="469"/>
                  </a:lnTo>
                  <a:lnTo>
                    <a:pt x="54305" y="1333"/>
                  </a:lnTo>
                  <a:lnTo>
                    <a:pt x="54775" y="1651"/>
                  </a:lnTo>
                  <a:lnTo>
                    <a:pt x="55232" y="1981"/>
                  </a:lnTo>
                  <a:lnTo>
                    <a:pt x="55829" y="1130"/>
                  </a:lnTo>
                  <a:close/>
                </a:path>
                <a:path w="83184" h="83820">
                  <a:moveTo>
                    <a:pt x="56629" y="46875"/>
                  </a:moveTo>
                  <a:lnTo>
                    <a:pt x="56235" y="44704"/>
                  </a:lnTo>
                  <a:lnTo>
                    <a:pt x="55435" y="45529"/>
                  </a:lnTo>
                  <a:lnTo>
                    <a:pt x="55283" y="45783"/>
                  </a:lnTo>
                  <a:lnTo>
                    <a:pt x="55359" y="46189"/>
                  </a:lnTo>
                  <a:lnTo>
                    <a:pt x="55575" y="46367"/>
                  </a:lnTo>
                  <a:lnTo>
                    <a:pt x="56629" y="46875"/>
                  </a:lnTo>
                  <a:close/>
                </a:path>
                <a:path w="83184" h="83820">
                  <a:moveTo>
                    <a:pt x="56921" y="57785"/>
                  </a:moveTo>
                  <a:lnTo>
                    <a:pt x="54902" y="57823"/>
                  </a:lnTo>
                  <a:lnTo>
                    <a:pt x="55702" y="58737"/>
                  </a:lnTo>
                  <a:lnTo>
                    <a:pt x="55905" y="58928"/>
                  </a:lnTo>
                  <a:lnTo>
                    <a:pt x="56261" y="59004"/>
                  </a:lnTo>
                  <a:lnTo>
                    <a:pt x="56438" y="58750"/>
                  </a:lnTo>
                  <a:lnTo>
                    <a:pt x="56921" y="57785"/>
                  </a:lnTo>
                  <a:close/>
                </a:path>
                <a:path w="83184" h="83820">
                  <a:moveTo>
                    <a:pt x="58077" y="51765"/>
                  </a:moveTo>
                  <a:lnTo>
                    <a:pt x="57594" y="51409"/>
                  </a:lnTo>
                  <a:lnTo>
                    <a:pt x="57111" y="51079"/>
                  </a:lnTo>
                  <a:lnTo>
                    <a:pt x="56413" y="52082"/>
                  </a:lnTo>
                  <a:lnTo>
                    <a:pt x="56896" y="52412"/>
                  </a:lnTo>
                  <a:lnTo>
                    <a:pt x="57378" y="52768"/>
                  </a:lnTo>
                  <a:lnTo>
                    <a:pt x="58077" y="51765"/>
                  </a:lnTo>
                  <a:close/>
                </a:path>
                <a:path w="83184" h="83820">
                  <a:moveTo>
                    <a:pt x="58928" y="73799"/>
                  </a:moveTo>
                  <a:lnTo>
                    <a:pt x="58140" y="73075"/>
                  </a:lnTo>
                  <a:lnTo>
                    <a:pt x="57810" y="72821"/>
                  </a:lnTo>
                  <a:lnTo>
                    <a:pt x="57505" y="73202"/>
                  </a:lnTo>
                  <a:lnTo>
                    <a:pt x="57340" y="73482"/>
                  </a:lnTo>
                  <a:lnTo>
                    <a:pt x="56946" y="74752"/>
                  </a:lnTo>
                  <a:lnTo>
                    <a:pt x="58928" y="73799"/>
                  </a:lnTo>
                  <a:close/>
                </a:path>
                <a:path w="83184" h="83820">
                  <a:moveTo>
                    <a:pt x="59347" y="35407"/>
                  </a:moveTo>
                  <a:lnTo>
                    <a:pt x="57378" y="36347"/>
                  </a:lnTo>
                  <a:lnTo>
                    <a:pt x="58153" y="37071"/>
                  </a:lnTo>
                  <a:lnTo>
                    <a:pt x="58496" y="37338"/>
                  </a:lnTo>
                  <a:lnTo>
                    <a:pt x="58788" y="36944"/>
                  </a:lnTo>
                  <a:lnTo>
                    <a:pt x="58953" y="36664"/>
                  </a:lnTo>
                  <a:lnTo>
                    <a:pt x="59347" y="35407"/>
                  </a:lnTo>
                  <a:close/>
                </a:path>
                <a:path w="83184" h="83820">
                  <a:moveTo>
                    <a:pt x="59728" y="13792"/>
                  </a:moveTo>
                  <a:lnTo>
                    <a:pt x="59334" y="13500"/>
                  </a:lnTo>
                  <a:lnTo>
                    <a:pt x="59055" y="13335"/>
                  </a:lnTo>
                  <a:lnTo>
                    <a:pt x="57797" y="12941"/>
                  </a:lnTo>
                  <a:lnTo>
                    <a:pt x="58750" y="14922"/>
                  </a:lnTo>
                  <a:lnTo>
                    <a:pt x="59474" y="14147"/>
                  </a:lnTo>
                  <a:lnTo>
                    <a:pt x="59728" y="13792"/>
                  </a:lnTo>
                  <a:close/>
                </a:path>
                <a:path w="83184" h="83820">
                  <a:moveTo>
                    <a:pt x="60858" y="72453"/>
                  </a:moveTo>
                  <a:lnTo>
                    <a:pt x="60413" y="72136"/>
                  </a:lnTo>
                  <a:lnTo>
                    <a:pt x="59982" y="71831"/>
                  </a:lnTo>
                  <a:lnTo>
                    <a:pt x="59499" y="72504"/>
                  </a:lnTo>
                  <a:lnTo>
                    <a:pt x="59944" y="72821"/>
                  </a:lnTo>
                  <a:lnTo>
                    <a:pt x="60388" y="73126"/>
                  </a:lnTo>
                  <a:lnTo>
                    <a:pt x="60858" y="72453"/>
                  </a:lnTo>
                  <a:close/>
                </a:path>
                <a:path w="83184" h="83820">
                  <a:moveTo>
                    <a:pt x="61048" y="77368"/>
                  </a:moveTo>
                  <a:lnTo>
                    <a:pt x="60274" y="76631"/>
                  </a:lnTo>
                  <a:lnTo>
                    <a:pt x="60007" y="76441"/>
                  </a:lnTo>
                  <a:lnTo>
                    <a:pt x="59702" y="76631"/>
                  </a:lnTo>
                  <a:lnTo>
                    <a:pt x="59575" y="76885"/>
                  </a:lnTo>
                  <a:lnTo>
                    <a:pt x="59143" y="78028"/>
                  </a:lnTo>
                  <a:lnTo>
                    <a:pt x="61048" y="77368"/>
                  </a:lnTo>
                  <a:close/>
                </a:path>
                <a:path w="83184" h="83820">
                  <a:moveTo>
                    <a:pt x="61683" y="609"/>
                  </a:moveTo>
                  <a:lnTo>
                    <a:pt x="61252" y="304"/>
                  </a:lnTo>
                  <a:lnTo>
                    <a:pt x="60807" y="0"/>
                  </a:lnTo>
                  <a:lnTo>
                    <a:pt x="60337" y="673"/>
                  </a:lnTo>
                  <a:lnTo>
                    <a:pt x="60769" y="990"/>
                  </a:lnTo>
                  <a:lnTo>
                    <a:pt x="61214" y="1295"/>
                  </a:lnTo>
                  <a:lnTo>
                    <a:pt x="61683" y="609"/>
                  </a:lnTo>
                  <a:close/>
                </a:path>
                <a:path w="83184" h="83820">
                  <a:moveTo>
                    <a:pt x="63500" y="31051"/>
                  </a:moveTo>
                  <a:lnTo>
                    <a:pt x="63055" y="30734"/>
                  </a:lnTo>
                  <a:lnTo>
                    <a:pt x="62445" y="30353"/>
                  </a:lnTo>
                  <a:lnTo>
                    <a:pt x="62204" y="31343"/>
                  </a:lnTo>
                  <a:lnTo>
                    <a:pt x="62636" y="31686"/>
                  </a:lnTo>
                  <a:lnTo>
                    <a:pt x="63246" y="32029"/>
                  </a:lnTo>
                  <a:lnTo>
                    <a:pt x="63500" y="31051"/>
                  </a:lnTo>
                  <a:close/>
                </a:path>
                <a:path w="83184" h="83820">
                  <a:moveTo>
                    <a:pt x="64223" y="62484"/>
                  </a:moveTo>
                  <a:lnTo>
                    <a:pt x="63652" y="61899"/>
                  </a:lnTo>
                  <a:lnTo>
                    <a:pt x="63246" y="61328"/>
                  </a:lnTo>
                  <a:lnTo>
                    <a:pt x="62293" y="61785"/>
                  </a:lnTo>
                  <a:lnTo>
                    <a:pt x="62865" y="62369"/>
                  </a:lnTo>
                  <a:lnTo>
                    <a:pt x="63284" y="62928"/>
                  </a:lnTo>
                  <a:lnTo>
                    <a:pt x="64223" y="62484"/>
                  </a:lnTo>
                  <a:close/>
                </a:path>
                <a:path w="83184" h="83820">
                  <a:moveTo>
                    <a:pt x="64249" y="12611"/>
                  </a:moveTo>
                  <a:lnTo>
                    <a:pt x="63246" y="11925"/>
                  </a:lnTo>
                  <a:lnTo>
                    <a:pt x="62903" y="12395"/>
                  </a:lnTo>
                  <a:lnTo>
                    <a:pt x="62572" y="12890"/>
                  </a:lnTo>
                  <a:lnTo>
                    <a:pt x="63563" y="13589"/>
                  </a:lnTo>
                  <a:lnTo>
                    <a:pt x="63906" y="13106"/>
                  </a:lnTo>
                  <a:lnTo>
                    <a:pt x="64249" y="12611"/>
                  </a:lnTo>
                  <a:close/>
                </a:path>
                <a:path w="83184" h="83820">
                  <a:moveTo>
                    <a:pt x="64325" y="54292"/>
                  </a:moveTo>
                  <a:lnTo>
                    <a:pt x="63449" y="53657"/>
                  </a:lnTo>
                  <a:lnTo>
                    <a:pt x="62979" y="54343"/>
                  </a:lnTo>
                  <a:lnTo>
                    <a:pt x="63411" y="54660"/>
                  </a:lnTo>
                  <a:lnTo>
                    <a:pt x="63855" y="54952"/>
                  </a:lnTo>
                  <a:lnTo>
                    <a:pt x="64325" y="54292"/>
                  </a:lnTo>
                  <a:close/>
                </a:path>
                <a:path w="83184" h="83820">
                  <a:moveTo>
                    <a:pt x="66230" y="48412"/>
                  </a:moveTo>
                  <a:lnTo>
                    <a:pt x="64160" y="47675"/>
                  </a:lnTo>
                  <a:lnTo>
                    <a:pt x="64008" y="47612"/>
                  </a:lnTo>
                  <a:lnTo>
                    <a:pt x="63893" y="47383"/>
                  </a:lnTo>
                  <a:lnTo>
                    <a:pt x="63550" y="47282"/>
                  </a:lnTo>
                  <a:lnTo>
                    <a:pt x="63347" y="47459"/>
                  </a:lnTo>
                  <a:lnTo>
                    <a:pt x="62445" y="49047"/>
                  </a:lnTo>
                  <a:lnTo>
                    <a:pt x="66230" y="48412"/>
                  </a:lnTo>
                  <a:close/>
                </a:path>
                <a:path w="83184" h="83820">
                  <a:moveTo>
                    <a:pt x="67183" y="44297"/>
                  </a:moveTo>
                  <a:lnTo>
                    <a:pt x="66763" y="43434"/>
                  </a:lnTo>
                  <a:lnTo>
                    <a:pt x="66230" y="43510"/>
                  </a:lnTo>
                  <a:lnTo>
                    <a:pt x="65582" y="43675"/>
                  </a:lnTo>
                  <a:lnTo>
                    <a:pt x="65989" y="44538"/>
                  </a:lnTo>
                  <a:lnTo>
                    <a:pt x="66535" y="44462"/>
                  </a:lnTo>
                  <a:lnTo>
                    <a:pt x="67183" y="44297"/>
                  </a:lnTo>
                  <a:close/>
                </a:path>
                <a:path w="83184" h="83820">
                  <a:moveTo>
                    <a:pt x="67475" y="64020"/>
                  </a:moveTo>
                  <a:lnTo>
                    <a:pt x="66636" y="62890"/>
                  </a:lnTo>
                  <a:lnTo>
                    <a:pt x="66141" y="63284"/>
                  </a:lnTo>
                  <a:lnTo>
                    <a:pt x="65697" y="63677"/>
                  </a:lnTo>
                  <a:lnTo>
                    <a:pt x="66535" y="64808"/>
                  </a:lnTo>
                  <a:lnTo>
                    <a:pt x="67030" y="64414"/>
                  </a:lnTo>
                  <a:lnTo>
                    <a:pt x="67475" y="64020"/>
                  </a:lnTo>
                  <a:close/>
                </a:path>
                <a:path w="83184" h="83820">
                  <a:moveTo>
                    <a:pt x="68465" y="53568"/>
                  </a:moveTo>
                  <a:lnTo>
                    <a:pt x="67449" y="53632"/>
                  </a:lnTo>
                  <a:lnTo>
                    <a:pt x="66865" y="53784"/>
                  </a:lnTo>
                  <a:lnTo>
                    <a:pt x="67208" y="54444"/>
                  </a:lnTo>
                  <a:lnTo>
                    <a:pt x="67246" y="54902"/>
                  </a:lnTo>
                  <a:lnTo>
                    <a:pt x="68059" y="56184"/>
                  </a:lnTo>
                  <a:lnTo>
                    <a:pt x="68465" y="53568"/>
                  </a:lnTo>
                  <a:close/>
                </a:path>
                <a:path w="83184" h="83820">
                  <a:moveTo>
                    <a:pt x="68567" y="18364"/>
                  </a:moveTo>
                  <a:lnTo>
                    <a:pt x="68046" y="17856"/>
                  </a:lnTo>
                  <a:lnTo>
                    <a:pt x="67678" y="18161"/>
                  </a:lnTo>
                  <a:lnTo>
                    <a:pt x="66763" y="18796"/>
                  </a:lnTo>
                  <a:lnTo>
                    <a:pt x="68338" y="20002"/>
                  </a:lnTo>
                  <a:lnTo>
                    <a:pt x="68275" y="18745"/>
                  </a:lnTo>
                  <a:lnTo>
                    <a:pt x="68567" y="18364"/>
                  </a:lnTo>
                  <a:close/>
                </a:path>
                <a:path w="83184" h="83820">
                  <a:moveTo>
                    <a:pt x="68745" y="27444"/>
                  </a:moveTo>
                  <a:lnTo>
                    <a:pt x="68707" y="25425"/>
                  </a:lnTo>
                  <a:lnTo>
                    <a:pt x="67779" y="26212"/>
                  </a:lnTo>
                  <a:lnTo>
                    <a:pt x="67589" y="26428"/>
                  </a:lnTo>
                  <a:lnTo>
                    <a:pt x="67513" y="26784"/>
                  </a:lnTo>
                  <a:lnTo>
                    <a:pt x="67779" y="26974"/>
                  </a:lnTo>
                  <a:lnTo>
                    <a:pt x="68745" y="27444"/>
                  </a:lnTo>
                  <a:close/>
                </a:path>
                <a:path w="83184" h="83820">
                  <a:moveTo>
                    <a:pt x="69342" y="14808"/>
                  </a:moveTo>
                  <a:lnTo>
                    <a:pt x="68961" y="13881"/>
                  </a:lnTo>
                  <a:lnTo>
                    <a:pt x="68757" y="13182"/>
                  </a:lnTo>
                  <a:lnTo>
                    <a:pt x="67576" y="13004"/>
                  </a:lnTo>
                  <a:lnTo>
                    <a:pt x="67957" y="13944"/>
                  </a:lnTo>
                  <a:lnTo>
                    <a:pt x="68160" y="14630"/>
                  </a:lnTo>
                  <a:lnTo>
                    <a:pt x="69342" y="14808"/>
                  </a:lnTo>
                  <a:close/>
                </a:path>
                <a:path w="83184" h="83820">
                  <a:moveTo>
                    <a:pt x="69735" y="58013"/>
                  </a:moveTo>
                  <a:lnTo>
                    <a:pt x="69646" y="57480"/>
                  </a:lnTo>
                  <a:lnTo>
                    <a:pt x="69494" y="56832"/>
                  </a:lnTo>
                  <a:lnTo>
                    <a:pt x="68630" y="57238"/>
                  </a:lnTo>
                  <a:lnTo>
                    <a:pt x="68719" y="57785"/>
                  </a:lnTo>
                  <a:lnTo>
                    <a:pt x="68872" y="58432"/>
                  </a:lnTo>
                  <a:lnTo>
                    <a:pt x="69735" y="58013"/>
                  </a:lnTo>
                  <a:close/>
                </a:path>
                <a:path w="83184" h="83820">
                  <a:moveTo>
                    <a:pt x="70459" y="31051"/>
                  </a:moveTo>
                  <a:lnTo>
                    <a:pt x="69989" y="30746"/>
                  </a:lnTo>
                  <a:lnTo>
                    <a:pt x="69519" y="30403"/>
                  </a:lnTo>
                  <a:lnTo>
                    <a:pt x="68935" y="31254"/>
                  </a:lnTo>
                  <a:lnTo>
                    <a:pt x="69405" y="31572"/>
                  </a:lnTo>
                  <a:lnTo>
                    <a:pt x="69862" y="31902"/>
                  </a:lnTo>
                  <a:lnTo>
                    <a:pt x="70459" y="31051"/>
                  </a:lnTo>
                  <a:close/>
                </a:path>
                <a:path w="83184" h="83820">
                  <a:moveTo>
                    <a:pt x="71005" y="42100"/>
                  </a:moveTo>
                  <a:lnTo>
                    <a:pt x="69773" y="39573"/>
                  </a:lnTo>
                  <a:lnTo>
                    <a:pt x="68935" y="40093"/>
                  </a:lnTo>
                  <a:lnTo>
                    <a:pt x="68478" y="40614"/>
                  </a:lnTo>
                  <a:lnTo>
                    <a:pt x="69253" y="40995"/>
                  </a:lnTo>
                  <a:lnTo>
                    <a:pt x="69545" y="41389"/>
                  </a:lnTo>
                  <a:lnTo>
                    <a:pt x="71005" y="42100"/>
                  </a:lnTo>
                  <a:close/>
                </a:path>
                <a:path w="83184" h="83820">
                  <a:moveTo>
                    <a:pt x="71297" y="52247"/>
                  </a:moveTo>
                  <a:lnTo>
                    <a:pt x="71069" y="51701"/>
                  </a:lnTo>
                  <a:lnTo>
                    <a:pt x="70815" y="51142"/>
                  </a:lnTo>
                  <a:lnTo>
                    <a:pt x="69710" y="51714"/>
                  </a:lnTo>
                  <a:lnTo>
                    <a:pt x="70192" y="52819"/>
                  </a:lnTo>
                  <a:lnTo>
                    <a:pt x="71297" y="52247"/>
                  </a:lnTo>
                  <a:close/>
                </a:path>
                <a:path w="83184" h="83820">
                  <a:moveTo>
                    <a:pt x="72009" y="62458"/>
                  </a:moveTo>
                  <a:lnTo>
                    <a:pt x="71564" y="62141"/>
                  </a:lnTo>
                  <a:lnTo>
                    <a:pt x="71132" y="61823"/>
                  </a:lnTo>
                  <a:lnTo>
                    <a:pt x="70650" y="62509"/>
                  </a:lnTo>
                  <a:lnTo>
                    <a:pt x="71094" y="62826"/>
                  </a:lnTo>
                  <a:lnTo>
                    <a:pt x="71526" y="63131"/>
                  </a:lnTo>
                  <a:lnTo>
                    <a:pt x="72009" y="62458"/>
                  </a:lnTo>
                  <a:close/>
                </a:path>
                <a:path w="83184" h="83820">
                  <a:moveTo>
                    <a:pt x="74383" y="65201"/>
                  </a:moveTo>
                  <a:lnTo>
                    <a:pt x="73609" y="64516"/>
                  </a:lnTo>
                  <a:lnTo>
                    <a:pt x="73202" y="64198"/>
                  </a:lnTo>
                  <a:lnTo>
                    <a:pt x="72898" y="64808"/>
                  </a:lnTo>
                  <a:lnTo>
                    <a:pt x="72707" y="65087"/>
                  </a:lnTo>
                  <a:lnTo>
                    <a:pt x="72326" y="66459"/>
                  </a:lnTo>
                  <a:lnTo>
                    <a:pt x="74383" y="65201"/>
                  </a:lnTo>
                  <a:close/>
                </a:path>
                <a:path w="83184" h="83820">
                  <a:moveTo>
                    <a:pt x="74879" y="53111"/>
                  </a:moveTo>
                  <a:lnTo>
                    <a:pt x="74409" y="52793"/>
                  </a:lnTo>
                  <a:lnTo>
                    <a:pt x="73952" y="52463"/>
                  </a:lnTo>
                  <a:lnTo>
                    <a:pt x="73355" y="53301"/>
                  </a:lnTo>
                  <a:lnTo>
                    <a:pt x="73825" y="53632"/>
                  </a:lnTo>
                  <a:lnTo>
                    <a:pt x="74282" y="53962"/>
                  </a:lnTo>
                  <a:lnTo>
                    <a:pt x="74879" y="53111"/>
                  </a:lnTo>
                  <a:close/>
                </a:path>
                <a:path w="83184" h="83820">
                  <a:moveTo>
                    <a:pt x="75184" y="61252"/>
                  </a:moveTo>
                  <a:lnTo>
                    <a:pt x="73748" y="59728"/>
                  </a:lnTo>
                  <a:lnTo>
                    <a:pt x="73634" y="60998"/>
                  </a:lnTo>
                  <a:lnTo>
                    <a:pt x="73647" y="61290"/>
                  </a:lnTo>
                  <a:lnTo>
                    <a:pt x="73799" y="61658"/>
                  </a:lnTo>
                  <a:lnTo>
                    <a:pt x="74155" y="61582"/>
                  </a:lnTo>
                  <a:lnTo>
                    <a:pt x="75184" y="61252"/>
                  </a:lnTo>
                  <a:close/>
                </a:path>
                <a:path w="83184" h="83820">
                  <a:moveTo>
                    <a:pt x="76415" y="24104"/>
                  </a:moveTo>
                  <a:lnTo>
                    <a:pt x="75895" y="23634"/>
                  </a:lnTo>
                  <a:lnTo>
                    <a:pt x="75374" y="22936"/>
                  </a:lnTo>
                  <a:lnTo>
                    <a:pt x="74815" y="23888"/>
                  </a:lnTo>
                  <a:lnTo>
                    <a:pt x="75336" y="24358"/>
                  </a:lnTo>
                  <a:lnTo>
                    <a:pt x="75857" y="25057"/>
                  </a:lnTo>
                  <a:lnTo>
                    <a:pt x="76415" y="24104"/>
                  </a:lnTo>
                  <a:close/>
                </a:path>
                <a:path w="83184" h="83820">
                  <a:moveTo>
                    <a:pt x="76631" y="42202"/>
                  </a:moveTo>
                  <a:lnTo>
                    <a:pt x="75095" y="41935"/>
                  </a:lnTo>
                  <a:lnTo>
                    <a:pt x="74955" y="41859"/>
                  </a:lnTo>
                  <a:lnTo>
                    <a:pt x="74676" y="41325"/>
                  </a:lnTo>
                  <a:lnTo>
                    <a:pt x="73863" y="41808"/>
                  </a:lnTo>
                  <a:lnTo>
                    <a:pt x="74231" y="42316"/>
                  </a:lnTo>
                  <a:lnTo>
                    <a:pt x="74752" y="43408"/>
                  </a:lnTo>
                  <a:lnTo>
                    <a:pt x="76631" y="42202"/>
                  </a:lnTo>
                  <a:close/>
                </a:path>
                <a:path w="83184" h="83820">
                  <a:moveTo>
                    <a:pt x="77762" y="54241"/>
                  </a:moveTo>
                  <a:lnTo>
                    <a:pt x="76885" y="53619"/>
                  </a:lnTo>
                  <a:lnTo>
                    <a:pt x="76403" y="54292"/>
                  </a:lnTo>
                  <a:lnTo>
                    <a:pt x="76847" y="54610"/>
                  </a:lnTo>
                  <a:lnTo>
                    <a:pt x="77279" y="54902"/>
                  </a:lnTo>
                  <a:lnTo>
                    <a:pt x="77762" y="54241"/>
                  </a:lnTo>
                  <a:close/>
                </a:path>
                <a:path w="83184" h="83820">
                  <a:moveTo>
                    <a:pt x="79629" y="25704"/>
                  </a:moveTo>
                  <a:lnTo>
                    <a:pt x="79438" y="25082"/>
                  </a:lnTo>
                  <a:lnTo>
                    <a:pt x="79387" y="24752"/>
                  </a:lnTo>
                  <a:lnTo>
                    <a:pt x="78689" y="23520"/>
                  </a:lnTo>
                  <a:lnTo>
                    <a:pt x="78079" y="25793"/>
                  </a:lnTo>
                  <a:lnTo>
                    <a:pt x="79133" y="25755"/>
                  </a:lnTo>
                  <a:lnTo>
                    <a:pt x="79629" y="25704"/>
                  </a:lnTo>
                  <a:close/>
                </a:path>
                <a:path w="83184" h="83820">
                  <a:moveTo>
                    <a:pt x="80619" y="42062"/>
                  </a:moveTo>
                  <a:lnTo>
                    <a:pt x="79019" y="41173"/>
                  </a:lnTo>
                  <a:lnTo>
                    <a:pt x="79171" y="40589"/>
                  </a:lnTo>
                  <a:lnTo>
                    <a:pt x="78371" y="40309"/>
                  </a:lnTo>
                  <a:lnTo>
                    <a:pt x="78193" y="40830"/>
                  </a:lnTo>
                  <a:lnTo>
                    <a:pt x="77558" y="42379"/>
                  </a:lnTo>
                  <a:lnTo>
                    <a:pt x="80619" y="42062"/>
                  </a:lnTo>
                  <a:close/>
                </a:path>
                <a:path w="83184" h="83820">
                  <a:moveTo>
                    <a:pt x="82524" y="37134"/>
                  </a:moveTo>
                  <a:lnTo>
                    <a:pt x="81915" y="37071"/>
                  </a:lnTo>
                  <a:lnTo>
                    <a:pt x="81343" y="37033"/>
                  </a:lnTo>
                  <a:lnTo>
                    <a:pt x="81178" y="38277"/>
                  </a:lnTo>
                  <a:lnTo>
                    <a:pt x="81788" y="38328"/>
                  </a:lnTo>
                  <a:lnTo>
                    <a:pt x="82359" y="38366"/>
                  </a:lnTo>
                  <a:lnTo>
                    <a:pt x="82524" y="37134"/>
                  </a:lnTo>
                  <a:close/>
                </a:path>
                <a:path w="83184" h="83820">
                  <a:moveTo>
                    <a:pt x="82994" y="31026"/>
                  </a:moveTo>
                  <a:lnTo>
                    <a:pt x="82359" y="29121"/>
                  </a:lnTo>
                  <a:lnTo>
                    <a:pt x="81610" y="29908"/>
                  </a:lnTo>
                  <a:lnTo>
                    <a:pt x="81419" y="30162"/>
                  </a:lnTo>
                  <a:lnTo>
                    <a:pt x="81610" y="30480"/>
                  </a:lnTo>
                  <a:lnTo>
                    <a:pt x="81864" y="30594"/>
                  </a:lnTo>
                  <a:lnTo>
                    <a:pt x="82994" y="31026"/>
                  </a:lnTo>
                  <a:close/>
                </a:path>
                <a:path w="83184" h="83820">
                  <a:moveTo>
                    <a:pt x="83134" y="42608"/>
                  </a:moveTo>
                  <a:lnTo>
                    <a:pt x="83108" y="40982"/>
                  </a:lnTo>
                  <a:lnTo>
                    <a:pt x="82194" y="41605"/>
                  </a:lnTo>
                  <a:lnTo>
                    <a:pt x="81343" y="40906"/>
                  </a:lnTo>
                  <a:lnTo>
                    <a:pt x="81165" y="42532"/>
                  </a:lnTo>
                  <a:lnTo>
                    <a:pt x="82156" y="42456"/>
                  </a:lnTo>
                  <a:lnTo>
                    <a:pt x="83134" y="42608"/>
                  </a:lnTo>
                  <a:close/>
                </a:path>
              </a:pathLst>
            </a:custGeom>
            <a:solidFill>
              <a:srgbClr val="F25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003993" y="7675397"/>
              <a:ext cx="82550" cy="76835"/>
            </a:xfrm>
            <a:custGeom>
              <a:avLst/>
              <a:gdLst/>
              <a:ahLst/>
              <a:cxnLst/>
              <a:rect l="l" t="t" r="r" b="b"/>
              <a:pathLst>
                <a:path w="82550" h="76834">
                  <a:moveTo>
                    <a:pt x="1536" y="48856"/>
                  </a:moveTo>
                  <a:lnTo>
                    <a:pt x="1066" y="48539"/>
                  </a:lnTo>
                  <a:lnTo>
                    <a:pt x="596" y="48196"/>
                  </a:lnTo>
                  <a:lnTo>
                    <a:pt x="0" y="49047"/>
                  </a:lnTo>
                  <a:lnTo>
                    <a:pt x="482" y="49364"/>
                  </a:lnTo>
                  <a:lnTo>
                    <a:pt x="939" y="49695"/>
                  </a:lnTo>
                  <a:lnTo>
                    <a:pt x="1536" y="48856"/>
                  </a:lnTo>
                  <a:close/>
                </a:path>
                <a:path w="82550" h="76834">
                  <a:moveTo>
                    <a:pt x="4279" y="37376"/>
                  </a:moveTo>
                  <a:lnTo>
                    <a:pt x="3797" y="37020"/>
                  </a:lnTo>
                  <a:lnTo>
                    <a:pt x="3314" y="36690"/>
                  </a:lnTo>
                  <a:lnTo>
                    <a:pt x="2616" y="37668"/>
                  </a:lnTo>
                  <a:lnTo>
                    <a:pt x="3111" y="38036"/>
                  </a:lnTo>
                  <a:lnTo>
                    <a:pt x="3581" y="38366"/>
                  </a:lnTo>
                  <a:lnTo>
                    <a:pt x="4279" y="37376"/>
                  </a:lnTo>
                  <a:close/>
                </a:path>
                <a:path w="82550" h="76834">
                  <a:moveTo>
                    <a:pt x="4660" y="28956"/>
                  </a:moveTo>
                  <a:lnTo>
                    <a:pt x="4457" y="28651"/>
                  </a:lnTo>
                  <a:lnTo>
                    <a:pt x="4203" y="28524"/>
                  </a:lnTo>
                  <a:lnTo>
                    <a:pt x="3073" y="28092"/>
                  </a:lnTo>
                  <a:lnTo>
                    <a:pt x="3708" y="30010"/>
                  </a:lnTo>
                  <a:lnTo>
                    <a:pt x="4457" y="29222"/>
                  </a:lnTo>
                  <a:lnTo>
                    <a:pt x="4660" y="28956"/>
                  </a:lnTo>
                  <a:close/>
                </a:path>
                <a:path w="82550" h="76834">
                  <a:moveTo>
                    <a:pt x="5753" y="53644"/>
                  </a:moveTo>
                  <a:lnTo>
                    <a:pt x="5308" y="53352"/>
                  </a:lnTo>
                  <a:lnTo>
                    <a:pt x="4876" y="53047"/>
                  </a:lnTo>
                  <a:lnTo>
                    <a:pt x="4394" y="53733"/>
                  </a:lnTo>
                  <a:lnTo>
                    <a:pt x="4826" y="54025"/>
                  </a:lnTo>
                  <a:lnTo>
                    <a:pt x="5270" y="54343"/>
                  </a:lnTo>
                  <a:lnTo>
                    <a:pt x="5753" y="53644"/>
                  </a:lnTo>
                  <a:close/>
                </a:path>
                <a:path w="82550" h="76834">
                  <a:moveTo>
                    <a:pt x="9436" y="67005"/>
                  </a:moveTo>
                  <a:lnTo>
                    <a:pt x="9245" y="66713"/>
                  </a:lnTo>
                  <a:lnTo>
                    <a:pt x="8991" y="66573"/>
                  </a:lnTo>
                  <a:lnTo>
                    <a:pt x="7848" y="66141"/>
                  </a:lnTo>
                  <a:lnTo>
                    <a:pt x="8496" y="68059"/>
                  </a:lnTo>
                  <a:lnTo>
                    <a:pt x="9245" y="67271"/>
                  </a:lnTo>
                  <a:lnTo>
                    <a:pt x="9436" y="67005"/>
                  </a:lnTo>
                  <a:close/>
                </a:path>
                <a:path w="82550" h="76834">
                  <a:moveTo>
                    <a:pt x="11468" y="44754"/>
                  </a:moveTo>
                  <a:lnTo>
                    <a:pt x="11353" y="44005"/>
                  </a:lnTo>
                  <a:lnTo>
                    <a:pt x="10668" y="42684"/>
                  </a:lnTo>
                  <a:lnTo>
                    <a:pt x="10363" y="44526"/>
                  </a:lnTo>
                  <a:lnTo>
                    <a:pt x="10477" y="45275"/>
                  </a:lnTo>
                  <a:lnTo>
                    <a:pt x="11176" y="46609"/>
                  </a:lnTo>
                  <a:lnTo>
                    <a:pt x="11468" y="44754"/>
                  </a:lnTo>
                  <a:close/>
                </a:path>
                <a:path w="82550" h="76834">
                  <a:moveTo>
                    <a:pt x="12141" y="59093"/>
                  </a:moveTo>
                  <a:lnTo>
                    <a:pt x="11798" y="57797"/>
                  </a:lnTo>
                  <a:lnTo>
                    <a:pt x="10731" y="59677"/>
                  </a:lnTo>
                  <a:lnTo>
                    <a:pt x="10998" y="60185"/>
                  </a:lnTo>
                  <a:lnTo>
                    <a:pt x="11607" y="60731"/>
                  </a:lnTo>
                  <a:lnTo>
                    <a:pt x="12128" y="59613"/>
                  </a:lnTo>
                  <a:lnTo>
                    <a:pt x="12141" y="59093"/>
                  </a:lnTo>
                  <a:close/>
                </a:path>
                <a:path w="82550" h="76834">
                  <a:moveTo>
                    <a:pt x="12153" y="17526"/>
                  </a:moveTo>
                  <a:lnTo>
                    <a:pt x="11493" y="17602"/>
                  </a:lnTo>
                  <a:lnTo>
                    <a:pt x="10960" y="17703"/>
                  </a:lnTo>
                  <a:lnTo>
                    <a:pt x="10858" y="18656"/>
                  </a:lnTo>
                  <a:lnTo>
                    <a:pt x="11531" y="18580"/>
                  </a:lnTo>
                  <a:lnTo>
                    <a:pt x="12065" y="18478"/>
                  </a:lnTo>
                  <a:lnTo>
                    <a:pt x="12153" y="17526"/>
                  </a:lnTo>
                  <a:close/>
                </a:path>
                <a:path w="82550" h="76834">
                  <a:moveTo>
                    <a:pt x="12319" y="29425"/>
                  </a:moveTo>
                  <a:lnTo>
                    <a:pt x="11963" y="28829"/>
                  </a:lnTo>
                  <a:lnTo>
                    <a:pt x="11557" y="27952"/>
                  </a:lnTo>
                  <a:lnTo>
                    <a:pt x="10883" y="28879"/>
                  </a:lnTo>
                  <a:lnTo>
                    <a:pt x="11239" y="29502"/>
                  </a:lnTo>
                  <a:lnTo>
                    <a:pt x="11658" y="30365"/>
                  </a:lnTo>
                  <a:lnTo>
                    <a:pt x="12319" y="29425"/>
                  </a:lnTo>
                  <a:close/>
                </a:path>
                <a:path w="82550" h="76834">
                  <a:moveTo>
                    <a:pt x="12674" y="76111"/>
                  </a:moveTo>
                  <a:lnTo>
                    <a:pt x="12242" y="75793"/>
                  </a:lnTo>
                  <a:lnTo>
                    <a:pt x="11798" y="75488"/>
                  </a:lnTo>
                  <a:lnTo>
                    <a:pt x="11328" y="76161"/>
                  </a:lnTo>
                  <a:lnTo>
                    <a:pt x="12204" y="76784"/>
                  </a:lnTo>
                  <a:lnTo>
                    <a:pt x="12674" y="76111"/>
                  </a:lnTo>
                  <a:close/>
                </a:path>
                <a:path w="82550" h="76834">
                  <a:moveTo>
                    <a:pt x="14846" y="40563"/>
                  </a:moveTo>
                  <a:lnTo>
                    <a:pt x="14770" y="40030"/>
                  </a:lnTo>
                  <a:lnTo>
                    <a:pt x="14617" y="39382"/>
                  </a:lnTo>
                  <a:lnTo>
                    <a:pt x="13754" y="39789"/>
                  </a:lnTo>
                  <a:lnTo>
                    <a:pt x="13843" y="40322"/>
                  </a:lnTo>
                  <a:lnTo>
                    <a:pt x="13995" y="40970"/>
                  </a:lnTo>
                  <a:lnTo>
                    <a:pt x="14846" y="40563"/>
                  </a:lnTo>
                  <a:close/>
                </a:path>
                <a:path w="82550" h="76834">
                  <a:moveTo>
                    <a:pt x="15201" y="71158"/>
                  </a:moveTo>
                  <a:lnTo>
                    <a:pt x="14770" y="70866"/>
                  </a:lnTo>
                  <a:lnTo>
                    <a:pt x="14325" y="70548"/>
                  </a:lnTo>
                  <a:lnTo>
                    <a:pt x="13843" y="71234"/>
                  </a:lnTo>
                  <a:lnTo>
                    <a:pt x="14287" y="71551"/>
                  </a:lnTo>
                  <a:lnTo>
                    <a:pt x="14732" y="71843"/>
                  </a:lnTo>
                  <a:lnTo>
                    <a:pt x="15201" y="71158"/>
                  </a:lnTo>
                  <a:close/>
                </a:path>
                <a:path w="82550" h="76834">
                  <a:moveTo>
                    <a:pt x="17145" y="55194"/>
                  </a:moveTo>
                  <a:lnTo>
                    <a:pt x="16713" y="54902"/>
                  </a:lnTo>
                  <a:lnTo>
                    <a:pt x="16268" y="54584"/>
                  </a:lnTo>
                  <a:lnTo>
                    <a:pt x="15798" y="55270"/>
                  </a:lnTo>
                  <a:lnTo>
                    <a:pt x="16230" y="55575"/>
                  </a:lnTo>
                  <a:lnTo>
                    <a:pt x="16675" y="55880"/>
                  </a:lnTo>
                  <a:lnTo>
                    <a:pt x="17145" y="55194"/>
                  </a:lnTo>
                  <a:close/>
                </a:path>
                <a:path w="82550" h="76834">
                  <a:moveTo>
                    <a:pt x="18529" y="65506"/>
                  </a:moveTo>
                  <a:lnTo>
                    <a:pt x="17970" y="65176"/>
                  </a:lnTo>
                  <a:lnTo>
                    <a:pt x="17576" y="65366"/>
                  </a:lnTo>
                  <a:lnTo>
                    <a:pt x="16662" y="65722"/>
                  </a:lnTo>
                  <a:lnTo>
                    <a:pt x="17754" y="66598"/>
                  </a:lnTo>
                  <a:lnTo>
                    <a:pt x="18249" y="65951"/>
                  </a:lnTo>
                  <a:lnTo>
                    <a:pt x="18529" y="65506"/>
                  </a:lnTo>
                  <a:close/>
                </a:path>
                <a:path w="82550" h="76834">
                  <a:moveTo>
                    <a:pt x="20154" y="17399"/>
                  </a:moveTo>
                  <a:lnTo>
                    <a:pt x="20015" y="15379"/>
                  </a:lnTo>
                  <a:lnTo>
                    <a:pt x="17462" y="19786"/>
                  </a:lnTo>
                  <a:lnTo>
                    <a:pt x="19151" y="19050"/>
                  </a:lnTo>
                  <a:lnTo>
                    <a:pt x="19608" y="18580"/>
                  </a:lnTo>
                  <a:lnTo>
                    <a:pt x="19964" y="18034"/>
                  </a:lnTo>
                  <a:lnTo>
                    <a:pt x="20154" y="17399"/>
                  </a:lnTo>
                  <a:close/>
                </a:path>
                <a:path w="82550" h="76834">
                  <a:moveTo>
                    <a:pt x="20167" y="35102"/>
                  </a:moveTo>
                  <a:lnTo>
                    <a:pt x="19697" y="34785"/>
                  </a:lnTo>
                  <a:lnTo>
                    <a:pt x="19227" y="34442"/>
                  </a:lnTo>
                  <a:lnTo>
                    <a:pt x="18630" y="35293"/>
                  </a:lnTo>
                  <a:lnTo>
                    <a:pt x="19113" y="35610"/>
                  </a:lnTo>
                  <a:lnTo>
                    <a:pt x="19570" y="35953"/>
                  </a:lnTo>
                  <a:lnTo>
                    <a:pt x="20167" y="35102"/>
                  </a:lnTo>
                  <a:close/>
                </a:path>
                <a:path w="82550" h="76834">
                  <a:moveTo>
                    <a:pt x="21043" y="41008"/>
                  </a:moveTo>
                  <a:lnTo>
                    <a:pt x="20256" y="40259"/>
                  </a:lnTo>
                  <a:lnTo>
                    <a:pt x="19989" y="40055"/>
                  </a:lnTo>
                  <a:lnTo>
                    <a:pt x="19685" y="40259"/>
                  </a:lnTo>
                  <a:lnTo>
                    <a:pt x="19558" y="40513"/>
                  </a:lnTo>
                  <a:lnTo>
                    <a:pt x="19126" y="41656"/>
                  </a:lnTo>
                  <a:lnTo>
                    <a:pt x="21043" y="41008"/>
                  </a:lnTo>
                  <a:close/>
                </a:path>
                <a:path w="82550" h="76834">
                  <a:moveTo>
                    <a:pt x="21704" y="49949"/>
                  </a:moveTo>
                  <a:lnTo>
                    <a:pt x="19951" y="48450"/>
                  </a:lnTo>
                  <a:lnTo>
                    <a:pt x="19100" y="49644"/>
                  </a:lnTo>
                  <a:lnTo>
                    <a:pt x="18084" y="50711"/>
                  </a:lnTo>
                  <a:lnTo>
                    <a:pt x="19837" y="52209"/>
                  </a:lnTo>
                  <a:lnTo>
                    <a:pt x="20688" y="51003"/>
                  </a:lnTo>
                  <a:lnTo>
                    <a:pt x="21704" y="49949"/>
                  </a:lnTo>
                  <a:close/>
                </a:path>
                <a:path w="82550" h="76834">
                  <a:moveTo>
                    <a:pt x="22885" y="64960"/>
                  </a:moveTo>
                  <a:lnTo>
                    <a:pt x="22237" y="63042"/>
                  </a:lnTo>
                  <a:lnTo>
                    <a:pt x="21488" y="63830"/>
                  </a:lnTo>
                  <a:lnTo>
                    <a:pt x="21297" y="64084"/>
                  </a:lnTo>
                  <a:lnTo>
                    <a:pt x="21488" y="64401"/>
                  </a:lnTo>
                  <a:lnTo>
                    <a:pt x="21755" y="64503"/>
                  </a:lnTo>
                  <a:lnTo>
                    <a:pt x="22885" y="64960"/>
                  </a:lnTo>
                  <a:close/>
                </a:path>
                <a:path w="82550" h="76834">
                  <a:moveTo>
                    <a:pt x="23698" y="59512"/>
                  </a:moveTo>
                  <a:lnTo>
                    <a:pt x="23050" y="57594"/>
                  </a:lnTo>
                  <a:lnTo>
                    <a:pt x="22301" y="58369"/>
                  </a:lnTo>
                  <a:lnTo>
                    <a:pt x="22110" y="58623"/>
                  </a:lnTo>
                  <a:lnTo>
                    <a:pt x="22313" y="58940"/>
                  </a:lnTo>
                  <a:lnTo>
                    <a:pt x="22555" y="59055"/>
                  </a:lnTo>
                  <a:lnTo>
                    <a:pt x="23698" y="59512"/>
                  </a:lnTo>
                  <a:close/>
                </a:path>
                <a:path w="82550" h="76834">
                  <a:moveTo>
                    <a:pt x="24206" y="9512"/>
                  </a:moveTo>
                  <a:lnTo>
                    <a:pt x="24130" y="7962"/>
                  </a:lnTo>
                  <a:lnTo>
                    <a:pt x="23012" y="8280"/>
                  </a:lnTo>
                  <a:lnTo>
                    <a:pt x="23583" y="6959"/>
                  </a:lnTo>
                  <a:lnTo>
                    <a:pt x="21336" y="8013"/>
                  </a:lnTo>
                  <a:lnTo>
                    <a:pt x="22720" y="8432"/>
                  </a:lnTo>
                  <a:lnTo>
                    <a:pt x="21844" y="8737"/>
                  </a:lnTo>
                  <a:lnTo>
                    <a:pt x="22339" y="10083"/>
                  </a:lnTo>
                  <a:lnTo>
                    <a:pt x="23190" y="9715"/>
                  </a:lnTo>
                  <a:lnTo>
                    <a:pt x="24206" y="9512"/>
                  </a:lnTo>
                  <a:close/>
                </a:path>
                <a:path w="82550" h="76834">
                  <a:moveTo>
                    <a:pt x="25019" y="47485"/>
                  </a:moveTo>
                  <a:lnTo>
                    <a:pt x="24841" y="47066"/>
                  </a:lnTo>
                  <a:lnTo>
                    <a:pt x="24472" y="46164"/>
                  </a:lnTo>
                  <a:lnTo>
                    <a:pt x="23596" y="47269"/>
                  </a:lnTo>
                  <a:lnTo>
                    <a:pt x="24244" y="47752"/>
                  </a:lnTo>
                  <a:lnTo>
                    <a:pt x="24688" y="48031"/>
                  </a:lnTo>
                  <a:lnTo>
                    <a:pt x="25019" y="47485"/>
                  </a:lnTo>
                  <a:close/>
                </a:path>
                <a:path w="82550" h="76834">
                  <a:moveTo>
                    <a:pt x="25133" y="25654"/>
                  </a:moveTo>
                  <a:lnTo>
                    <a:pt x="24726" y="24790"/>
                  </a:lnTo>
                  <a:lnTo>
                    <a:pt x="24180" y="24866"/>
                  </a:lnTo>
                  <a:lnTo>
                    <a:pt x="23533" y="25031"/>
                  </a:lnTo>
                  <a:lnTo>
                    <a:pt x="23939" y="25882"/>
                  </a:lnTo>
                  <a:lnTo>
                    <a:pt x="24485" y="25806"/>
                  </a:lnTo>
                  <a:lnTo>
                    <a:pt x="25133" y="25654"/>
                  </a:lnTo>
                  <a:close/>
                </a:path>
                <a:path w="82550" h="76834">
                  <a:moveTo>
                    <a:pt x="26466" y="29337"/>
                  </a:moveTo>
                  <a:lnTo>
                    <a:pt x="26022" y="29044"/>
                  </a:lnTo>
                  <a:lnTo>
                    <a:pt x="25577" y="28727"/>
                  </a:lnTo>
                  <a:lnTo>
                    <a:pt x="25107" y="29413"/>
                  </a:lnTo>
                  <a:lnTo>
                    <a:pt x="25539" y="29718"/>
                  </a:lnTo>
                  <a:lnTo>
                    <a:pt x="25984" y="30035"/>
                  </a:lnTo>
                  <a:lnTo>
                    <a:pt x="26466" y="29337"/>
                  </a:lnTo>
                  <a:close/>
                </a:path>
                <a:path w="82550" h="76834">
                  <a:moveTo>
                    <a:pt x="29083" y="35102"/>
                  </a:moveTo>
                  <a:lnTo>
                    <a:pt x="27178" y="35750"/>
                  </a:lnTo>
                  <a:lnTo>
                    <a:pt x="27952" y="36512"/>
                  </a:lnTo>
                  <a:lnTo>
                    <a:pt x="28219" y="36677"/>
                  </a:lnTo>
                  <a:lnTo>
                    <a:pt x="28524" y="36487"/>
                  </a:lnTo>
                  <a:lnTo>
                    <a:pt x="28651" y="36245"/>
                  </a:lnTo>
                  <a:lnTo>
                    <a:pt x="29083" y="35102"/>
                  </a:lnTo>
                  <a:close/>
                </a:path>
                <a:path w="82550" h="76834">
                  <a:moveTo>
                    <a:pt x="29260" y="11125"/>
                  </a:moveTo>
                  <a:lnTo>
                    <a:pt x="28295" y="10312"/>
                  </a:lnTo>
                  <a:lnTo>
                    <a:pt x="27609" y="10553"/>
                  </a:lnTo>
                  <a:lnTo>
                    <a:pt x="26581" y="10833"/>
                  </a:lnTo>
                  <a:lnTo>
                    <a:pt x="27546" y="11620"/>
                  </a:lnTo>
                  <a:lnTo>
                    <a:pt x="28219" y="11379"/>
                  </a:lnTo>
                  <a:lnTo>
                    <a:pt x="29260" y="11125"/>
                  </a:lnTo>
                  <a:close/>
                </a:path>
                <a:path w="82550" h="76834">
                  <a:moveTo>
                    <a:pt x="29527" y="23571"/>
                  </a:moveTo>
                  <a:lnTo>
                    <a:pt x="28740" y="22834"/>
                  </a:lnTo>
                  <a:lnTo>
                    <a:pt x="28486" y="22644"/>
                  </a:lnTo>
                  <a:lnTo>
                    <a:pt x="28181" y="22834"/>
                  </a:lnTo>
                  <a:lnTo>
                    <a:pt x="28054" y="23101"/>
                  </a:lnTo>
                  <a:lnTo>
                    <a:pt x="27622" y="24218"/>
                  </a:lnTo>
                  <a:lnTo>
                    <a:pt x="29527" y="23571"/>
                  </a:lnTo>
                  <a:close/>
                </a:path>
                <a:path w="82550" h="76834">
                  <a:moveTo>
                    <a:pt x="30213" y="66141"/>
                  </a:moveTo>
                  <a:lnTo>
                    <a:pt x="30124" y="65582"/>
                  </a:lnTo>
                  <a:lnTo>
                    <a:pt x="29972" y="64947"/>
                  </a:lnTo>
                  <a:lnTo>
                    <a:pt x="29121" y="65354"/>
                  </a:lnTo>
                  <a:lnTo>
                    <a:pt x="29197" y="65900"/>
                  </a:lnTo>
                  <a:lnTo>
                    <a:pt x="29349" y="66548"/>
                  </a:lnTo>
                  <a:lnTo>
                    <a:pt x="30213" y="66141"/>
                  </a:lnTo>
                  <a:close/>
                </a:path>
                <a:path w="82550" h="76834">
                  <a:moveTo>
                    <a:pt x="30784" y="55587"/>
                  </a:moveTo>
                  <a:lnTo>
                    <a:pt x="30403" y="53403"/>
                  </a:lnTo>
                  <a:lnTo>
                    <a:pt x="29591" y="54229"/>
                  </a:lnTo>
                  <a:lnTo>
                    <a:pt x="29438" y="54483"/>
                  </a:lnTo>
                  <a:lnTo>
                    <a:pt x="29514" y="54902"/>
                  </a:lnTo>
                  <a:lnTo>
                    <a:pt x="29730" y="55079"/>
                  </a:lnTo>
                  <a:lnTo>
                    <a:pt x="30784" y="55587"/>
                  </a:lnTo>
                  <a:close/>
                </a:path>
                <a:path w="82550" h="76834">
                  <a:moveTo>
                    <a:pt x="31254" y="61150"/>
                  </a:moveTo>
                  <a:lnTo>
                    <a:pt x="31191" y="60782"/>
                  </a:lnTo>
                  <a:lnTo>
                    <a:pt x="30848" y="59766"/>
                  </a:lnTo>
                  <a:lnTo>
                    <a:pt x="29324" y="61188"/>
                  </a:lnTo>
                  <a:lnTo>
                    <a:pt x="30581" y="61315"/>
                  </a:lnTo>
                  <a:lnTo>
                    <a:pt x="30886" y="61315"/>
                  </a:lnTo>
                  <a:lnTo>
                    <a:pt x="31254" y="61150"/>
                  </a:lnTo>
                  <a:close/>
                </a:path>
                <a:path w="82550" h="76834">
                  <a:moveTo>
                    <a:pt x="32931" y="54749"/>
                  </a:moveTo>
                  <a:lnTo>
                    <a:pt x="32651" y="53428"/>
                  </a:lnTo>
                  <a:lnTo>
                    <a:pt x="31381" y="55321"/>
                  </a:lnTo>
                  <a:lnTo>
                    <a:pt x="32423" y="55549"/>
                  </a:lnTo>
                  <a:lnTo>
                    <a:pt x="32867" y="55575"/>
                  </a:lnTo>
                  <a:lnTo>
                    <a:pt x="32893" y="55079"/>
                  </a:lnTo>
                  <a:lnTo>
                    <a:pt x="32931" y="54749"/>
                  </a:lnTo>
                  <a:close/>
                </a:path>
                <a:path w="82550" h="76834">
                  <a:moveTo>
                    <a:pt x="33477" y="12052"/>
                  </a:moveTo>
                  <a:lnTo>
                    <a:pt x="33045" y="11734"/>
                  </a:lnTo>
                  <a:lnTo>
                    <a:pt x="32600" y="11442"/>
                  </a:lnTo>
                  <a:lnTo>
                    <a:pt x="32118" y="12115"/>
                  </a:lnTo>
                  <a:lnTo>
                    <a:pt x="32562" y="12433"/>
                  </a:lnTo>
                  <a:lnTo>
                    <a:pt x="32994" y="12738"/>
                  </a:lnTo>
                  <a:lnTo>
                    <a:pt x="33477" y="12052"/>
                  </a:lnTo>
                  <a:close/>
                </a:path>
                <a:path w="82550" h="76834">
                  <a:moveTo>
                    <a:pt x="34201" y="49123"/>
                  </a:moveTo>
                  <a:lnTo>
                    <a:pt x="32588" y="49098"/>
                  </a:lnTo>
                  <a:lnTo>
                    <a:pt x="31927" y="48742"/>
                  </a:lnTo>
                  <a:lnTo>
                    <a:pt x="31153" y="49555"/>
                  </a:lnTo>
                  <a:lnTo>
                    <a:pt x="31496" y="50203"/>
                  </a:lnTo>
                  <a:lnTo>
                    <a:pt x="29387" y="50177"/>
                  </a:lnTo>
                  <a:lnTo>
                    <a:pt x="30276" y="47891"/>
                  </a:lnTo>
                  <a:lnTo>
                    <a:pt x="30581" y="47815"/>
                  </a:lnTo>
                  <a:lnTo>
                    <a:pt x="30759" y="47383"/>
                  </a:lnTo>
                  <a:lnTo>
                    <a:pt x="30429" y="47142"/>
                  </a:lnTo>
                  <a:lnTo>
                    <a:pt x="30289" y="47066"/>
                  </a:lnTo>
                  <a:lnTo>
                    <a:pt x="30162" y="47066"/>
                  </a:lnTo>
                  <a:lnTo>
                    <a:pt x="27355" y="45516"/>
                  </a:lnTo>
                  <a:lnTo>
                    <a:pt x="28879" y="50177"/>
                  </a:lnTo>
                  <a:lnTo>
                    <a:pt x="28702" y="50165"/>
                  </a:lnTo>
                  <a:lnTo>
                    <a:pt x="28981" y="50457"/>
                  </a:lnTo>
                  <a:lnTo>
                    <a:pt x="29121" y="50863"/>
                  </a:lnTo>
                  <a:lnTo>
                    <a:pt x="29197" y="50673"/>
                  </a:lnTo>
                  <a:lnTo>
                    <a:pt x="32042" y="53517"/>
                  </a:lnTo>
                  <a:lnTo>
                    <a:pt x="32004" y="50685"/>
                  </a:lnTo>
                  <a:lnTo>
                    <a:pt x="33312" y="51435"/>
                  </a:lnTo>
                  <a:lnTo>
                    <a:pt x="34201" y="49123"/>
                  </a:lnTo>
                  <a:close/>
                </a:path>
                <a:path w="82550" h="76834">
                  <a:moveTo>
                    <a:pt x="36131" y="2794"/>
                  </a:moveTo>
                  <a:lnTo>
                    <a:pt x="35483" y="876"/>
                  </a:lnTo>
                  <a:lnTo>
                    <a:pt x="34734" y="1651"/>
                  </a:lnTo>
                  <a:lnTo>
                    <a:pt x="34544" y="1917"/>
                  </a:lnTo>
                  <a:lnTo>
                    <a:pt x="34747" y="2235"/>
                  </a:lnTo>
                  <a:lnTo>
                    <a:pt x="34988" y="2349"/>
                  </a:lnTo>
                  <a:lnTo>
                    <a:pt x="36131" y="2794"/>
                  </a:lnTo>
                  <a:close/>
                </a:path>
                <a:path w="82550" h="76834">
                  <a:moveTo>
                    <a:pt x="36195" y="31089"/>
                  </a:moveTo>
                  <a:lnTo>
                    <a:pt x="35801" y="30772"/>
                  </a:lnTo>
                  <a:lnTo>
                    <a:pt x="35534" y="30632"/>
                  </a:lnTo>
                  <a:lnTo>
                    <a:pt x="34264" y="30213"/>
                  </a:lnTo>
                  <a:lnTo>
                    <a:pt x="35229" y="32194"/>
                  </a:lnTo>
                  <a:lnTo>
                    <a:pt x="35941" y="31419"/>
                  </a:lnTo>
                  <a:lnTo>
                    <a:pt x="36195" y="31089"/>
                  </a:lnTo>
                  <a:close/>
                </a:path>
                <a:path w="82550" h="76834">
                  <a:moveTo>
                    <a:pt x="36664" y="41821"/>
                  </a:moveTo>
                  <a:lnTo>
                    <a:pt x="36233" y="41529"/>
                  </a:lnTo>
                  <a:lnTo>
                    <a:pt x="35788" y="41211"/>
                  </a:lnTo>
                  <a:lnTo>
                    <a:pt x="35306" y="41897"/>
                  </a:lnTo>
                  <a:lnTo>
                    <a:pt x="35750" y="42189"/>
                  </a:lnTo>
                  <a:lnTo>
                    <a:pt x="36195" y="42519"/>
                  </a:lnTo>
                  <a:lnTo>
                    <a:pt x="36664" y="41821"/>
                  </a:lnTo>
                  <a:close/>
                </a:path>
                <a:path w="82550" h="76834">
                  <a:moveTo>
                    <a:pt x="38023" y="19405"/>
                  </a:moveTo>
                  <a:lnTo>
                    <a:pt x="37592" y="19113"/>
                  </a:lnTo>
                  <a:lnTo>
                    <a:pt x="37147" y="18796"/>
                  </a:lnTo>
                  <a:lnTo>
                    <a:pt x="36677" y="19469"/>
                  </a:lnTo>
                  <a:lnTo>
                    <a:pt x="37109" y="19786"/>
                  </a:lnTo>
                  <a:lnTo>
                    <a:pt x="37553" y="20078"/>
                  </a:lnTo>
                  <a:lnTo>
                    <a:pt x="38023" y="19405"/>
                  </a:lnTo>
                  <a:close/>
                </a:path>
                <a:path w="82550" h="76834">
                  <a:moveTo>
                    <a:pt x="39535" y="13296"/>
                  </a:moveTo>
                  <a:lnTo>
                    <a:pt x="39090" y="12979"/>
                  </a:lnTo>
                  <a:lnTo>
                    <a:pt x="38646" y="12687"/>
                  </a:lnTo>
                  <a:lnTo>
                    <a:pt x="38176" y="13360"/>
                  </a:lnTo>
                  <a:lnTo>
                    <a:pt x="38608" y="13677"/>
                  </a:lnTo>
                  <a:lnTo>
                    <a:pt x="39052" y="13982"/>
                  </a:lnTo>
                  <a:lnTo>
                    <a:pt x="39535" y="13296"/>
                  </a:lnTo>
                  <a:close/>
                </a:path>
                <a:path w="82550" h="76834">
                  <a:moveTo>
                    <a:pt x="39827" y="49974"/>
                  </a:moveTo>
                  <a:lnTo>
                    <a:pt x="38646" y="48933"/>
                  </a:lnTo>
                  <a:lnTo>
                    <a:pt x="37630" y="47726"/>
                  </a:lnTo>
                  <a:lnTo>
                    <a:pt x="35521" y="49339"/>
                  </a:lnTo>
                  <a:lnTo>
                    <a:pt x="36893" y="50457"/>
                  </a:lnTo>
                  <a:lnTo>
                    <a:pt x="37769" y="51092"/>
                  </a:lnTo>
                  <a:lnTo>
                    <a:pt x="39827" y="49974"/>
                  </a:lnTo>
                  <a:close/>
                </a:path>
                <a:path w="82550" h="76834">
                  <a:moveTo>
                    <a:pt x="40474" y="31597"/>
                  </a:moveTo>
                  <a:lnTo>
                    <a:pt x="39154" y="31800"/>
                  </a:lnTo>
                  <a:lnTo>
                    <a:pt x="38836" y="31953"/>
                  </a:lnTo>
                  <a:lnTo>
                    <a:pt x="38404" y="32131"/>
                  </a:lnTo>
                  <a:lnTo>
                    <a:pt x="38569" y="32550"/>
                  </a:lnTo>
                  <a:lnTo>
                    <a:pt x="39128" y="33451"/>
                  </a:lnTo>
                  <a:lnTo>
                    <a:pt x="40474" y="31597"/>
                  </a:lnTo>
                  <a:close/>
                </a:path>
                <a:path w="82550" h="76834">
                  <a:moveTo>
                    <a:pt x="41173" y="41960"/>
                  </a:moveTo>
                  <a:lnTo>
                    <a:pt x="40741" y="41668"/>
                  </a:lnTo>
                  <a:lnTo>
                    <a:pt x="40297" y="41351"/>
                  </a:lnTo>
                  <a:lnTo>
                    <a:pt x="39827" y="42037"/>
                  </a:lnTo>
                  <a:lnTo>
                    <a:pt x="40259" y="42329"/>
                  </a:lnTo>
                  <a:lnTo>
                    <a:pt x="40703" y="42646"/>
                  </a:lnTo>
                  <a:lnTo>
                    <a:pt x="41173" y="41960"/>
                  </a:lnTo>
                  <a:close/>
                </a:path>
                <a:path w="82550" h="76834">
                  <a:moveTo>
                    <a:pt x="41656" y="47307"/>
                  </a:moveTo>
                  <a:lnTo>
                    <a:pt x="41427" y="45847"/>
                  </a:lnTo>
                  <a:lnTo>
                    <a:pt x="40538" y="47586"/>
                  </a:lnTo>
                  <a:lnTo>
                    <a:pt x="40500" y="48171"/>
                  </a:lnTo>
                  <a:lnTo>
                    <a:pt x="40728" y="49644"/>
                  </a:lnTo>
                  <a:lnTo>
                    <a:pt x="41630" y="47917"/>
                  </a:lnTo>
                  <a:lnTo>
                    <a:pt x="41656" y="47307"/>
                  </a:lnTo>
                  <a:close/>
                </a:path>
                <a:path w="82550" h="76834">
                  <a:moveTo>
                    <a:pt x="42735" y="54000"/>
                  </a:moveTo>
                  <a:lnTo>
                    <a:pt x="42621" y="50787"/>
                  </a:lnTo>
                  <a:lnTo>
                    <a:pt x="40805" y="51562"/>
                  </a:lnTo>
                  <a:lnTo>
                    <a:pt x="41186" y="49225"/>
                  </a:lnTo>
                  <a:lnTo>
                    <a:pt x="37769" y="53378"/>
                  </a:lnTo>
                  <a:lnTo>
                    <a:pt x="37795" y="52793"/>
                  </a:lnTo>
                  <a:lnTo>
                    <a:pt x="35306" y="53187"/>
                  </a:lnTo>
                  <a:lnTo>
                    <a:pt x="35572" y="54724"/>
                  </a:lnTo>
                  <a:lnTo>
                    <a:pt x="35801" y="56019"/>
                  </a:lnTo>
                  <a:lnTo>
                    <a:pt x="37655" y="55689"/>
                  </a:lnTo>
                  <a:lnTo>
                    <a:pt x="37731" y="54457"/>
                  </a:lnTo>
                  <a:lnTo>
                    <a:pt x="37769" y="53416"/>
                  </a:lnTo>
                  <a:lnTo>
                    <a:pt x="40182" y="52247"/>
                  </a:lnTo>
                  <a:lnTo>
                    <a:pt x="39928" y="52793"/>
                  </a:lnTo>
                  <a:lnTo>
                    <a:pt x="40309" y="53568"/>
                  </a:lnTo>
                  <a:lnTo>
                    <a:pt x="40919" y="53644"/>
                  </a:lnTo>
                  <a:lnTo>
                    <a:pt x="42735" y="54000"/>
                  </a:lnTo>
                  <a:close/>
                </a:path>
                <a:path w="82550" h="76834">
                  <a:moveTo>
                    <a:pt x="42951" y="44157"/>
                  </a:moveTo>
                  <a:lnTo>
                    <a:pt x="42100" y="43078"/>
                  </a:lnTo>
                  <a:lnTo>
                    <a:pt x="41503" y="42341"/>
                  </a:lnTo>
                  <a:lnTo>
                    <a:pt x="40398" y="43078"/>
                  </a:lnTo>
                  <a:lnTo>
                    <a:pt x="40538" y="43891"/>
                  </a:lnTo>
                  <a:lnTo>
                    <a:pt x="40855" y="45351"/>
                  </a:lnTo>
                  <a:lnTo>
                    <a:pt x="42951" y="44157"/>
                  </a:lnTo>
                  <a:close/>
                </a:path>
                <a:path w="82550" h="76834">
                  <a:moveTo>
                    <a:pt x="45453" y="20675"/>
                  </a:moveTo>
                  <a:lnTo>
                    <a:pt x="45008" y="20383"/>
                  </a:lnTo>
                  <a:lnTo>
                    <a:pt x="44577" y="20053"/>
                  </a:lnTo>
                  <a:lnTo>
                    <a:pt x="44094" y="20739"/>
                  </a:lnTo>
                  <a:lnTo>
                    <a:pt x="44538" y="21056"/>
                  </a:lnTo>
                  <a:lnTo>
                    <a:pt x="44970" y="21348"/>
                  </a:lnTo>
                  <a:lnTo>
                    <a:pt x="45453" y="20675"/>
                  </a:lnTo>
                  <a:close/>
                </a:path>
                <a:path w="82550" h="76834">
                  <a:moveTo>
                    <a:pt x="45859" y="609"/>
                  </a:moveTo>
                  <a:lnTo>
                    <a:pt x="45427" y="292"/>
                  </a:lnTo>
                  <a:lnTo>
                    <a:pt x="44983" y="0"/>
                  </a:lnTo>
                  <a:lnTo>
                    <a:pt x="44513" y="673"/>
                  </a:lnTo>
                  <a:lnTo>
                    <a:pt x="44945" y="990"/>
                  </a:lnTo>
                  <a:lnTo>
                    <a:pt x="45389" y="1295"/>
                  </a:lnTo>
                  <a:lnTo>
                    <a:pt x="45859" y="609"/>
                  </a:lnTo>
                  <a:close/>
                </a:path>
                <a:path w="82550" h="76834">
                  <a:moveTo>
                    <a:pt x="46037" y="56476"/>
                  </a:moveTo>
                  <a:lnTo>
                    <a:pt x="45593" y="56184"/>
                  </a:lnTo>
                  <a:lnTo>
                    <a:pt x="45161" y="55867"/>
                  </a:lnTo>
                  <a:lnTo>
                    <a:pt x="44678" y="56553"/>
                  </a:lnTo>
                  <a:lnTo>
                    <a:pt x="45110" y="56857"/>
                  </a:lnTo>
                  <a:lnTo>
                    <a:pt x="45554" y="57162"/>
                  </a:lnTo>
                  <a:lnTo>
                    <a:pt x="46037" y="56476"/>
                  </a:lnTo>
                  <a:close/>
                </a:path>
                <a:path w="82550" h="76834">
                  <a:moveTo>
                    <a:pt x="46304" y="5575"/>
                  </a:moveTo>
                  <a:lnTo>
                    <a:pt x="45021" y="4216"/>
                  </a:lnTo>
                  <a:lnTo>
                    <a:pt x="44437" y="4013"/>
                  </a:lnTo>
                  <a:lnTo>
                    <a:pt x="43027" y="3822"/>
                  </a:lnTo>
                  <a:lnTo>
                    <a:pt x="44335" y="5168"/>
                  </a:lnTo>
                  <a:lnTo>
                    <a:pt x="44894" y="5346"/>
                  </a:lnTo>
                  <a:lnTo>
                    <a:pt x="46304" y="5575"/>
                  </a:lnTo>
                  <a:close/>
                </a:path>
                <a:path w="82550" h="76834">
                  <a:moveTo>
                    <a:pt x="46520" y="50749"/>
                  </a:moveTo>
                  <a:lnTo>
                    <a:pt x="45885" y="49707"/>
                  </a:lnTo>
                  <a:lnTo>
                    <a:pt x="45364" y="48704"/>
                  </a:lnTo>
                  <a:lnTo>
                    <a:pt x="43700" y="49428"/>
                  </a:lnTo>
                  <a:lnTo>
                    <a:pt x="44335" y="50469"/>
                  </a:lnTo>
                  <a:lnTo>
                    <a:pt x="44881" y="51498"/>
                  </a:lnTo>
                  <a:lnTo>
                    <a:pt x="46520" y="50749"/>
                  </a:lnTo>
                  <a:close/>
                </a:path>
                <a:path w="82550" h="76834">
                  <a:moveTo>
                    <a:pt x="47586" y="55054"/>
                  </a:moveTo>
                  <a:lnTo>
                    <a:pt x="46596" y="54356"/>
                  </a:lnTo>
                  <a:lnTo>
                    <a:pt x="46253" y="54851"/>
                  </a:lnTo>
                  <a:lnTo>
                    <a:pt x="45910" y="55321"/>
                  </a:lnTo>
                  <a:lnTo>
                    <a:pt x="46901" y="56019"/>
                  </a:lnTo>
                  <a:lnTo>
                    <a:pt x="47244" y="55537"/>
                  </a:lnTo>
                  <a:lnTo>
                    <a:pt x="47586" y="55054"/>
                  </a:lnTo>
                  <a:close/>
                </a:path>
                <a:path w="82550" h="76834">
                  <a:moveTo>
                    <a:pt x="47726" y="62064"/>
                  </a:moveTo>
                  <a:lnTo>
                    <a:pt x="44907" y="61099"/>
                  </a:lnTo>
                  <a:lnTo>
                    <a:pt x="45072" y="62814"/>
                  </a:lnTo>
                  <a:lnTo>
                    <a:pt x="45237" y="63550"/>
                  </a:lnTo>
                  <a:lnTo>
                    <a:pt x="46393" y="64109"/>
                  </a:lnTo>
                  <a:lnTo>
                    <a:pt x="46888" y="63385"/>
                  </a:lnTo>
                  <a:lnTo>
                    <a:pt x="47726" y="62064"/>
                  </a:lnTo>
                  <a:close/>
                </a:path>
                <a:path w="82550" h="76834">
                  <a:moveTo>
                    <a:pt x="47942" y="41211"/>
                  </a:moveTo>
                  <a:lnTo>
                    <a:pt x="46761" y="39992"/>
                  </a:lnTo>
                  <a:lnTo>
                    <a:pt x="46253" y="40347"/>
                  </a:lnTo>
                  <a:lnTo>
                    <a:pt x="45770" y="40792"/>
                  </a:lnTo>
                  <a:lnTo>
                    <a:pt x="46951" y="42024"/>
                  </a:lnTo>
                  <a:lnTo>
                    <a:pt x="47447" y="41681"/>
                  </a:lnTo>
                  <a:lnTo>
                    <a:pt x="47942" y="41211"/>
                  </a:lnTo>
                  <a:close/>
                </a:path>
                <a:path w="82550" h="76834">
                  <a:moveTo>
                    <a:pt x="48133" y="44234"/>
                  </a:moveTo>
                  <a:lnTo>
                    <a:pt x="46164" y="45123"/>
                  </a:lnTo>
                  <a:lnTo>
                    <a:pt x="45554" y="44310"/>
                  </a:lnTo>
                  <a:lnTo>
                    <a:pt x="45770" y="44145"/>
                  </a:lnTo>
                  <a:lnTo>
                    <a:pt x="46761" y="43243"/>
                  </a:lnTo>
                  <a:lnTo>
                    <a:pt x="45135" y="42138"/>
                  </a:lnTo>
                  <a:lnTo>
                    <a:pt x="44399" y="42722"/>
                  </a:lnTo>
                  <a:lnTo>
                    <a:pt x="44272" y="42545"/>
                  </a:lnTo>
                  <a:lnTo>
                    <a:pt x="44196" y="42887"/>
                  </a:lnTo>
                  <a:lnTo>
                    <a:pt x="43294" y="43738"/>
                  </a:lnTo>
                  <a:lnTo>
                    <a:pt x="43942" y="44183"/>
                  </a:lnTo>
                  <a:lnTo>
                    <a:pt x="43205" y="47904"/>
                  </a:lnTo>
                  <a:lnTo>
                    <a:pt x="45885" y="46253"/>
                  </a:lnTo>
                  <a:lnTo>
                    <a:pt x="47383" y="47904"/>
                  </a:lnTo>
                  <a:lnTo>
                    <a:pt x="48133" y="44234"/>
                  </a:lnTo>
                  <a:close/>
                </a:path>
                <a:path w="82550" h="76834">
                  <a:moveTo>
                    <a:pt x="48539" y="6705"/>
                  </a:moveTo>
                  <a:lnTo>
                    <a:pt x="47015" y="6146"/>
                  </a:lnTo>
                  <a:lnTo>
                    <a:pt x="46291" y="6273"/>
                  </a:lnTo>
                  <a:lnTo>
                    <a:pt x="45072" y="6769"/>
                  </a:lnTo>
                  <a:lnTo>
                    <a:pt x="46596" y="7327"/>
                  </a:lnTo>
                  <a:lnTo>
                    <a:pt x="47320" y="7200"/>
                  </a:lnTo>
                  <a:lnTo>
                    <a:pt x="48539" y="6705"/>
                  </a:lnTo>
                  <a:close/>
                </a:path>
                <a:path w="82550" h="76834">
                  <a:moveTo>
                    <a:pt x="50419" y="43815"/>
                  </a:moveTo>
                  <a:lnTo>
                    <a:pt x="49441" y="43103"/>
                  </a:lnTo>
                  <a:lnTo>
                    <a:pt x="48590" y="42252"/>
                  </a:lnTo>
                  <a:lnTo>
                    <a:pt x="47345" y="43649"/>
                  </a:lnTo>
                  <a:lnTo>
                    <a:pt x="48133" y="44234"/>
                  </a:lnTo>
                  <a:lnTo>
                    <a:pt x="48323" y="44361"/>
                  </a:lnTo>
                  <a:lnTo>
                    <a:pt x="49174" y="45212"/>
                  </a:lnTo>
                  <a:lnTo>
                    <a:pt x="50419" y="43815"/>
                  </a:lnTo>
                  <a:close/>
                </a:path>
                <a:path w="82550" h="76834">
                  <a:moveTo>
                    <a:pt x="50863" y="40601"/>
                  </a:moveTo>
                  <a:lnTo>
                    <a:pt x="49987" y="39992"/>
                  </a:lnTo>
                  <a:lnTo>
                    <a:pt x="49110" y="39382"/>
                  </a:lnTo>
                  <a:lnTo>
                    <a:pt x="48158" y="40741"/>
                  </a:lnTo>
                  <a:lnTo>
                    <a:pt x="49034" y="41376"/>
                  </a:lnTo>
                  <a:lnTo>
                    <a:pt x="49911" y="41986"/>
                  </a:lnTo>
                  <a:lnTo>
                    <a:pt x="50863" y="40601"/>
                  </a:lnTo>
                  <a:close/>
                </a:path>
                <a:path w="82550" h="76834">
                  <a:moveTo>
                    <a:pt x="51676" y="59258"/>
                  </a:moveTo>
                  <a:lnTo>
                    <a:pt x="50800" y="58623"/>
                  </a:lnTo>
                  <a:lnTo>
                    <a:pt x="49923" y="58026"/>
                  </a:lnTo>
                  <a:lnTo>
                    <a:pt x="48971" y="59397"/>
                  </a:lnTo>
                  <a:lnTo>
                    <a:pt x="49847" y="59994"/>
                  </a:lnTo>
                  <a:lnTo>
                    <a:pt x="50723" y="60604"/>
                  </a:lnTo>
                  <a:lnTo>
                    <a:pt x="51676" y="59258"/>
                  </a:lnTo>
                  <a:close/>
                </a:path>
                <a:path w="82550" h="76834">
                  <a:moveTo>
                    <a:pt x="53505" y="41783"/>
                  </a:moveTo>
                  <a:lnTo>
                    <a:pt x="52628" y="41160"/>
                  </a:lnTo>
                  <a:lnTo>
                    <a:pt x="51752" y="40563"/>
                  </a:lnTo>
                  <a:lnTo>
                    <a:pt x="50800" y="41922"/>
                  </a:lnTo>
                  <a:lnTo>
                    <a:pt x="51676" y="42545"/>
                  </a:lnTo>
                  <a:lnTo>
                    <a:pt x="52552" y="43154"/>
                  </a:lnTo>
                  <a:lnTo>
                    <a:pt x="53505" y="41783"/>
                  </a:lnTo>
                  <a:close/>
                </a:path>
                <a:path w="82550" h="76834">
                  <a:moveTo>
                    <a:pt x="53898" y="2743"/>
                  </a:moveTo>
                  <a:lnTo>
                    <a:pt x="52654" y="698"/>
                  </a:lnTo>
                  <a:lnTo>
                    <a:pt x="51955" y="1473"/>
                  </a:lnTo>
                  <a:lnTo>
                    <a:pt x="51650" y="1892"/>
                  </a:lnTo>
                  <a:lnTo>
                    <a:pt x="52247" y="2184"/>
                  </a:lnTo>
                  <a:lnTo>
                    <a:pt x="52527" y="2387"/>
                  </a:lnTo>
                  <a:lnTo>
                    <a:pt x="53898" y="2743"/>
                  </a:lnTo>
                  <a:close/>
                </a:path>
                <a:path w="82550" h="76834">
                  <a:moveTo>
                    <a:pt x="54762" y="49123"/>
                  </a:moveTo>
                  <a:lnTo>
                    <a:pt x="53784" y="48437"/>
                  </a:lnTo>
                  <a:lnTo>
                    <a:pt x="53035" y="47904"/>
                  </a:lnTo>
                  <a:lnTo>
                    <a:pt x="52235" y="48539"/>
                  </a:lnTo>
                  <a:lnTo>
                    <a:pt x="52158" y="49237"/>
                  </a:lnTo>
                  <a:lnTo>
                    <a:pt x="51562" y="49072"/>
                  </a:lnTo>
                  <a:lnTo>
                    <a:pt x="50965" y="49695"/>
                  </a:lnTo>
                  <a:lnTo>
                    <a:pt x="51168" y="50292"/>
                  </a:lnTo>
                  <a:lnTo>
                    <a:pt x="46570" y="49288"/>
                  </a:lnTo>
                  <a:lnTo>
                    <a:pt x="48831" y="51917"/>
                  </a:lnTo>
                  <a:lnTo>
                    <a:pt x="47028" y="54495"/>
                  </a:lnTo>
                  <a:lnTo>
                    <a:pt x="49758" y="54457"/>
                  </a:lnTo>
                  <a:lnTo>
                    <a:pt x="50647" y="55943"/>
                  </a:lnTo>
                  <a:lnTo>
                    <a:pt x="51396" y="54864"/>
                  </a:lnTo>
                  <a:lnTo>
                    <a:pt x="51523" y="55003"/>
                  </a:lnTo>
                  <a:lnTo>
                    <a:pt x="51523" y="54673"/>
                  </a:lnTo>
                  <a:lnTo>
                    <a:pt x="52273" y="53594"/>
                  </a:lnTo>
                  <a:lnTo>
                    <a:pt x="51549" y="53454"/>
                  </a:lnTo>
                  <a:lnTo>
                    <a:pt x="51612" y="50825"/>
                  </a:lnTo>
                  <a:lnTo>
                    <a:pt x="52082" y="51193"/>
                  </a:lnTo>
                  <a:lnTo>
                    <a:pt x="52857" y="50901"/>
                  </a:lnTo>
                  <a:lnTo>
                    <a:pt x="52933" y="50304"/>
                  </a:lnTo>
                  <a:lnTo>
                    <a:pt x="53911" y="50558"/>
                  </a:lnTo>
                  <a:lnTo>
                    <a:pt x="54762" y="49123"/>
                  </a:lnTo>
                  <a:close/>
                </a:path>
                <a:path w="82550" h="76834">
                  <a:moveTo>
                    <a:pt x="56108" y="42710"/>
                  </a:moveTo>
                  <a:lnTo>
                    <a:pt x="55232" y="42075"/>
                  </a:lnTo>
                  <a:lnTo>
                    <a:pt x="54356" y="41465"/>
                  </a:lnTo>
                  <a:lnTo>
                    <a:pt x="53403" y="42824"/>
                  </a:lnTo>
                  <a:lnTo>
                    <a:pt x="54279" y="43446"/>
                  </a:lnTo>
                  <a:lnTo>
                    <a:pt x="55156" y="44056"/>
                  </a:lnTo>
                  <a:lnTo>
                    <a:pt x="56108" y="42710"/>
                  </a:lnTo>
                  <a:close/>
                </a:path>
                <a:path w="82550" h="76834">
                  <a:moveTo>
                    <a:pt x="57099" y="40601"/>
                  </a:moveTo>
                  <a:lnTo>
                    <a:pt x="56464" y="39547"/>
                  </a:lnTo>
                  <a:lnTo>
                    <a:pt x="55930" y="38544"/>
                  </a:lnTo>
                  <a:lnTo>
                    <a:pt x="54279" y="39268"/>
                  </a:lnTo>
                  <a:lnTo>
                    <a:pt x="54914" y="40322"/>
                  </a:lnTo>
                  <a:lnTo>
                    <a:pt x="55448" y="41325"/>
                  </a:lnTo>
                  <a:lnTo>
                    <a:pt x="57099" y="40601"/>
                  </a:lnTo>
                  <a:close/>
                </a:path>
                <a:path w="82550" h="76834">
                  <a:moveTo>
                    <a:pt x="58597" y="48056"/>
                  </a:moveTo>
                  <a:lnTo>
                    <a:pt x="57924" y="47218"/>
                  </a:lnTo>
                  <a:lnTo>
                    <a:pt x="57010" y="46215"/>
                  </a:lnTo>
                  <a:lnTo>
                    <a:pt x="55918" y="47840"/>
                  </a:lnTo>
                  <a:lnTo>
                    <a:pt x="56578" y="48691"/>
                  </a:lnTo>
                  <a:lnTo>
                    <a:pt x="57505" y="49695"/>
                  </a:lnTo>
                  <a:lnTo>
                    <a:pt x="58597" y="48056"/>
                  </a:lnTo>
                  <a:close/>
                </a:path>
                <a:path w="82550" h="76834">
                  <a:moveTo>
                    <a:pt x="61429" y="34658"/>
                  </a:moveTo>
                  <a:lnTo>
                    <a:pt x="60020" y="34848"/>
                  </a:lnTo>
                  <a:lnTo>
                    <a:pt x="59143" y="34988"/>
                  </a:lnTo>
                  <a:lnTo>
                    <a:pt x="58902" y="36449"/>
                  </a:lnTo>
                  <a:lnTo>
                    <a:pt x="59893" y="36639"/>
                  </a:lnTo>
                  <a:lnTo>
                    <a:pt x="61150" y="36906"/>
                  </a:lnTo>
                  <a:lnTo>
                    <a:pt x="61429" y="34658"/>
                  </a:lnTo>
                  <a:close/>
                </a:path>
                <a:path w="82550" h="76834">
                  <a:moveTo>
                    <a:pt x="63741" y="29133"/>
                  </a:moveTo>
                  <a:lnTo>
                    <a:pt x="62141" y="29921"/>
                  </a:lnTo>
                  <a:lnTo>
                    <a:pt x="60629" y="28003"/>
                  </a:lnTo>
                  <a:lnTo>
                    <a:pt x="59588" y="32219"/>
                  </a:lnTo>
                  <a:lnTo>
                    <a:pt x="61836" y="31064"/>
                  </a:lnTo>
                  <a:lnTo>
                    <a:pt x="62064" y="31305"/>
                  </a:lnTo>
                  <a:lnTo>
                    <a:pt x="63677" y="32194"/>
                  </a:lnTo>
                  <a:lnTo>
                    <a:pt x="63741" y="29133"/>
                  </a:lnTo>
                  <a:close/>
                </a:path>
                <a:path w="82550" h="76834">
                  <a:moveTo>
                    <a:pt x="63766" y="44627"/>
                  </a:moveTo>
                  <a:lnTo>
                    <a:pt x="63588" y="43383"/>
                  </a:lnTo>
                  <a:lnTo>
                    <a:pt x="63639" y="42138"/>
                  </a:lnTo>
                  <a:lnTo>
                    <a:pt x="61722" y="42138"/>
                  </a:lnTo>
                  <a:lnTo>
                    <a:pt x="61899" y="43395"/>
                  </a:lnTo>
                  <a:lnTo>
                    <a:pt x="61849" y="44640"/>
                  </a:lnTo>
                  <a:lnTo>
                    <a:pt x="63766" y="44627"/>
                  </a:lnTo>
                  <a:close/>
                </a:path>
                <a:path w="82550" h="76834">
                  <a:moveTo>
                    <a:pt x="82423" y="13639"/>
                  </a:moveTo>
                  <a:lnTo>
                    <a:pt x="81902" y="12839"/>
                  </a:lnTo>
                  <a:lnTo>
                    <a:pt x="81407" y="13220"/>
                  </a:lnTo>
                  <a:lnTo>
                    <a:pt x="80886" y="13601"/>
                  </a:lnTo>
                  <a:lnTo>
                    <a:pt x="81407" y="14389"/>
                  </a:lnTo>
                  <a:lnTo>
                    <a:pt x="81940" y="13995"/>
                  </a:lnTo>
                  <a:lnTo>
                    <a:pt x="82423" y="13639"/>
                  </a:lnTo>
                  <a:close/>
                </a:path>
              </a:pathLst>
            </a:custGeom>
            <a:solidFill>
              <a:srgbClr val="F25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020935" y="7693761"/>
              <a:ext cx="69850" cy="75565"/>
            </a:xfrm>
            <a:custGeom>
              <a:avLst/>
              <a:gdLst/>
              <a:ahLst/>
              <a:cxnLst/>
              <a:rect l="l" t="t" r="r" b="b"/>
              <a:pathLst>
                <a:path w="69850" h="75565">
                  <a:moveTo>
                    <a:pt x="2527" y="60426"/>
                  </a:moveTo>
                  <a:lnTo>
                    <a:pt x="1130" y="60617"/>
                  </a:lnTo>
                  <a:lnTo>
                    <a:pt x="241" y="60769"/>
                  </a:lnTo>
                  <a:lnTo>
                    <a:pt x="0" y="62230"/>
                  </a:lnTo>
                  <a:lnTo>
                    <a:pt x="990" y="62407"/>
                  </a:lnTo>
                  <a:lnTo>
                    <a:pt x="2247" y="62674"/>
                  </a:lnTo>
                  <a:lnTo>
                    <a:pt x="2527" y="60426"/>
                  </a:lnTo>
                  <a:close/>
                </a:path>
                <a:path w="69850" h="75565">
                  <a:moveTo>
                    <a:pt x="4470" y="54508"/>
                  </a:moveTo>
                  <a:lnTo>
                    <a:pt x="2324" y="54470"/>
                  </a:lnTo>
                  <a:lnTo>
                    <a:pt x="2413" y="55765"/>
                  </a:lnTo>
                  <a:lnTo>
                    <a:pt x="2425" y="56934"/>
                  </a:lnTo>
                  <a:lnTo>
                    <a:pt x="4241" y="56972"/>
                  </a:lnTo>
                  <a:lnTo>
                    <a:pt x="4318" y="55803"/>
                  </a:lnTo>
                  <a:lnTo>
                    <a:pt x="4470" y="54508"/>
                  </a:lnTo>
                  <a:close/>
                </a:path>
                <a:path w="69850" h="75565">
                  <a:moveTo>
                    <a:pt x="5880" y="51473"/>
                  </a:moveTo>
                  <a:lnTo>
                    <a:pt x="4064" y="49415"/>
                  </a:lnTo>
                  <a:lnTo>
                    <a:pt x="4978" y="48933"/>
                  </a:lnTo>
                  <a:lnTo>
                    <a:pt x="4927" y="47117"/>
                  </a:lnTo>
                  <a:lnTo>
                    <a:pt x="3733" y="47053"/>
                  </a:lnTo>
                  <a:lnTo>
                    <a:pt x="2514" y="46926"/>
                  </a:lnTo>
                  <a:lnTo>
                    <a:pt x="2082" y="48996"/>
                  </a:lnTo>
                  <a:lnTo>
                    <a:pt x="3175" y="49466"/>
                  </a:lnTo>
                  <a:lnTo>
                    <a:pt x="1130" y="51562"/>
                  </a:lnTo>
                  <a:lnTo>
                    <a:pt x="5880" y="51473"/>
                  </a:lnTo>
                  <a:close/>
                </a:path>
                <a:path w="69850" h="75565">
                  <a:moveTo>
                    <a:pt x="9436" y="26225"/>
                  </a:moveTo>
                  <a:lnTo>
                    <a:pt x="6743" y="25628"/>
                  </a:lnTo>
                  <a:lnTo>
                    <a:pt x="7226" y="27444"/>
                  </a:lnTo>
                  <a:lnTo>
                    <a:pt x="7442" y="28270"/>
                  </a:lnTo>
                  <a:lnTo>
                    <a:pt x="8585" y="28689"/>
                  </a:lnTo>
                  <a:lnTo>
                    <a:pt x="8966" y="27736"/>
                  </a:lnTo>
                  <a:lnTo>
                    <a:pt x="9436" y="26225"/>
                  </a:lnTo>
                  <a:close/>
                </a:path>
                <a:path w="69850" h="75565">
                  <a:moveTo>
                    <a:pt x="10718" y="41351"/>
                  </a:moveTo>
                  <a:lnTo>
                    <a:pt x="9766" y="40703"/>
                  </a:lnTo>
                  <a:lnTo>
                    <a:pt x="8851" y="40043"/>
                  </a:lnTo>
                  <a:lnTo>
                    <a:pt x="7658" y="41744"/>
                  </a:lnTo>
                  <a:lnTo>
                    <a:pt x="8597" y="42367"/>
                  </a:lnTo>
                  <a:lnTo>
                    <a:pt x="9525" y="43040"/>
                  </a:lnTo>
                  <a:lnTo>
                    <a:pt x="10718" y="41351"/>
                  </a:lnTo>
                  <a:close/>
                </a:path>
                <a:path w="69850" h="75565">
                  <a:moveTo>
                    <a:pt x="13093" y="51219"/>
                  </a:moveTo>
                  <a:lnTo>
                    <a:pt x="11226" y="49822"/>
                  </a:lnTo>
                  <a:lnTo>
                    <a:pt x="11645" y="49530"/>
                  </a:lnTo>
                  <a:lnTo>
                    <a:pt x="11823" y="48856"/>
                  </a:lnTo>
                  <a:lnTo>
                    <a:pt x="11264" y="48463"/>
                  </a:lnTo>
                  <a:lnTo>
                    <a:pt x="10198" y="47752"/>
                  </a:lnTo>
                  <a:lnTo>
                    <a:pt x="9359" y="49631"/>
                  </a:lnTo>
                  <a:lnTo>
                    <a:pt x="10591" y="49961"/>
                  </a:lnTo>
                  <a:lnTo>
                    <a:pt x="10172" y="50495"/>
                  </a:lnTo>
                  <a:lnTo>
                    <a:pt x="9804" y="50228"/>
                  </a:lnTo>
                  <a:lnTo>
                    <a:pt x="8966" y="49377"/>
                  </a:lnTo>
                  <a:lnTo>
                    <a:pt x="7721" y="50774"/>
                  </a:lnTo>
                  <a:lnTo>
                    <a:pt x="8699" y="51498"/>
                  </a:lnTo>
                  <a:lnTo>
                    <a:pt x="9093" y="51904"/>
                  </a:lnTo>
                  <a:lnTo>
                    <a:pt x="9537" y="52336"/>
                  </a:lnTo>
                  <a:lnTo>
                    <a:pt x="10007" y="51803"/>
                  </a:lnTo>
                  <a:lnTo>
                    <a:pt x="13093" y="51219"/>
                  </a:lnTo>
                  <a:close/>
                </a:path>
                <a:path w="69850" h="75565">
                  <a:moveTo>
                    <a:pt x="13944" y="64490"/>
                  </a:moveTo>
                  <a:lnTo>
                    <a:pt x="13055" y="63411"/>
                  </a:lnTo>
                  <a:lnTo>
                    <a:pt x="12649" y="62141"/>
                  </a:lnTo>
                  <a:lnTo>
                    <a:pt x="10858" y="63131"/>
                  </a:lnTo>
                  <a:lnTo>
                    <a:pt x="11468" y="64223"/>
                  </a:lnTo>
                  <a:lnTo>
                    <a:pt x="11976" y="65455"/>
                  </a:lnTo>
                  <a:lnTo>
                    <a:pt x="13944" y="64490"/>
                  </a:lnTo>
                  <a:close/>
                </a:path>
                <a:path w="69850" h="75565">
                  <a:moveTo>
                    <a:pt x="14871" y="26758"/>
                  </a:moveTo>
                  <a:lnTo>
                    <a:pt x="14046" y="25044"/>
                  </a:lnTo>
                  <a:lnTo>
                    <a:pt x="12966" y="25222"/>
                  </a:lnTo>
                  <a:lnTo>
                    <a:pt x="11671" y="25514"/>
                  </a:lnTo>
                  <a:lnTo>
                    <a:pt x="12496" y="27228"/>
                  </a:lnTo>
                  <a:lnTo>
                    <a:pt x="13563" y="27076"/>
                  </a:lnTo>
                  <a:lnTo>
                    <a:pt x="14871" y="26758"/>
                  </a:lnTo>
                  <a:close/>
                </a:path>
                <a:path w="69850" h="75565">
                  <a:moveTo>
                    <a:pt x="15748" y="58775"/>
                  </a:moveTo>
                  <a:lnTo>
                    <a:pt x="14871" y="58178"/>
                  </a:lnTo>
                  <a:lnTo>
                    <a:pt x="13995" y="57556"/>
                  </a:lnTo>
                  <a:lnTo>
                    <a:pt x="13042" y="58915"/>
                  </a:lnTo>
                  <a:lnTo>
                    <a:pt x="13919" y="59537"/>
                  </a:lnTo>
                  <a:lnTo>
                    <a:pt x="14795" y="60147"/>
                  </a:lnTo>
                  <a:lnTo>
                    <a:pt x="15748" y="58775"/>
                  </a:lnTo>
                  <a:close/>
                </a:path>
                <a:path w="69850" h="75565">
                  <a:moveTo>
                    <a:pt x="16217" y="42887"/>
                  </a:moveTo>
                  <a:lnTo>
                    <a:pt x="14630" y="41732"/>
                  </a:lnTo>
                  <a:lnTo>
                    <a:pt x="14109" y="42989"/>
                  </a:lnTo>
                  <a:lnTo>
                    <a:pt x="13779" y="44005"/>
                  </a:lnTo>
                  <a:lnTo>
                    <a:pt x="15354" y="45161"/>
                  </a:lnTo>
                  <a:lnTo>
                    <a:pt x="15875" y="43929"/>
                  </a:lnTo>
                  <a:lnTo>
                    <a:pt x="16217" y="42887"/>
                  </a:lnTo>
                  <a:close/>
                </a:path>
                <a:path w="69850" h="75565">
                  <a:moveTo>
                    <a:pt x="16357" y="17424"/>
                  </a:moveTo>
                  <a:lnTo>
                    <a:pt x="14541" y="16878"/>
                  </a:lnTo>
                  <a:lnTo>
                    <a:pt x="14325" y="18021"/>
                  </a:lnTo>
                  <a:lnTo>
                    <a:pt x="14058" y="19062"/>
                  </a:lnTo>
                  <a:lnTo>
                    <a:pt x="15875" y="19621"/>
                  </a:lnTo>
                  <a:lnTo>
                    <a:pt x="16090" y="18478"/>
                  </a:lnTo>
                  <a:lnTo>
                    <a:pt x="16357" y="17424"/>
                  </a:lnTo>
                  <a:close/>
                </a:path>
                <a:path w="69850" h="75565">
                  <a:moveTo>
                    <a:pt x="16383" y="38608"/>
                  </a:moveTo>
                  <a:lnTo>
                    <a:pt x="13550" y="39027"/>
                  </a:lnTo>
                  <a:lnTo>
                    <a:pt x="13487" y="35902"/>
                  </a:lnTo>
                  <a:lnTo>
                    <a:pt x="9677" y="40068"/>
                  </a:lnTo>
                  <a:lnTo>
                    <a:pt x="13055" y="39509"/>
                  </a:lnTo>
                  <a:lnTo>
                    <a:pt x="12966" y="39763"/>
                  </a:lnTo>
                  <a:lnTo>
                    <a:pt x="13385" y="43078"/>
                  </a:lnTo>
                  <a:lnTo>
                    <a:pt x="16383" y="38608"/>
                  </a:lnTo>
                  <a:close/>
                </a:path>
                <a:path w="69850" h="75565">
                  <a:moveTo>
                    <a:pt x="17462" y="53213"/>
                  </a:moveTo>
                  <a:lnTo>
                    <a:pt x="17259" y="51816"/>
                  </a:lnTo>
                  <a:lnTo>
                    <a:pt x="17119" y="50927"/>
                  </a:lnTo>
                  <a:lnTo>
                    <a:pt x="15659" y="50698"/>
                  </a:lnTo>
                  <a:lnTo>
                    <a:pt x="15481" y="51676"/>
                  </a:lnTo>
                  <a:lnTo>
                    <a:pt x="15214" y="52946"/>
                  </a:lnTo>
                  <a:lnTo>
                    <a:pt x="17462" y="53213"/>
                  </a:lnTo>
                  <a:close/>
                </a:path>
                <a:path w="69850" h="75565">
                  <a:moveTo>
                    <a:pt x="19418" y="74561"/>
                  </a:moveTo>
                  <a:lnTo>
                    <a:pt x="18681" y="72504"/>
                  </a:lnTo>
                  <a:lnTo>
                    <a:pt x="17411" y="73139"/>
                  </a:lnTo>
                  <a:lnTo>
                    <a:pt x="16471" y="73571"/>
                  </a:lnTo>
                  <a:lnTo>
                    <a:pt x="17030" y="75044"/>
                  </a:lnTo>
                  <a:lnTo>
                    <a:pt x="18008" y="74815"/>
                  </a:lnTo>
                  <a:lnTo>
                    <a:pt x="19418" y="74561"/>
                  </a:lnTo>
                  <a:close/>
                </a:path>
                <a:path w="69850" h="75565">
                  <a:moveTo>
                    <a:pt x="19634" y="38188"/>
                  </a:moveTo>
                  <a:lnTo>
                    <a:pt x="18656" y="38011"/>
                  </a:lnTo>
                  <a:lnTo>
                    <a:pt x="17386" y="37731"/>
                  </a:lnTo>
                  <a:lnTo>
                    <a:pt x="17119" y="39992"/>
                  </a:lnTo>
                  <a:lnTo>
                    <a:pt x="18516" y="39789"/>
                  </a:lnTo>
                  <a:lnTo>
                    <a:pt x="19405" y="39662"/>
                  </a:lnTo>
                  <a:lnTo>
                    <a:pt x="19634" y="38188"/>
                  </a:lnTo>
                  <a:close/>
                </a:path>
                <a:path w="69850" h="75565">
                  <a:moveTo>
                    <a:pt x="19723" y="41224"/>
                  </a:moveTo>
                  <a:lnTo>
                    <a:pt x="18846" y="40601"/>
                  </a:lnTo>
                  <a:lnTo>
                    <a:pt x="17970" y="39992"/>
                  </a:lnTo>
                  <a:lnTo>
                    <a:pt x="17018" y="41363"/>
                  </a:lnTo>
                  <a:lnTo>
                    <a:pt x="17894" y="41973"/>
                  </a:lnTo>
                  <a:lnTo>
                    <a:pt x="18770" y="42583"/>
                  </a:lnTo>
                  <a:lnTo>
                    <a:pt x="19723" y="41224"/>
                  </a:lnTo>
                  <a:close/>
                </a:path>
                <a:path w="69850" h="75565">
                  <a:moveTo>
                    <a:pt x="20218" y="27647"/>
                  </a:moveTo>
                  <a:lnTo>
                    <a:pt x="19735" y="26504"/>
                  </a:lnTo>
                  <a:lnTo>
                    <a:pt x="19469" y="25273"/>
                  </a:lnTo>
                  <a:lnTo>
                    <a:pt x="17678" y="25920"/>
                  </a:lnTo>
                  <a:lnTo>
                    <a:pt x="18148" y="27063"/>
                  </a:lnTo>
                  <a:lnTo>
                    <a:pt x="18415" y="28282"/>
                  </a:lnTo>
                  <a:lnTo>
                    <a:pt x="20218" y="27647"/>
                  </a:lnTo>
                  <a:close/>
                </a:path>
                <a:path w="69850" h="75565">
                  <a:moveTo>
                    <a:pt x="21539" y="55054"/>
                  </a:moveTo>
                  <a:lnTo>
                    <a:pt x="19850" y="53860"/>
                  </a:lnTo>
                  <a:lnTo>
                    <a:pt x="19215" y="54800"/>
                  </a:lnTo>
                  <a:lnTo>
                    <a:pt x="18542" y="55740"/>
                  </a:lnTo>
                  <a:lnTo>
                    <a:pt x="20231" y="56934"/>
                  </a:lnTo>
                  <a:lnTo>
                    <a:pt x="20878" y="55968"/>
                  </a:lnTo>
                  <a:lnTo>
                    <a:pt x="21539" y="55054"/>
                  </a:lnTo>
                  <a:close/>
                </a:path>
                <a:path w="69850" h="75565">
                  <a:moveTo>
                    <a:pt x="22491" y="52768"/>
                  </a:moveTo>
                  <a:lnTo>
                    <a:pt x="21856" y="50965"/>
                  </a:lnTo>
                  <a:lnTo>
                    <a:pt x="20701" y="51435"/>
                  </a:lnTo>
                  <a:lnTo>
                    <a:pt x="19469" y="51701"/>
                  </a:lnTo>
                  <a:lnTo>
                    <a:pt x="20116" y="53505"/>
                  </a:lnTo>
                  <a:lnTo>
                    <a:pt x="21259" y="53035"/>
                  </a:lnTo>
                  <a:lnTo>
                    <a:pt x="22491" y="52768"/>
                  </a:lnTo>
                  <a:close/>
                </a:path>
                <a:path w="69850" h="75565">
                  <a:moveTo>
                    <a:pt x="22821" y="41478"/>
                  </a:moveTo>
                  <a:lnTo>
                    <a:pt x="21678" y="41262"/>
                  </a:lnTo>
                  <a:lnTo>
                    <a:pt x="20624" y="41008"/>
                  </a:lnTo>
                  <a:lnTo>
                    <a:pt x="20078" y="42837"/>
                  </a:lnTo>
                  <a:lnTo>
                    <a:pt x="21221" y="43053"/>
                  </a:lnTo>
                  <a:lnTo>
                    <a:pt x="22263" y="43307"/>
                  </a:lnTo>
                  <a:lnTo>
                    <a:pt x="22821" y="41478"/>
                  </a:lnTo>
                  <a:close/>
                </a:path>
                <a:path w="69850" h="75565">
                  <a:moveTo>
                    <a:pt x="23101" y="37985"/>
                  </a:moveTo>
                  <a:lnTo>
                    <a:pt x="21894" y="35877"/>
                  </a:lnTo>
                  <a:lnTo>
                    <a:pt x="20815" y="36728"/>
                  </a:lnTo>
                  <a:lnTo>
                    <a:pt x="20091" y="37312"/>
                  </a:lnTo>
                  <a:lnTo>
                    <a:pt x="20815" y="38430"/>
                  </a:lnTo>
                  <a:lnTo>
                    <a:pt x="21640" y="38290"/>
                  </a:lnTo>
                  <a:lnTo>
                    <a:pt x="23101" y="37985"/>
                  </a:lnTo>
                  <a:close/>
                </a:path>
                <a:path w="69850" h="75565">
                  <a:moveTo>
                    <a:pt x="23850" y="45021"/>
                  </a:moveTo>
                  <a:lnTo>
                    <a:pt x="22910" y="44373"/>
                  </a:lnTo>
                  <a:lnTo>
                    <a:pt x="21983" y="43700"/>
                  </a:lnTo>
                  <a:lnTo>
                    <a:pt x="20789" y="45402"/>
                  </a:lnTo>
                  <a:lnTo>
                    <a:pt x="21742" y="46050"/>
                  </a:lnTo>
                  <a:lnTo>
                    <a:pt x="22656" y="46723"/>
                  </a:lnTo>
                  <a:lnTo>
                    <a:pt x="23850" y="45021"/>
                  </a:lnTo>
                  <a:close/>
                </a:path>
                <a:path w="69850" h="75565">
                  <a:moveTo>
                    <a:pt x="23901" y="26809"/>
                  </a:moveTo>
                  <a:lnTo>
                    <a:pt x="20624" y="25336"/>
                  </a:lnTo>
                  <a:lnTo>
                    <a:pt x="20332" y="27343"/>
                  </a:lnTo>
                  <a:lnTo>
                    <a:pt x="20320" y="27660"/>
                  </a:lnTo>
                  <a:lnTo>
                    <a:pt x="20408" y="27940"/>
                  </a:lnTo>
                  <a:lnTo>
                    <a:pt x="20624" y="28168"/>
                  </a:lnTo>
                  <a:lnTo>
                    <a:pt x="20231" y="29451"/>
                  </a:lnTo>
                  <a:lnTo>
                    <a:pt x="22402" y="29527"/>
                  </a:lnTo>
                  <a:lnTo>
                    <a:pt x="22225" y="28244"/>
                  </a:lnTo>
                  <a:lnTo>
                    <a:pt x="23901" y="26809"/>
                  </a:lnTo>
                  <a:close/>
                </a:path>
                <a:path w="69850" h="75565">
                  <a:moveTo>
                    <a:pt x="25895" y="46736"/>
                  </a:moveTo>
                  <a:lnTo>
                    <a:pt x="24917" y="46558"/>
                  </a:lnTo>
                  <a:lnTo>
                    <a:pt x="23647" y="46291"/>
                  </a:lnTo>
                  <a:lnTo>
                    <a:pt x="23380" y="48539"/>
                  </a:lnTo>
                  <a:lnTo>
                    <a:pt x="24777" y="48336"/>
                  </a:lnTo>
                  <a:lnTo>
                    <a:pt x="25654" y="48196"/>
                  </a:lnTo>
                  <a:lnTo>
                    <a:pt x="25895" y="46736"/>
                  </a:lnTo>
                  <a:close/>
                </a:path>
                <a:path w="69850" h="75565">
                  <a:moveTo>
                    <a:pt x="26035" y="61671"/>
                  </a:moveTo>
                  <a:lnTo>
                    <a:pt x="24218" y="61125"/>
                  </a:lnTo>
                  <a:lnTo>
                    <a:pt x="24003" y="62268"/>
                  </a:lnTo>
                  <a:lnTo>
                    <a:pt x="23749" y="63322"/>
                  </a:lnTo>
                  <a:lnTo>
                    <a:pt x="25565" y="63868"/>
                  </a:lnTo>
                  <a:lnTo>
                    <a:pt x="25768" y="62725"/>
                  </a:lnTo>
                  <a:lnTo>
                    <a:pt x="26035" y="61671"/>
                  </a:lnTo>
                  <a:close/>
                </a:path>
                <a:path w="69850" h="75565">
                  <a:moveTo>
                    <a:pt x="26073" y="19558"/>
                  </a:moveTo>
                  <a:lnTo>
                    <a:pt x="24980" y="19265"/>
                  </a:lnTo>
                  <a:lnTo>
                    <a:pt x="23609" y="18859"/>
                  </a:lnTo>
                  <a:lnTo>
                    <a:pt x="23495" y="21082"/>
                  </a:lnTo>
                  <a:lnTo>
                    <a:pt x="26047" y="21158"/>
                  </a:lnTo>
                  <a:lnTo>
                    <a:pt x="26073" y="19558"/>
                  </a:lnTo>
                  <a:close/>
                </a:path>
                <a:path w="69850" h="75565">
                  <a:moveTo>
                    <a:pt x="28562" y="64795"/>
                  </a:moveTo>
                  <a:lnTo>
                    <a:pt x="27165" y="64985"/>
                  </a:lnTo>
                  <a:lnTo>
                    <a:pt x="26276" y="65138"/>
                  </a:lnTo>
                  <a:lnTo>
                    <a:pt x="26047" y="66598"/>
                  </a:lnTo>
                  <a:lnTo>
                    <a:pt x="27025" y="66776"/>
                  </a:lnTo>
                  <a:lnTo>
                    <a:pt x="28282" y="67043"/>
                  </a:lnTo>
                  <a:lnTo>
                    <a:pt x="28562" y="64795"/>
                  </a:lnTo>
                  <a:close/>
                </a:path>
                <a:path w="69850" h="75565">
                  <a:moveTo>
                    <a:pt x="29260" y="12738"/>
                  </a:moveTo>
                  <a:lnTo>
                    <a:pt x="28384" y="12128"/>
                  </a:lnTo>
                  <a:lnTo>
                    <a:pt x="27495" y="11518"/>
                  </a:lnTo>
                  <a:lnTo>
                    <a:pt x="26543" y="12877"/>
                  </a:lnTo>
                  <a:lnTo>
                    <a:pt x="28308" y="14109"/>
                  </a:lnTo>
                  <a:lnTo>
                    <a:pt x="29260" y="12738"/>
                  </a:lnTo>
                  <a:close/>
                </a:path>
                <a:path w="69850" h="75565">
                  <a:moveTo>
                    <a:pt x="29578" y="32385"/>
                  </a:moveTo>
                  <a:lnTo>
                    <a:pt x="28943" y="31343"/>
                  </a:lnTo>
                  <a:lnTo>
                    <a:pt x="28422" y="30340"/>
                  </a:lnTo>
                  <a:lnTo>
                    <a:pt x="26758" y="31064"/>
                  </a:lnTo>
                  <a:lnTo>
                    <a:pt x="27393" y="32105"/>
                  </a:lnTo>
                  <a:lnTo>
                    <a:pt x="27940" y="33134"/>
                  </a:lnTo>
                  <a:lnTo>
                    <a:pt x="29578" y="32385"/>
                  </a:lnTo>
                  <a:close/>
                </a:path>
                <a:path w="69850" h="75565">
                  <a:moveTo>
                    <a:pt x="29756" y="17526"/>
                  </a:moveTo>
                  <a:lnTo>
                    <a:pt x="28359" y="17729"/>
                  </a:lnTo>
                  <a:lnTo>
                    <a:pt x="27940" y="17805"/>
                  </a:lnTo>
                  <a:lnTo>
                    <a:pt x="28549" y="16979"/>
                  </a:lnTo>
                  <a:lnTo>
                    <a:pt x="29387" y="16129"/>
                  </a:lnTo>
                  <a:lnTo>
                    <a:pt x="28003" y="14884"/>
                  </a:lnTo>
                  <a:lnTo>
                    <a:pt x="27292" y="15849"/>
                  </a:lnTo>
                  <a:lnTo>
                    <a:pt x="26454" y="16700"/>
                  </a:lnTo>
                  <a:lnTo>
                    <a:pt x="27711" y="17843"/>
                  </a:lnTo>
                  <a:lnTo>
                    <a:pt x="27482" y="17868"/>
                  </a:lnTo>
                  <a:lnTo>
                    <a:pt x="27241" y="19329"/>
                  </a:lnTo>
                  <a:lnTo>
                    <a:pt x="28219" y="19507"/>
                  </a:lnTo>
                  <a:lnTo>
                    <a:pt x="29489" y="19786"/>
                  </a:lnTo>
                  <a:lnTo>
                    <a:pt x="29756" y="17526"/>
                  </a:lnTo>
                  <a:close/>
                </a:path>
                <a:path w="69850" h="75565">
                  <a:moveTo>
                    <a:pt x="31483" y="53911"/>
                  </a:moveTo>
                  <a:lnTo>
                    <a:pt x="30734" y="52451"/>
                  </a:lnTo>
                  <a:lnTo>
                    <a:pt x="31051" y="50787"/>
                  </a:lnTo>
                  <a:lnTo>
                    <a:pt x="28638" y="51219"/>
                  </a:lnTo>
                  <a:lnTo>
                    <a:pt x="29083" y="52717"/>
                  </a:lnTo>
                  <a:lnTo>
                    <a:pt x="29133" y="54305"/>
                  </a:lnTo>
                  <a:lnTo>
                    <a:pt x="31483" y="53911"/>
                  </a:lnTo>
                  <a:close/>
                </a:path>
                <a:path w="69850" h="75565">
                  <a:moveTo>
                    <a:pt x="32562" y="59982"/>
                  </a:moveTo>
                  <a:lnTo>
                    <a:pt x="31584" y="59791"/>
                  </a:lnTo>
                  <a:lnTo>
                    <a:pt x="30327" y="59524"/>
                  </a:lnTo>
                  <a:lnTo>
                    <a:pt x="30048" y="61785"/>
                  </a:lnTo>
                  <a:lnTo>
                    <a:pt x="31445" y="61582"/>
                  </a:lnTo>
                  <a:lnTo>
                    <a:pt x="32334" y="61429"/>
                  </a:lnTo>
                  <a:lnTo>
                    <a:pt x="32562" y="59982"/>
                  </a:lnTo>
                  <a:close/>
                </a:path>
                <a:path w="69850" h="75565">
                  <a:moveTo>
                    <a:pt x="33845" y="5143"/>
                  </a:moveTo>
                  <a:lnTo>
                    <a:pt x="32461" y="3886"/>
                  </a:lnTo>
                  <a:lnTo>
                    <a:pt x="31750" y="4864"/>
                  </a:lnTo>
                  <a:lnTo>
                    <a:pt x="30911" y="5715"/>
                  </a:lnTo>
                  <a:lnTo>
                    <a:pt x="32296" y="6959"/>
                  </a:lnTo>
                  <a:lnTo>
                    <a:pt x="33007" y="5969"/>
                  </a:lnTo>
                  <a:lnTo>
                    <a:pt x="33845" y="5143"/>
                  </a:lnTo>
                  <a:close/>
                </a:path>
                <a:path w="69850" h="75565">
                  <a:moveTo>
                    <a:pt x="34556" y="15595"/>
                  </a:moveTo>
                  <a:lnTo>
                    <a:pt x="34188" y="13601"/>
                  </a:lnTo>
                  <a:lnTo>
                    <a:pt x="32956" y="13792"/>
                  </a:lnTo>
                  <a:lnTo>
                    <a:pt x="31902" y="14008"/>
                  </a:lnTo>
                  <a:lnTo>
                    <a:pt x="32207" y="15494"/>
                  </a:lnTo>
                  <a:lnTo>
                    <a:pt x="33197" y="15557"/>
                  </a:lnTo>
                  <a:lnTo>
                    <a:pt x="34556" y="15595"/>
                  </a:lnTo>
                  <a:close/>
                </a:path>
                <a:path w="69850" h="75565">
                  <a:moveTo>
                    <a:pt x="34963" y="18122"/>
                  </a:moveTo>
                  <a:lnTo>
                    <a:pt x="33223" y="16916"/>
                  </a:lnTo>
                  <a:lnTo>
                    <a:pt x="33401" y="16662"/>
                  </a:lnTo>
                  <a:lnTo>
                    <a:pt x="31699" y="15468"/>
                  </a:lnTo>
                  <a:lnTo>
                    <a:pt x="31064" y="16421"/>
                  </a:lnTo>
                  <a:lnTo>
                    <a:pt x="30391" y="17348"/>
                  </a:lnTo>
                  <a:lnTo>
                    <a:pt x="32092" y="18529"/>
                  </a:lnTo>
                  <a:lnTo>
                    <a:pt x="32258" y="18275"/>
                  </a:lnTo>
                  <a:lnTo>
                    <a:pt x="33121" y="18872"/>
                  </a:lnTo>
                  <a:lnTo>
                    <a:pt x="33997" y="19507"/>
                  </a:lnTo>
                  <a:lnTo>
                    <a:pt x="34963" y="18122"/>
                  </a:lnTo>
                  <a:close/>
                </a:path>
                <a:path w="69850" h="75565">
                  <a:moveTo>
                    <a:pt x="35217" y="7658"/>
                  </a:moveTo>
                  <a:lnTo>
                    <a:pt x="34277" y="6997"/>
                  </a:lnTo>
                  <a:lnTo>
                    <a:pt x="33261" y="6286"/>
                  </a:lnTo>
                  <a:lnTo>
                    <a:pt x="32169" y="7696"/>
                  </a:lnTo>
                  <a:lnTo>
                    <a:pt x="32880" y="8521"/>
                  </a:lnTo>
                  <a:lnTo>
                    <a:pt x="30289" y="9321"/>
                  </a:lnTo>
                  <a:lnTo>
                    <a:pt x="34290" y="11493"/>
                  </a:lnTo>
                  <a:lnTo>
                    <a:pt x="33553" y="8902"/>
                  </a:lnTo>
                  <a:lnTo>
                    <a:pt x="34480" y="9004"/>
                  </a:lnTo>
                  <a:lnTo>
                    <a:pt x="35217" y="7658"/>
                  </a:lnTo>
                  <a:close/>
                </a:path>
                <a:path w="69850" h="75565">
                  <a:moveTo>
                    <a:pt x="35521" y="2413"/>
                  </a:moveTo>
                  <a:lnTo>
                    <a:pt x="33820" y="1219"/>
                  </a:lnTo>
                  <a:lnTo>
                    <a:pt x="33185" y="2146"/>
                  </a:lnTo>
                  <a:lnTo>
                    <a:pt x="32512" y="3086"/>
                  </a:lnTo>
                  <a:lnTo>
                    <a:pt x="34213" y="4279"/>
                  </a:lnTo>
                  <a:lnTo>
                    <a:pt x="34848" y="3340"/>
                  </a:lnTo>
                  <a:lnTo>
                    <a:pt x="35521" y="2413"/>
                  </a:lnTo>
                  <a:close/>
                </a:path>
                <a:path w="69850" h="75565">
                  <a:moveTo>
                    <a:pt x="38112" y="42570"/>
                  </a:moveTo>
                  <a:lnTo>
                    <a:pt x="37363" y="40513"/>
                  </a:lnTo>
                  <a:lnTo>
                    <a:pt x="36106" y="41160"/>
                  </a:lnTo>
                  <a:lnTo>
                    <a:pt x="35153" y="41592"/>
                  </a:lnTo>
                  <a:lnTo>
                    <a:pt x="35699" y="43065"/>
                  </a:lnTo>
                  <a:lnTo>
                    <a:pt x="33959" y="44564"/>
                  </a:lnTo>
                  <a:lnTo>
                    <a:pt x="34772" y="45694"/>
                  </a:lnTo>
                  <a:lnTo>
                    <a:pt x="35661" y="45326"/>
                  </a:lnTo>
                  <a:lnTo>
                    <a:pt x="37172" y="44881"/>
                  </a:lnTo>
                  <a:lnTo>
                    <a:pt x="35877" y="43027"/>
                  </a:lnTo>
                  <a:lnTo>
                    <a:pt x="36703" y="42824"/>
                  </a:lnTo>
                  <a:lnTo>
                    <a:pt x="38112" y="42570"/>
                  </a:lnTo>
                  <a:close/>
                </a:path>
                <a:path w="69850" h="75565">
                  <a:moveTo>
                    <a:pt x="39306" y="49784"/>
                  </a:moveTo>
                  <a:lnTo>
                    <a:pt x="38112" y="47688"/>
                  </a:lnTo>
                  <a:lnTo>
                    <a:pt x="37020" y="48526"/>
                  </a:lnTo>
                  <a:lnTo>
                    <a:pt x="36296" y="49136"/>
                  </a:lnTo>
                  <a:lnTo>
                    <a:pt x="37020" y="50253"/>
                  </a:lnTo>
                  <a:lnTo>
                    <a:pt x="37858" y="50114"/>
                  </a:lnTo>
                  <a:lnTo>
                    <a:pt x="39306" y="49784"/>
                  </a:lnTo>
                  <a:close/>
                </a:path>
                <a:path w="69850" h="75565">
                  <a:moveTo>
                    <a:pt x="39331" y="64579"/>
                  </a:moveTo>
                  <a:lnTo>
                    <a:pt x="37363" y="64135"/>
                  </a:lnTo>
                  <a:lnTo>
                    <a:pt x="36957" y="65417"/>
                  </a:lnTo>
                  <a:lnTo>
                    <a:pt x="36271" y="66763"/>
                  </a:lnTo>
                  <a:lnTo>
                    <a:pt x="38239" y="67208"/>
                  </a:lnTo>
                  <a:lnTo>
                    <a:pt x="38646" y="65900"/>
                  </a:lnTo>
                  <a:lnTo>
                    <a:pt x="39331" y="64579"/>
                  </a:lnTo>
                  <a:close/>
                </a:path>
                <a:path w="69850" h="75565">
                  <a:moveTo>
                    <a:pt x="39585" y="15824"/>
                  </a:moveTo>
                  <a:lnTo>
                    <a:pt x="39382" y="14592"/>
                  </a:lnTo>
                  <a:lnTo>
                    <a:pt x="39166" y="13525"/>
                  </a:lnTo>
                  <a:lnTo>
                    <a:pt x="37680" y="13843"/>
                  </a:lnTo>
                  <a:lnTo>
                    <a:pt x="37630" y="14833"/>
                  </a:lnTo>
                  <a:lnTo>
                    <a:pt x="37592" y="16192"/>
                  </a:lnTo>
                  <a:lnTo>
                    <a:pt x="39585" y="15824"/>
                  </a:lnTo>
                  <a:close/>
                </a:path>
                <a:path w="69850" h="75565">
                  <a:moveTo>
                    <a:pt x="39751" y="51346"/>
                  </a:moveTo>
                  <a:lnTo>
                    <a:pt x="38773" y="51168"/>
                  </a:lnTo>
                  <a:lnTo>
                    <a:pt x="37503" y="50901"/>
                  </a:lnTo>
                  <a:lnTo>
                    <a:pt x="37223" y="53162"/>
                  </a:lnTo>
                  <a:lnTo>
                    <a:pt x="38633" y="52946"/>
                  </a:lnTo>
                  <a:lnTo>
                    <a:pt x="39509" y="52819"/>
                  </a:lnTo>
                  <a:lnTo>
                    <a:pt x="39751" y="51346"/>
                  </a:lnTo>
                  <a:close/>
                </a:path>
                <a:path w="69850" h="75565">
                  <a:moveTo>
                    <a:pt x="40081" y="35471"/>
                  </a:moveTo>
                  <a:lnTo>
                    <a:pt x="37820" y="35204"/>
                  </a:lnTo>
                  <a:lnTo>
                    <a:pt x="38023" y="36588"/>
                  </a:lnTo>
                  <a:lnTo>
                    <a:pt x="38163" y="37477"/>
                  </a:lnTo>
                  <a:lnTo>
                    <a:pt x="39624" y="37706"/>
                  </a:lnTo>
                  <a:lnTo>
                    <a:pt x="39801" y="36728"/>
                  </a:lnTo>
                  <a:lnTo>
                    <a:pt x="40081" y="35471"/>
                  </a:lnTo>
                  <a:close/>
                </a:path>
                <a:path w="69850" h="75565">
                  <a:moveTo>
                    <a:pt x="40576" y="59740"/>
                  </a:moveTo>
                  <a:lnTo>
                    <a:pt x="38900" y="59004"/>
                  </a:lnTo>
                  <a:lnTo>
                    <a:pt x="38582" y="60248"/>
                  </a:lnTo>
                  <a:lnTo>
                    <a:pt x="38252" y="61353"/>
                  </a:lnTo>
                  <a:lnTo>
                    <a:pt x="39941" y="62090"/>
                  </a:lnTo>
                  <a:lnTo>
                    <a:pt x="40246" y="60845"/>
                  </a:lnTo>
                  <a:lnTo>
                    <a:pt x="40576" y="59740"/>
                  </a:lnTo>
                  <a:close/>
                </a:path>
                <a:path w="69850" h="75565">
                  <a:moveTo>
                    <a:pt x="41275" y="8445"/>
                  </a:moveTo>
                  <a:lnTo>
                    <a:pt x="39509" y="7213"/>
                  </a:lnTo>
                  <a:lnTo>
                    <a:pt x="38557" y="8585"/>
                  </a:lnTo>
                  <a:lnTo>
                    <a:pt x="39433" y="9194"/>
                  </a:lnTo>
                  <a:lnTo>
                    <a:pt x="40309" y="9817"/>
                  </a:lnTo>
                  <a:lnTo>
                    <a:pt x="41275" y="8445"/>
                  </a:lnTo>
                  <a:close/>
                </a:path>
                <a:path w="69850" h="75565">
                  <a:moveTo>
                    <a:pt x="43675" y="31419"/>
                  </a:moveTo>
                  <a:lnTo>
                    <a:pt x="42799" y="30784"/>
                  </a:lnTo>
                  <a:lnTo>
                    <a:pt x="41922" y="30175"/>
                  </a:lnTo>
                  <a:lnTo>
                    <a:pt x="40970" y="31534"/>
                  </a:lnTo>
                  <a:lnTo>
                    <a:pt x="41846" y="32169"/>
                  </a:lnTo>
                  <a:lnTo>
                    <a:pt x="42722" y="32766"/>
                  </a:lnTo>
                  <a:lnTo>
                    <a:pt x="43675" y="31419"/>
                  </a:lnTo>
                  <a:close/>
                </a:path>
                <a:path w="69850" h="75565">
                  <a:moveTo>
                    <a:pt x="44043" y="24269"/>
                  </a:moveTo>
                  <a:lnTo>
                    <a:pt x="42672" y="23317"/>
                  </a:lnTo>
                  <a:lnTo>
                    <a:pt x="42875" y="21348"/>
                  </a:lnTo>
                  <a:lnTo>
                    <a:pt x="41287" y="21882"/>
                  </a:lnTo>
                  <a:lnTo>
                    <a:pt x="42202" y="18554"/>
                  </a:lnTo>
                  <a:lnTo>
                    <a:pt x="37541" y="22186"/>
                  </a:lnTo>
                  <a:lnTo>
                    <a:pt x="40894" y="22225"/>
                  </a:lnTo>
                  <a:lnTo>
                    <a:pt x="40678" y="22567"/>
                  </a:lnTo>
                  <a:lnTo>
                    <a:pt x="40678" y="23025"/>
                  </a:lnTo>
                  <a:lnTo>
                    <a:pt x="41097" y="23329"/>
                  </a:lnTo>
                  <a:lnTo>
                    <a:pt x="41795" y="23749"/>
                  </a:lnTo>
                  <a:lnTo>
                    <a:pt x="41338" y="24409"/>
                  </a:lnTo>
                  <a:lnTo>
                    <a:pt x="42214" y="25044"/>
                  </a:lnTo>
                  <a:lnTo>
                    <a:pt x="43091" y="25654"/>
                  </a:lnTo>
                  <a:lnTo>
                    <a:pt x="44043" y="24269"/>
                  </a:lnTo>
                  <a:close/>
                </a:path>
                <a:path w="69850" h="75565">
                  <a:moveTo>
                    <a:pt x="44538" y="36728"/>
                  </a:moveTo>
                  <a:lnTo>
                    <a:pt x="42710" y="35433"/>
                  </a:lnTo>
                  <a:lnTo>
                    <a:pt x="42037" y="36385"/>
                  </a:lnTo>
                  <a:lnTo>
                    <a:pt x="41363" y="37325"/>
                  </a:lnTo>
                  <a:lnTo>
                    <a:pt x="43192" y="38608"/>
                  </a:lnTo>
                  <a:lnTo>
                    <a:pt x="43865" y="37655"/>
                  </a:lnTo>
                  <a:lnTo>
                    <a:pt x="44538" y="36728"/>
                  </a:lnTo>
                  <a:close/>
                </a:path>
                <a:path w="69850" h="75565">
                  <a:moveTo>
                    <a:pt x="45072" y="1790"/>
                  </a:moveTo>
                  <a:lnTo>
                    <a:pt x="44335" y="927"/>
                  </a:lnTo>
                  <a:lnTo>
                    <a:pt x="43459" y="0"/>
                  </a:lnTo>
                  <a:lnTo>
                    <a:pt x="42354" y="1409"/>
                  </a:lnTo>
                  <a:lnTo>
                    <a:pt x="43103" y="2260"/>
                  </a:lnTo>
                  <a:lnTo>
                    <a:pt x="43980" y="3200"/>
                  </a:lnTo>
                  <a:lnTo>
                    <a:pt x="45072" y="1790"/>
                  </a:lnTo>
                  <a:close/>
                </a:path>
                <a:path w="69850" h="75565">
                  <a:moveTo>
                    <a:pt x="45262" y="58267"/>
                  </a:moveTo>
                  <a:lnTo>
                    <a:pt x="43434" y="57569"/>
                  </a:lnTo>
                  <a:lnTo>
                    <a:pt x="42989" y="58788"/>
                  </a:lnTo>
                  <a:lnTo>
                    <a:pt x="42291" y="59956"/>
                  </a:lnTo>
                  <a:lnTo>
                    <a:pt x="44119" y="60629"/>
                  </a:lnTo>
                  <a:lnTo>
                    <a:pt x="44564" y="59423"/>
                  </a:lnTo>
                  <a:lnTo>
                    <a:pt x="45262" y="58267"/>
                  </a:lnTo>
                  <a:close/>
                </a:path>
                <a:path w="69850" h="75565">
                  <a:moveTo>
                    <a:pt x="48514" y="51346"/>
                  </a:moveTo>
                  <a:lnTo>
                    <a:pt x="46367" y="51409"/>
                  </a:lnTo>
                  <a:lnTo>
                    <a:pt x="45631" y="51523"/>
                  </a:lnTo>
                  <a:lnTo>
                    <a:pt x="45605" y="52349"/>
                  </a:lnTo>
                  <a:lnTo>
                    <a:pt x="45783" y="52920"/>
                  </a:lnTo>
                  <a:lnTo>
                    <a:pt x="46863" y="55194"/>
                  </a:lnTo>
                  <a:lnTo>
                    <a:pt x="48514" y="51346"/>
                  </a:lnTo>
                  <a:close/>
                </a:path>
                <a:path w="69850" h="75565">
                  <a:moveTo>
                    <a:pt x="48971" y="67868"/>
                  </a:moveTo>
                  <a:lnTo>
                    <a:pt x="46443" y="65900"/>
                  </a:lnTo>
                  <a:lnTo>
                    <a:pt x="46101" y="67729"/>
                  </a:lnTo>
                  <a:lnTo>
                    <a:pt x="46139" y="68478"/>
                  </a:lnTo>
                  <a:lnTo>
                    <a:pt x="47053" y="69532"/>
                  </a:lnTo>
                  <a:lnTo>
                    <a:pt x="47815" y="68910"/>
                  </a:lnTo>
                  <a:lnTo>
                    <a:pt x="48971" y="67868"/>
                  </a:lnTo>
                  <a:close/>
                </a:path>
                <a:path w="69850" h="75565">
                  <a:moveTo>
                    <a:pt x="51244" y="20294"/>
                  </a:moveTo>
                  <a:lnTo>
                    <a:pt x="49999" y="19202"/>
                  </a:lnTo>
                  <a:lnTo>
                    <a:pt x="49682" y="18923"/>
                  </a:lnTo>
                  <a:lnTo>
                    <a:pt x="49199" y="18821"/>
                  </a:lnTo>
                  <a:lnTo>
                    <a:pt x="48869" y="19100"/>
                  </a:lnTo>
                  <a:lnTo>
                    <a:pt x="47599" y="16852"/>
                  </a:lnTo>
                  <a:lnTo>
                    <a:pt x="46253" y="21043"/>
                  </a:lnTo>
                  <a:lnTo>
                    <a:pt x="48552" y="19951"/>
                  </a:lnTo>
                  <a:lnTo>
                    <a:pt x="48958" y="21475"/>
                  </a:lnTo>
                  <a:lnTo>
                    <a:pt x="51244" y="20294"/>
                  </a:lnTo>
                  <a:close/>
                </a:path>
                <a:path w="69850" h="75565">
                  <a:moveTo>
                    <a:pt x="51803" y="22758"/>
                  </a:moveTo>
                  <a:lnTo>
                    <a:pt x="50038" y="21539"/>
                  </a:lnTo>
                  <a:lnTo>
                    <a:pt x="49098" y="22898"/>
                  </a:lnTo>
                  <a:lnTo>
                    <a:pt x="49961" y="23533"/>
                  </a:lnTo>
                  <a:lnTo>
                    <a:pt x="50850" y="24142"/>
                  </a:lnTo>
                  <a:lnTo>
                    <a:pt x="51803" y="22758"/>
                  </a:lnTo>
                  <a:close/>
                </a:path>
                <a:path w="69850" h="75565">
                  <a:moveTo>
                    <a:pt x="52781" y="33172"/>
                  </a:moveTo>
                  <a:lnTo>
                    <a:pt x="49669" y="29184"/>
                  </a:lnTo>
                  <a:lnTo>
                    <a:pt x="49314" y="32016"/>
                  </a:lnTo>
                  <a:lnTo>
                    <a:pt x="45605" y="31724"/>
                  </a:lnTo>
                  <a:lnTo>
                    <a:pt x="49834" y="36499"/>
                  </a:lnTo>
                  <a:lnTo>
                    <a:pt x="49898" y="32702"/>
                  </a:lnTo>
                  <a:lnTo>
                    <a:pt x="52781" y="33172"/>
                  </a:lnTo>
                  <a:close/>
                </a:path>
                <a:path w="69850" h="75565">
                  <a:moveTo>
                    <a:pt x="55295" y="34950"/>
                  </a:moveTo>
                  <a:lnTo>
                    <a:pt x="54419" y="34315"/>
                  </a:lnTo>
                  <a:lnTo>
                    <a:pt x="53543" y="33705"/>
                  </a:lnTo>
                  <a:lnTo>
                    <a:pt x="52590" y="35077"/>
                  </a:lnTo>
                  <a:lnTo>
                    <a:pt x="53467" y="35687"/>
                  </a:lnTo>
                  <a:lnTo>
                    <a:pt x="54343" y="36296"/>
                  </a:lnTo>
                  <a:lnTo>
                    <a:pt x="55295" y="34950"/>
                  </a:lnTo>
                  <a:close/>
                </a:path>
                <a:path w="69850" h="75565">
                  <a:moveTo>
                    <a:pt x="55816" y="20650"/>
                  </a:moveTo>
                  <a:lnTo>
                    <a:pt x="54457" y="20751"/>
                  </a:lnTo>
                  <a:lnTo>
                    <a:pt x="53124" y="20294"/>
                  </a:lnTo>
                  <a:lnTo>
                    <a:pt x="52946" y="22415"/>
                  </a:lnTo>
                  <a:lnTo>
                    <a:pt x="54279" y="22440"/>
                  </a:lnTo>
                  <a:lnTo>
                    <a:pt x="55537" y="22656"/>
                  </a:lnTo>
                  <a:lnTo>
                    <a:pt x="55816" y="20650"/>
                  </a:lnTo>
                  <a:close/>
                </a:path>
                <a:path w="69850" h="75565">
                  <a:moveTo>
                    <a:pt x="56502" y="25628"/>
                  </a:moveTo>
                  <a:lnTo>
                    <a:pt x="55626" y="24993"/>
                  </a:lnTo>
                  <a:lnTo>
                    <a:pt x="54749" y="24384"/>
                  </a:lnTo>
                  <a:lnTo>
                    <a:pt x="53797" y="25742"/>
                  </a:lnTo>
                  <a:lnTo>
                    <a:pt x="54673" y="26377"/>
                  </a:lnTo>
                  <a:lnTo>
                    <a:pt x="55549" y="26987"/>
                  </a:lnTo>
                  <a:lnTo>
                    <a:pt x="56502" y="25628"/>
                  </a:lnTo>
                  <a:close/>
                </a:path>
                <a:path w="69850" h="75565">
                  <a:moveTo>
                    <a:pt x="56832" y="54584"/>
                  </a:moveTo>
                  <a:lnTo>
                    <a:pt x="55016" y="53886"/>
                  </a:lnTo>
                  <a:lnTo>
                    <a:pt x="54571" y="55092"/>
                  </a:lnTo>
                  <a:lnTo>
                    <a:pt x="53873" y="56248"/>
                  </a:lnTo>
                  <a:lnTo>
                    <a:pt x="55702" y="56946"/>
                  </a:lnTo>
                  <a:lnTo>
                    <a:pt x="56146" y="55740"/>
                  </a:lnTo>
                  <a:lnTo>
                    <a:pt x="56832" y="54584"/>
                  </a:lnTo>
                  <a:close/>
                </a:path>
                <a:path w="69850" h="75565">
                  <a:moveTo>
                    <a:pt x="57531" y="36918"/>
                  </a:moveTo>
                  <a:lnTo>
                    <a:pt x="56019" y="35991"/>
                  </a:lnTo>
                  <a:lnTo>
                    <a:pt x="55460" y="36995"/>
                  </a:lnTo>
                  <a:lnTo>
                    <a:pt x="54813" y="37934"/>
                  </a:lnTo>
                  <a:lnTo>
                    <a:pt x="56337" y="38862"/>
                  </a:lnTo>
                  <a:lnTo>
                    <a:pt x="56883" y="37858"/>
                  </a:lnTo>
                  <a:lnTo>
                    <a:pt x="57531" y="36918"/>
                  </a:lnTo>
                  <a:close/>
                </a:path>
                <a:path w="69850" h="75565">
                  <a:moveTo>
                    <a:pt x="58877" y="12001"/>
                  </a:moveTo>
                  <a:lnTo>
                    <a:pt x="57988" y="11379"/>
                  </a:lnTo>
                  <a:lnTo>
                    <a:pt x="57124" y="10769"/>
                  </a:lnTo>
                  <a:lnTo>
                    <a:pt x="56159" y="12128"/>
                  </a:lnTo>
                  <a:lnTo>
                    <a:pt x="57048" y="12738"/>
                  </a:lnTo>
                  <a:lnTo>
                    <a:pt x="57912" y="13360"/>
                  </a:lnTo>
                  <a:lnTo>
                    <a:pt x="58877" y="12001"/>
                  </a:lnTo>
                  <a:close/>
                </a:path>
                <a:path w="69850" h="75565">
                  <a:moveTo>
                    <a:pt x="63195" y="34569"/>
                  </a:moveTo>
                  <a:lnTo>
                    <a:pt x="63169" y="33794"/>
                  </a:lnTo>
                  <a:lnTo>
                    <a:pt x="62255" y="32753"/>
                  </a:lnTo>
                  <a:lnTo>
                    <a:pt x="61480" y="33362"/>
                  </a:lnTo>
                  <a:lnTo>
                    <a:pt x="60325" y="34404"/>
                  </a:lnTo>
                  <a:lnTo>
                    <a:pt x="62852" y="36398"/>
                  </a:lnTo>
                  <a:lnTo>
                    <a:pt x="63195" y="34569"/>
                  </a:lnTo>
                  <a:close/>
                </a:path>
                <a:path w="69850" h="75565">
                  <a:moveTo>
                    <a:pt x="63538" y="40436"/>
                  </a:moveTo>
                  <a:lnTo>
                    <a:pt x="63373" y="38735"/>
                  </a:lnTo>
                  <a:lnTo>
                    <a:pt x="62407" y="38671"/>
                  </a:lnTo>
                  <a:lnTo>
                    <a:pt x="61112" y="38569"/>
                  </a:lnTo>
                  <a:lnTo>
                    <a:pt x="61302" y="40779"/>
                  </a:lnTo>
                  <a:lnTo>
                    <a:pt x="62534" y="40589"/>
                  </a:lnTo>
                  <a:lnTo>
                    <a:pt x="63538" y="40436"/>
                  </a:lnTo>
                  <a:close/>
                </a:path>
                <a:path w="69850" h="75565">
                  <a:moveTo>
                    <a:pt x="63538" y="14566"/>
                  </a:moveTo>
                  <a:lnTo>
                    <a:pt x="62661" y="13957"/>
                  </a:lnTo>
                  <a:lnTo>
                    <a:pt x="61772" y="13347"/>
                  </a:lnTo>
                  <a:lnTo>
                    <a:pt x="60820" y="14706"/>
                  </a:lnTo>
                  <a:lnTo>
                    <a:pt x="62585" y="15938"/>
                  </a:lnTo>
                  <a:lnTo>
                    <a:pt x="63538" y="14566"/>
                  </a:lnTo>
                  <a:close/>
                </a:path>
                <a:path w="69850" h="75565">
                  <a:moveTo>
                    <a:pt x="63715" y="48717"/>
                  </a:moveTo>
                  <a:lnTo>
                    <a:pt x="63068" y="47815"/>
                  </a:lnTo>
                  <a:lnTo>
                    <a:pt x="61950" y="46736"/>
                  </a:lnTo>
                  <a:lnTo>
                    <a:pt x="61137" y="48653"/>
                  </a:lnTo>
                  <a:lnTo>
                    <a:pt x="61772" y="49555"/>
                  </a:lnTo>
                  <a:lnTo>
                    <a:pt x="62903" y="50634"/>
                  </a:lnTo>
                  <a:lnTo>
                    <a:pt x="63715" y="48717"/>
                  </a:lnTo>
                  <a:close/>
                </a:path>
                <a:path w="69850" h="75565">
                  <a:moveTo>
                    <a:pt x="69659" y="19342"/>
                  </a:moveTo>
                  <a:lnTo>
                    <a:pt x="68795" y="18732"/>
                  </a:lnTo>
                  <a:lnTo>
                    <a:pt x="67906" y="18122"/>
                  </a:lnTo>
                  <a:lnTo>
                    <a:pt x="66954" y="19481"/>
                  </a:lnTo>
                  <a:lnTo>
                    <a:pt x="67830" y="20091"/>
                  </a:lnTo>
                  <a:lnTo>
                    <a:pt x="68719" y="20726"/>
                  </a:lnTo>
                  <a:lnTo>
                    <a:pt x="69659" y="19342"/>
                  </a:lnTo>
                  <a:close/>
                </a:path>
              </a:pathLst>
            </a:custGeom>
            <a:solidFill>
              <a:srgbClr val="F25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005085" y="7683245"/>
              <a:ext cx="74930" cy="66040"/>
            </a:xfrm>
            <a:custGeom>
              <a:avLst/>
              <a:gdLst/>
              <a:ahLst/>
              <a:cxnLst/>
              <a:rect l="l" t="t" r="r" b="b"/>
              <a:pathLst>
                <a:path w="74929" h="66040">
                  <a:moveTo>
                    <a:pt x="2387" y="48996"/>
                  </a:moveTo>
                  <a:lnTo>
                    <a:pt x="1143" y="49072"/>
                  </a:lnTo>
                  <a:lnTo>
                    <a:pt x="317" y="49022"/>
                  </a:lnTo>
                  <a:lnTo>
                    <a:pt x="0" y="50228"/>
                  </a:lnTo>
                  <a:lnTo>
                    <a:pt x="863" y="50431"/>
                  </a:lnTo>
                  <a:lnTo>
                    <a:pt x="1955" y="50736"/>
                  </a:lnTo>
                  <a:lnTo>
                    <a:pt x="2387" y="48996"/>
                  </a:lnTo>
                  <a:close/>
                </a:path>
                <a:path w="74929" h="66040">
                  <a:moveTo>
                    <a:pt x="4483" y="35445"/>
                  </a:moveTo>
                  <a:lnTo>
                    <a:pt x="3251" y="35521"/>
                  </a:lnTo>
                  <a:lnTo>
                    <a:pt x="2413" y="35458"/>
                  </a:lnTo>
                  <a:lnTo>
                    <a:pt x="2095" y="36664"/>
                  </a:lnTo>
                  <a:lnTo>
                    <a:pt x="2959" y="36868"/>
                  </a:lnTo>
                  <a:lnTo>
                    <a:pt x="4051" y="37198"/>
                  </a:lnTo>
                  <a:lnTo>
                    <a:pt x="4483" y="35445"/>
                  </a:lnTo>
                  <a:close/>
                </a:path>
                <a:path w="74929" h="66040">
                  <a:moveTo>
                    <a:pt x="4724" y="57327"/>
                  </a:moveTo>
                  <a:lnTo>
                    <a:pt x="3581" y="57480"/>
                  </a:lnTo>
                  <a:lnTo>
                    <a:pt x="2870" y="57594"/>
                  </a:lnTo>
                  <a:lnTo>
                    <a:pt x="2641" y="58788"/>
                  </a:lnTo>
                  <a:lnTo>
                    <a:pt x="3441" y="58940"/>
                  </a:lnTo>
                  <a:lnTo>
                    <a:pt x="4457" y="59156"/>
                  </a:lnTo>
                  <a:lnTo>
                    <a:pt x="4724" y="57327"/>
                  </a:lnTo>
                  <a:close/>
                </a:path>
                <a:path w="74929" h="66040">
                  <a:moveTo>
                    <a:pt x="4902" y="25031"/>
                  </a:moveTo>
                  <a:lnTo>
                    <a:pt x="4622" y="23431"/>
                  </a:lnTo>
                  <a:lnTo>
                    <a:pt x="3733" y="23609"/>
                  </a:lnTo>
                  <a:lnTo>
                    <a:pt x="2832" y="23749"/>
                  </a:lnTo>
                  <a:lnTo>
                    <a:pt x="3124" y="25349"/>
                  </a:lnTo>
                  <a:lnTo>
                    <a:pt x="4013" y="25171"/>
                  </a:lnTo>
                  <a:lnTo>
                    <a:pt x="4902" y="25031"/>
                  </a:lnTo>
                  <a:close/>
                </a:path>
                <a:path w="74929" h="66040">
                  <a:moveTo>
                    <a:pt x="5295" y="42265"/>
                  </a:moveTo>
                  <a:lnTo>
                    <a:pt x="3797" y="40982"/>
                  </a:lnTo>
                  <a:lnTo>
                    <a:pt x="4216" y="40513"/>
                  </a:lnTo>
                  <a:lnTo>
                    <a:pt x="3860" y="39471"/>
                  </a:lnTo>
                  <a:lnTo>
                    <a:pt x="3149" y="39611"/>
                  </a:lnTo>
                  <a:lnTo>
                    <a:pt x="2425" y="39725"/>
                  </a:lnTo>
                  <a:lnTo>
                    <a:pt x="2451" y="40843"/>
                  </a:lnTo>
                  <a:lnTo>
                    <a:pt x="3035" y="41148"/>
                  </a:lnTo>
                  <a:lnTo>
                    <a:pt x="1993" y="42799"/>
                  </a:lnTo>
                  <a:lnTo>
                    <a:pt x="5295" y="42265"/>
                  </a:lnTo>
                  <a:close/>
                </a:path>
                <a:path w="74929" h="66040">
                  <a:moveTo>
                    <a:pt x="7302" y="64706"/>
                  </a:moveTo>
                  <a:lnTo>
                    <a:pt x="6604" y="64211"/>
                  </a:lnTo>
                  <a:lnTo>
                    <a:pt x="5892" y="63728"/>
                  </a:lnTo>
                  <a:lnTo>
                    <a:pt x="5130" y="64820"/>
                  </a:lnTo>
                  <a:lnTo>
                    <a:pt x="6540" y="65786"/>
                  </a:lnTo>
                  <a:lnTo>
                    <a:pt x="7302" y="64706"/>
                  </a:lnTo>
                  <a:close/>
                </a:path>
                <a:path w="74929" h="66040">
                  <a:moveTo>
                    <a:pt x="7670" y="18453"/>
                  </a:moveTo>
                  <a:lnTo>
                    <a:pt x="6527" y="18618"/>
                  </a:lnTo>
                  <a:lnTo>
                    <a:pt x="5816" y="18732"/>
                  </a:lnTo>
                  <a:lnTo>
                    <a:pt x="5588" y="19926"/>
                  </a:lnTo>
                  <a:lnTo>
                    <a:pt x="6400" y="20078"/>
                  </a:lnTo>
                  <a:lnTo>
                    <a:pt x="7404" y="20294"/>
                  </a:lnTo>
                  <a:lnTo>
                    <a:pt x="7670" y="18453"/>
                  </a:lnTo>
                  <a:close/>
                </a:path>
                <a:path w="74929" h="66040">
                  <a:moveTo>
                    <a:pt x="9347" y="32385"/>
                  </a:moveTo>
                  <a:lnTo>
                    <a:pt x="8737" y="30492"/>
                  </a:lnTo>
                  <a:lnTo>
                    <a:pt x="7785" y="31076"/>
                  </a:lnTo>
                  <a:lnTo>
                    <a:pt x="7162" y="31457"/>
                  </a:lnTo>
                  <a:lnTo>
                    <a:pt x="7531" y="32715"/>
                  </a:lnTo>
                  <a:lnTo>
                    <a:pt x="8293" y="32562"/>
                  </a:lnTo>
                  <a:lnTo>
                    <a:pt x="9347" y="32385"/>
                  </a:lnTo>
                  <a:close/>
                </a:path>
                <a:path w="74929" h="66040">
                  <a:moveTo>
                    <a:pt x="9664" y="48945"/>
                  </a:moveTo>
                  <a:lnTo>
                    <a:pt x="8547" y="48526"/>
                  </a:lnTo>
                  <a:lnTo>
                    <a:pt x="7429" y="48133"/>
                  </a:lnTo>
                  <a:lnTo>
                    <a:pt x="6604" y="50431"/>
                  </a:lnTo>
                  <a:lnTo>
                    <a:pt x="7721" y="50838"/>
                  </a:lnTo>
                  <a:lnTo>
                    <a:pt x="8826" y="51231"/>
                  </a:lnTo>
                  <a:lnTo>
                    <a:pt x="9664" y="48945"/>
                  </a:lnTo>
                  <a:close/>
                </a:path>
                <a:path w="74929" h="66040">
                  <a:moveTo>
                    <a:pt x="9715" y="62445"/>
                  </a:moveTo>
                  <a:lnTo>
                    <a:pt x="9296" y="61506"/>
                  </a:lnTo>
                  <a:lnTo>
                    <a:pt x="9055" y="60490"/>
                  </a:lnTo>
                  <a:lnTo>
                    <a:pt x="7632" y="61099"/>
                  </a:lnTo>
                  <a:lnTo>
                    <a:pt x="8039" y="62014"/>
                  </a:lnTo>
                  <a:lnTo>
                    <a:pt x="8280" y="63030"/>
                  </a:lnTo>
                  <a:lnTo>
                    <a:pt x="9715" y="62445"/>
                  </a:lnTo>
                  <a:close/>
                </a:path>
                <a:path w="74929" h="66040">
                  <a:moveTo>
                    <a:pt x="11087" y="44145"/>
                  </a:moveTo>
                  <a:lnTo>
                    <a:pt x="10693" y="43662"/>
                  </a:lnTo>
                  <a:lnTo>
                    <a:pt x="10274" y="43459"/>
                  </a:lnTo>
                  <a:lnTo>
                    <a:pt x="8407" y="42773"/>
                  </a:lnTo>
                  <a:lnTo>
                    <a:pt x="9563" y="45834"/>
                  </a:lnTo>
                  <a:lnTo>
                    <a:pt x="10744" y="44602"/>
                  </a:lnTo>
                  <a:lnTo>
                    <a:pt x="11087" y="44145"/>
                  </a:lnTo>
                  <a:close/>
                </a:path>
                <a:path w="74929" h="66040">
                  <a:moveTo>
                    <a:pt x="13665" y="41770"/>
                  </a:moveTo>
                  <a:lnTo>
                    <a:pt x="12865" y="41605"/>
                  </a:lnTo>
                  <a:lnTo>
                    <a:pt x="11849" y="41389"/>
                  </a:lnTo>
                  <a:lnTo>
                    <a:pt x="11582" y="43218"/>
                  </a:lnTo>
                  <a:lnTo>
                    <a:pt x="12725" y="43065"/>
                  </a:lnTo>
                  <a:lnTo>
                    <a:pt x="13436" y="42938"/>
                  </a:lnTo>
                  <a:lnTo>
                    <a:pt x="13665" y="41770"/>
                  </a:lnTo>
                  <a:close/>
                </a:path>
                <a:path w="74929" h="66040">
                  <a:moveTo>
                    <a:pt x="14300" y="27520"/>
                  </a:moveTo>
                  <a:lnTo>
                    <a:pt x="12153" y="24701"/>
                  </a:lnTo>
                  <a:lnTo>
                    <a:pt x="11010" y="26403"/>
                  </a:lnTo>
                  <a:lnTo>
                    <a:pt x="9525" y="25488"/>
                  </a:lnTo>
                  <a:lnTo>
                    <a:pt x="9664" y="28270"/>
                  </a:lnTo>
                  <a:lnTo>
                    <a:pt x="11087" y="27546"/>
                  </a:lnTo>
                  <a:lnTo>
                    <a:pt x="11353" y="27876"/>
                  </a:lnTo>
                  <a:lnTo>
                    <a:pt x="11811" y="28117"/>
                  </a:lnTo>
                  <a:lnTo>
                    <a:pt x="12255" y="28054"/>
                  </a:lnTo>
                  <a:lnTo>
                    <a:pt x="12407" y="28016"/>
                  </a:lnTo>
                  <a:lnTo>
                    <a:pt x="11595" y="29743"/>
                  </a:lnTo>
                  <a:lnTo>
                    <a:pt x="11010" y="31026"/>
                  </a:lnTo>
                  <a:lnTo>
                    <a:pt x="12153" y="33451"/>
                  </a:lnTo>
                  <a:lnTo>
                    <a:pt x="13716" y="30137"/>
                  </a:lnTo>
                  <a:lnTo>
                    <a:pt x="12687" y="27952"/>
                  </a:lnTo>
                  <a:lnTo>
                    <a:pt x="14300" y="27520"/>
                  </a:lnTo>
                  <a:close/>
                </a:path>
                <a:path w="74929" h="66040">
                  <a:moveTo>
                    <a:pt x="15252" y="13411"/>
                  </a:moveTo>
                  <a:lnTo>
                    <a:pt x="14554" y="12915"/>
                  </a:lnTo>
                  <a:lnTo>
                    <a:pt x="13855" y="12420"/>
                  </a:lnTo>
                  <a:lnTo>
                    <a:pt x="13093" y="13512"/>
                  </a:lnTo>
                  <a:lnTo>
                    <a:pt x="14503" y="14503"/>
                  </a:lnTo>
                  <a:lnTo>
                    <a:pt x="15252" y="13411"/>
                  </a:lnTo>
                  <a:close/>
                </a:path>
                <a:path w="74929" h="66040">
                  <a:moveTo>
                    <a:pt x="15443" y="63042"/>
                  </a:moveTo>
                  <a:lnTo>
                    <a:pt x="13830" y="59842"/>
                  </a:lnTo>
                  <a:lnTo>
                    <a:pt x="13741" y="59512"/>
                  </a:lnTo>
                  <a:lnTo>
                    <a:pt x="13462" y="59232"/>
                  </a:lnTo>
                  <a:lnTo>
                    <a:pt x="13081" y="59194"/>
                  </a:lnTo>
                  <a:lnTo>
                    <a:pt x="9880" y="60109"/>
                  </a:lnTo>
                  <a:lnTo>
                    <a:pt x="15443" y="63042"/>
                  </a:lnTo>
                  <a:close/>
                </a:path>
                <a:path w="74929" h="66040">
                  <a:moveTo>
                    <a:pt x="16141" y="41643"/>
                  </a:moveTo>
                  <a:lnTo>
                    <a:pt x="15976" y="40754"/>
                  </a:lnTo>
                  <a:lnTo>
                    <a:pt x="15836" y="39852"/>
                  </a:lnTo>
                  <a:lnTo>
                    <a:pt x="14236" y="40132"/>
                  </a:lnTo>
                  <a:lnTo>
                    <a:pt x="14401" y="41033"/>
                  </a:lnTo>
                  <a:lnTo>
                    <a:pt x="14541" y="41922"/>
                  </a:lnTo>
                  <a:lnTo>
                    <a:pt x="16141" y="41643"/>
                  </a:lnTo>
                  <a:close/>
                </a:path>
                <a:path w="74929" h="66040">
                  <a:moveTo>
                    <a:pt x="16789" y="53771"/>
                  </a:moveTo>
                  <a:lnTo>
                    <a:pt x="16090" y="53289"/>
                  </a:lnTo>
                  <a:lnTo>
                    <a:pt x="15392" y="52793"/>
                  </a:lnTo>
                  <a:lnTo>
                    <a:pt x="14617" y="53886"/>
                  </a:lnTo>
                  <a:lnTo>
                    <a:pt x="15316" y="54381"/>
                  </a:lnTo>
                  <a:lnTo>
                    <a:pt x="16027" y="54876"/>
                  </a:lnTo>
                  <a:lnTo>
                    <a:pt x="16789" y="53771"/>
                  </a:lnTo>
                  <a:close/>
                </a:path>
                <a:path w="74929" h="66040">
                  <a:moveTo>
                    <a:pt x="17716" y="20040"/>
                  </a:moveTo>
                  <a:lnTo>
                    <a:pt x="17538" y="18770"/>
                  </a:lnTo>
                  <a:lnTo>
                    <a:pt x="17526" y="17399"/>
                  </a:lnTo>
                  <a:lnTo>
                    <a:pt x="15633" y="17805"/>
                  </a:lnTo>
                  <a:lnTo>
                    <a:pt x="15811" y="19075"/>
                  </a:lnTo>
                  <a:lnTo>
                    <a:pt x="15824" y="20459"/>
                  </a:lnTo>
                  <a:lnTo>
                    <a:pt x="17716" y="20040"/>
                  </a:lnTo>
                  <a:close/>
                </a:path>
                <a:path w="74929" h="66040">
                  <a:moveTo>
                    <a:pt x="18732" y="24079"/>
                  </a:moveTo>
                  <a:lnTo>
                    <a:pt x="18440" y="22479"/>
                  </a:lnTo>
                  <a:lnTo>
                    <a:pt x="16662" y="22796"/>
                  </a:lnTo>
                  <a:lnTo>
                    <a:pt x="16941" y="24396"/>
                  </a:lnTo>
                  <a:lnTo>
                    <a:pt x="17830" y="24218"/>
                  </a:lnTo>
                  <a:lnTo>
                    <a:pt x="18732" y="24079"/>
                  </a:lnTo>
                  <a:close/>
                </a:path>
                <a:path w="74929" h="66040">
                  <a:moveTo>
                    <a:pt x="19240" y="30962"/>
                  </a:moveTo>
                  <a:lnTo>
                    <a:pt x="18097" y="31115"/>
                  </a:lnTo>
                  <a:lnTo>
                    <a:pt x="17386" y="31242"/>
                  </a:lnTo>
                  <a:lnTo>
                    <a:pt x="17157" y="32423"/>
                  </a:lnTo>
                  <a:lnTo>
                    <a:pt x="17957" y="32588"/>
                  </a:lnTo>
                  <a:lnTo>
                    <a:pt x="18973" y="32804"/>
                  </a:lnTo>
                  <a:lnTo>
                    <a:pt x="19240" y="30962"/>
                  </a:lnTo>
                  <a:close/>
                </a:path>
                <a:path w="74929" h="66040">
                  <a:moveTo>
                    <a:pt x="20878" y="50761"/>
                  </a:moveTo>
                  <a:lnTo>
                    <a:pt x="20523" y="49098"/>
                  </a:lnTo>
                  <a:lnTo>
                    <a:pt x="19596" y="49352"/>
                  </a:lnTo>
                  <a:lnTo>
                    <a:pt x="19392" y="47053"/>
                  </a:lnTo>
                  <a:lnTo>
                    <a:pt x="19024" y="47409"/>
                  </a:lnTo>
                  <a:lnTo>
                    <a:pt x="18059" y="43014"/>
                  </a:lnTo>
                  <a:lnTo>
                    <a:pt x="16383" y="46101"/>
                  </a:lnTo>
                  <a:lnTo>
                    <a:pt x="16459" y="46558"/>
                  </a:lnTo>
                  <a:lnTo>
                    <a:pt x="18275" y="48158"/>
                  </a:lnTo>
                  <a:lnTo>
                    <a:pt x="16725" y="49682"/>
                  </a:lnTo>
                  <a:lnTo>
                    <a:pt x="19138" y="49834"/>
                  </a:lnTo>
                  <a:lnTo>
                    <a:pt x="19024" y="50342"/>
                  </a:lnTo>
                  <a:lnTo>
                    <a:pt x="19342" y="51028"/>
                  </a:lnTo>
                  <a:lnTo>
                    <a:pt x="19939" y="50914"/>
                  </a:lnTo>
                  <a:lnTo>
                    <a:pt x="20878" y="50761"/>
                  </a:lnTo>
                  <a:close/>
                </a:path>
                <a:path w="74929" h="66040">
                  <a:moveTo>
                    <a:pt x="21005" y="36385"/>
                  </a:moveTo>
                  <a:lnTo>
                    <a:pt x="18605" y="34925"/>
                  </a:lnTo>
                  <a:lnTo>
                    <a:pt x="18542" y="36893"/>
                  </a:lnTo>
                  <a:lnTo>
                    <a:pt x="18465" y="37782"/>
                  </a:lnTo>
                  <a:lnTo>
                    <a:pt x="19469" y="38608"/>
                  </a:lnTo>
                  <a:lnTo>
                    <a:pt x="20129" y="37744"/>
                  </a:lnTo>
                  <a:lnTo>
                    <a:pt x="21005" y="36385"/>
                  </a:lnTo>
                  <a:close/>
                </a:path>
                <a:path w="74929" h="66040">
                  <a:moveTo>
                    <a:pt x="22034" y="53047"/>
                  </a:moveTo>
                  <a:lnTo>
                    <a:pt x="21869" y="51346"/>
                  </a:lnTo>
                  <a:lnTo>
                    <a:pt x="20904" y="51282"/>
                  </a:lnTo>
                  <a:lnTo>
                    <a:pt x="19621" y="51193"/>
                  </a:lnTo>
                  <a:lnTo>
                    <a:pt x="19799" y="53403"/>
                  </a:lnTo>
                  <a:lnTo>
                    <a:pt x="21031" y="53213"/>
                  </a:lnTo>
                  <a:lnTo>
                    <a:pt x="22034" y="53047"/>
                  </a:lnTo>
                  <a:close/>
                </a:path>
                <a:path w="74929" h="66040">
                  <a:moveTo>
                    <a:pt x="22123" y="27025"/>
                  </a:moveTo>
                  <a:lnTo>
                    <a:pt x="21424" y="26530"/>
                  </a:lnTo>
                  <a:lnTo>
                    <a:pt x="20726" y="26035"/>
                  </a:lnTo>
                  <a:lnTo>
                    <a:pt x="19964" y="27114"/>
                  </a:lnTo>
                  <a:lnTo>
                    <a:pt x="21361" y="28105"/>
                  </a:lnTo>
                  <a:lnTo>
                    <a:pt x="22123" y="27025"/>
                  </a:lnTo>
                  <a:close/>
                </a:path>
                <a:path w="74929" h="66040">
                  <a:moveTo>
                    <a:pt x="23406" y="18961"/>
                  </a:moveTo>
                  <a:lnTo>
                    <a:pt x="22364" y="19075"/>
                  </a:lnTo>
                  <a:lnTo>
                    <a:pt x="21348" y="19011"/>
                  </a:lnTo>
                  <a:lnTo>
                    <a:pt x="21297" y="20548"/>
                  </a:lnTo>
                  <a:lnTo>
                    <a:pt x="22326" y="20434"/>
                  </a:lnTo>
                  <a:lnTo>
                    <a:pt x="23342" y="20510"/>
                  </a:lnTo>
                  <a:lnTo>
                    <a:pt x="23406" y="18961"/>
                  </a:lnTo>
                  <a:close/>
                </a:path>
                <a:path w="74929" h="66040">
                  <a:moveTo>
                    <a:pt x="25971" y="44958"/>
                  </a:moveTo>
                  <a:lnTo>
                    <a:pt x="25260" y="44462"/>
                  </a:lnTo>
                  <a:lnTo>
                    <a:pt x="24726" y="44107"/>
                  </a:lnTo>
                  <a:lnTo>
                    <a:pt x="25057" y="43624"/>
                  </a:lnTo>
                  <a:lnTo>
                    <a:pt x="24358" y="43129"/>
                  </a:lnTo>
                  <a:lnTo>
                    <a:pt x="23647" y="42646"/>
                  </a:lnTo>
                  <a:lnTo>
                    <a:pt x="22885" y="43738"/>
                  </a:lnTo>
                  <a:lnTo>
                    <a:pt x="23596" y="44234"/>
                  </a:lnTo>
                  <a:lnTo>
                    <a:pt x="24117" y="44615"/>
                  </a:lnTo>
                  <a:lnTo>
                    <a:pt x="23799" y="45072"/>
                  </a:lnTo>
                  <a:lnTo>
                    <a:pt x="24498" y="45567"/>
                  </a:lnTo>
                  <a:lnTo>
                    <a:pt x="25196" y="46062"/>
                  </a:lnTo>
                  <a:lnTo>
                    <a:pt x="25971" y="44958"/>
                  </a:lnTo>
                  <a:close/>
                </a:path>
                <a:path w="74929" h="66040">
                  <a:moveTo>
                    <a:pt x="26035" y="47459"/>
                  </a:moveTo>
                  <a:lnTo>
                    <a:pt x="24790" y="47612"/>
                  </a:lnTo>
                  <a:lnTo>
                    <a:pt x="24117" y="47726"/>
                  </a:lnTo>
                  <a:lnTo>
                    <a:pt x="24104" y="48717"/>
                  </a:lnTo>
                  <a:lnTo>
                    <a:pt x="24574" y="49085"/>
                  </a:lnTo>
                  <a:lnTo>
                    <a:pt x="25755" y="49796"/>
                  </a:lnTo>
                  <a:lnTo>
                    <a:pt x="26035" y="47459"/>
                  </a:lnTo>
                  <a:close/>
                </a:path>
                <a:path w="74929" h="66040">
                  <a:moveTo>
                    <a:pt x="26530" y="26238"/>
                  </a:moveTo>
                  <a:lnTo>
                    <a:pt x="26162" y="24244"/>
                  </a:lnTo>
                  <a:lnTo>
                    <a:pt x="24930" y="24447"/>
                  </a:lnTo>
                  <a:lnTo>
                    <a:pt x="23863" y="24663"/>
                  </a:lnTo>
                  <a:lnTo>
                    <a:pt x="24180" y="26149"/>
                  </a:lnTo>
                  <a:lnTo>
                    <a:pt x="25158" y="26200"/>
                  </a:lnTo>
                  <a:lnTo>
                    <a:pt x="26530" y="26238"/>
                  </a:lnTo>
                  <a:close/>
                </a:path>
                <a:path w="74929" h="66040">
                  <a:moveTo>
                    <a:pt x="26631" y="14503"/>
                  </a:moveTo>
                  <a:lnTo>
                    <a:pt x="25641" y="14325"/>
                  </a:lnTo>
                  <a:lnTo>
                    <a:pt x="24384" y="14046"/>
                  </a:lnTo>
                  <a:lnTo>
                    <a:pt x="24117" y="16306"/>
                  </a:lnTo>
                  <a:lnTo>
                    <a:pt x="25514" y="16103"/>
                  </a:lnTo>
                  <a:lnTo>
                    <a:pt x="26390" y="15963"/>
                  </a:lnTo>
                  <a:lnTo>
                    <a:pt x="26631" y="14503"/>
                  </a:lnTo>
                  <a:close/>
                </a:path>
                <a:path w="74929" h="66040">
                  <a:moveTo>
                    <a:pt x="28409" y="33070"/>
                  </a:moveTo>
                  <a:lnTo>
                    <a:pt x="27914" y="31711"/>
                  </a:lnTo>
                  <a:lnTo>
                    <a:pt x="27051" y="31851"/>
                  </a:lnTo>
                  <a:lnTo>
                    <a:pt x="26771" y="31915"/>
                  </a:lnTo>
                  <a:lnTo>
                    <a:pt x="24345" y="28778"/>
                  </a:lnTo>
                  <a:lnTo>
                    <a:pt x="23050" y="30632"/>
                  </a:lnTo>
                  <a:lnTo>
                    <a:pt x="21374" y="30746"/>
                  </a:lnTo>
                  <a:lnTo>
                    <a:pt x="22339" y="33413"/>
                  </a:lnTo>
                  <a:lnTo>
                    <a:pt x="23596" y="32118"/>
                  </a:lnTo>
                  <a:lnTo>
                    <a:pt x="23774" y="32207"/>
                  </a:lnTo>
                  <a:lnTo>
                    <a:pt x="24282" y="32245"/>
                  </a:lnTo>
                  <a:lnTo>
                    <a:pt x="26085" y="32080"/>
                  </a:lnTo>
                  <a:lnTo>
                    <a:pt x="26568" y="33426"/>
                  </a:lnTo>
                  <a:lnTo>
                    <a:pt x="27432" y="33274"/>
                  </a:lnTo>
                  <a:lnTo>
                    <a:pt x="28409" y="33070"/>
                  </a:lnTo>
                  <a:close/>
                </a:path>
                <a:path w="74929" h="66040">
                  <a:moveTo>
                    <a:pt x="30060" y="23431"/>
                  </a:moveTo>
                  <a:lnTo>
                    <a:pt x="29184" y="23228"/>
                  </a:lnTo>
                  <a:lnTo>
                    <a:pt x="28092" y="22910"/>
                  </a:lnTo>
                  <a:lnTo>
                    <a:pt x="27660" y="24650"/>
                  </a:lnTo>
                  <a:lnTo>
                    <a:pt x="28905" y="24574"/>
                  </a:lnTo>
                  <a:lnTo>
                    <a:pt x="29730" y="24650"/>
                  </a:lnTo>
                  <a:lnTo>
                    <a:pt x="30060" y="23431"/>
                  </a:lnTo>
                  <a:close/>
                </a:path>
                <a:path w="74929" h="66040">
                  <a:moveTo>
                    <a:pt x="30403" y="17208"/>
                  </a:moveTo>
                  <a:lnTo>
                    <a:pt x="27863" y="18542"/>
                  </a:lnTo>
                  <a:lnTo>
                    <a:pt x="27241" y="18173"/>
                  </a:lnTo>
                  <a:lnTo>
                    <a:pt x="26670" y="18897"/>
                  </a:lnTo>
                  <a:lnTo>
                    <a:pt x="26924" y="19507"/>
                  </a:lnTo>
                  <a:lnTo>
                    <a:pt x="26974" y="19862"/>
                  </a:lnTo>
                  <a:lnTo>
                    <a:pt x="27368" y="20116"/>
                  </a:lnTo>
                  <a:lnTo>
                    <a:pt x="27736" y="20027"/>
                  </a:lnTo>
                  <a:lnTo>
                    <a:pt x="29984" y="22059"/>
                  </a:lnTo>
                  <a:lnTo>
                    <a:pt x="30403" y="17208"/>
                  </a:lnTo>
                  <a:close/>
                </a:path>
                <a:path w="74929" h="66040">
                  <a:moveTo>
                    <a:pt x="32207" y="33401"/>
                  </a:moveTo>
                  <a:lnTo>
                    <a:pt x="31508" y="32905"/>
                  </a:lnTo>
                  <a:lnTo>
                    <a:pt x="30810" y="32410"/>
                  </a:lnTo>
                  <a:lnTo>
                    <a:pt x="30048" y="33489"/>
                  </a:lnTo>
                  <a:lnTo>
                    <a:pt x="31445" y="34480"/>
                  </a:lnTo>
                  <a:lnTo>
                    <a:pt x="32207" y="33401"/>
                  </a:lnTo>
                  <a:close/>
                </a:path>
                <a:path w="74929" h="66040">
                  <a:moveTo>
                    <a:pt x="33718" y="26314"/>
                  </a:moveTo>
                  <a:lnTo>
                    <a:pt x="33058" y="25311"/>
                  </a:lnTo>
                  <a:lnTo>
                    <a:pt x="32512" y="24384"/>
                  </a:lnTo>
                  <a:lnTo>
                    <a:pt x="30734" y="25234"/>
                  </a:lnTo>
                  <a:lnTo>
                    <a:pt x="31394" y="26238"/>
                  </a:lnTo>
                  <a:lnTo>
                    <a:pt x="31940" y="27165"/>
                  </a:lnTo>
                  <a:lnTo>
                    <a:pt x="33718" y="26314"/>
                  </a:lnTo>
                  <a:close/>
                </a:path>
                <a:path w="74929" h="66040">
                  <a:moveTo>
                    <a:pt x="33858" y="35001"/>
                  </a:moveTo>
                  <a:lnTo>
                    <a:pt x="33159" y="34518"/>
                  </a:lnTo>
                  <a:lnTo>
                    <a:pt x="32461" y="34023"/>
                  </a:lnTo>
                  <a:lnTo>
                    <a:pt x="31686" y="35102"/>
                  </a:lnTo>
                  <a:lnTo>
                    <a:pt x="33096" y="36080"/>
                  </a:lnTo>
                  <a:lnTo>
                    <a:pt x="33858" y="35001"/>
                  </a:lnTo>
                  <a:close/>
                </a:path>
                <a:path w="74929" h="66040">
                  <a:moveTo>
                    <a:pt x="33934" y="18846"/>
                  </a:moveTo>
                  <a:lnTo>
                    <a:pt x="32791" y="18618"/>
                  </a:lnTo>
                  <a:lnTo>
                    <a:pt x="31737" y="18364"/>
                  </a:lnTo>
                  <a:lnTo>
                    <a:pt x="31191" y="20180"/>
                  </a:lnTo>
                  <a:lnTo>
                    <a:pt x="32334" y="20408"/>
                  </a:lnTo>
                  <a:lnTo>
                    <a:pt x="33375" y="20662"/>
                  </a:lnTo>
                  <a:lnTo>
                    <a:pt x="33934" y="18846"/>
                  </a:lnTo>
                  <a:close/>
                </a:path>
                <a:path w="74929" h="66040">
                  <a:moveTo>
                    <a:pt x="34404" y="8610"/>
                  </a:moveTo>
                  <a:lnTo>
                    <a:pt x="32296" y="8369"/>
                  </a:lnTo>
                  <a:lnTo>
                    <a:pt x="32219" y="9537"/>
                  </a:lnTo>
                  <a:lnTo>
                    <a:pt x="32118" y="10655"/>
                  </a:lnTo>
                  <a:lnTo>
                    <a:pt x="34213" y="10883"/>
                  </a:lnTo>
                  <a:lnTo>
                    <a:pt x="34290" y="9715"/>
                  </a:lnTo>
                  <a:lnTo>
                    <a:pt x="34404" y="8610"/>
                  </a:lnTo>
                  <a:close/>
                </a:path>
                <a:path w="74929" h="66040">
                  <a:moveTo>
                    <a:pt x="35052" y="30975"/>
                  </a:moveTo>
                  <a:lnTo>
                    <a:pt x="33655" y="29997"/>
                  </a:lnTo>
                  <a:lnTo>
                    <a:pt x="32893" y="31076"/>
                  </a:lnTo>
                  <a:lnTo>
                    <a:pt x="33591" y="31572"/>
                  </a:lnTo>
                  <a:lnTo>
                    <a:pt x="34290" y="32067"/>
                  </a:lnTo>
                  <a:lnTo>
                    <a:pt x="35052" y="30975"/>
                  </a:lnTo>
                  <a:close/>
                </a:path>
                <a:path w="74929" h="66040">
                  <a:moveTo>
                    <a:pt x="35839" y="16954"/>
                  </a:moveTo>
                  <a:lnTo>
                    <a:pt x="35737" y="14693"/>
                  </a:lnTo>
                  <a:lnTo>
                    <a:pt x="32359" y="16687"/>
                  </a:lnTo>
                  <a:lnTo>
                    <a:pt x="34721" y="17754"/>
                  </a:lnTo>
                  <a:lnTo>
                    <a:pt x="35242" y="17957"/>
                  </a:lnTo>
                  <a:lnTo>
                    <a:pt x="35826" y="17513"/>
                  </a:lnTo>
                  <a:lnTo>
                    <a:pt x="35839" y="16954"/>
                  </a:lnTo>
                  <a:close/>
                </a:path>
                <a:path w="74929" h="66040">
                  <a:moveTo>
                    <a:pt x="37071" y="25463"/>
                  </a:moveTo>
                  <a:lnTo>
                    <a:pt x="36372" y="24968"/>
                  </a:lnTo>
                  <a:lnTo>
                    <a:pt x="35661" y="24472"/>
                  </a:lnTo>
                  <a:lnTo>
                    <a:pt x="34912" y="25552"/>
                  </a:lnTo>
                  <a:lnTo>
                    <a:pt x="36309" y="26543"/>
                  </a:lnTo>
                  <a:lnTo>
                    <a:pt x="37071" y="25463"/>
                  </a:lnTo>
                  <a:close/>
                </a:path>
                <a:path w="74929" h="66040">
                  <a:moveTo>
                    <a:pt x="38150" y="6781"/>
                  </a:moveTo>
                  <a:lnTo>
                    <a:pt x="36372" y="6134"/>
                  </a:lnTo>
                  <a:lnTo>
                    <a:pt x="35826" y="7975"/>
                  </a:lnTo>
                  <a:lnTo>
                    <a:pt x="36690" y="8293"/>
                  </a:lnTo>
                  <a:lnTo>
                    <a:pt x="37592" y="8623"/>
                  </a:lnTo>
                  <a:lnTo>
                    <a:pt x="38150" y="6781"/>
                  </a:lnTo>
                  <a:close/>
                </a:path>
                <a:path w="74929" h="66040">
                  <a:moveTo>
                    <a:pt x="38354" y="19672"/>
                  </a:moveTo>
                  <a:lnTo>
                    <a:pt x="37655" y="19177"/>
                  </a:lnTo>
                  <a:lnTo>
                    <a:pt x="36957" y="18681"/>
                  </a:lnTo>
                  <a:lnTo>
                    <a:pt x="36195" y="19773"/>
                  </a:lnTo>
                  <a:lnTo>
                    <a:pt x="36893" y="20269"/>
                  </a:lnTo>
                  <a:lnTo>
                    <a:pt x="37592" y="20764"/>
                  </a:lnTo>
                  <a:lnTo>
                    <a:pt x="38354" y="19672"/>
                  </a:lnTo>
                  <a:close/>
                </a:path>
                <a:path w="74929" h="66040">
                  <a:moveTo>
                    <a:pt x="38773" y="29260"/>
                  </a:moveTo>
                  <a:lnTo>
                    <a:pt x="37617" y="28295"/>
                  </a:lnTo>
                  <a:lnTo>
                    <a:pt x="36931" y="29006"/>
                  </a:lnTo>
                  <a:lnTo>
                    <a:pt x="34734" y="29476"/>
                  </a:lnTo>
                  <a:lnTo>
                    <a:pt x="36436" y="31064"/>
                  </a:lnTo>
                  <a:lnTo>
                    <a:pt x="35750" y="30581"/>
                  </a:lnTo>
                  <a:lnTo>
                    <a:pt x="34798" y="31940"/>
                  </a:lnTo>
                  <a:lnTo>
                    <a:pt x="35674" y="32550"/>
                  </a:lnTo>
                  <a:lnTo>
                    <a:pt x="36550" y="33185"/>
                  </a:lnTo>
                  <a:lnTo>
                    <a:pt x="37503" y="31800"/>
                  </a:lnTo>
                  <a:lnTo>
                    <a:pt x="37312" y="31686"/>
                  </a:lnTo>
                  <a:lnTo>
                    <a:pt x="38201" y="30073"/>
                  </a:lnTo>
                  <a:lnTo>
                    <a:pt x="38773" y="29260"/>
                  </a:lnTo>
                  <a:close/>
                </a:path>
                <a:path w="74929" h="66040">
                  <a:moveTo>
                    <a:pt x="40830" y="27520"/>
                  </a:moveTo>
                  <a:lnTo>
                    <a:pt x="40208" y="26797"/>
                  </a:lnTo>
                  <a:lnTo>
                    <a:pt x="39382" y="25806"/>
                  </a:lnTo>
                  <a:lnTo>
                    <a:pt x="37960" y="27432"/>
                  </a:lnTo>
                  <a:lnTo>
                    <a:pt x="38976" y="28155"/>
                  </a:lnTo>
                  <a:lnTo>
                    <a:pt x="39789" y="28752"/>
                  </a:lnTo>
                  <a:lnTo>
                    <a:pt x="40830" y="27520"/>
                  </a:lnTo>
                  <a:close/>
                </a:path>
                <a:path w="74929" h="66040">
                  <a:moveTo>
                    <a:pt x="41821" y="15824"/>
                  </a:moveTo>
                  <a:lnTo>
                    <a:pt x="39433" y="13843"/>
                  </a:lnTo>
                  <a:lnTo>
                    <a:pt x="39712" y="13449"/>
                  </a:lnTo>
                  <a:lnTo>
                    <a:pt x="39001" y="12954"/>
                  </a:lnTo>
                  <a:lnTo>
                    <a:pt x="38303" y="12458"/>
                  </a:lnTo>
                  <a:lnTo>
                    <a:pt x="37541" y="13550"/>
                  </a:lnTo>
                  <a:lnTo>
                    <a:pt x="38239" y="14046"/>
                  </a:lnTo>
                  <a:lnTo>
                    <a:pt x="38023" y="15430"/>
                  </a:lnTo>
                  <a:lnTo>
                    <a:pt x="37947" y="16065"/>
                  </a:lnTo>
                  <a:lnTo>
                    <a:pt x="38684" y="16560"/>
                  </a:lnTo>
                  <a:lnTo>
                    <a:pt x="39243" y="16217"/>
                  </a:lnTo>
                  <a:lnTo>
                    <a:pt x="41821" y="15824"/>
                  </a:lnTo>
                  <a:close/>
                </a:path>
                <a:path w="74929" h="66040">
                  <a:moveTo>
                    <a:pt x="42037" y="22250"/>
                  </a:moveTo>
                  <a:lnTo>
                    <a:pt x="40703" y="20332"/>
                  </a:lnTo>
                  <a:lnTo>
                    <a:pt x="39585" y="21285"/>
                  </a:lnTo>
                  <a:lnTo>
                    <a:pt x="38823" y="21932"/>
                  </a:lnTo>
                  <a:lnTo>
                    <a:pt x="39636" y="23063"/>
                  </a:lnTo>
                  <a:lnTo>
                    <a:pt x="40525" y="22707"/>
                  </a:lnTo>
                  <a:lnTo>
                    <a:pt x="42037" y="22250"/>
                  </a:lnTo>
                  <a:close/>
                </a:path>
                <a:path w="74929" h="66040">
                  <a:moveTo>
                    <a:pt x="42075" y="10325"/>
                  </a:moveTo>
                  <a:lnTo>
                    <a:pt x="42011" y="10134"/>
                  </a:lnTo>
                  <a:lnTo>
                    <a:pt x="41643" y="9042"/>
                  </a:lnTo>
                  <a:lnTo>
                    <a:pt x="41579" y="8839"/>
                  </a:lnTo>
                  <a:lnTo>
                    <a:pt x="40665" y="9042"/>
                  </a:lnTo>
                  <a:lnTo>
                    <a:pt x="40614" y="8839"/>
                  </a:lnTo>
                  <a:lnTo>
                    <a:pt x="40487" y="8661"/>
                  </a:lnTo>
                  <a:lnTo>
                    <a:pt x="40373" y="10185"/>
                  </a:lnTo>
                  <a:lnTo>
                    <a:pt x="39916" y="10401"/>
                  </a:lnTo>
                  <a:lnTo>
                    <a:pt x="40309" y="10134"/>
                  </a:lnTo>
                  <a:lnTo>
                    <a:pt x="40373" y="8585"/>
                  </a:lnTo>
                  <a:lnTo>
                    <a:pt x="38074" y="7366"/>
                  </a:lnTo>
                  <a:lnTo>
                    <a:pt x="38341" y="11518"/>
                  </a:lnTo>
                  <a:lnTo>
                    <a:pt x="38798" y="11201"/>
                  </a:lnTo>
                  <a:lnTo>
                    <a:pt x="41668" y="12369"/>
                  </a:lnTo>
                  <a:lnTo>
                    <a:pt x="41033" y="10464"/>
                  </a:lnTo>
                  <a:lnTo>
                    <a:pt x="42075" y="10325"/>
                  </a:lnTo>
                  <a:close/>
                </a:path>
                <a:path w="74929" h="66040">
                  <a:moveTo>
                    <a:pt x="44792" y="18364"/>
                  </a:moveTo>
                  <a:lnTo>
                    <a:pt x="43599" y="16256"/>
                  </a:lnTo>
                  <a:lnTo>
                    <a:pt x="42506" y="17106"/>
                  </a:lnTo>
                  <a:lnTo>
                    <a:pt x="41935" y="17576"/>
                  </a:lnTo>
                  <a:lnTo>
                    <a:pt x="41821" y="16916"/>
                  </a:lnTo>
                  <a:lnTo>
                    <a:pt x="40347" y="16941"/>
                  </a:lnTo>
                  <a:lnTo>
                    <a:pt x="40500" y="17907"/>
                  </a:lnTo>
                  <a:lnTo>
                    <a:pt x="40652" y="18757"/>
                  </a:lnTo>
                  <a:lnTo>
                    <a:pt x="42125" y="18732"/>
                  </a:lnTo>
                  <a:lnTo>
                    <a:pt x="42011" y="18072"/>
                  </a:lnTo>
                  <a:lnTo>
                    <a:pt x="42506" y="18808"/>
                  </a:lnTo>
                  <a:lnTo>
                    <a:pt x="43345" y="18681"/>
                  </a:lnTo>
                  <a:lnTo>
                    <a:pt x="44792" y="18364"/>
                  </a:lnTo>
                  <a:close/>
                </a:path>
                <a:path w="74929" h="66040">
                  <a:moveTo>
                    <a:pt x="46786" y="18923"/>
                  </a:moveTo>
                  <a:lnTo>
                    <a:pt x="44792" y="19304"/>
                  </a:lnTo>
                  <a:lnTo>
                    <a:pt x="44996" y="20510"/>
                  </a:lnTo>
                  <a:lnTo>
                    <a:pt x="45212" y="21590"/>
                  </a:lnTo>
                  <a:lnTo>
                    <a:pt x="46685" y="21259"/>
                  </a:lnTo>
                  <a:lnTo>
                    <a:pt x="46748" y="20294"/>
                  </a:lnTo>
                  <a:lnTo>
                    <a:pt x="46786" y="18923"/>
                  </a:lnTo>
                  <a:close/>
                </a:path>
                <a:path w="74929" h="66040">
                  <a:moveTo>
                    <a:pt x="47129" y="8483"/>
                  </a:moveTo>
                  <a:lnTo>
                    <a:pt x="45377" y="7251"/>
                  </a:lnTo>
                  <a:lnTo>
                    <a:pt x="44424" y="8623"/>
                  </a:lnTo>
                  <a:lnTo>
                    <a:pt x="45300" y="9245"/>
                  </a:lnTo>
                  <a:lnTo>
                    <a:pt x="46177" y="9855"/>
                  </a:lnTo>
                  <a:lnTo>
                    <a:pt x="47129" y="8483"/>
                  </a:lnTo>
                  <a:close/>
                </a:path>
                <a:path w="74929" h="66040">
                  <a:moveTo>
                    <a:pt x="48361" y="0"/>
                  </a:moveTo>
                  <a:lnTo>
                    <a:pt x="45199" y="254"/>
                  </a:lnTo>
                  <a:lnTo>
                    <a:pt x="46367" y="1930"/>
                  </a:lnTo>
                  <a:lnTo>
                    <a:pt x="46380" y="3124"/>
                  </a:lnTo>
                  <a:lnTo>
                    <a:pt x="48120" y="2921"/>
                  </a:lnTo>
                  <a:lnTo>
                    <a:pt x="48107" y="1803"/>
                  </a:lnTo>
                  <a:lnTo>
                    <a:pt x="48361" y="0"/>
                  </a:lnTo>
                  <a:close/>
                </a:path>
                <a:path w="74929" h="66040">
                  <a:moveTo>
                    <a:pt x="52793" y="29413"/>
                  </a:moveTo>
                  <a:lnTo>
                    <a:pt x="51587" y="28968"/>
                  </a:lnTo>
                  <a:lnTo>
                    <a:pt x="50431" y="28270"/>
                  </a:lnTo>
                  <a:lnTo>
                    <a:pt x="49733" y="30111"/>
                  </a:lnTo>
                  <a:lnTo>
                    <a:pt x="50939" y="30543"/>
                  </a:lnTo>
                  <a:lnTo>
                    <a:pt x="52095" y="31229"/>
                  </a:lnTo>
                  <a:lnTo>
                    <a:pt x="52793" y="29413"/>
                  </a:lnTo>
                  <a:close/>
                </a:path>
                <a:path w="74929" h="66040">
                  <a:moveTo>
                    <a:pt x="58331" y="21196"/>
                  </a:moveTo>
                  <a:lnTo>
                    <a:pt x="56565" y="19964"/>
                  </a:lnTo>
                  <a:lnTo>
                    <a:pt x="55613" y="21336"/>
                  </a:lnTo>
                  <a:lnTo>
                    <a:pt x="56489" y="21945"/>
                  </a:lnTo>
                  <a:lnTo>
                    <a:pt x="57378" y="22567"/>
                  </a:lnTo>
                  <a:lnTo>
                    <a:pt x="58331" y="21196"/>
                  </a:lnTo>
                  <a:close/>
                </a:path>
                <a:path w="74929" h="66040">
                  <a:moveTo>
                    <a:pt x="58521" y="14198"/>
                  </a:moveTo>
                  <a:lnTo>
                    <a:pt x="57124" y="14401"/>
                  </a:lnTo>
                  <a:lnTo>
                    <a:pt x="56248" y="14541"/>
                  </a:lnTo>
                  <a:lnTo>
                    <a:pt x="56007" y="16002"/>
                  </a:lnTo>
                  <a:lnTo>
                    <a:pt x="56984" y="16179"/>
                  </a:lnTo>
                  <a:lnTo>
                    <a:pt x="58254" y="16459"/>
                  </a:lnTo>
                  <a:lnTo>
                    <a:pt x="58521" y="14198"/>
                  </a:lnTo>
                  <a:close/>
                </a:path>
                <a:path w="74929" h="66040">
                  <a:moveTo>
                    <a:pt x="59436" y="29832"/>
                  </a:moveTo>
                  <a:lnTo>
                    <a:pt x="58559" y="29222"/>
                  </a:lnTo>
                  <a:lnTo>
                    <a:pt x="57683" y="28613"/>
                  </a:lnTo>
                  <a:lnTo>
                    <a:pt x="56730" y="29972"/>
                  </a:lnTo>
                  <a:lnTo>
                    <a:pt x="57607" y="30581"/>
                  </a:lnTo>
                  <a:lnTo>
                    <a:pt x="58483" y="31216"/>
                  </a:lnTo>
                  <a:lnTo>
                    <a:pt x="59436" y="29832"/>
                  </a:lnTo>
                  <a:close/>
                </a:path>
                <a:path w="74929" h="66040">
                  <a:moveTo>
                    <a:pt x="59486" y="25476"/>
                  </a:moveTo>
                  <a:lnTo>
                    <a:pt x="58610" y="24853"/>
                  </a:lnTo>
                  <a:lnTo>
                    <a:pt x="57734" y="24244"/>
                  </a:lnTo>
                  <a:lnTo>
                    <a:pt x="56781" y="25615"/>
                  </a:lnTo>
                  <a:lnTo>
                    <a:pt x="58534" y="26835"/>
                  </a:lnTo>
                  <a:lnTo>
                    <a:pt x="59486" y="25476"/>
                  </a:lnTo>
                  <a:close/>
                </a:path>
                <a:path w="74929" h="66040">
                  <a:moveTo>
                    <a:pt x="63169" y="25488"/>
                  </a:moveTo>
                  <a:lnTo>
                    <a:pt x="62280" y="24879"/>
                  </a:lnTo>
                  <a:lnTo>
                    <a:pt x="61404" y="24269"/>
                  </a:lnTo>
                  <a:lnTo>
                    <a:pt x="60452" y="25628"/>
                  </a:lnTo>
                  <a:lnTo>
                    <a:pt x="62217" y="26860"/>
                  </a:lnTo>
                  <a:lnTo>
                    <a:pt x="63169" y="25488"/>
                  </a:lnTo>
                  <a:close/>
                </a:path>
                <a:path w="74929" h="66040">
                  <a:moveTo>
                    <a:pt x="66878" y="19075"/>
                  </a:moveTo>
                  <a:lnTo>
                    <a:pt x="65786" y="18567"/>
                  </a:lnTo>
                  <a:lnTo>
                    <a:pt x="64795" y="17881"/>
                  </a:lnTo>
                  <a:lnTo>
                    <a:pt x="63906" y="19532"/>
                  </a:lnTo>
                  <a:lnTo>
                    <a:pt x="64985" y="20027"/>
                  </a:lnTo>
                  <a:lnTo>
                    <a:pt x="65989" y="20701"/>
                  </a:lnTo>
                  <a:lnTo>
                    <a:pt x="66878" y="19075"/>
                  </a:lnTo>
                  <a:close/>
                </a:path>
                <a:path w="74929" h="66040">
                  <a:moveTo>
                    <a:pt x="68478" y="36220"/>
                  </a:moveTo>
                  <a:lnTo>
                    <a:pt x="67487" y="36042"/>
                  </a:lnTo>
                  <a:lnTo>
                    <a:pt x="66217" y="35763"/>
                  </a:lnTo>
                  <a:lnTo>
                    <a:pt x="65951" y="38023"/>
                  </a:lnTo>
                  <a:lnTo>
                    <a:pt x="67348" y="37807"/>
                  </a:lnTo>
                  <a:lnTo>
                    <a:pt x="68237" y="37668"/>
                  </a:lnTo>
                  <a:lnTo>
                    <a:pt x="68478" y="36220"/>
                  </a:lnTo>
                  <a:close/>
                </a:path>
                <a:path w="74929" h="66040">
                  <a:moveTo>
                    <a:pt x="70675" y="18059"/>
                  </a:moveTo>
                  <a:lnTo>
                    <a:pt x="69799" y="17437"/>
                  </a:lnTo>
                  <a:lnTo>
                    <a:pt x="68922" y="16827"/>
                  </a:lnTo>
                  <a:lnTo>
                    <a:pt x="67970" y="18186"/>
                  </a:lnTo>
                  <a:lnTo>
                    <a:pt x="68846" y="18808"/>
                  </a:lnTo>
                  <a:lnTo>
                    <a:pt x="69723" y="19418"/>
                  </a:lnTo>
                  <a:lnTo>
                    <a:pt x="70675" y="18059"/>
                  </a:lnTo>
                  <a:close/>
                </a:path>
                <a:path w="74929" h="66040">
                  <a:moveTo>
                    <a:pt x="71640" y="24269"/>
                  </a:moveTo>
                  <a:lnTo>
                    <a:pt x="69888" y="23050"/>
                  </a:lnTo>
                  <a:lnTo>
                    <a:pt x="68935" y="24409"/>
                  </a:lnTo>
                  <a:lnTo>
                    <a:pt x="69811" y="25031"/>
                  </a:lnTo>
                  <a:lnTo>
                    <a:pt x="70688" y="25641"/>
                  </a:lnTo>
                  <a:lnTo>
                    <a:pt x="71640" y="24269"/>
                  </a:lnTo>
                  <a:close/>
                </a:path>
                <a:path w="74929" h="66040">
                  <a:moveTo>
                    <a:pt x="71856" y="12420"/>
                  </a:moveTo>
                  <a:lnTo>
                    <a:pt x="70980" y="11811"/>
                  </a:lnTo>
                  <a:lnTo>
                    <a:pt x="70104" y="11188"/>
                  </a:lnTo>
                  <a:lnTo>
                    <a:pt x="69151" y="12560"/>
                  </a:lnTo>
                  <a:lnTo>
                    <a:pt x="70904" y="13792"/>
                  </a:lnTo>
                  <a:lnTo>
                    <a:pt x="71856" y="12420"/>
                  </a:lnTo>
                  <a:close/>
                </a:path>
                <a:path w="74929" h="66040">
                  <a:moveTo>
                    <a:pt x="74726" y="22517"/>
                  </a:moveTo>
                  <a:lnTo>
                    <a:pt x="73837" y="21894"/>
                  </a:lnTo>
                  <a:lnTo>
                    <a:pt x="72974" y="21285"/>
                  </a:lnTo>
                  <a:lnTo>
                    <a:pt x="72009" y="22644"/>
                  </a:lnTo>
                  <a:lnTo>
                    <a:pt x="72898" y="23253"/>
                  </a:lnTo>
                  <a:lnTo>
                    <a:pt x="73761" y="23876"/>
                  </a:lnTo>
                  <a:lnTo>
                    <a:pt x="74726" y="22517"/>
                  </a:lnTo>
                  <a:close/>
                </a:path>
                <a:path w="74929" h="66040">
                  <a:moveTo>
                    <a:pt x="74828" y="43256"/>
                  </a:moveTo>
                  <a:lnTo>
                    <a:pt x="73012" y="42710"/>
                  </a:lnTo>
                  <a:lnTo>
                    <a:pt x="72796" y="43840"/>
                  </a:lnTo>
                  <a:lnTo>
                    <a:pt x="72529" y="44907"/>
                  </a:lnTo>
                  <a:lnTo>
                    <a:pt x="74358" y="45453"/>
                  </a:lnTo>
                  <a:lnTo>
                    <a:pt x="74561" y="44297"/>
                  </a:lnTo>
                  <a:lnTo>
                    <a:pt x="74828" y="43256"/>
                  </a:lnTo>
                  <a:close/>
                </a:path>
              </a:pathLst>
            </a:custGeom>
            <a:solidFill>
              <a:srgbClr val="F25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0010216" y="7678876"/>
              <a:ext cx="83185" cy="90170"/>
            </a:xfrm>
            <a:custGeom>
              <a:avLst/>
              <a:gdLst/>
              <a:ahLst/>
              <a:cxnLst/>
              <a:rect l="l" t="t" r="r" b="b"/>
              <a:pathLst>
                <a:path w="83184" h="90170">
                  <a:moveTo>
                    <a:pt x="2171" y="69075"/>
                  </a:moveTo>
                  <a:lnTo>
                    <a:pt x="1473" y="68580"/>
                  </a:lnTo>
                  <a:lnTo>
                    <a:pt x="762" y="68097"/>
                  </a:lnTo>
                  <a:lnTo>
                    <a:pt x="0" y="69189"/>
                  </a:lnTo>
                  <a:lnTo>
                    <a:pt x="1409" y="70154"/>
                  </a:lnTo>
                  <a:lnTo>
                    <a:pt x="2171" y="69075"/>
                  </a:lnTo>
                  <a:close/>
                </a:path>
                <a:path w="83184" h="90170">
                  <a:moveTo>
                    <a:pt x="2387" y="32842"/>
                  </a:moveTo>
                  <a:lnTo>
                    <a:pt x="1828" y="31610"/>
                  </a:lnTo>
                  <a:lnTo>
                    <a:pt x="990" y="30137"/>
                  </a:lnTo>
                  <a:lnTo>
                    <a:pt x="444" y="31851"/>
                  </a:lnTo>
                  <a:lnTo>
                    <a:pt x="342" y="32753"/>
                  </a:lnTo>
                  <a:lnTo>
                    <a:pt x="431" y="34785"/>
                  </a:lnTo>
                  <a:lnTo>
                    <a:pt x="2387" y="32842"/>
                  </a:lnTo>
                  <a:close/>
                </a:path>
                <a:path w="83184" h="90170">
                  <a:moveTo>
                    <a:pt x="4165" y="21183"/>
                  </a:moveTo>
                  <a:lnTo>
                    <a:pt x="3759" y="20154"/>
                  </a:lnTo>
                  <a:lnTo>
                    <a:pt x="3200" y="19900"/>
                  </a:lnTo>
                  <a:lnTo>
                    <a:pt x="1803" y="19545"/>
                  </a:lnTo>
                  <a:lnTo>
                    <a:pt x="2324" y="21983"/>
                  </a:lnTo>
                  <a:lnTo>
                    <a:pt x="3467" y="21513"/>
                  </a:lnTo>
                  <a:lnTo>
                    <a:pt x="4165" y="21183"/>
                  </a:lnTo>
                  <a:close/>
                </a:path>
                <a:path w="83184" h="90170">
                  <a:moveTo>
                    <a:pt x="7670" y="74790"/>
                  </a:moveTo>
                  <a:lnTo>
                    <a:pt x="6438" y="74866"/>
                  </a:lnTo>
                  <a:lnTo>
                    <a:pt x="5600" y="74803"/>
                  </a:lnTo>
                  <a:lnTo>
                    <a:pt x="5283" y="76009"/>
                  </a:lnTo>
                  <a:lnTo>
                    <a:pt x="6146" y="76212"/>
                  </a:lnTo>
                  <a:lnTo>
                    <a:pt x="7239" y="76542"/>
                  </a:lnTo>
                  <a:lnTo>
                    <a:pt x="7670" y="74790"/>
                  </a:lnTo>
                  <a:close/>
                </a:path>
                <a:path w="83184" h="90170">
                  <a:moveTo>
                    <a:pt x="9969" y="8801"/>
                  </a:moveTo>
                  <a:lnTo>
                    <a:pt x="8280" y="9258"/>
                  </a:lnTo>
                  <a:lnTo>
                    <a:pt x="8407" y="10312"/>
                  </a:lnTo>
                  <a:lnTo>
                    <a:pt x="8585" y="11226"/>
                  </a:lnTo>
                  <a:lnTo>
                    <a:pt x="9969" y="10922"/>
                  </a:lnTo>
                  <a:lnTo>
                    <a:pt x="9956" y="10071"/>
                  </a:lnTo>
                  <a:lnTo>
                    <a:pt x="9969" y="8801"/>
                  </a:lnTo>
                  <a:close/>
                </a:path>
                <a:path w="83184" h="90170">
                  <a:moveTo>
                    <a:pt x="11772" y="70065"/>
                  </a:moveTo>
                  <a:lnTo>
                    <a:pt x="9931" y="69811"/>
                  </a:lnTo>
                  <a:lnTo>
                    <a:pt x="10096" y="70967"/>
                  </a:lnTo>
                  <a:lnTo>
                    <a:pt x="10210" y="71666"/>
                  </a:lnTo>
                  <a:lnTo>
                    <a:pt x="11404" y="71894"/>
                  </a:lnTo>
                  <a:lnTo>
                    <a:pt x="11557" y="71081"/>
                  </a:lnTo>
                  <a:lnTo>
                    <a:pt x="11772" y="70065"/>
                  </a:lnTo>
                  <a:close/>
                </a:path>
                <a:path w="83184" h="90170">
                  <a:moveTo>
                    <a:pt x="13157" y="80352"/>
                  </a:moveTo>
                  <a:lnTo>
                    <a:pt x="12344" y="79933"/>
                  </a:lnTo>
                  <a:lnTo>
                    <a:pt x="11582" y="79400"/>
                  </a:lnTo>
                  <a:lnTo>
                    <a:pt x="10845" y="80645"/>
                  </a:lnTo>
                  <a:lnTo>
                    <a:pt x="11671" y="81076"/>
                  </a:lnTo>
                  <a:lnTo>
                    <a:pt x="12433" y="81597"/>
                  </a:lnTo>
                  <a:lnTo>
                    <a:pt x="13157" y="80352"/>
                  </a:lnTo>
                  <a:close/>
                </a:path>
                <a:path w="83184" h="90170">
                  <a:moveTo>
                    <a:pt x="17233" y="18364"/>
                  </a:moveTo>
                  <a:lnTo>
                    <a:pt x="16446" y="17818"/>
                  </a:lnTo>
                  <a:lnTo>
                    <a:pt x="15659" y="17259"/>
                  </a:lnTo>
                  <a:lnTo>
                    <a:pt x="14465" y="18961"/>
                  </a:lnTo>
                  <a:lnTo>
                    <a:pt x="16027" y="20078"/>
                  </a:lnTo>
                  <a:lnTo>
                    <a:pt x="17233" y="18364"/>
                  </a:lnTo>
                  <a:close/>
                </a:path>
                <a:path w="83184" h="90170">
                  <a:moveTo>
                    <a:pt x="18910" y="16776"/>
                  </a:moveTo>
                  <a:lnTo>
                    <a:pt x="17500" y="15786"/>
                  </a:lnTo>
                  <a:lnTo>
                    <a:pt x="16751" y="16878"/>
                  </a:lnTo>
                  <a:lnTo>
                    <a:pt x="17449" y="17373"/>
                  </a:lnTo>
                  <a:lnTo>
                    <a:pt x="18148" y="17868"/>
                  </a:lnTo>
                  <a:lnTo>
                    <a:pt x="18910" y="16776"/>
                  </a:lnTo>
                  <a:close/>
                </a:path>
                <a:path w="83184" h="90170">
                  <a:moveTo>
                    <a:pt x="19227" y="76873"/>
                  </a:moveTo>
                  <a:lnTo>
                    <a:pt x="18084" y="77025"/>
                  </a:lnTo>
                  <a:lnTo>
                    <a:pt x="17386" y="77139"/>
                  </a:lnTo>
                  <a:lnTo>
                    <a:pt x="17145" y="78333"/>
                  </a:lnTo>
                  <a:lnTo>
                    <a:pt x="17945" y="78486"/>
                  </a:lnTo>
                  <a:lnTo>
                    <a:pt x="18961" y="78701"/>
                  </a:lnTo>
                  <a:lnTo>
                    <a:pt x="19227" y="76873"/>
                  </a:lnTo>
                  <a:close/>
                </a:path>
                <a:path w="83184" h="90170">
                  <a:moveTo>
                    <a:pt x="19431" y="10109"/>
                  </a:moveTo>
                  <a:lnTo>
                    <a:pt x="17767" y="10591"/>
                  </a:lnTo>
                  <a:lnTo>
                    <a:pt x="17233" y="10833"/>
                  </a:lnTo>
                  <a:lnTo>
                    <a:pt x="17348" y="11468"/>
                  </a:lnTo>
                  <a:lnTo>
                    <a:pt x="17653" y="11861"/>
                  </a:lnTo>
                  <a:lnTo>
                    <a:pt x="18973" y="13385"/>
                  </a:lnTo>
                  <a:lnTo>
                    <a:pt x="19431" y="10109"/>
                  </a:lnTo>
                  <a:close/>
                </a:path>
                <a:path w="83184" h="90170">
                  <a:moveTo>
                    <a:pt x="20294" y="82931"/>
                  </a:moveTo>
                  <a:lnTo>
                    <a:pt x="19151" y="83083"/>
                  </a:lnTo>
                  <a:lnTo>
                    <a:pt x="18453" y="83197"/>
                  </a:lnTo>
                  <a:lnTo>
                    <a:pt x="18211" y="84391"/>
                  </a:lnTo>
                  <a:lnTo>
                    <a:pt x="19024" y="84543"/>
                  </a:lnTo>
                  <a:lnTo>
                    <a:pt x="20027" y="84759"/>
                  </a:lnTo>
                  <a:lnTo>
                    <a:pt x="20294" y="82931"/>
                  </a:lnTo>
                  <a:close/>
                </a:path>
                <a:path w="83184" h="90170">
                  <a:moveTo>
                    <a:pt x="23799" y="9867"/>
                  </a:moveTo>
                  <a:lnTo>
                    <a:pt x="20726" y="11010"/>
                  </a:lnTo>
                  <a:lnTo>
                    <a:pt x="21983" y="12204"/>
                  </a:lnTo>
                  <a:lnTo>
                    <a:pt x="22428" y="12547"/>
                  </a:lnTo>
                  <a:lnTo>
                    <a:pt x="22910" y="12141"/>
                  </a:lnTo>
                  <a:lnTo>
                    <a:pt x="23126" y="11722"/>
                  </a:lnTo>
                  <a:lnTo>
                    <a:pt x="23799" y="9867"/>
                  </a:lnTo>
                  <a:close/>
                </a:path>
                <a:path w="83184" h="90170">
                  <a:moveTo>
                    <a:pt x="23888" y="14465"/>
                  </a:moveTo>
                  <a:lnTo>
                    <a:pt x="22987" y="14058"/>
                  </a:lnTo>
                  <a:lnTo>
                    <a:pt x="22161" y="13525"/>
                  </a:lnTo>
                  <a:lnTo>
                    <a:pt x="21475" y="14871"/>
                  </a:lnTo>
                  <a:lnTo>
                    <a:pt x="22377" y="15278"/>
                  </a:lnTo>
                  <a:lnTo>
                    <a:pt x="23202" y="15811"/>
                  </a:lnTo>
                  <a:lnTo>
                    <a:pt x="23888" y="14465"/>
                  </a:lnTo>
                  <a:close/>
                </a:path>
                <a:path w="83184" h="90170">
                  <a:moveTo>
                    <a:pt x="25400" y="68732"/>
                  </a:moveTo>
                  <a:lnTo>
                    <a:pt x="24511" y="68338"/>
                  </a:lnTo>
                  <a:lnTo>
                    <a:pt x="23672" y="67792"/>
                  </a:lnTo>
                  <a:lnTo>
                    <a:pt x="22999" y="69151"/>
                  </a:lnTo>
                  <a:lnTo>
                    <a:pt x="23901" y="69532"/>
                  </a:lnTo>
                  <a:lnTo>
                    <a:pt x="24726" y="70078"/>
                  </a:lnTo>
                  <a:lnTo>
                    <a:pt x="25400" y="68732"/>
                  </a:lnTo>
                  <a:close/>
                </a:path>
                <a:path w="83184" h="90170">
                  <a:moveTo>
                    <a:pt x="25717" y="19773"/>
                  </a:moveTo>
                  <a:lnTo>
                    <a:pt x="25450" y="18618"/>
                  </a:lnTo>
                  <a:lnTo>
                    <a:pt x="24663" y="18732"/>
                  </a:lnTo>
                  <a:lnTo>
                    <a:pt x="23456" y="18986"/>
                  </a:lnTo>
                  <a:lnTo>
                    <a:pt x="24472" y="21437"/>
                  </a:lnTo>
                  <a:lnTo>
                    <a:pt x="25425" y="20294"/>
                  </a:lnTo>
                  <a:lnTo>
                    <a:pt x="25717" y="19773"/>
                  </a:lnTo>
                  <a:close/>
                </a:path>
                <a:path w="83184" h="90170">
                  <a:moveTo>
                    <a:pt x="28346" y="21704"/>
                  </a:moveTo>
                  <a:lnTo>
                    <a:pt x="28219" y="20294"/>
                  </a:lnTo>
                  <a:lnTo>
                    <a:pt x="28067" y="19697"/>
                  </a:lnTo>
                  <a:lnTo>
                    <a:pt x="27127" y="19202"/>
                  </a:lnTo>
                  <a:lnTo>
                    <a:pt x="26708" y="19799"/>
                  </a:lnTo>
                  <a:lnTo>
                    <a:pt x="26035" y="20853"/>
                  </a:lnTo>
                  <a:lnTo>
                    <a:pt x="28346" y="21704"/>
                  </a:lnTo>
                  <a:close/>
                </a:path>
                <a:path w="83184" h="90170">
                  <a:moveTo>
                    <a:pt x="28994" y="16891"/>
                  </a:moveTo>
                  <a:lnTo>
                    <a:pt x="28282" y="16395"/>
                  </a:lnTo>
                  <a:lnTo>
                    <a:pt x="27584" y="15900"/>
                  </a:lnTo>
                  <a:lnTo>
                    <a:pt x="26822" y="16992"/>
                  </a:lnTo>
                  <a:lnTo>
                    <a:pt x="27520" y="17487"/>
                  </a:lnTo>
                  <a:lnTo>
                    <a:pt x="28219" y="17983"/>
                  </a:lnTo>
                  <a:lnTo>
                    <a:pt x="28994" y="16891"/>
                  </a:lnTo>
                  <a:close/>
                </a:path>
                <a:path w="83184" h="90170">
                  <a:moveTo>
                    <a:pt x="30340" y="46443"/>
                  </a:moveTo>
                  <a:lnTo>
                    <a:pt x="27609" y="46012"/>
                  </a:lnTo>
                  <a:lnTo>
                    <a:pt x="27787" y="47815"/>
                  </a:lnTo>
                  <a:lnTo>
                    <a:pt x="27749" y="49072"/>
                  </a:lnTo>
                  <a:lnTo>
                    <a:pt x="29629" y="49390"/>
                  </a:lnTo>
                  <a:lnTo>
                    <a:pt x="29870" y="48133"/>
                  </a:lnTo>
                  <a:lnTo>
                    <a:pt x="30340" y="46443"/>
                  </a:lnTo>
                  <a:close/>
                </a:path>
                <a:path w="83184" h="90170">
                  <a:moveTo>
                    <a:pt x="30581" y="81610"/>
                  </a:moveTo>
                  <a:lnTo>
                    <a:pt x="29883" y="81114"/>
                  </a:lnTo>
                  <a:lnTo>
                    <a:pt x="29171" y="80619"/>
                  </a:lnTo>
                  <a:lnTo>
                    <a:pt x="28409" y="81711"/>
                  </a:lnTo>
                  <a:lnTo>
                    <a:pt x="29121" y="82219"/>
                  </a:lnTo>
                  <a:lnTo>
                    <a:pt x="29819" y="82702"/>
                  </a:lnTo>
                  <a:lnTo>
                    <a:pt x="30581" y="81610"/>
                  </a:lnTo>
                  <a:close/>
                </a:path>
                <a:path w="83184" h="90170">
                  <a:moveTo>
                    <a:pt x="32258" y="711"/>
                  </a:moveTo>
                  <a:lnTo>
                    <a:pt x="31445" y="381"/>
                  </a:lnTo>
                  <a:lnTo>
                    <a:pt x="30238" y="0"/>
                  </a:lnTo>
                  <a:lnTo>
                    <a:pt x="29616" y="2171"/>
                  </a:lnTo>
                  <a:lnTo>
                    <a:pt x="31127" y="1816"/>
                  </a:lnTo>
                  <a:lnTo>
                    <a:pt x="31813" y="1638"/>
                  </a:lnTo>
                  <a:lnTo>
                    <a:pt x="32258" y="711"/>
                  </a:lnTo>
                  <a:close/>
                </a:path>
                <a:path w="83184" h="90170">
                  <a:moveTo>
                    <a:pt x="32423" y="9093"/>
                  </a:moveTo>
                  <a:lnTo>
                    <a:pt x="29146" y="8636"/>
                  </a:lnTo>
                  <a:lnTo>
                    <a:pt x="29629" y="10287"/>
                  </a:lnTo>
                  <a:lnTo>
                    <a:pt x="29857" y="10833"/>
                  </a:lnTo>
                  <a:lnTo>
                    <a:pt x="30492" y="10706"/>
                  </a:lnTo>
                  <a:lnTo>
                    <a:pt x="30873" y="10426"/>
                  </a:lnTo>
                  <a:lnTo>
                    <a:pt x="32423" y="9093"/>
                  </a:lnTo>
                  <a:close/>
                </a:path>
                <a:path w="83184" h="90170">
                  <a:moveTo>
                    <a:pt x="33401" y="79895"/>
                  </a:moveTo>
                  <a:lnTo>
                    <a:pt x="32702" y="79387"/>
                  </a:lnTo>
                  <a:lnTo>
                    <a:pt x="31991" y="78905"/>
                  </a:lnTo>
                  <a:lnTo>
                    <a:pt x="31242" y="79997"/>
                  </a:lnTo>
                  <a:lnTo>
                    <a:pt x="31940" y="80479"/>
                  </a:lnTo>
                  <a:lnTo>
                    <a:pt x="32639" y="80987"/>
                  </a:lnTo>
                  <a:lnTo>
                    <a:pt x="33401" y="79895"/>
                  </a:lnTo>
                  <a:close/>
                </a:path>
                <a:path w="83184" h="90170">
                  <a:moveTo>
                    <a:pt x="34061" y="5194"/>
                  </a:moveTo>
                  <a:lnTo>
                    <a:pt x="33172" y="4787"/>
                  </a:lnTo>
                  <a:lnTo>
                    <a:pt x="32346" y="4254"/>
                  </a:lnTo>
                  <a:lnTo>
                    <a:pt x="31661" y="5600"/>
                  </a:lnTo>
                  <a:lnTo>
                    <a:pt x="32562" y="6007"/>
                  </a:lnTo>
                  <a:lnTo>
                    <a:pt x="33388" y="6540"/>
                  </a:lnTo>
                  <a:lnTo>
                    <a:pt x="34061" y="5194"/>
                  </a:lnTo>
                  <a:close/>
                </a:path>
                <a:path w="83184" h="90170">
                  <a:moveTo>
                    <a:pt x="38036" y="43307"/>
                  </a:moveTo>
                  <a:lnTo>
                    <a:pt x="36842" y="43091"/>
                  </a:lnTo>
                  <a:lnTo>
                    <a:pt x="35242" y="42735"/>
                  </a:lnTo>
                  <a:lnTo>
                    <a:pt x="34975" y="45529"/>
                  </a:lnTo>
                  <a:lnTo>
                    <a:pt x="36690" y="45275"/>
                  </a:lnTo>
                  <a:lnTo>
                    <a:pt x="37795" y="45085"/>
                  </a:lnTo>
                  <a:lnTo>
                    <a:pt x="38036" y="43307"/>
                  </a:lnTo>
                  <a:close/>
                </a:path>
                <a:path w="83184" h="90170">
                  <a:moveTo>
                    <a:pt x="39433" y="7086"/>
                  </a:moveTo>
                  <a:lnTo>
                    <a:pt x="38531" y="6692"/>
                  </a:lnTo>
                  <a:lnTo>
                    <a:pt x="37706" y="6146"/>
                  </a:lnTo>
                  <a:lnTo>
                    <a:pt x="37033" y="7505"/>
                  </a:lnTo>
                  <a:lnTo>
                    <a:pt x="37922" y="7899"/>
                  </a:lnTo>
                  <a:lnTo>
                    <a:pt x="38747" y="8445"/>
                  </a:lnTo>
                  <a:lnTo>
                    <a:pt x="39433" y="7086"/>
                  </a:lnTo>
                  <a:close/>
                </a:path>
                <a:path w="83184" h="90170">
                  <a:moveTo>
                    <a:pt x="39890" y="54597"/>
                  </a:moveTo>
                  <a:lnTo>
                    <a:pt x="38925" y="53936"/>
                  </a:lnTo>
                  <a:lnTo>
                    <a:pt x="39839" y="53784"/>
                  </a:lnTo>
                  <a:lnTo>
                    <a:pt x="37807" y="52031"/>
                  </a:lnTo>
                  <a:lnTo>
                    <a:pt x="39585" y="50698"/>
                  </a:lnTo>
                  <a:lnTo>
                    <a:pt x="36918" y="48183"/>
                  </a:lnTo>
                  <a:lnTo>
                    <a:pt x="36322" y="50622"/>
                  </a:lnTo>
                  <a:lnTo>
                    <a:pt x="36068" y="50990"/>
                  </a:lnTo>
                  <a:lnTo>
                    <a:pt x="36093" y="51523"/>
                  </a:lnTo>
                  <a:lnTo>
                    <a:pt x="36385" y="51879"/>
                  </a:lnTo>
                  <a:lnTo>
                    <a:pt x="36677" y="52146"/>
                  </a:lnTo>
                  <a:lnTo>
                    <a:pt x="36880" y="52197"/>
                  </a:lnTo>
                  <a:lnTo>
                    <a:pt x="36093" y="53289"/>
                  </a:lnTo>
                  <a:lnTo>
                    <a:pt x="34239" y="51650"/>
                  </a:lnTo>
                  <a:lnTo>
                    <a:pt x="33337" y="52920"/>
                  </a:lnTo>
                  <a:lnTo>
                    <a:pt x="32613" y="53898"/>
                  </a:lnTo>
                  <a:lnTo>
                    <a:pt x="34099" y="55194"/>
                  </a:lnTo>
                  <a:lnTo>
                    <a:pt x="35712" y="53822"/>
                  </a:lnTo>
                  <a:lnTo>
                    <a:pt x="35204" y="54533"/>
                  </a:lnTo>
                  <a:lnTo>
                    <a:pt x="36868" y="54267"/>
                  </a:lnTo>
                  <a:lnTo>
                    <a:pt x="36512" y="54775"/>
                  </a:lnTo>
                  <a:lnTo>
                    <a:pt x="37604" y="55537"/>
                  </a:lnTo>
                  <a:lnTo>
                    <a:pt x="38709" y="56324"/>
                  </a:lnTo>
                  <a:lnTo>
                    <a:pt x="39890" y="54597"/>
                  </a:lnTo>
                  <a:close/>
                </a:path>
                <a:path w="83184" h="90170">
                  <a:moveTo>
                    <a:pt x="40170" y="10160"/>
                  </a:moveTo>
                  <a:lnTo>
                    <a:pt x="39471" y="9652"/>
                  </a:lnTo>
                  <a:lnTo>
                    <a:pt x="38760" y="9156"/>
                  </a:lnTo>
                  <a:lnTo>
                    <a:pt x="37998" y="10248"/>
                  </a:lnTo>
                  <a:lnTo>
                    <a:pt x="38696" y="10756"/>
                  </a:lnTo>
                  <a:lnTo>
                    <a:pt x="39408" y="11226"/>
                  </a:lnTo>
                  <a:lnTo>
                    <a:pt x="40170" y="10160"/>
                  </a:lnTo>
                  <a:close/>
                </a:path>
                <a:path w="83184" h="90170">
                  <a:moveTo>
                    <a:pt x="40233" y="62496"/>
                  </a:moveTo>
                  <a:lnTo>
                    <a:pt x="38379" y="61328"/>
                  </a:lnTo>
                  <a:lnTo>
                    <a:pt x="37680" y="62547"/>
                  </a:lnTo>
                  <a:lnTo>
                    <a:pt x="36880" y="63715"/>
                  </a:lnTo>
                  <a:lnTo>
                    <a:pt x="38735" y="64871"/>
                  </a:lnTo>
                  <a:lnTo>
                    <a:pt x="39446" y="63652"/>
                  </a:lnTo>
                  <a:lnTo>
                    <a:pt x="40233" y="62496"/>
                  </a:lnTo>
                  <a:close/>
                </a:path>
                <a:path w="83184" h="90170">
                  <a:moveTo>
                    <a:pt x="41503" y="17818"/>
                  </a:moveTo>
                  <a:lnTo>
                    <a:pt x="40805" y="17322"/>
                  </a:lnTo>
                  <a:lnTo>
                    <a:pt x="40093" y="16827"/>
                  </a:lnTo>
                  <a:lnTo>
                    <a:pt x="39331" y="17919"/>
                  </a:lnTo>
                  <a:lnTo>
                    <a:pt x="40741" y="18910"/>
                  </a:lnTo>
                  <a:lnTo>
                    <a:pt x="41503" y="17818"/>
                  </a:lnTo>
                  <a:close/>
                </a:path>
                <a:path w="83184" h="90170">
                  <a:moveTo>
                    <a:pt x="42303" y="57454"/>
                  </a:moveTo>
                  <a:lnTo>
                    <a:pt x="41198" y="56692"/>
                  </a:lnTo>
                  <a:lnTo>
                    <a:pt x="40106" y="55918"/>
                  </a:lnTo>
                  <a:lnTo>
                    <a:pt x="38912" y="57619"/>
                  </a:lnTo>
                  <a:lnTo>
                    <a:pt x="40005" y="58394"/>
                  </a:lnTo>
                  <a:lnTo>
                    <a:pt x="41109" y="59182"/>
                  </a:lnTo>
                  <a:lnTo>
                    <a:pt x="42303" y="57454"/>
                  </a:lnTo>
                  <a:close/>
                </a:path>
                <a:path w="83184" h="90170">
                  <a:moveTo>
                    <a:pt x="43522" y="78638"/>
                  </a:moveTo>
                  <a:lnTo>
                    <a:pt x="42037" y="78155"/>
                  </a:lnTo>
                  <a:lnTo>
                    <a:pt x="41871" y="79095"/>
                  </a:lnTo>
                  <a:lnTo>
                    <a:pt x="41668" y="79933"/>
                  </a:lnTo>
                  <a:lnTo>
                    <a:pt x="43141" y="80416"/>
                  </a:lnTo>
                  <a:lnTo>
                    <a:pt x="43319" y="79489"/>
                  </a:lnTo>
                  <a:lnTo>
                    <a:pt x="43522" y="78638"/>
                  </a:lnTo>
                  <a:close/>
                </a:path>
                <a:path w="83184" h="90170">
                  <a:moveTo>
                    <a:pt x="45859" y="60121"/>
                  </a:moveTo>
                  <a:lnTo>
                    <a:pt x="43548" y="59918"/>
                  </a:lnTo>
                  <a:lnTo>
                    <a:pt x="43053" y="61214"/>
                  </a:lnTo>
                  <a:lnTo>
                    <a:pt x="42595" y="62801"/>
                  </a:lnTo>
                  <a:lnTo>
                    <a:pt x="44907" y="62992"/>
                  </a:lnTo>
                  <a:lnTo>
                    <a:pt x="45389" y="61709"/>
                  </a:lnTo>
                  <a:lnTo>
                    <a:pt x="45859" y="60121"/>
                  </a:lnTo>
                  <a:close/>
                </a:path>
                <a:path w="83184" h="90170">
                  <a:moveTo>
                    <a:pt x="46164" y="83756"/>
                  </a:moveTo>
                  <a:lnTo>
                    <a:pt x="45466" y="83261"/>
                  </a:lnTo>
                  <a:lnTo>
                    <a:pt x="44767" y="82778"/>
                  </a:lnTo>
                  <a:lnTo>
                    <a:pt x="44005" y="83858"/>
                  </a:lnTo>
                  <a:lnTo>
                    <a:pt x="44704" y="84366"/>
                  </a:lnTo>
                  <a:lnTo>
                    <a:pt x="45402" y="84848"/>
                  </a:lnTo>
                  <a:lnTo>
                    <a:pt x="46164" y="83756"/>
                  </a:lnTo>
                  <a:close/>
                </a:path>
                <a:path w="83184" h="90170">
                  <a:moveTo>
                    <a:pt x="46164" y="64795"/>
                  </a:moveTo>
                  <a:lnTo>
                    <a:pt x="45072" y="64008"/>
                  </a:lnTo>
                  <a:lnTo>
                    <a:pt x="43980" y="63258"/>
                  </a:lnTo>
                  <a:lnTo>
                    <a:pt x="42786" y="64947"/>
                  </a:lnTo>
                  <a:lnTo>
                    <a:pt x="43878" y="65735"/>
                  </a:lnTo>
                  <a:lnTo>
                    <a:pt x="44970" y="66497"/>
                  </a:lnTo>
                  <a:lnTo>
                    <a:pt x="46164" y="64795"/>
                  </a:lnTo>
                  <a:close/>
                </a:path>
                <a:path w="83184" h="90170">
                  <a:moveTo>
                    <a:pt x="46558" y="10248"/>
                  </a:moveTo>
                  <a:lnTo>
                    <a:pt x="45859" y="9766"/>
                  </a:lnTo>
                  <a:lnTo>
                    <a:pt x="45161" y="9271"/>
                  </a:lnTo>
                  <a:lnTo>
                    <a:pt x="44399" y="10363"/>
                  </a:lnTo>
                  <a:lnTo>
                    <a:pt x="45097" y="10871"/>
                  </a:lnTo>
                  <a:lnTo>
                    <a:pt x="45796" y="11341"/>
                  </a:lnTo>
                  <a:lnTo>
                    <a:pt x="46558" y="10248"/>
                  </a:lnTo>
                  <a:close/>
                </a:path>
                <a:path w="83184" h="90170">
                  <a:moveTo>
                    <a:pt x="46761" y="16281"/>
                  </a:moveTo>
                  <a:lnTo>
                    <a:pt x="46596" y="15138"/>
                  </a:lnTo>
                  <a:lnTo>
                    <a:pt x="46469" y="14439"/>
                  </a:lnTo>
                  <a:lnTo>
                    <a:pt x="45288" y="14211"/>
                  </a:lnTo>
                  <a:lnTo>
                    <a:pt x="45135" y="15024"/>
                  </a:lnTo>
                  <a:lnTo>
                    <a:pt x="44919" y="16027"/>
                  </a:lnTo>
                  <a:lnTo>
                    <a:pt x="46761" y="16281"/>
                  </a:lnTo>
                  <a:close/>
                </a:path>
                <a:path w="83184" h="90170">
                  <a:moveTo>
                    <a:pt x="47612" y="67106"/>
                  </a:moveTo>
                  <a:lnTo>
                    <a:pt x="46151" y="66040"/>
                  </a:lnTo>
                  <a:lnTo>
                    <a:pt x="45237" y="66852"/>
                  </a:lnTo>
                  <a:lnTo>
                    <a:pt x="43497" y="67970"/>
                  </a:lnTo>
                  <a:lnTo>
                    <a:pt x="45847" y="69761"/>
                  </a:lnTo>
                  <a:lnTo>
                    <a:pt x="47612" y="67106"/>
                  </a:lnTo>
                  <a:close/>
                </a:path>
                <a:path w="83184" h="90170">
                  <a:moveTo>
                    <a:pt x="49542" y="20332"/>
                  </a:moveTo>
                  <a:lnTo>
                    <a:pt x="48679" y="20129"/>
                  </a:lnTo>
                  <a:lnTo>
                    <a:pt x="47586" y="19812"/>
                  </a:lnTo>
                  <a:lnTo>
                    <a:pt x="47155" y="21551"/>
                  </a:lnTo>
                  <a:lnTo>
                    <a:pt x="48387" y="21475"/>
                  </a:lnTo>
                  <a:lnTo>
                    <a:pt x="49225" y="21551"/>
                  </a:lnTo>
                  <a:lnTo>
                    <a:pt x="49542" y="20332"/>
                  </a:lnTo>
                  <a:close/>
                </a:path>
                <a:path w="83184" h="90170">
                  <a:moveTo>
                    <a:pt x="51396" y="69875"/>
                  </a:moveTo>
                  <a:lnTo>
                    <a:pt x="49936" y="69291"/>
                  </a:lnTo>
                  <a:lnTo>
                    <a:pt x="48564" y="68427"/>
                  </a:lnTo>
                  <a:lnTo>
                    <a:pt x="47599" y="70637"/>
                  </a:lnTo>
                  <a:lnTo>
                    <a:pt x="49047" y="71221"/>
                  </a:lnTo>
                  <a:lnTo>
                    <a:pt x="50419" y="72072"/>
                  </a:lnTo>
                  <a:lnTo>
                    <a:pt x="51396" y="69875"/>
                  </a:lnTo>
                  <a:close/>
                </a:path>
                <a:path w="83184" h="90170">
                  <a:moveTo>
                    <a:pt x="52844" y="12827"/>
                  </a:moveTo>
                  <a:lnTo>
                    <a:pt x="52146" y="12319"/>
                  </a:lnTo>
                  <a:lnTo>
                    <a:pt x="51447" y="11836"/>
                  </a:lnTo>
                  <a:lnTo>
                    <a:pt x="50685" y="12915"/>
                  </a:lnTo>
                  <a:lnTo>
                    <a:pt x="52095" y="13919"/>
                  </a:lnTo>
                  <a:lnTo>
                    <a:pt x="52844" y="12827"/>
                  </a:lnTo>
                  <a:close/>
                </a:path>
                <a:path w="83184" h="90170">
                  <a:moveTo>
                    <a:pt x="53149" y="87972"/>
                  </a:moveTo>
                  <a:lnTo>
                    <a:pt x="52451" y="87464"/>
                  </a:lnTo>
                  <a:lnTo>
                    <a:pt x="51752" y="86982"/>
                  </a:lnTo>
                  <a:lnTo>
                    <a:pt x="50990" y="88061"/>
                  </a:lnTo>
                  <a:lnTo>
                    <a:pt x="51689" y="88569"/>
                  </a:lnTo>
                  <a:lnTo>
                    <a:pt x="52387" y="89052"/>
                  </a:lnTo>
                  <a:lnTo>
                    <a:pt x="53149" y="87972"/>
                  </a:lnTo>
                  <a:close/>
                </a:path>
                <a:path w="83184" h="90170">
                  <a:moveTo>
                    <a:pt x="54013" y="77012"/>
                  </a:moveTo>
                  <a:lnTo>
                    <a:pt x="52920" y="76225"/>
                  </a:lnTo>
                  <a:lnTo>
                    <a:pt x="51828" y="75463"/>
                  </a:lnTo>
                  <a:lnTo>
                    <a:pt x="50634" y="77177"/>
                  </a:lnTo>
                  <a:lnTo>
                    <a:pt x="51739" y="77939"/>
                  </a:lnTo>
                  <a:lnTo>
                    <a:pt x="52832" y="78714"/>
                  </a:lnTo>
                  <a:lnTo>
                    <a:pt x="54013" y="77012"/>
                  </a:lnTo>
                  <a:close/>
                </a:path>
                <a:path w="83184" h="90170">
                  <a:moveTo>
                    <a:pt x="54889" y="82689"/>
                  </a:moveTo>
                  <a:lnTo>
                    <a:pt x="54000" y="82296"/>
                  </a:lnTo>
                  <a:lnTo>
                    <a:pt x="53162" y="81749"/>
                  </a:lnTo>
                  <a:lnTo>
                    <a:pt x="52489" y="83121"/>
                  </a:lnTo>
                  <a:lnTo>
                    <a:pt x="53378" y="83502"/>
                  </a:lnTo>
                  <a:lnTo>
                    <a:pt x="54216" y="84048"/>
                  </a:lnTo>
                  <a:lnTo>
                    <a:pt x="54889" y="82689"/>
                  </a:lnTo>
                  <a:close/>
                </a:path>
                <a:path w="83184" h="90170">
                  <a:moveTo>
                    <a:pt x="57010" y="59918"/>
                  </a:moveTo>
                  <a:lnTo>
                    <a:pt x="55740" y="58991"/>
                  </a:lnTo>
                  <a:lnTo>
                    <a:pt x="54749" y="58280"/>
                  </a:lnTo>
                  <a:lnTo>
                    <a:pt x="54000" y="59131"/>
                  </a:lnTo>
                  <a:lnTo>
                    <a:pt x="49872" y="55486"/>
                  </a:lnTo>
                  <a:lnTo>
                    <a:pt x="50520" y="59550"/>
                  </a:lnTo>
                  <a:lnTo>
                    <a:pt x="49796" y="59182"/>
                  </a:lnTo>
                  <a:lnTo>
                    <a:pt x="48895" y="59880"/>
                  </a:lnTo>
                  <a:lnTo>
                    <a:pt x="49060" y="60667"/>
                  </a:lnTo>
                  <a:lnTo>
                    <a:pt x="49339" y="62217"/>
                  </a:lnTo>
                  <a:lnTo>
                    <a:pt x="51841" y="61683"/>
                  </a:lnTo>
                  <a:lnTo>
                    <a:pt x="51181" y="60159"/>
                  </a:lnTo>
                  <a:lnTo>
                    <a:pt x="53682" y="60045"/>
                  </a:lnTo>
                  <a:lnTo>
                    <a:pt x="55257" y="61899"/>
                  </a:lnTo>
                  <a:lnTo>
                    <a:pt x="57010" y="59918"/>
                  </a:lnTo>
                  <a:close/>
                </a:path>
                <a:path w="83184" h="90170">
                  <a:moveTo>
                    <a:pt x="57988" y="80454"/>
                  </a:moveTo>
                  <a:lnTo>
                    <a:pt x="57251" y="79946"/>
                  </a:lnTo>
                  <a:lnTo>
                    <a:pt x="56527" y="79425"/>
                  </a:lnTo>
                  <a:lnTo>
                    <a:pt x="55638" y="80683"/>
                  </a:lnTo>
                  <a:lnTo>
                    <a:pt x="56375" y="81191"/>
                  </a:lnTo>
                  <a:lnTo>
                    <a:pt x="57099" y="81711"/>
                  </a:lnTo>
                  <a:lnTo>
                    <a:pt x="57988" y="80454"/>
                  </a:lnTo>
                  <a:close/>
                </a:path>
                <a:path w="83184" h="90170">
                  <a:moveTo>
                    <a:pt x="61048" y="73367"/>
                  </a:moveTo>
                  <a:lnTo>
                    <a:pt x="60350" y="72872"/>
                  </a:lnTo>
                  <a:lnTo>
                    <a:pt x="59639" y="72390"/>
                  </a:lnTo>
                  <a:lnTo>
                    <a:pt x="58889" y="73482"/>
                  </a:lnTo>
                  <a:lnTo>
                    <a:pt x="59588" y="73964"/>
                  </a:lnTo>
                  <a:lnTo>
                    <a:pt x="60286" y="74472"/>
                  </a:lnTo>
                  <a:lnTo>
                    <a:pt x="61048" y="73367"/>
                  </a:lnTo>
                  <a:close/>
                </a:path>
                <a:path w="83184" h="90170">
                  <a:moveTo>
                    <a:pt x="61480" y="16332"/>
                  </a:moveTo>
                  <a:lnTo>
                    <a:pt x="60782" y="15836"/>
                  </a:lnTo>
                  <a:lnTo>
                    <a:pt x="60083" y="15341"/>
                  </a:lnTo>
                  <a:lnTo>
                    <a:pt x="59309" y="16433"/>
                  </a:lnTo>
                  <a:lnTo>
                    <a:pt x="60020" y="16916"/>
                  </a:lnTo>
                  <a:lnTo>
                    <a:pt x="60718" y="17424"/>
                  </a:lnTo>
                  <a:lnTo>
                    <a:pt x="61480" y="16332"/>
                  </a:lnTo>
                  <a:close/>
                </a:path>
                <a:path w="83184" h="90170">
                  <a:moveTo>
                    <a:pt x="61849" y="88734"/>
                  </a:moveTo>
                  <a:lnTo>
                    <a:pt x="61150" y="88239"/>
                  </a:lnTo>
                  <a:lnTo>
                    <a:pt x="60452" y="87757"/>
                  </a:lnTo>
                  <a:lnTo>
                    <a:pt x="59677" y="88836"/>
                  </a:lnTo>
                  <a:lnTo>
                    <a:pt x="60388" y="89344"/>
                  </a:lnTo>
                  <a:lnTo>
                    <a:pt x="61087" y="89827"/>
                  </a:lnTo>
                  <a:lnTo>
                    <a:pt x="61849" y="88734"/>
                  </a:lnTo>
                  <a:close/>
                </a:path>
                <a:path w="83184" h="90170">
                  <a:moveTo>
                    <a:pt x="61976" y="67754"/>
                  </a:moveTo>
                  <a:lnTo>
                    <a:pt x="61264" y="67271"/>
                  </a:lnTo>
                  <a:lnTo>
                    <a:pt x="60566" y="66776"/>
                  </a:lnTo>
                  <a:lnTo>
                    <a:pt x="59804" y="67868"/>
                  </a:lnTo>
                  <a:lnTo>
                    <a:pt x="61201" y="68846"/>
                  </a:lnTo>
                  <a:lnTo>
                    <a:pt x="61976" y="67754"/>
                  </a:lnTo>
                  <a:close/>
                </a:path>
                <a:path w="83184" h="90170">
                  <a:moveTo>
                    <a:pt x="62357" y="53682"/>
                  </a:moveTo>
                  <a:lnTo>
                    <a:pt x="61645" y="53200"/>
                  </a:lnTo>
                  <a:lnTo>
                    <a:pt x="60947" y="52705"/>
                  </a:lnTo>
                  <a:lnTo>
                    <a:pt x="60185" y="53809"/>
                  </a:lnTo>
                  <a:lnTo>
                    <a:pt x="60883" y="54292"/>
                  </a:lnTo>
                  <a:lnTo>
                    <a:pt x="61582" y="54787"/>
                  </a:lnTo>
                  <a:lnTo>
                    <a:pt x="62357" y="53682"/>
                  </a:lnTo>
                  <a:close/>
                </a:path>
                <a:path w="83184" h="90170">
                  <a:moveTo>
                    <a:pt x="63119" y="57378"/>
                  </a:moveTo>
                  <a:lnTo>
                    <a:pt x="61480" y="57531"/>
                  </a:lnTo>
                  <a:lnTo>
                    <a:pt x="60883" y="55803"/>
                  </a:lnTo>
                  <a:lnTo>
                    <a:pt x="58432" y="57543"/>
                  </a:lnTo>
                  <a:lnTo>
                    <a:pt x="59893" y="58686"/>
                  </a:lnTo>
                  <a:lnTo>
                    <a:pt x="60312" y="58978"/>
                  </a:lnTo>
                  <a:lnTo>
                    <a:pt x="60744" y="58915"/>
                  </a:lnTo>
                  <a:lnTo>
                    <a:pt x="61048" y="58661"/>
                  </a:lnTo>
                  <a:lnTo>
                    <a:pt x="62026" y="60210"/>
                  </a:lnTo>
                  <a:lnTo>
                    <a:pt x="63119" y="57378"/>
                  </a:lnTo>
                  <a:close/>
                </a:path>
                <a:path w="83184" h="90170">
                  <a:moveTo>
                    <a:pt x="66332" y="84455"/>
                  </a:moveTo>
                  <a:lnTo>
                    <a:pt x="65189" y="84607"/>
                  </a:lnTo>
                  <a:lnTo>
                    <a:pt x="64490" y="84721"/>
                  </a:lnTo>
                  <a:lnTo>
                    <a:pt x="64249" y="85902"/>
                  </a:lnTo>
                  <a:lnTo>
                    <a:pt x="65062" y="86055"/>
                  </a:lnTo>
                  <a:lnTo>
                    <a:pt x="66065" y="86271"/>
                  </a:lnTo>
                  <a:lnTo>
                    <a:pt x="66332" y="84455"/>
                  </a:lnTo>
                  <a:close/>
                </a:path>
                <a:path w="83184" h="90170">
                  <a:moveTo>
                    <a:pt x="69456" y="15659"/>
                  </a:moveTo>
                  <a:lnTo>
                    <a:pt x="68554" y="15265"/>
                  </a:lnTo>
                  <a:lnTo>
                    <a:pt x="67729" y="14732"/>
                  </a:lnTo>
                  <a:lnTo>
                    <a:pt x="67056" y="16078"/>
                  </a:lnTo>
                  <a:lnTo>
                    <a:pt x="67957" y="16471"/>
                  </a:lnTo>
                  <a:lnTo>
                    <a:pt x="68783" y="17005"/>
                  </a:lnTo>
                  <a:lnTo>
                    <a:pt x="69456" y="15659"/>
                  </a:lnTo>
                  <a:close/>
                </a:path>
                <a:path w="83184" h="90170">
                  <a:moveTo>
                    <a:pt x="69596" y="75196"/>
                  </a:moveTo>
                  <a:lnTo>
                    <a:pt x="68707" y="74815"/>
                  </a:lnTo>
                  <a:lnTo>
                    <a:pt x="67868" y="74269"/>
                  </a:lnTo>
                  <a:lnTo>
                    <a:pt x="67195" y="75615"/>
                  </a:lnTo>
                  <a:lnTo>
                    <a:pt x="68097" y="76022"/>
                  </a:lnTo>
                  <a:lnTo>
                    <a:pt x="68922" y="76542"/>
                  </a:lnTo>
                  <a:lnTo>
                    <a:pt x="69596" y="75196"/>
                  </a:lnTo>
                  <a:close/>
                </a:path>
                <a:path w="83184" h="90170">
                  <a:moveTo>
                    <a:pt x="70739" y="40386"/>
                  </a:moveTo>
                  <a:lnTo>
                    <a:pt x="69329" y="39408"/>
                  </a:lnTo>
                  <a:lnTo>
                    <a:pt x="68567" y="40487"/>
                  </a:lnTo>
                  <a:lnTo>
                    <a:pt x="69265" y="40982"/>
                  </a:lnTo>
                  <a:lnTo>
                    <a:pt x="69977" y="41478"/>
                  </a:lnTo>
                  <a:lnTo>
                    <a:pt x="70739" y="40386"/>
                  </a:lnTo>
                  <a:close/>
                </a:path>
                <a:path w="83184" h="90170">
                  <a:moveTo>
                    <a:pt x="70764" y="57505"/>
                  </a:moveTo>
                  <a:lnTo>
                    <a:pt x="70053" y="57023"/>
                  </a:lnTo>
                  <a:lnTo>
                    <a:pt x="69354" y="56527"/>
                  </a:lnTo>
                  <a:lnTo>
                    <a:pt x="68592" y="57632"/>
                  </a:lnTo>
                  <a:lnTo>
                    <a:pt x="70002" y="58610"/>
                  </a:lnTo>
                  <a:lnTo>
                    <a:pt x="70764" y="57505"/>
                  </a:lnTo>
                  <a:close/>
                </a:path>
                <a:path w="83184" h="90170">
                  <a:moveTo>
                    <a:pt x="71208" y="35852"/>
                  </a:moveTo>
                  <a:lnTo>
                    <a:pt x="69710" y="34785"/>
                  </a:lnTo>
                  <a:lnTo>
                    <a:pt x="68719" y="36195"/>
                  </a:lnTo>
                  <a:lnTo>
                    <a:pt x="69481" y="36728"/>
                  </a:lnTo>
                  <a:lnTo>
                    <a:pt x="70231" y="37261"/>
                  </a:lnTo>
                  <a:lnTo>
                    <a:pt x="71208" y="35852"/>
                  </a:lnTo>
                  <a:close/>
                </a:path>
                <a:path w="83184" h="90170">
                  <a:moveTo>
                    <a:pt x="71412" y="79044"/>
                  </a:moveTo>
                  <a:lnTo>
                    <a:pt x="70713" y="78524"/>
                  </a:lnTo>
                  <a:lnTo>
                    <a:pt x="70002" y="78041"/>
                  </a:lnTo>
                  <a:lnTo>
                    <a:pt x="69253" y="79133"/>
                  </a:lnTo>
                  <a:lnTo>
                    <a:pt x="69951" y="79616"/>
                  </a:lnTo>
                  <a:lnTo>
                    <a:pt x="70650" y="80124"/>
                  </a:lnTo>
                  <a:lnTo>
                    <a:pt x="71412" y="79044"/>
                  </a:lnTo>
                  <a:close/>
                </a:path>
                <a:path w="83184" h="90170">
                  <a:moveTo>
                    <a:pt x="72186" y="8788"/>
                  </a:moveTo>
                  <a:lnTo>
                    <a:pt x="71297" y="8382"/>
                  </a:lnTo>
                  <a:lnTo>
                    <a:pt x="70459" y="7848"/>
                  </a:lnTo>
                  <a:lnTo>
                    <a:pt x="69786" y="9207"/>
                  </a:lnTo>
                  <a:lnTo>
                    <a:pt x="70688" y="9601"/>
                  </a:lnTo>
                  <a:lnTo>
                    <a:pt x="71513" y="10134"/>
                  </a:lnTo>
                  <a:lnTo>
                    <a:pt x="72186" y="8788"/>
                  </a:lnTo>
                  <a:close/>
                </a:path>
                <a:path w="83184" h="90170">
                  <a:moveTo>
                    <a:pt x="73367" y="19278"/>
                  </a:moveTo>
                  <a:lnTo>
                    <a:pt x="73088" y="17665"/>
                  </a:lnTo>
                  <a:lnTo>
                    <a:pt x="72199" y="17830"/>
                  </a:lnTo>
                  <a:lnTo>
                    <a:pt x="71297" y="17983"/>
                  </a:lnTo>
                  <a:lnTo>
                    <a:pt x="71589" y="19583"/>
                  </a:lnTo>
                  <a:lnTo>
                    <a:pt x="72478" y="19405"/>
                  </a:lnTo>
                  <a:lnTo>
                    <a:pt x="73367" y="19278"/>
                  </a:lnTo>
                  <a:close/>
                </a:path>
                <a:path w="83184" h="90170">
                  <a:moveTo>
                    <a:pt x="74168" y="74993"/>
                  </a:moveTo>
                  <a:lnTo>
                    <a:pt x="73228" y="74815"/>
                  </a:lnTo>
                  <a:lnTo>
                    <a:pt x="72390" y="74599"/>
                  </a:lnTo>
                  <a:lnTo>
                    <a:pt x="71920" y="76085"/>
                  </a:lnTo>
                  <a:lnTo>
                    <a:pt x="72847" y="76263"/>
                  </a:lnTo>
                  <a:lnTo>
                    <a:pt x="73685" y="76479"/>
                  </a:lnTo>
                  <a:lnTo>
                    <a:pt x="74168" y="74993"/>
                  </a:lnTo>
                  <a:close/>
                </a:path>
                <a:path w="83184" h="90170">
                  <a:moveTo>
                    <a:pt x="74701" y="37033"/>
                  </a:moveTo>
                  <a:lnTo>
                    <a:pt x="73609" y="35991"/>
                  </a:lnTo>
                  <a:lnTo>
                    <a:pt x="73012" y="36779"/>
                  </a:lnTo>
                  <a:lnTo>
                    <a:pt x="72301" y="37465"/>
                  </a:lnTo>
                  <a:lnTo>
                    <a:pt x="73406" y="38519"/>
                  </a:lnTo>
                  <a:lnTo>
                    <a:pt x="74002" y="37706"/>
                  </a:lnTo>
                  <a:lnTo>
                    <a:pt x="74701" y="37033"/>
                  </a:lnTo>
                  <a:close/>
                </a:path>
                <a:path w="83184" h="90170">
                  <a:moveTo>
                    <a:pt x="76415" y="78155"/>
                  </a:moveTo>
                  <a:lnTo>
                    <a:pt x="75717" y="77647"/>
                  </a:lnTo>
                  <a:lnTo>
                    <a:pt x="75018" y="77165"/>
                  </a:lnTo>
                  <a:lnTo>
                    <a:pt x="74256" y="78257"/>
                  </a:lnTo>
                  <a:lnTo>
                    <a:pt x="74955" y="78740"/>
                  </a:lnTo>
                  <a:lnTo>
                    <a:pt x="75653" y="79248"/>
                  </a:lnTo>
                  <a:lnTo>
                    <a:pt x="76415" y="78155"/>
                  </a:lnTo>
                  <a:close/>
                </a:path>
                <a:path w="83184" h="90170">
                  <a:moveTo>
                    <a:pt x="78562" y="44272"/>
                  </a:moveTo>
                  <a:lnTo>
                    <a:pt x="77762" y="43688"/>
                  </a:lnTo>
                  <a:lnTo>
                    <a:pt x="77101" y="42976"/>
                  </a:lnTo>
                  <a:lnTo>
                    <a:pt x="76060" y="44081"/>
                  </a:lnTo>
                  <a:lnTo>
                    <a:pt x="76847" y="44678"/>
                  </a:lnTo>
                  <a:lnTo>
                    <a:pt x="77520" y="45377"/>
                  </a:lnTo>
                  <a:lnTo>
                    <a:pt x="78562" y="44272"/>
                  </a:lnTo>
                  <a:close/>
                </a:path>
                <a:path w="83184" h="90170">
                  <a:moveTo>
                    <a:pt x="79578" y="22301"/>
                  </a:moveTo>
                  <a:lnTo>
                    <a:pt x="78689" y="21907"/>
                  </a:lnTo>
                  <a:lnTo>
                    <a:pt x="77863" y="21374"/>
                  </a:lnTo>
                  <a:lnTo>
                    <a:pt x="77177" y="22720"/>
                  </a:lnTo>
                  <a:lnTo>
                    <a:pt x="78079" y="23114"/>
                  </a:lnTo>
                  <a:lnTo>
                    <a:pt x="78917" y="23660"/>
                  </a:lnTo>
                  <a:lnTo>
                    <a:pt x="79578" y="22301"/>
                  </a:lnTo>
                  <a:close/>
                </a:path>
                <a:path w="83184" h="90170">
                  <a:moveTo>
                    <a:pt x="80937" y="26619"/>
                  </a:moveTo>
                  <a:lnTo>
                    <a:pt x="80073" y="26416"/>
                  </a:lnTo>
                  <a:lnTo>
                    <a:pt x="78981" y="26111"/>
                  </a:lnTo>
                  <a:lnTo>
                    <a:pt x="78549" y="27851"/>
                  </a:lnTo>
                  <a:lnTo>
                    <a:pt x="79781" y="27762"/>
                  </a:lnTo>
                  <a:lnTo>
                    <a:pt x="80619" y="27851"/>
                  </a:lnTo>
                  <a:lnTo>
                    <a:pt x="80937" y="26619"/>
                  </a:lnTo>
                  <a:close/>
                </a:path>
                <a:path w="83184" h="90170">
                  <a:moveTo>
                    <a:pt x="82943" y="62687"/>
                  </a:moveTo>
                  <a:lnTo>
                    <a:pt x="81216" y="62738"/>
                  </a:lnTo>
                  <a:lnTo>
                    <a:pt x="80581" y="62839"/>
                  </a:lnTo>
                  <a:lnTo>
                    <a:pt x="80645" y="63588"/>
                  </a:lnTo>
                  <a:lnTo>
                    <a:pt x="80772" y="64058"/>
                  </a:lnTo>
                  <a:lnTo>
                    <a:pt x="81699" y="65913"/>
                  </a:lnTo>
                  <a:lnTo>
                    <a:pt x="82943" y="62687"/>
                  </a:lnTo>
                  <a:close/>
                </a:path>
              </a:pathLst>
            </a:custGeom>
            <a:solidFill>
              <a:srgbClr val="F25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0005250" y="7679003"/>
              <a:ext cx="96520" cy="93980"/>
            </a:xfrm>
            <a:custGeom>
              <a:avLst/>
              <a:gdLst/>
              <a:ahLst/>
              <a:cxnLst/>
              <a:rect l="l" t="t" r="r" b="b"/>
              <a:pathLst>
                <a:path w="96520" h="93979">
                  <a:moveTo>
                    <a:pt x="1498" y="58305"/>
                  </a:moveTo>
                  <a:lnTo>
                    <a:pt x="939" y="58051"/>
                  </a:lnTo>
                  <a:lnTo>
                    <a:pt x="406" y="57708"/>
                  </a:lnTo>
                  <a:lnTo>
                    <a:pt x="0" y="58572"/>
                  </a:lnTo>
                  <a:lnTo>
                    <a:pt x="558" y="58813"/>
                  </a:lnTo>
                  <a:lnTo>
                    <a:pt x="1079" y="59143"/>
                  </a:lnTo>
                  <a:lnTo>
                    <a:pt x="1498" y="58305"/>
                  </a:lnTo>
                  <a:close/>
                </a:path>
                <a:path w="96520" h="93979">
                  <a:moveTo>
                    <a:pt x="4229" y="65608"/>
                  </a:moveTo>
                  <a:lnTo>
                    <a:pt x="3670" y="65354"/>
                  </a:lnTo>
                  <a:lnTo>
                    <a:pt x="3149" y="65024"/>
                  </a:lnTo>
                  <a:lnTo>
                    <a:pt x="2730" y="65887"/>
                  </a:lnTo>
                  <a:lnTo>
                    <a:pt x="3302" y="66116"/>
                  </a:lnTo>
                  <a:lnTo>
                    <a:pt x="3822" y="66446"/>
                  </a:lnTo>
                  <a:lnTo>
                    <a:pt x="4229" y="65608"/>
                  </a:lnTo>
                  <a:close/>
                </a:path>
                <a:path w="96520" h="93979">
                  <a:moveTo>
                    <a:pt x="6578" y="35064"/>
                  </a:moveTo>
                  <a:lnTo>
                    <a:pt x="4724" y="33896"/>
                  </a:lnTo>
                  <a:lnTo>
                    <a:pt x="4025" y="35115"/>
                  </a:lnTo>
                  <a:lnTo>
                    <a:pt x="3225" y="36283"/>
                  </a:lnTo>
                  <a:lnTo>
                    <a:pt x="5080" y="37439"/>
                  </a:lnTo>
                  <a:lnTo>
                    <a:pt x="5791" y="36220"/>
                  </a:lnTo>
                  <a:lnTo>
                    <a:pt x="6578" y="35064"/>
                  </a:lnTo>
                  <a:close/>
                </a:path>
                <a:path w="96520" h="93979">
                  <a:moveTo>
                    <a:pt x="8102" y="72682"/>
                  </a:moveTo>
                  <a:lnTo>
                    <a:pt x="7518" y="72580"/>
                  </a:lnTo>
                  <a:lnTo>
                    <a:pt x="6997" y="72440"/>
                  </a:lnTo>
                  <a:lnTo>
                    <a:pt x="6680" y="73380"/>
                  </a:lnTo>
                  <a:lnTo>
                    <a:pt x="7264" y="73469"/>
                  </a:lnTo>
                  <a:lnTo>
                    <a:pt x="7797" y="73621"/>
                  </a:lnTo>
                  <a:lnTo>
                    <a:pt x="8102" y="72682"/>
                  </a:lnTo>
                  <a:close/>
                </a:path>
                <a:path w="96520" h="93979">
                  <a:moveTo>
                    <a:pt x="11988" y="19634"/>
                  </a:moveTo>
                  <a:lnTo>
                    <a:pt x="10883" y="18859"/>
                  </a:lnTo>
                  <a:lnTo>
                    <a:pt x="9791" y="18084"/>
                  </a:lnTo>
                  <a:lnTo>
                    <a:pt x="8597" y="19786"/>
                  </a:lnTo>
                  <a:lnTo>
                    <a:pt x="10795" y="21336"/>
                  </a:lnTo>
                  <a:lnTo>
                    <a:pt x="11988" y="19634"/>
                  </a:lnTo>
                  <a:close/>
                </a:path>
                <a:path w="96520" h="93979">
                  <a:moveTo>
                    <a:pt x="16230" y="81254"/>
                  </a:moveTo>
                  <a:lnTo>
                    <a:pt x="15659" y="81013"/>
                  </a:lnTo>
                  <a:lnTo>
                    <a:pt x="15138" y="80683"/>
                  </a:lnTo>
                  <a:lnTo>
                    <a:pt x="14719" y="81534"/>
                  </a:lnTo>
                  <a:lnTo>
                    <a:pt x="15278" y="81775"/>
                  </a:lnTo>
                  <a:lnTo>
                    <a:pt x="15811" y="82118"/>
                  </a:lnTo>
                  <a:lnTo>
                    <a:pt x="16230" y="81254"/>
                  </a:lnTo>
                  <a:close/>
                </a:path>
                <a:path w="96520" h="93979">
                  <a:moveTo>
                    <a:pt x="17856" y="27508"/>
                  </a:moveTo>
                  <a:lnTo>
                    <a:pt x="16433" y="24917"/>
                  </a:lnTo>
                  <a:lnTo>
                    <a:pt x="15074" y="25984"/>
                  </a:lnTo>
                  <a:lnTo>
                    <a:pt x="14185" y="26695"/>
                  </a:lnTo>
                  <a:lnTo>
                    <a:pt x="15036" y="28092"/>
                  </a:lnTo>
                  <a:lnTo>
                    <a:pt x="16078" y="27914"/>
                  </a:lnTo>
                  <a:lnTo>
                    <a:pt x="17856" y="27508"/>
                  </a:lnTo>
                  <a:close/>
                </a:path>
                <a:path w="96520" h="93979">
                  <a:moveTo>
                    <a:pt x="18859" y="5080"/>
                  </a:moveTo>
                  <a:lnTo>
                    <a:pt x="18300" y="4851"/>
                  </a:lnTo>
                  <a:lnTo>
                    <a:pt x="17780" y="4508"/>
                  </a:lnTo>
                  <a:lnTo>
                    <a:pt x="17360" y="5372"/>
                  </a:lnTo>
                  <a:lnTo>
                    <a:pt x="17932" y="5600"/>
                  </a:lnTo>
                  <a:lnTo>
                    <a:pt x="18453" y="5943"/>
                  </a:lnTo>
                  <a:lnTo>
                    <a:pt x="18859" y="5080"/>
                  </a:lnTo>
                  <a:close/>
                </a:path>
                <a:path w="96520" h="93979">
                  <a:moveTo>
                    <a:pt x="21196" y="11099"/>
                  </a:moveTo>
                  <a:lnTo>
                    <a:pt x="19735" y="10502"/>
                  </a:lnTo>
                  <a:lnTo>
                    <a:pt x="18376" y="9639"/>
                  </a:lnTo>
                  <a:lnTo>
                    <a:pt x="17399" y="11849"/>
                  </a:lnTo>
                  <a:lnTo>
                    <a:pt x="18859" y="12420"/>
                  </a:lnTo>
                  <a:lnTo>
                    <a:pt x="20218" y="13284"/>
                  </a:lnTo>
                  <a:lnTo>
                    <a:pt x="21196" y="11099"/>
                  </a:lnTo>
                  <a:close/>
                </a:path>
                <a:path w="96520" h="93979">
                  <a:moveTo>
                    <a:pt x="25006" y="61569"/>
                  </a:moveTo>
                  <a:lnTo>
                    <a:pt x="23825" y="60769"/>
                  </a:lnTo>
                  <a:lnTo>
                    <a:pt x="22656" y="59931"/>
                  </a:lnTo>
                  <a:lnTo>
                    <a:pt x="21120" y="62128"/>
                  </a:lnTo>
                  <a:lnTo>
                    <a:pt x="22301" y="62941"/>
                  </a:lnTo>
                  <a:lnTo>
                    <a:pt x="23469" y="63792"/>
                  </a:lnTo>
                  <a:lnTo>
                    <a:pt x="25006" y="61569"/>
                  </a:lnTo>
                  <a:close/>
                </a:path>
                <a:path w="96520" h="93979">
                  <a:moveTo>
                    <a:pt x="25730" y="673"/>
                  </a:moveTo>
                  <a:lnTo>
                    <a:pt x="25285" y="355"/>
                  </a:lnTo>
                  <a:lnTo>
                    <a:pt x="24853" y="50"/>
                  </a:lnTo>
                  <a:lnTo>
                    <a:pt x="24384" y="736"/>
                  </a:lnTo>
                  <a:lnTo>
                    <a:pt x="24815" y="1054"/>
                  </a:lnTo>
                  <a:lnTo>
                    <a:pt x="25260" y="1346"/>
                  </a:lnTo>
                  <a:lnTo>
                    <a:pt x="25730" y="673"/>
                  </a:lnTo>
                  <a:close/>
                </a:path>
                <a:path w="96520" h="93979">
                  <a:moveTo>
                    <a:pt x="27089" y="48374"/>
                  </a:moveTo>
                  <a:lnTo>
                    <a:pt x="26847" y="46850"/>
                  </a:lnTo>
                  <a:lnTo>
                    <a:pt x="26593" y="45542"/>
                  </a:lnTo>
                  <a:lnTo>
                    <a:pt x="24739" y="45885"/>
                  </a:lnTo>
                  <a:lnTo>
                    <a:pt x="24676" y="47104"/>
                  </a:lnTo>
                  <a:lnTo>
                    <a:pt x="24612" y="48768"/>
                  </a:lnTo>
                  <a:lnTo>
                    <a:pt x="27089" y="48374"/>
                  </a:lnTo>
                  <a:close/>
                </a:path>
                <a:path w="96520" h="93979">
                  <a:moveTo>
                    <a:pt x="28714" y="40690"/>
                  </a:moveTo>
                  <a:lnTo>
                    <a:pt x="27901" y="39471"/>
                  </a:lnTo>
                  <a:lnTo>
                    <a:pt x="27216" y="38303"/>
                  </a:lnTo>
                  <a:lnTo>
                    <a:pt x="25082" y="39395"/>
                  </a:lnTo>
                  <a:lnTo>
                    <a:pt x="25882" y="40614"/>
                  </a:lnTo>
                  <a:lnTo>
                    <a:pt x="26568" y="41795"/>
                  </a:lnTo>
                  <a:lnTo>
                    <a:pt x="28714" y="40690"/>
                  </a:lnTo>
                  <a:close/>
                </a:path>
                <a:path w="96520" h="93979">
                  <a:moveTo>
                    <a:pt x="29210" y="58597"/>
                  </a:moveTo>
                  <a:lnTo>
                    <a:pt x="27800" y="58343"/>
                  </a:lnTo>
                  <a:lnTo>
                    <a:pt x="26492" y="58013"/>
                  </a:lnTo>
                  <a:lnTo>
                    <a:pt x="25844" y="60261"/>
                  </a:lnTo>
                  <a:lnTo>
                    <a:pt x="27254" y="60515"/>
                  </a:lnTo>
                  <a:lnTo>
                    <a:pt x="28562" y="60845"/>
                  </a:lnTo>
                  <a:lnTo>
                    <a:pt x="29210" y="58597"/>
                  </a:lnTo>
                  <a:close/>
                </a:path>
                <a:path w="96520" h="93979">
                  <a:moveTo>
                    <a:pt x="30632" y="71755"/>
                  </a:moveTo>
                  <a:lnTo>
                    <a:pt x="30441" y="70408"/>
                  </a:lnTo>
                  <a:lnTo>
                    <a:pt x="30035" y="68732"/>
                  </a:lnTo>
                  <a:lnTo>
                    <a:pt x="27863" y="69900"/>
                  </a:lnTo>
                  <a:lnTo>
                    <a:pt x="28067" y="71247"/>
                  </a:lnTo>
                  <a:lnTo>
                    <a:pt x="28473" y="72923"/>
                  </a:lnTo>
                  <a:lnTo>
                    <a:pt x="30632" y="71755"/>
                  </a:lnTo>
                  <a:close/>
                </a:path>
                <a:path w="96520" h="93979">
                  <a:moveTo>
                    <a:pt x="31508" y="1739"/>
                  </a:moveTo>
                  <a:lnTo>
                    <a:pt x="29832" y="0"/>
                  </a:lnTo>
                  <a:lnTo>
                    <a:pt x="28854" y="1282"/>
                  </a:lnTo>
                  <a:lnTo>
                    <a:pt x="27673" y="2336"/>
                  </a:lnTo>
                  <a:lnTo>
                    <a:pt x="29349" y="4051"/>
                  </a:lnTo>
                  <a:lnTo>
                    <a:pt x="30340" y="2781"/>
                  </a:lnTo>
                  <a:lnTo>
                    <a:pt x="31508" y="1739"/>
                  </a:lnTo>
                  <a:close/>
                </a:path>
                <a:path w="96520" h="93979">
                  <a:moveTo>
                    <a:pt x="33477" y="65176"/>
                  </a:moveTo>
                  <a:lnTo>
                    <a:pt x="33223" y="63804"/>
                  </a:lnTo>
                  <a:lnTo>
                    <a:pt x="32994" y="62420"/>
                  </a:lnTo>
                  <a:lnTo>
                    <a:pt x="30657" y="62826"/>
                  </a:lnTo>
                  <a:lnTo>
                    <a:pt x="30911" y="64198"/>
                  </a:lnTo>
                  <a:lnTo>
                    <a:pt x="31127" y="65595"/>
                  </a:lnTo>
                  <a:lnTo>
                    <a:pt x="33477" y="65176"/>
                  </a:lnTo>
                  <a:close/>
                </a:path>
                <a:path w="96520" h="93979">
                  <a:moveTo>
                    <a:pt x="34493" y="43738"/>
                  </a:moveTo>
                  <a:lnTo>
                    <a:pt x="33197" y="42621"/>
                  </a:lnTo>
                  <a:lnTo>
                    <a:pt x="33350" y="42354"/>
                  </a:lnTo>
                  <a:lnTo>
                    <a:pt x="34150" y="41186"/>
                  </a:lnTo>
                  <a:lnTo>
                    <a:pt x="32296" y="40030"/>
                  </a:lnTo>
                  <a:lnTo>
                    <a:pt x="31597" y="41249"/>
                  </a:lnTo>
                  <a:lnTo>
                    <a:pt x="30797" y="42405"/>
                  </a:lnTo>
                  <a:lnTo>
                    <a:pt x="32105" y="43230"/>
                  </a:lnTo>
                  <a:lnTo>
                    <a:pt x="30886" y="44259"/>
                  </a:lnTo>
                  <a:lnTo>
                    <a:pt x="32867" y="46012"/>
                  </a:lnTo>
                  <a:lnTo>
                    <a:pt x="33769" y="44729"/>
                  </a:lnTo>
                  <a:lnTo>
                    <a:pt x="34493" y="43738"/>
                  </a:lnTo>
                  <a:close/>
                </a:path>
                <a:path w="96520" h="93979">
                  <a:moveTo>
                    <a:pt x="34569" y="90893"/>
                  </a:moveTo>
                  <a:lnTo>
                    <a:pt x="34010" y="90665"/>
                  </a:lnTo>
                  <a:lnTo>
                    <a:pt x="33489" y="90309"/>
                  </a:lnTo>
                  <a:lnTo>
                    <a:pt x="33070" y="91173"/>
                  </a:lnTo>
                  <a:lnTo>
                    <a:pt x="33642" y="91414"/>
                  </a:lnTo>
                  <a:lnTo>
                    <a:pt x="34163" y="91744"/>
                  </a:lnTo>
                  <a:lnTo>
                    <a:pt x="34569" y="90893"/>
                  </a:lnTo>
                  <a:close/>
                </a:path>
                <a:path w="96520" h="93979">
                  <a:moveTo>
                    <a:pt x="34721" y="6731"/>
                  </a:moveTo>
                  <a:lnTo>
                    <a:pt x="33286" y="4127"/>
                  </a:lnTo>
                  <a:lnTo>
                    <a:pt x="31927" y="5181"/>
                  </a:lnTo>
                  <a:lnTo>
                    <a:pt x="31038" y="5918"/>
                  </a:lnTo>
                  <a:lnTo>
                    <a:pt x="31889" y="7315"/>
                  </a:lnTo>
                  <a:lnTo>
                    <a:pt x="32931" y="7137"/>
                  </a:lnTo>
                  <a:lnTo>
                    <a:pt x="34721" y="6731"/>
                  </a:lnTo>
                  <a:close/>
                </a:path>
                <a:path w="96520" h="93979">
                  <a:moveTo>
                    <a:pt x="37909" y="62788"/>
                  </a:moveTo>
                  <a:lnTo>
                    <a:pt x="36804" y="62014"/>
                  </a:lnTo>
                  <a:lnTo>
                    <a:pt x="35712" y="61239"/>
                  </a:lnTo>
                  <a:lnTo>
                    <a:pt x="34518" y="62941"/>
                  </a:lnTo>
                  <a:lnTo>
                    <a:pt x="35610" y="63728"/>
                  </a:lnTo>
                  <a:lnTo>
                    <a:pt x="36703" y="64490"/>
                  </a:lnTo>
                  <a:lnTo>
                    <a:pt x="37909" y="62788"/>
                  </a:lnTo>
                  <a:close/>
                </a:path>
                <a:path w="96520" h="93979">
                  <a:moveTo>
                    <a:pt x="38163" y="92367"/>
                  </a:moveTo>
                  <a:lnTo>
                    <a:pt x="37922" y="91325"/>
                  </a:lnTo>
                  <a:lnTo>
                    <a:pt x="37223" y="91363"/>
                  </a:lnTo>
                  <a:lnTo>
                    <a:pt x="36385" y="91236"/>
                  </a:lnTo>
                  <a:lnTo>
                    <a:pt x="36626" y="92303"/>
                  </a:lnTo>
                  <a:lnTo>
                    <a:pt x="37325" y="92252"/>
                  </a:lnTo>
                  <a:lnTo>
                    <a:pt x="38163" y="92367"/>
                  </a:lnTo>
                  <a:close/>
                </a:path>
                <a:path w="96520" h="93979">
                  <a:moveTo>
                    <a:pt x="39852" y="71501"/>
                  </a:moveTo>
                  <a:lnTo>
                    <a:pt x="39636" y="70154"/>
                  </a:lnTo>
                  <a:lnTo>
                    <a:pt x="39281" y="68580"/>
                  </a:lnTo>
                  <a:lnTo>
                    <a:pt x="37147" y="69469"/>
                  </a:lnTo>
                  <a:lnTo>
                    <a:pt x="37363" y="70815"/>
                  </a:lnTo>
                  <a:lnTo>
                    <a:pt x="37706" y="72377"/>
                  </a:lnTo>
                  <a:lnTo>
                    <a:pt x="39852" y="71501"/>
                  </a:lnTo>
                  <a:close/>
                </a:path>
                <a:path w="96520" h="93979">
                  <a:moveTo>
                    <a:pt x="41490" y="74053"/>
                  </a:moveTo>
                  <a:lnTo>
                    <a:pt x="40284" y="73837"/>
                  </a:lnTo>
                  <a:lnTo>
                    <a:pt x="38709" y="73482"/>
                  </a:lnTo>
                  <a:lnTo>
                    <a:pt x="38430" y="76276"/>
                  </a:lnTo>
                  <a:lnTo>
                    <a:pt x="40144" y="76022"/>
                  </a:lnTo>
                  <a:lnTo>
                    <a:pt x="41249" y="75844"/>
                  </a:lnTo>
                  <a:lnTo>
                    <a:pt x="41490" y="74053"/>
                  </a:lnTo>
                  <a:close/>
                </a:path>
                <a:path w="96520" h="93979">
                  <a:moveTo>
                    <a:pt x="43281" y="92519"/>
                  </a:moveTo>
                  <a:lnTo>
                    <a:pt x="42722" y="92290"/>
                  </a:lnTo>
                  <a:lnTo>
                    <a:pt x="42189" y="91948"/>
                  </a:lnTo>
                  <a:lnTo>
                    <a:pt x="41783" y="92798"/>
                  </a:lnTo>
                  <a:lnTo>
                    <a:pt x="42341" y="93040"/>
                  </a:lnTo>
                  <a:lnTo>
                    <a:pt x="42875" y="93383"/>
                  </a:lnTo>
                  <a:lnTo>
                    <a:pt x="43281" y="92519"/>
                  </a:lnTo>
                  <a:close/>
                </a:path>
                <a:path w="96520" h="93979">
                  <a:moveTo>
                    <a:pt x="44018" y="38404"/>
                  </a:moveTo>
                  <a:lnTo>
                    <a:pt x="42824" y="37566"/>
                  </a:lnTo>
                  <a:lnTo>
                    <a:pt x="41643" y="36728"/>
                  </a:lnTo>
                  <a:lnTo>
                    <a:pt x="40005" y="39052"/>
                  </a:lnTo>
                  <a:lnTo>
                    <a:pt x="41198" y="39890"/>
                  </a:lnTo>
                  <a:lnTo>
                    <a:pt x="42379" y="40741"/>
                  </a:lnTo>
                  <a:lnTo>
                    <a:pt x="44018" y="38404"/>
                  </a:lnTo>
                  <a:close/>
                </a:path>
                <a:path w="96520" h="93979">
                  <a:moveTo>
                    <a:pt x="46507" y="49720"/>
                  </a:moveTo>
                  <a:lnTo>
                    <a:pt x="46189" y="47879"/>
                  </a:lnTo>
                  <a:lnTo>
                    <a:pt x="44958" y="47802"/>
                  </a:lnTo>
                  <a:lnTo>
                    <a:pt x="43294" y="47739"/>
                  </a:lnTo>
                  <a:lnTo>
                    <a:pt x="43688" y="50215"/>
                  </a:lnTo>
                  <a:lnTo>
                    <a:pt x="45212" y="49974"/>
                  </a:lnTo>
                  <a:lnTo>
                    <a:pt x="46507" y="49720"/>
                  </a:lnTo>
                  <a:close/>
                </a:path>
                <a:path w="96520" h="93979">
                  <a:moveTo>
                    <a:pt x="47091" y="30137"/>
                  </a:moveTo>
                  <a:lnTo>
                    <a:pt x="46583" y="29984"/>
                  </a:lnTo>
                  <a:lnTo>
                    <a:pt x="46075" y="29794"/>
                  </a:lnTo>
                  <a:lnTo>
                    <a:pt x="45821" y="30594"/>
                  </a:lnTo>
                  <a:lnTo>
                    <a:pt x="46329" y="30772"/>
                  </a:lnTo>
                  <a:lnTo>
                    <a:pt x="46837" y="30924"/>
                  </a:lnTo>
                  <a:lnTo>
                    <a:pt x="47091" y="30137"/>
                  </a:lnTo>
                  <a:close/>
                </a:path>
                <a:path w="96520" h="93979">
                  <a:moveTo>
                    <a:pt x="47117" y="68961"/>
                  </a:moveTo>
                  <a:lnTo>
                    <a:pt x="45923" y="68745"/>
                  </a:lnTo>
                  <a:lnTo>
                    <a:pt x="44335" y="68389"/>
                  </a:lnTo>
                  <a:lnTo>
                    <a:pt x="44056" y="71183"/>
                  </a:lnTo>
                  <a:lnTo>
                    <a:pt x="45783" y="70929"/>
                  </a:lnTo>
                  <a:lnTo>
                    <a:pt x="46875" y="70751"/>
                  </a:lnTo>
                  <a:lnTo>
                    <a:pt x="47117" y="68961"/>
                  </a:lnTo>
                  <a:close/>
                </a:path>
                <a:path w="96520" h="93979">
                  <a:moveTo>
                    <a:pt x="49098" y="92900"/>
                  </a:moveTo>
                  <a:lnTo>
                    <a:pt x="48666" y="92595"/>
                  </a:lnTo>
                  <a:lnTo>
                    <a:pt x="48221" y="92278"/>
                  </a:lnTo>
                  <a:lnTo>
                    <a:pt x="47752" y="92964"/>
                  </a:lnTo>
                  <a:lnTo>
                    <a:pt x="48183" y="93268"/>
                  </a:lnTo>
                  <a:lnTo>
                    <a:pt x="48628" y="93586"/>
                  </a:lnTo>
                  <a:lnTo>
                    <a:pt x="49098" y="92900"/>
                  </a:lnTo>
                  <a:close/>
                </a:path>
                <a:path w="96520" h="93979">
                  <a:moveTo>
                    <a:pt x="51346" y="34925"/>
                  </a:moveTo>
                  <a:lnTo>
                    <a:pt x="50787" y="34747"/>
                  </a:lnTo>
                  <a:lnTo>
                    <a:pt x="50228" y="34544"/>
                  </a:lnTo>
                  <a:lnTo>
                    <a:pt x="49834" y="35687"/>
                  </a:lnTo>
                  <a:lnTo>
                    <a:pt x="50393" y="35890"/>
                  </a:lnTo>
                  <a:lnTo>
                    <a:pt x="50952" y="36093"/>
                  </a:lnTo>
                  <a:lnTo>
                    <a:pt x="51346" y="34925"/>
                  </a:lnTo>
                  <a:close/>
                </a:path>
                <a:path w="96520" h="93979">
                  <a:moveTo>
                    <a:pt x="53327" y="91414"/>
                  </a:moveTo>
                  <a:lnTo>
                    <a:pt x="52120" y="91338"/>
                  </a:lnTo>
                  <a:lnTo>
                    <a:pt x="51841" y="91338"/>
                  </a:lnTo>
                  <a:lnTo>
                    <a:pt x="51536" y="91528"/>
                  </a:lnTo>
                  <a:lnTo>
                    <a:pt x="51600" y="91859"/>
                  </a:lnTo>
                  <a:lnTo>
                    <a:pt x="51943" y="92887"/>
                  </a:lnTo>
                  <a:lnTo>
                    <a:pt x="53327" y="91414"/>
                  </a:lnTo>
                  <a:close/>
                </a:path>
                <a:path w="96520" h="93979">
                  <a:moveTo>
                    <a:pt x="53327" y="53086"/>
                  </a:moveTo>
                  <a:lnTo>
                    <a:pt x="51892" y="50482"/>
                  </a:lnTo>
                  <a:lnTo>
                    <a:pt x="50533" y="51536"/>
                  </a:lnTo>
                  <a:lnTo>
                    <a:pt x="49644" y="52260"/>
                  </a:lnTo>
                  <a:lnTo>
                    <a:pt x="50495" y="53657"/>
                  </a:lnTo>
                  <a:lnTo>
                    <a:pt x="51536" y="53479"/>
                  </a:lnTo>
                  <a:lnTo>
                    <a:pt x="53327" y="53086"/>
                  </a:lnTo>
                  <a:close/>
                </a:path>
                <a:path w="96520" h="93979">
                  <a:moveTo>
                    <a:pt x="59944" y="59855"/>
                  </a:moveTo>
                  <a:lnTo>
                    <a:pt x="56578" y="56908"/>
                  </a:lnTo>
                  <a:lnTo>
                    <a:pt x="57645" y="55372"/>
                  </a:lnTo>
                  <a:lnTo>
                    <a:pt x="56553" y="54597"/>
                  </a:lnTo>
                  <a:lnTo>
                    <a:pt x="55448" y="53822"/>
                  </a:lnTo>
                  <a:lnTo>
                    <a:pt x="54254" y="55524"/>
                  </a:lnTo>
                  <a:lnTo>
                    <a:pt x="54940" y="56007"/>
                  </a:lnTo>
                  <a:lnTo>
                    <a:pt x="55486" y="59423"/>
                  </a:lnTo>
                  <a:lnTo>
                    <a:pt x="54762" y="59055"/>
                  </a:lnTo>
                  <a:lnTo>
                    <a:pt x="53860" y="59753"/>
                  </a:lnTo>
                  <a:lnTo>
                    <a:pt x="54025" y="60540"/>
                  </a:lnTo>
                  <a:lnTo>
                    <a:pt x="54305" y="62090"/>
                  </a:lnTo>
                  <a:lnTo>
                    <a:pt x="56807" y="61556"/>
                  </a:lnTo>
                  <a:lnTo>
                    <a:pt x="56146" y="60032"/>
                  </a:lnTo>
                  <a:lnTo>
                    <a:pt x="59944" y="59855"/>
                  </a:lnTo>
                  <a:close/>
                </a:path>
                <a:path w="96520" h="93979">
                  <a:moveTo>
                    <a:pt x="61188" y="49987"/>
                  </a:moveTo>
                  <a:lnTo>
                    <a:pt x="60921" y="47193"/>
                  </a:lnTo>
                  <a:lnTo>
                    <a:pt x="59296" y="47828"/>
                  </a:lnTo>
                  <a:lnTo>
                    <a:pt x="59093" y="47828"/>
                  </a:lnTo>
                  <a:lnTo>
                    <a:pt x="58699" y="47853"/>
                  </a:lnTo>
                  <a:lnTo>
                    <a:pt x="58331" y="48107"/>
                  </a:lnTo>
                  <a:lnTo>
                    <a:pt x="58026" y="48336"/>
                  </a:lnTo>
                  <a:lnTo>
                    <a:pt x="55930" y="46024"/>
                  </a:lnTo>
                  <a:lnTo>
                    <a:pt x="55321" y="51308"/>
                  </a:lnTo>
                  <a:lnTo>
                    <a:pt x="57835" y="49542"/>
                  </a:lnTo>
                  <a:lnTo>
                    <a:pt x="58153" y="50190"/>
                  </a:lnTo>
                  <a:lnTo>
                    <a:pt x="59004" y="50241"/>
                  </a:lnTo>
                  <a:lnTo>
                    <a:pt x="59550" y="49834"/>
                  </a:lnTo>
                  <a:lnTo>
                    <a:pt x="61188" y="49987"/>
                  </a:lnTo>
                  <a:close/>
                </a:path>
                <a:path w="96520" h="93979">
                  <a:moveTo>
                    <a:pt x="62560" y="54521"/>
                  </a:moveTo>
                  <a:lnTo>
                    <a:pt x="62369" y="53492"/>
                  </a:lnTo>
                  <a:lnTo>
                    <a:pt x="61976" y="51701"/>
                  </a:lnTo>
                  <a:lnTo>
                    <a:pt x="59372" y="53136"/>
                  </a:lnTo>
                  <a:lnTo>
                    <a:pt x="60439" y="54483"/>
                  </a:lnTo>
                  <a:lnTo>
                    <a:pt x="61150" y="55384"/>
                  </a:lnTo>
                  <a:lnTo>
                    <a:pt x="62560" y="54521"/>
                  </a:lnTo>
                  <a:close/>
                </a:path>
                <a:path w="96520" h="93979">
                  <a:moveTo>
                    <a:pt x="62979" y="41236"/>
                  </a:moveTo>
                  <a:lnTo>
                    <a:pt x="60426" y="40411"/>
                  </a:lnTo>
                  <a:lnTo>
                    <a:pt x="59448" y="43103"/>
                  </a:lnTo>
                  <a:lnTo>
                    <a:pt x="61988" y="43954"/>
                  </a:lnTo>
                  <a:lnTo>
                    <a:pt x="62471" y="42621"/>
                  </a:lnTo>
                  <a:lnTo>
                    <a:pt x="62979" y="41236"/>
                  </a:lnTo>
                  <a:close/>
                </a:path>
                <a:path w="96520" h="93979">
                  <a:moveTo>
                    <a:pt x="63030" y="90487"/>
                  </a:moveTo>
                  <a:lnTo>
                    <a:pt x="62458" y="90258"/>
                  </a:lnTo>
                  <a:lnTo>
                    <a:pt x="61937" y="89903"/>
                  </a:lnTo>
                  <a:lnTo>
                    <a:pt x="61531" y="90766"/>
                  </a:lnTo>
                  <a:lnTo>
                    <a:pt x="62090" y="90995"/>
                  </a:lnTo>
                  <a:lnTo>
                    <a:pt x="62611" y="91338"/>
                  </a:lnTo>
                  <a:lnTo>
                    <a:pt x="63030" y="90487"/>
                  </a:lnTo>
                  <a:close/>
                </a:path>
                <a:path w="96520" h="93979">
                  <a:moveTo>
                    <a:pt x="69240" y="87782"/>
                  </a:moveTo>
                  <a:lnTo>
                    <a:pt x="68681" y="87541"/>
                  </a:lnTo>
                  <a:lnTo>
                    <a:pt x="68160" y="87185"/>
                  </a:lnTo>
                  <a:lnTo>
                    <a:pt x="67741" y="88049"/>
                  </a:lnTo>
                  <a:lnTo>
                    <a:pt x="68313" y="88277"/>
                  </a:lnTo>
                  <a:lnTo>
                    <a:pt x="68834" y="88633"/>
                  </a:lnTo>
                  <a:lnTo>
                    <a:pt x="69240" y="87782"/>
                  </a:lnTo>
                  <a:close/>
                </a:path>
                <a:path w="96520" h="93979">
                  <a:moveTo>
                    <a:pt x="71729" y="56680"/>
                  </a:moveTo>
                  <a:lnTo>
                    <a:pt x="70637" y="55905"/>
                  </a:lnTo>
                  <a:lnTo>
                    <a:pt x="69545" y="55143"/>
                  </a:lnTo>
                  <a:lnTo>
                    <a:pt x="68351" y="56845"/>
                  </a:lnTo>
                  <a:lnTo>
                    <a:pt x="69443" y="57607"/>
                  </a:lnTo>
                  <a:lnTo>
                    <a:pt x="70548" y="58394"/>
                  </a:lnTo>
                  <a:lnTo>
                    <a:pt x="71729" y="56680"/>
                  </a:lnTo>
                  <a:close/>
                </a:path>
                <a:path w="96520" h="93979">
                  <a:moveTo>
                    <a:pt x="72567" y="45491"/>
                  </a:moveTo>
                  <a:lnTo>
                    <a:pt x="71361" y="44627"/>
                  </a:lnTo>
                  <a:lnTo>
                    <a:pt x="70307" y="43624"/>
                  </a:lnTo>
                  <a:lnTo>
                    <a:pt x="69900" y="44094"/>
                  </a:lnTo>
                  <a:lnTo>
                    <a:pt x="69773" y="42926"/>
                  </a:lnTo>
                  <a:lnTo>
                    <a:pt x="69062" y="42291"/>
                  </a:lnTo>
                  <a:lnTo>
                    <a:pt x="67068" y="41160"/>
                  </a:lnTo>
                  <a:lnTo>
                    <a:pt x="66865" y="45250"/>
                  </a:lnTo>
                  <a:lnTo>
                    <a:pt x="68783" y="44970"/>
                  </a:lnTo>
                  <a:lnTo>
                    <a:pt x="69215" y="44907"/>
                  </a:lnTo>
                  <a:lnTo>
                    <a:pt x="68821" y="45377"/>
                  </a:lnTo>
                  <a:lnTo>
                    <a:pt x="70027" y="46240"/>
                  </a:lnTo>
                  <a:lnTo>
                    <a:pt x="71081" y="47244"/>
                  </a:lnTo>
                  <a:lnTo>
                    <a:pt x="72567" y="45491"/>
                  </a:lnTo>
                  <a:close/>
                </a:path>
                <a:path w="96520" h="93979">
                  <a:moveTo>
                    <a:pt x="73901" y="85191"/>
                  </a:moveTo>
                  <a:lnTo>
                    <a:pt x="73469" y="84886"/>
                  </a:lnTo>
                  <a:lnTo>
                    <a:pt x="73025" y="84569"/>
                  </a:lnTo>
                  <a:lnTo>
                    <a:pt x="72555" y="85255"/>
                  </a:lnTo>
                  <a:lnTo>
                    <a:pt x="72986" y="85559"/>
                  </a:lnTo>
                  <a:lnTo>
                    <a:pt x="73418" y="85864"/>
                  </a:lnTo>
                  <a:lnTo>
                    <a:pt x="73901" y="85191"/>
                  </a:lnTo>
                  <a:close/>
                </a:path>
                <a:path w="96520" h="93979">
                  <a:moveTo>
                    <a:pt x="75780" y="17894"/>
                  </a:moveTo>
                  <a:lnTo>
                    <a:pt x="73596" y="16344"/>
                  </a:lnTo>
                  <a:lnTo>
                    <a:pt x="72402" y="18046"/>
                  </a:lnTo>
                  <a:lnTo>
                    <a:pt x="73494" y="18821"/>
                  </a:lnTo>
                  <a:lnTo>
                    <a:pt x="74599" y="19596"/>
                  </a:lnTo>
                  <a:lnTo>
                    <a:pt x="75780" y="17894"/>
                  </a:lnTo>
                  <a:close/>
                </a:path>
                <a:path w="96520" h="93979">
                  <a:moveTo>
                    <a:pt x="76136" y="4089"/>
                  </a:moveTo>
                  <a:lnTo>
                    <a:pt x="75704" y="3771"/>
                  </a:lnTo>
                  <a:lnTo>
                    <a:pt x="75260" y="3467"/>
                  </a:lnTo>
                  <a:lnTo>
                    <a:pt x="74777" y="4140"/>
                  </a:lnTo>
                  <a:lnTo>
                    <a:pt x="75222" y="4470"/>
                  </a:lnTo>
                  <a:lnTo>
                    <a:pt x="75666" y="4762"/>
                  </a:lnTo>
                  <a:lnTo>
                    <a:pt x="76136" y="4089"/>
                  </a:lnTo>
                  <a:close/>
                </a:path>
                <a:path w="96520" h="93979">
                  <a:moveTo>
                    <a:pt x="77889" y="82562"/>
                  </a:moveTo>
                  <a:lnTo>
                    <a:pt x="77444" y="82257"/>
                  </a:lnTo>
                  <a:lnTo>
                    <a:pt x="77012" y="81940"/>
                  </a:lnTo>
                  <a:lnTo>
                    <a:pt x="76530" y="82626"/>
                  </a:lnTo>
                  <a:lnTo>
                    <a:pt x="77419" y="83248"/>
                  </a:lnTo>
                  <a:lnTo>
                    <a:pt x="77889" y="82562"/>
                  </a:lnTo>
                  <a:close/>
                </a:path>
                <a:path w="96520" h="93979">
                  <a:moveTo>
                    <a:pt x="83527" y="77584"/>
                  </a:moveTo>
                  <a:lnTo>
                    <a:pt x="83096" y="77279"/>
                  </a:lnTo>
                  <a:lnTo>
                    <a:pt x="82651" y="76962"/>
                  </a:lnTo>
                  <a:lnTo>
                    <a:pt x="82169" y="77647"/>
                  </a:lnTo>
                  <a:lnTo>
                    <a:pt x="82613" y="77952"/>
                  </a:lnTo>
                  <a:lnTo>
                    <a:pt x="83045" y="78270"/>
                  </a:lnTo>
                  <a:lnTo>
                    <a:pt x="83527" y="77584"/>
                  </a:lnTo>
                  <a:close/>
                </a:path>
                <a:path w="96520" h="93979">
                  <a:moveTo>
                    <a:pt x="84201" y="49682"/>
                  </a:moveTo>
                  <a:lnTo>
                    <a:pt x="83629" y="49428"/>
                  </a:lnTo>
                  <a:lnTo>
                    <a:pt x="83096" y="49098"/>
                  </a:lnTo>
                  <a:lnTo>
                    <a:pt x="82689" y="49936"/>
                  </a:lnTo>
                  <a:lnTo>
                    <a:pt x="83248" y="50190"/>
                  </a:lnTo>
                  <a:lnTo>
                    <a:pt x="83781" y="50533"/>
                  </a:lnTo>
                  <a:lnTo>
                    <a:pt x="84201" y="49682"/>
                  </a:lnTo>
                  <a:close/>
                </a:path>
                <a:path w="96520" h="93979">
                  <a:moveTo>
                    <a:pt x="85991" y="73329"/>
                  </a:moveTo>
                  <a:lnTo>
                    <a:pt x="85407" y="73240"/>
                  </a:lnTo>
                  <a:lnTo>
                    <a:pt x="84886" y="73101"/>
                  </a:lnTo>
                  <a:lnTo>
                    <a:pt x="84582" y="74028"/>
                  </a:lnTo>
                  <a:lnTo>
                    <a:pt x="85166" y="74129"/>
                  </a:lnTo>
                  <a:lnTo>
                    <a:pt x="85686" y="74269"/>
                  </a:lnTo>
                  <a:lnTo>
                    <a:pt x="85991" y="73329"/>
                  </a:lnTo>
                  <a:close/>
                </a:path>
                <a:path w="96520" h="93979">
                  <a:moveTo>
                    <a:pt x="86448" y="13792"/>
                  </a:moveTo>
                  <a:lnTo>
                    <a:pt x="86004" y="13487"/>
                  </a:lnTo>
                  <a:lnTo>
                    <a:pt x="85559" y="13169"/>
                  </a:lnTo>
                  <a:lnTo>
                    <a:pt x="85090" y="13855"/>
                  </a:lnTo>
                  <a:lnTo>
                    <a:pt x="85521" y="14160"/>
                  </a:lnTo>
                  <a:lnTo>
                    <a:pt x="85966" y="14465"/>
                  </a:lnTo>
                  <a:lnTo>
                    <a:pt x="86448" y="13792"/>
                  </a:lnTo>
                  <a:close/>
                </a:path>
                <a:path w="96520" h="93979">
                  <a:moveTo>
                    <a:pt x="87744" y="37223"/>
                  </a:moveTo>
                  <a:lnTo>
                    <a:pt x="87312" y="36918"/>
                  </a:lnTo>
                  <a:lnTo>
                    <a:pt x="86880" y="36614"/>
                  </a:lnTo>
                  <a:lnTo>
                    <a:pt x="86398" y="37299"/>
                  </a:lnTo>
                  <a:lnTo>
                    <a:pt x="86842" y="37592"/>
                  </a:lnTo>
                  <a:lnTo>
                    <a:pt x="87274" y="37909"/>
                  </a:lnTo>
                  <a:lnTo>
                    <a:pt x="87744" y="37223"/>
                  </a:lnTo>
                  <a:close/>
                </a:path>
                <a:path w="96520" h="93979">
                  <a:moveTo>
                    <a:pt x="88798" y="69723"/>
                  </a:moveTo>
                  <a:lnTo>
                    <a:pt x="88239" y="69494"/>
                  </a:lnTo>
                  <a:lnTo>
                    <a:pt x="87706" y="69138"/>
                  </a:lnTo>
                  <a:lnTo>
                    <a:pt x="87299" y="70002"/>
                  </a:lnTo>
                  <a:lnTo>
                    <a:pt x="87858" y="70231"/>
                  </a:lnTo>
                  <a:lnTo>
                    <a:pt x="88392" y="70586"/>
                  </a:lnTo>
                  <a:lnTo>
                    <a:pt x="88798" y="69723"/>
                  </a:lnTo>
                  <a:close/>
                </a:path>
                <a:path w="96520" h="93979">
                  <a:moveTo>
                    <a:pt x="88861" y="45097"/>
                  </a:moveTo>
                  <a:lnTo>
                    <a:pt x="88417" y="44792"/>
                  </a:lnTo>
                  <a:lnTo>
                    <a:pt x="87985" y="44475"/>
                  </a:lnTo>
                  <a:lnTo>
                    <a:pt x="87503" y="45173"/>
                  </a:lnTo>
                  <a:lnTo>
                    <a:pt x="87947" y="45466"/>
                  </a:lnTo>
                  <a:lnTo>
                    <a:pt x="88392" y="45783"/>
                  </a:lnTo>
                  <a:lnTo>
                    <a:pt x="88861" y="45097"/>
                  </a:lnTo>
                  <a:close/>
                </a:path>
                <a:path w="96520" h="93979">
                  <a:moveTo>
                    <a:pt x="89420" y="18935"/>
                  </a:moveTo>
                  <a:lnTo>
                    <a:pt x="89039" y="17741"/>
                  </a:lnTo>
                  <a:lnTo>
                    <a:pt x="88442" y="18122"/>
                  </a:lnTo>
                  <a:lnTo>
                    <a:pt x="88061" y="18351"/>
                  </a:lnTo>
                  <a:lnTo>
                    <a:pt x="88290" y="19151"/>
                  </a:lnTo>
                  <a:lnTo>
                    <a:pt x="88773" y="19050"/>
                  </a:lnTo>
                  <a:lnTo>
                    <a:pt x="89420" y="18935"/>
                  </a:lnTo>
                  <a:close/>
                </a:path>
                <a:path w="96520" h="93979">
                  <a:moveTo>
                    <a:pt x="90309" y="67208"/>
                  </a:moveTo>
                  <a:lnTo>
                    <a:pt x="89877" y="66916"/>
                  </a:lnTo>
                  <a:lnTo>
                    <a:pt x="89433" y="66611"/>
                  </a:lnTo>
                  <a:lnTo>
                    <a:pt x="88963" y="67284"/>
                  </a:lnTo>
                  <a:lnTo>
                    <a:pt x="89395" y="67602"/>
                  </a:lnTo>
                  <a:lnTo>
                    <a:pt x="89839" y="67919"/>
                  </a:lnTo>
                  <a:lnTo>
                    <a:pt x="90309" y="67208"/>
                  </a:lnTo>
                  <a:close/>
                </a:path>
                <a:path w="96520" h="93979">
                  <a:moveTo>
                    <a:pt x="90678" y="35623"/>
                  </a:moveTo>
                  <a:lnTo>
                    <a:pt x="90093" y="35521"/>
                  </a:lnTo>
                  <a:lnTo>
                    <a:pt x="89573" y="35394"/>
                  </a:lnTo>
                  <a:lnTo>
                    <a:pt x="89268" y="36322"/>
                  </a:lnTo>
                  <a:lnTo>
                    <a:pt x="89852" y="36436"/>
                  </a:lnTo>
                  <a:lnTo>
                    <a:pt x="90373" y="36550"/>
                  </a:lnTo>
                  <a:lnTo>
                    <a:pt x="90678" y="35623"/>
                  </a:lnTo>
                  <a:close/>
                </a:path>
                <a:path w="96520" h="93979">
                  <a:moveTo>
                    <a:pt x="91313" y="26428"/>
                  </a:moveTo>
                  <a:lnTo>
                    <a:pt x="90855" y="26123"/>
                  </a:lnTo>
                  <a:lnTo>
                    <a:pt x="90398" y="25793"/>
                  </a:lnTo>
                  <a:lnTo>
                    <a:pt x="89839" y="26581"/>
                  </a:lnTo>
                  <a:lnTo>
                    <a:pt x="90309" y="26911"/>
                  </a:lnTo>
                  <a:lnTo>
                    <a:pt x="90754" y="27241"/>
                  </a:lnTo>
                  <a:lnTo>
                    <a:pt x="91313" y="26428"/>
                  </a:lnTo>
                  <a:close/>
                </a:path>
                <a:path w="96520" h="93979">
                  <a:moveTo>
                    <a:pt x="91694" y="22402"/>
                  </a:moveTo>
                  <a:lnTo>
                    <a:pt x="90957" y="20485"/>
                  </a:lnTo>
                  <a:lnTo>
                    <a:pt x="90220" y="21272"/>
                  </a:lnTo>
                  <a:lnTo>
                    <a:pt x="90004" y="21551"/>
                  </a:lnTo>
                  <a:lnTo>
                    <a:pt x="90258" y="21844"/>
                  </a:lnTo>
                  <a:lnTo>
                    <a:pt x="90525" y="21983"/>
                  </a:lnTo>
                  <a:lnTo>
                    <a:pt x="91694" y="22402"/>
                  </a:lnTo>
                  <a:close/>
                </a:path>
                <a:path w="96520" h="93979">
                  <a:moveTo>
                    <a:pt x="92367" y="62979"/>
                  </a:moveTo>
                  <a:lnTo>
                    <a:pt x="91935" y="62661"/>
                  </a:lnTo>
                  <a:lnTo>
                    <a:pt x="91490" y="62357"/>
                  </a:lnTo>
                  <a:lnTo>
                    <a:pt x="91008" y="63042"/>
                  </a:lnTo>
                  <a:lnTo>
                    <a:pt x="91452" y="63347"/>
                  </a:lnTo>
                  <a:lnTo>
                    <a:pt x="91897" y="63639"/>
                  </a:lnTo>
                  <a:lnTo>
                    <a:pt x="92367" y="62979"/>
                  </a:lnTo>
                  <a:close/>
                </a:path>
                <a:path w="96520" h="93979">
                  <a:moveTo>
                    <a:pt x="92913" y="24333"/>
                  </a:moveTo>
                  <a:lnTo>
                    <a:pt x="92481" y="24015"/>
                  </a:lnTo>
                  <a:lnTo>
                    <a:pt x="92036" y="23723"/>
                  </a:lnTo>
                  <a:lnTo>
                    <a:pt x="91567" y="24384"/>
                  </a:lnTo>
                  <a:lnTo>
                    <a:pt x="91998" y="24701"/>
                  </a:lnTo>
                  <a:lnTo>
                    <a:pt x="92443" y="25019"/>
                  </a:lnTo>
                  <a:lnTo>
                    <a:pt x="92913" y="24333"/>
                  </a:lnTo>
                  <a:close/>
                </a:path>
                <a:path w="96520" h="93979">
                  <a:moveTo>
                    <a:pt x="93052" y="39560"/>
                  </a:moveTo>
                  <a:lnTo>
                    <a:pt x="92608" y="39255"/>
                  </a:lnTo>
                  <a:lnTo>
                    <a:pt x="92049" y="38900"/>
                  </a:lnTo>
                  <a:lnTo>
                    <a:pt x="91719" y="39776"/>
                  </a:lnTo>
                  <a:lnTo>
                    <a:pt x="92163" y="40093"/>
                  </a:lnTo>
                  <a:lnTo>
                    <a:pt x="92722" y="40449"/>
                  </a:lnTo>
                  <a:lnTo>
                    <a:pt x="93052" y="39560"/>
                  </a:lnTo>
                  <a:close/>
                </a:path>
                <a:path w="96520" h="93979">
                  <a:moveTo>
                    <a:pt x="93929" y="58953"/>
                  </a:moveTo>
                  <a:lnTo>
                    <a:pt x="93497" y="58661"/>
                  </a:lnTo>
                  <a:lnTo>
                    <a:pt x="93052" y="58343"/>
                  </a:lnTo>
                  <a:lnTo>
                    <a:pt x="92583" y="59042"/>
                  </a:lnTo>
                  <a:lnTo>
                    <a:pt x="93014" y="59347"/>
                  </a:lnTo>
                  <a:lnTo>
                    <a:pt x="93459" y="59639"/>
                  </a:lnTo>
                  <a:lnTo>
                    <a:pt x="93929" y="58953"/>
                  </a:lnTo>
                  <a:close/>
                </a:path>
                <a:path w="96520" h="93979">
                  <a:moveTo>
                    <a:pt x="95110" y="54864"/>
                  </a:moveTo>
                  <a:lnTo>
                    <a:pt x="94665" y="54571"/>
                  </a:lnTo>
                  <a:lnTo>
                    <a:pt x="94234" y="54254"/>
                  </a:lnTo>
                  <a:lnTo>
                    <a:pt x="93751" y="54940"/>
                  </a:lnTo>
                  <a:lnTo>
                    <a:pt x="94195" y="55257"/>
                  </a:lnTo>
                  <a:lnTo>
                    <a:pt x="94627" y="55549"/>
                  </a:lnTo>
                  <a:lnTo>
                    <a:pt x="95110" y="54864"/>
                  </a:lnTo>
                  <a:close/>
                </a:path>
                <a:path w="96520" h="93979">
                  <a:moveTo>
                    <a:pt x="95478" y="33210"/>
                  </a:moveTo>
                  <a:lnTo>
                    <a:pt x="95034" y="32918"/>
                  </a:lnTo>
                  <a:lnTo>
                    <a:pt x="94602" y="32600"/>
                  </a:lnTo>
                  <a:lnTo>
                    <a:pt x="94119" y="33299"/>
                  </a:lnTo>
                  <a:lnTo>
                    <a:pt x="94564" y="33591"/>
                  </a:lnTo>
                  <a:lnTo>
                    <a:pt x="94996" y="33909"/>
                  </a:lnTo>
                  <a:lnTo>
                    <a:pt x="95478" y="33210"/>
                  </a:lnTo>
                  <a:close/>
                </a:path>
                <a:path w="96520" h="93979">
                  <a:moveTo>
                    <a:pt x="95643" y="30035"/>
                  </a:moveTo>
                  <a:lnTo>
                    <a:pt x="92938" y="28105"/>
                  </a:lnTo>
                  <a:lnTo>
                    <a:pt x="93599" y="29870"/>
                  </a:lnTo>
                  <a:lnTo>
                    <a:pt x="93624" y="29997"/>
                  </a:lnTo>
                  <a:lnTo>
                    <a:pt x="93726" y="30124"/>
                  </a:lnTo>
                  <a:lnTo>
                    <a:pt x="93865" y="30175"/>
                  </a:lnTo>
                  <a:lnTo>
                    <a:pt x="95643" y="30035"/>
                  </a:lnTo>
                  <a:close/>
                </a:path>
                <a:path w="96520" h="93979">
                  <a:moveTo>
                    <a:pt x="95973" y="50546"/>
                  </a:moveTo>
                  <a:lnTo>
                    <a:pt x="95542" y="50253"/>
                  </a:lnTo>
                  <a:lnTo>
                    <a:pt x="95097" y="49936"/>
                  </a:lnTo>
                  <a:lnTo>
                    <a:pt x="94627" y="50622"/>
                  </a:lnTo>
                  <a:lnTo>
                    <a:pt x="95059" y="50914"/>
                  </a:lnTo>
                  <a:lnTo>
                    <a:pt x="95504" y="51231"/>
                  </a:lnTo>
                  <a:lnTo>
                    <a:pt x="95973" y="50546"/>
                  </a:lnTo>
                  <a:close/>
                </a:path>
                <a:path w="96520" h="93979">
                  <a:moveTo>
                    <a:pt x="96189" y="41427"/>
                  </a:moveTo>
                  <a:lnTo>
                    <a:pt x="95758" y="41135"/>
                  </a:lnTo>
                  <a:lnTo>
                    <a:pt x="95313" y="40817"/>
                  </a:lnTo>
                  <a:lnTo>
                    <a:pt x="94830" y="41503"/>
                  </a:lnTo>
                  <a:lnTo>
                    <a:pt x="95275" y="41808"/>
                  </a:lnTo>
                  <a:lnTo>
                    <a:pt x="95719" y="42113"/>
                  </a:lnTo>
                  <a:lnTo>
                    <a:pt x="96189" y="41427"/>
                  </a:lnTo>
                  <a:close/>
                </a:path>
                <a:path w="96520" h="93979">
                  <a:moveTo>
                    <a:pt x="96253" y="37604"/>
                  </a:moveTo>
                  <a:lnTo>
                    <a:pt x="95808" y="37312"/>
                  </a:lnTo>
                  <a:lnTo>
                    <a:pt x="95364" y="36995"/>
                  </a:lnTo>
                  <a:lnTo>
                    <a:pt x="94894" y="37680"/>
                  </a:lnTo>
                  <a:lnTo>
                    <a:pt x="95338" y="37985"/>
                  </a:lnTo>
                  <a:lnTo>
                    <a:pt x="95770" y="38290"/>
                  </a:lnTo>
                  <a:lnTo>
                    <a:pt x="96253" y="37604"/>
                  </a:lnTo>
                  <a:close/>
                </a:path>
                <a:path w="96520" h="93979">
                  <a:moveTo>
                    <a:pt x="96494" y="45186"/>
                  </a:moveTo>
                  <a:lnTo>
                    <a:pt x="96050" y="44881"/>
                  </a:lnTo>
                  <a:lnTo>
                    <a:pt x="95618" y="44577"/>
                  </a:lnTo>
                  <a:lnTo>
                    <a:pt x="95135" y="45262"/>
                  </a:lnTo>
                  <a:lnTo>
                    <a:pt x="95580" y="45554"/>
                  </a:lnTo>
                  <a:lnTo>
                    <a:pt x="96012" y="45872"/>
                  </a:lnTo>
                  <a:lnTo>
                    <a:pt x="96494" y="45186"/>
                  </a:lnTo>
                  <a:close/>
                </a:path>
              </a:pathLst>
            </a:custGeom>
            <a:solidFill>
              <a:srgbClr val="F25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0013988" y="7696275"/>
              <a:ext cx="52705" cy="99695"/>
            </a:xfrm>
            <a:custGeom>
              <a:avLst/>
              <a:gdLst/>
              <a:ahLst/>
              <a:cxnLst/>
              <a:rect l="l" t="t" r="r" b="b"/>
              <a:pathLst>
                <a:path w="52704" h="99695">
                  <a:moveTo>
                    <a:pt x="1282" y="20104"/>
                  </a:moveTo>
                  <a:lnTo>
                    <a:pt x="774" y="19939"/>
                  </a:lnTo>
                  <a:lnTo>
                    <a:pt x="266" y="19761"/>
                  </a:lnTo>
                  <a:lnTo>
                    <a:pt x="0" y="20561"/>
                  </a:lnTo>
                  <a:lnTo>
                    <a:pt x="508" y="20726"/>
                  </a:lnTo>
                  <a:lnTo>
                    <a:pt x="1028" y="20891"/>
                  </a:lnTo>
                  <a:lnTo>
                    <a:pt x="1282" y="20104"/>
                  </a:lnTo>
                  <a:close/>
                </a:path>
                <a:path w="52704" h="99695">
                  <a:moveTo>
                    <a:pt x="1460" y="34556"/>
                  </a:moveTo>
                  <a:lnTo>
                    <a:pt x="1422" y="33553"/>
                  </a:lnTo>
                  <a:lnTo>
                    <a:pt x="914" y="33362"/>
                  </a:lnTo>
                  <a:lnTo>
                    <a:pt x="215" y="33185"/>
                  </a:lnTo>
                  <a:lnTo>
                    <a:pt x="254" y="34201"/>
                  </a:lnTo>
                  <a:lnTo>
                    <a:pt x="762" y="34378"/>
                  </a:lnTo>
                  <a:lnTo>
                    <a:pt x="1460" y="34556"/>
                  </a:lnTo>
                  <a:close/>
                </a:path>
                <a:path w="52704" h="99695">
                  <a:moveTo>
                    <a:pt x="1828" y="8115"/>
                  </a:moveTo>
                  <a:lnTo>
                    <a:pt x="177" y="9283"/>
                  </a:lnTo>
                  <a:lnTo>
                    <a:pt x="1155" y="9779"/>
                  </a:lnTo>
                  <a:lnTo>
                    <a:pt x="1460" y="9893"/>
                  </a:lnTo>
                  <a:lnTo>
                    <a:pt x="1689" y="9626"/>
                  </a:lnTo>
                  <a:lnTo>
                    <a:pt x="1739" y="9347"/>
                  </a:lnTo>
                  <a:lnTo>
                    <a:pt x="1828" y="8115"/>
                  </a:lnTo>
                  <a:close/>
                </a:path>
                <a:path w="52704" h="99695">
                  <a:moveTo>
                    <a:pt x="4965" y="88036"/>
                  </a:moveTo>
                  <a:lnTo>
                    <a:pt x="3975" y="87706"/>
                  </a:lnTo>
                  <a:lnTo>
                    <a:pt x="3810" y="88239"/>
                  </a:lnTo>
                  <a:lnTo>
                    <a:pt x="3619" y="88785"/>
                  </a:lnTo>
                  <a:lnTo>
                    <a:pt x="4597" y="89115"/>
                  </a:lnTo>
                  <a:lnTo>
                    <a:pt x="4775" y="88569"/>
                  </a:lnTo>
                  <a:lnTo>
                    <a:pt x="4965" y="88036"/>
                  </a:lnTo>
                  <a:close/>
                </a:path>
                <a:path w="52704" h="99695">
                  <a:moveTo>
                    <a:pt x="5168" y="3810"/>
                  </a:moveTo>
                  <a:lnTo>
                    <a:pt x="4000" y="2171"/>
                  </a:lnTo>
                  <a:lnTo>
                    <a:pt x="3517" y="3136"/>
                  </a:lnTo>
                  <a:lnTo>
                    <a:pt x="3403" y="3441"/>
                  </a:lnTo>
                  <a:lnTo>
                    <a:pt x="3683" y="3670"/>
                  </a:lnTo>
                  <a:lnTo>
                    <a:pt x="3962" y="3708"/>
                  </a:lnTo>
                  <a:lnTo>
                    <a:pt x="5168" y="3810"/>
                  </a:lnTo>
                  <a:close/>
                </a:path>
                <a:path w="52704" h="99695">
                  <a:moveTo>
                    <a:pt x="6629" y="40640"/>
                  </a:moveTo>
                  <a:lnTo>
                    <a:pt x="6121" y="40487"/>
                  </a:lnTo>
                  <a:lnTo>
                    <a:pt x="5613" y="40309"/>
                  </a:lnTo>
                  <a:lnTo>
                    <a:pt x="5359" y="41097"/>
                  </a:lnTo>
                  <a:lnTo>
                    <a:pt x="5854" y="41262"/>
                  </a:lnTo>
                  <a:lnTo>
                    <a:pt x="6375" y="41440"/>
                  </a:lnTo>
                  <a:lnTo>
                    <a:pt x="6629" y="40640"/>
                  </a:lnTo>
                  <a:close/>
                </a:path>
                <a:path w="52704" h="99695">
                  <a:moveTo>
                    <a:pt x="7556" y="13500"/>
                  </a:moveTo>
                  <a:lnTo>
                    <a:pt x="7340" y="13081"/>
                  </a:lnTo>
                  <a:lnTo>
                    <a:pt x="6972" y="12395"/>
                  </a:lnTo>
                  <a:lnTo>
                    <a:pt x="5778" y="13423"/>
                  </a:lnTo>
                  <a:lnTo>
                    <a:pt x="6604" y="13779"/>
                  </a:lnTo>
                  <a:lnTo>
                    <a:pt x="6972" y="13868"/>
                  </a:lnTo>
                  <a:lnTo>
                    <a:pt x="7556" y="13500"/>
                  </a:lnTo>
                  <a:close/>
                </a:path>
                <a:path w="52704" h="99695">
                  <a:moveTo>
                    <a:pt x="8458" y="20688"/>
                  </a:moveTo>
                  <a:lnTo>
                    <a:pt x="7950" y="20535"/>
                  </a:lnTo>
                  <a:lnTo>
                    <a:pt x="7442" y="20358"/>
                  </a:lnTo>
                  <a:lnTo>
                    <a:pt x="7188" y="21145"/>
                  </a:lnTo>
                  <a:lnTo>
                    <a:pt x="7696" y="21323"/>
                  </a:lnTo>
                  <a:lnTo>
                    <a:pt x="8191" y="21475"/>
                  </a:lnTo>
                  <a:lnTo>
                    <a:pt x="8458" y="20688"/>
                  </a:lnTo>
                  <a:close/>
                </a:path>
                <a:path w="52704" h="99695">
                  <a:moveTo>
                    <a:pt x="8737" y="4838"/>
                  </a:moveTo>
                  <a:lnTo>
                    <a:pt x="8229" y="4660"/>
                  </a:lnTo>
                  <a:lnTo>
                    <a:pt x="7721" y="4495"/>
                  </a:lnTo>
                  <a:lnTo>
                    <a:pt x="7454" y="5295"/>
                  </a:lnTo>
                  <a:lnTo>
                    <a:pt x="7962" y="5448"/>
                  </a:lnTo>
                  <a:lnTo>
                    <a:pt x="8470" y="5626"/>
                  </a:lnTo>
                  <a:lnTo>
                    <a:pt x="8737" y="4838"/>
                  </a:lnTo>
                  <a:close/>
                </a:path>
                <a:path w="52704" h="99695">
                  <a:moveTo>
                    <a:pt x="8991" y="80060"/>
                  </a:moveTo>
                  <a:lnTo>
                    <a:pt x="6426" y="82626"/>
                  </a:lnTo>
                  <a:lnTo>
                    <a:pt x="5118" y="81330"/>
                  </a:lnTo>
                  <a:lnTo>
                    <a:pt x="4851" y="83743"/>
                  </a:lnTo>
                  <a:lnTo>
                    <a:pt x="6362" y="83070"/>
                  </a:lnTo>
                  <a:lnTo>
                    <a:pt x="8305" y="85839"/>
                  </a:lnTo>
                  <a:lnTo>
                    <a:pt x="8991" y="80060"/>
                  </a:lnTo>
                  <a:close/>
                </a:path>
                <a:path w="52704" h="99695">
                  <a:moveTo>
                    <a:pt x="9436" y="8572"/>
                  </a:moveTo>
                  <a:lnTo>
                    <a:pt x="9194" y="8077"/>
                  </a:lnTo>
                  <a:lnTo>
                    <a:pt x="8864" y="7505"/>
                  </a:lnTo>
                  <a:lnTo>
                    <a:pt x="8153" y="8140"/>
                  </a:lnTo>
                  <a:lnTo>
                    <a:pt x="8394" y="8636"/>
                  </a:lnTo>
                  <a:lnTo>
                    <a:pt x="8724" y="9232"/>
                  </a:lnTo>
                  <a:lnTo>
                    <a:pt x="9436" y="8572"/>
                  </a:lnTo>
                  <a:close/>
                </a:path>
                <a:path w="52704" h="99695">
                  <a:moveTo>
                    <a:pt x="9563" y="32029"/>
                  </a:moveTo>
                  <a:lnTo>
                    <a:pt x="8458" y="31635"/>
                  </a:lnTo>
                  <a:lnTo>
                    <a:pt x="7785" y="31419"/>
                  </a:lnTo>
                  <a:lnTo>
                    <a:pt x="7340" y="32029"/>
                  </a:lnTo>
                  <a:lnTo>
                    <a:pt x="7378" y="32550"/>
                  </a:lnTo>
                  <a:lnTo>
                    <a:pt x="6159" y="32753"/>
                  </a:lnTo>
                  <a:lnTo>
                    <a:pt x="7099" y="34124"/>
                  </a:lnTo>
                  <a:lnTo>
                    <a:pt x="7785" y="33172"/>
                  </a:lnTo>
                  <a:lnTo>
                    <a:pt x="8813" y="33731"/>
                  </a:lnTo>
                  <a:lnTo>
                    <a:pt x="9563" y="32029"/>
                  </a:lnTo>
                  <a:close/>
                </a:path>
                <a:path w="52704" h="99695">
                  <a:moveTo>
                    <a:pt x="10071" y="15240"/>
                  </a:moveTo>
                  <a:lnTo>
                    <a:pt x="9563" y="15087"/>
                  </a:lnTo>
                  <a:lnTo>
                    <a:pt x="9055" y="14897"/>
                  </a:lnTo>
                  <a:lnTo>
                    <a:pt x="8788" y="15697"/>
                  </a:lnTo>
                  <a:lnTo>
                    <a:pt x="9296" y="15875"/>
                  </a:lnTo>
                  <a:lnTo>
                    <a:pt x="9804" y="16027"/>
                  </a:lnTo>
                  <a:lnTo>
                    <a:pt x="10071" y="15240"/>
                  </a:lnTo>
                  <a:close/>
                </a:path>
                <a:path w="52704" h="99695">
                  <a:moveTo>
                    <a:pt x="10223" y="28486"/>
                  </a:moveTo>
                  <a:lnTo>
                    <a:pt x="9715" y="28155"/>
                  </a:lnTo>
                  <a:lnTo>
                    <a:pt x="9144" y="27825"/>
                  </a:lnTo>
                  <a:lnTo>
                    <a:pt x="8496" y="28790"/>
                  </a:lnTo>
                  <a:lnTo>
                    <a:pt x="9207" y="29044"/>
                  </a:lnTo>
                  <a:lnTo>
                    <a:pt x="9728" y="29235"/>
                  </a:lnTo>
                  <a:lnTo>
                    <a:pt x="10223" y="28486"/>
                  </a:lnTo>
                  <a:close/>
                </a:path>
                <a:path w="52704" h="99695">
                  <a:moveTo>
                    <a:pt x="11099" y="31953"/>
                  </a:moveTo>
                  <a:lnTo>
                    <a:pt x="10604" y="31800"/>
                  </a:lnTo>
                  <a:lnTo>
                    <a:pt x="10083" y="31623"/>
                  </a:lnTo>
                  <a:lnTo>
                    <a:pt x="9829" y="32410"/>
                  </a:lnTo>
                  <a:lnTo>
                    <a:pt x="10337" y="32588"/>
                  </a:lnTo>
                  <a:lnTo>
                    <a:pt x="10845" y="32740"/>
                  </a:lnTo>
                  <a:lnTo>
                    <a:pt x="11099" y="31953"/>
                  </a:lnTo>
                  <a:close/>
                </a:path>
                <a:path w="52704" h="99695">
                  <a:moveTo>
                    <a:pt x="11430" y="3517"/>
                  </a:moveTo>
                  <a:lnTo>
                    <a:pt x="10858" y="3340"/>
                  </a:lnTo>
                  <a:lnTo>
                    <a:pt x="10312" y="3136"/>
                  </a:lnTo>
                  <a:lnTo>
                    <a:pt x="9918" y="4292"/>
                  </a:lnTo>
                  <a:lnTo>
                    <a:pt x="10477" y="4483"/>
                  </a:lnTo>
                  <a:lnTo>
                    <a:pt x="11036" y="4673"/>
                  </a:lnTo>
                  <a:lnTo>
                    <a:pt x="11430" y="3517"/>
                  </a:lnTo>
                  <a:close/>
                </a:path>
                <a:path w="52704" h="99695">
                  <a:moveTo>
                    <a:pt x="11671" y="21120"/>
                  </a:moveTo>
                  <a:lnTo>
                    <a:pt x="11112" y="19113"/>
                  </a:lnTo>
                  <a:lnTo>
                    <a:pt x="10388" y="20218"/>
                  </a:lnTo>
                  <a:lnTo>
                    <a:pt x="9956" y="20332"/>
                  </a:lnTo>
                  <a:lnTo>
                    <a:pt x="10045" y="21018"/>
                  </a:lnTo>
                  <a:lnTo>
                    <a:pt x="10490" y="21018"/>
                  </a:lnTo>
                  <a:lnTo>
                    <a:pt x="11671" y="21120"/>
                  </a:lnTo>
                  <a:close/>
                </a:path>
                <a:path w="52704" h="99695">
                  <a:moveTo>
                    <a:pt x="11772" y="91884"/>
                  </a:moveTo>
                  <a:lnTo>
                    <a:pt x="11277" y="91694"/>
                  </a:lnTo>
                  <a:lnTo>
                    <a:pt x="10490" y="91452"/>
                  </a:lnTo>
                  <a:lnTo>
                    <a:pt x="10147" y="92824"/>
                  </a:lnTo>
                  <a:lnTo>
                    <a:pt x="11087" y="92570"/>
                  </a:lnTo>
                  <a:lnTo>
                    <a:pt x="11531" y="92481"/>
                  </a:lnTo>
                  <a:lnTo>
                    <a:pt x="11772" y="91884"/>
                  </a:lnTo>
                  <a:close/>
                </a:path>
                <a:path w="52704" h="99695">
                  <a:moveTo>
                    <a:pt x="12573" y="11277"/>
                  </a:moveTo>
                  <a:lnTo>
                    <a:pt x="12065" y="11099"/>
                  </a:lnTo>
                  <a:lnTo>
                    <a:pt x="11557" y="10947"/>
                  </a:lnTo>
                  <a:lnTo>
                    <a:pt x="11303" y="11734"/>
                  </a:lnTo>
                  <a:lnTo>
                    <a:pt x="11811" y="11912"/>
                  </a:lnTo>
                  <a:lnTo>
                    <a:pt x="12319" y="12077"/>
                  </a:lnTo>
                  <a:lnTo>
                    <a:pt x="12573" y="11277"/>
                  </a:lnTo>
                  <a:close/>
                </a:path>
                <a:path w="52704" h="99695">
                  <a:moveTo>
                    <a:pt x="12827" y="4813"/>
                  </a:moveTo>
                  <a:lnTo>
                    <a:pt x="12179" y="4775"/>
                  </a:lnTo>
                  <a:lnTo>
                    <a:pt x="11531" y="4610"/>
                  </a:lnTo>
                  <a:lnTo>
                    <a:pt x="11455" y="5588"/>
                  </a:lnTo>
                  <a:lnTo>
                    <a:pt x="12090" y="5626"/>
                  </a:lnTo>
                  <a:lnTo>
                    <a:pt x="12750" y="5778"/>
                  </a:lnTo>
                  <a:lnTo>
                    <a:pt x="12827" y="4813"/>
                  </a:lnTo>
                  <a:close/>
                </a:path>
                <a:path w="52704" h="99695">
                  <a:moveTo>
                    <a:pt x="12941" y="1816"/>
                  </a:moveTo>
                  <a:lnTo>
                    <a:pt x="12738" y="965"/>
                  </a:lnTo>
                  <a:lnTo>
                    <a:pt x="12128" y="965"/>
                  </a:lnTo>
                  <a:lnTo>
                    <a:pt x="11988" y="850"/>
                  </a:lnTo>
                  <a:lnTo>
                    <a:pt x="10833" y="0"/>
                  </a:lnTo>
                  <a:lnTo>
                    <a:pt x="11188" y="2032"/>
                  </a:lnTo>
                  <a:lnTo>
                    <a:pt x="12255" y="1854"/>
                  </a:lnTo>
                  <a:lnTo>
                    <a:pt x="12941" y="1816"/>
                  </a:lnTo>
                  <a:close/>
                </a:path>
                <a:path w="52704" h="99695">
                  <a:moveTo>
                    <a:pt x="13779" y="63271"/>
                  </a:moveTo>
                  <a:lnTo>
                    <a:pt x="13589" y="61747"/>
                  </a:lnTo>
                  <a:lnTo>
                    <a:pt x="13538" y="61353"/>
                  </a:lnTo>
                  <a:lnTo>
                    <a:pt x="12941" y="61302"/>
                  </a:lnTo>
                  <a:lnTo>
                    <a:pt x="12801" y="61645"/>
                  </a:lnTo>
                  <a:lnTo>
                    <a:pt x="11239" y="62103"/>
                  </a:lnTo>
                  <a:lnTo>
                    <a:pt x="13779" y="63271"/>
                  </a:lnTo>
                  <a:close/>
                </a:path>
                <a:path w="52704" h="99695">
                  <a:moveTo>
                    <a:pt x="14312" y="80365"/>
                  </a:moveTo>
                  <a:lnTo>
                    <a:pt x="13690" y="80302"/>
                  </a:lnTo>
                  <a:lnTo>
                    <a:pt x="13804" y="79921"/>
                  </a:lnTo>
                  <a:lnTo>
                    <a:pt x="13411" y="79844"/>
                  </a:lnTo>
                  <a:lnTo>
                    <a:pt x="13208" y="79603"/>
                  </a:lnTo>
                  <a:lnTo>
                    <a:pt x="12712" y="78155"/>
                  </a:lnTo>
                  <a:lnTo>
                    <a:pt x="11785" y="79895"/>
                  </a:lnTo>
                  <a:lnTo>
                    <a:pt x="12801" y="80378"/>
                  </a:lnTo>
                  <a:lnTo>
                    <a:pt x="12534" y="80860"/>
                  </a:lnTo>
                  <a:lnTo>
                    <a:pt x="13233" y="81038"/>
                  </a:lnTo>
                  <a:lnTo>
                    <a:pt x="13576" y="81140"/>
                  </a:lnTo>
                  <a:lnTo>
                    <a:pt x="14198" y="81305"/>
                  </a:lnTo>
                  <a:lnTo>
                    <a:pt x="14312" y="80365"/>
                  </a:lnTo>
                  <a:close/>
                </a:path>
                <a:path w="52704" h="99695">
                  <a:moveTo>
                    <a:pt x="14732" y="6934"/>
                  </a:moveTo>
                  <a:lnTo>
                    <a:pt x="14706" y="6591"/>
                  </a:lnTo>
                  <a:lnTo>
                    <a:pt x="14389" y="6489"/>
                  </a:lnTo>
                  <a:lnTo>
                    <a:pt x="13322" y="6311"/>
                  </a:lnTo>
                  <a:lnTo>
                    <a:pt x="13944" y="8229"/>
                  </a:lnTo>
                  <a:lnTo>
                    <a:pt x="14605" y="7200"/>
                  </a:lnTo>
                  <a:lnTo>
                    <a:pt x="14732" y="6934"/>
                  </a:lnTo>
                  <a:close/>
                </a:path>
                <a:path w="52704" h="99695">
                  <a:moveTo>
                    <a:pt x="14808" y="96050"/>
                  </a:moveTo>
                  <a:lnTo>
                    <a:pt x="14262" y="95885"/>
                  </a:lnTo>
                  <a:lnTo>
                    <a:pt x="13728" y="95681"/>
                  </a:lnTo>
                  <a:lnTo>
                    <a:pt x="13398" y="96672"/>
                  </a:lnTo>
                  <a:lnTo>
                    <a:pt x="13944" y="96837"/>
                  </a:lnTo>
                  <a:lnTo>
                    <a:pt x="14490" y="97040"/>
                  </a:lnTo>
                  <a:lnTo>
                    <a:pt x="14808" y="96050"/>
                  </a:lnTo>
                  <a:close/>
                </a:path>
                <a:path w="52704" h="99695">
                  <a:moveTo>
                    <a:pt x="14973" y="74142"/>
                  </a:moveTo>
                  <a:lnTo>
                    <a:pt x="8737" y="72047"/>
                  </a:lnTo>
                  <a:lnTo>
                    <a:pt x="10668" y="75590"/>
                  </a:lnTo>
                  <a:lnTo>
                    <a:pt x="10680" y="75869"/>
                  </a:lnTo>
                  <a:lnTo>
                    <a:pt x="11137" y="76022"/>
                  </a:lnTo>
                  <a:lnTo>
                    <a:pt x="11315" y="75806"/>
                  </a:lnTo>
                  <a:lnTo>
                    <a:pt x="14973" y="74142"/>
                  </a:lnTo>
                  <a:close/>
                </a:path>
                <a:path w="52704" h="99695">
                  <a:moveTo>
                    <a:pt x="15189" y="5778"/>
                  </a:moveTo>
                  <a:lnTo>
                    <a:pt x="15138" y="4762"/>
                  </a:lnTo>
                  <a:lnTo>
                    <a:pt x="14630" y="4584"/>
                  </a:lnTo>
                  <a:lnTo>
                    <a:pt x="13931" y="4406"/>
                  </a:lnTo>
                  <a:lnTo>
                    <a:pt x="13982" y="5410"/>
                  </a:lnTo>
                  <a:lnTo>
                    <a:pt x="14490" y="5613"/>
                  </a:lnTo>
                  <a:lnTo>
                    <a:pt x="15189" y="5778"/>
                  </a:lnTo>
                  <a:close/>
                </a:path>
                <a:path w="52704" h="99695">
                  <a:moveTo>
                    <a:pt x="16332" y="91706"/>
                  </a:moveTo>
                  <a:lnTo>
                    <a:pt x="16306" y="91363"/>
                  </a:lnTo>
                  <a:lnTo>
                    <a:pt x="16002" y="91274"/>
                  </a:lnTo>
                  <a:lnTo>
                    <a:pt x="14935" y="91071"/>
                  </a:lnTo>
                  <a:lnTo>
                    <a:pt x="15544" y="93002"/>
                  </a:lnTo>
                  <a:lnTo>
                    <a:pt x="16205" y="91960"/>
                  </a:lnTo>
                  <a:lnTo>
                    <a:pt x="16332" y="91706"/>
                  </a:lnTo>
                  <a:close/>
                </a:path>
                <a:path w="52704" h="99695">
                  <a:moveTo>
                    <a:pt x="17043" y="89179"/>
                  </a:moveTo>
                  <a:lnTo>
                    <a:pt x="16103" y="89420"/>
                  </a:lnTo>
                  <a:lnTo>
                    <a:pt x="15659" y="89522"/>
                  </a:lnTo>
                  <a:lnTo>
                    <a:pt x="15405" y="90119"/>
                  </a:lnTo>
                  <a:lnTo>
                    <a:pt x="15913" y="90309"/>
                  </a:lnTo>
                  <a:lnTo>
                    <a:pt x="16700" y="90538"/>
                  </a:lnTo>
                  <a:lnTo>
                    <a:pt x="17043" y="89179"/>
                  </a:lnTo>
                  <a:close/>
                </a:path>
                <a:path w="52704" h="99695">
                  <a:moveTo>
                    <a:pt x="17145" y="13970"/>
                  </a:moveTo>
                  <a:lnTo>
                    <a:pt x="15989" y="12331"/>
                  </a:lnTo>
                  <a:lnTo>
                    <a:pt x="15494" y="13296"/>
                  </a:lnTo>
                  <a:lnTo>
                    <a:pt x="15379" y="13589"/>
                  </a:lnTo>
                  <a:lnTo>
                    <a:pt x="15659" y="13830"/>
                  </a:lnTo>
                  <a:lnTo>
                    <a:pt x="15938" y="13881"/>
                  </a:lnTo>
                  <a:lnTo>
                    <a:pt x="17145" y="13970"/>
                  </a:lnTo>
                  <a:close/>
                </a:path>
                <a:path w="52704" h="99695">
                  <a:moveTo>
                    <a:pt x="17183" y="97967"/>
                  </a:moveTo>
                  <a:lnTo>
                    <a:pt x="16979" y="97586"/>
                  </a:lnTo>
                  <a:lnTo>
                    <a:pt x="16725" y="97459"/>
                  </a:lnTo>
                  <a:lnTo>
                    <a:pt x="15582" y="97294"/>
                  </a:lnTo>
                  <a:lnTo>
                    <a:pt x="16573" y="99275"/>
                  </a:lnTo>
                  <a:lnTo>
                    <a:pt x="17106" y="98234"/>
                  </a:lnTo>
                  <a:lnTo>
                    <a:pt x="17183" y="97967"/>
                  </a:lnTo>
                  <a:close/>
                </a:path>
                <a:path w="52704" h="99695">
                  <a:moveTo>
                    <a:pt x="17183" y="14808"/>
                  </a:moveTo>
                  <a:lnTo>
                    <a:pt x="16675" y="14655"/>
                  </a:lnTo>
                  <a:lnTo>
                    <a:pt x="16167" y="14478"/>
                  </a:lnTo>
                  <a:lnTo>
                    <a:pt x="15913" y="15265"/>
                  </a:lnTo>
                  <a:lnTo>
                    <a:pt x="16408" y="15443"/>
                  </a:lnTo>
                  <a:lnTo>
                    <a:pt x="16929" y="15595"/>
                  </a:lnTo>
                  <a:lnTo>
                    <a:pt x="17183" y="14808"/>
                  </a:lnTo>
                  <a:close/>
                </a:path>
                <a:path w="52704" h="99695">
                  <a:moveTo>
                    <a:pt x="17233" y="2057"/>
                  </a:moveTo>
                  <a:lnTo>
                    <a:pt x="16725" y="1879"/>
                  </a:lnTo>
                  <a:lnTo>
                    <a:pt x="16217" y="1714"/>
                  </a:lnTo>
                  <a:lnTo>
                    <a:pt x="15951" y="2514"/>
                  </a:lnTo>
                  <a:lnTo>
                    <a:pt x="16459" y="2667"/>
                  </a:lnTo>
                  <a:lnTo>
                    <a:pt x="16967" y="2844"/>
                  </a:lnTo>
                  <a:lnTo>
                    <a:pt x="17233" y="2057"/>
                  </a:lnTo>
                  <a:close/>
                </a:path>
                <a:path w="52704" h="99695">
                  <a:moveTo>
                    <a:pt x="18313" y="95135"/>
                  </a:moveTo>
                  <a:lnTo>
                    <a:pt x="18148" y="93903"/>
                  </a:lnTo>
                  <a:lnTo>
                    <a:pt x="17411" y="94322"/>
                  </a:lnTo>
                  <a:lnTo>
                    <a:pt x="17284" y="94284"/>
                  </a:lnTo>
                  <a:lnTo>
                    <a:pt x="16510" y="94322"/>
                  </a:lnTo>
                  <a:lnTo>
                    <a:pt x="16903" y="95351"/>
                  </a:lnTo>
                  <a:lnTo>
                    <a:pt x="17551" y="95173"/>
                  </a:lnTo>
                  <a:lnTo>
                    <a:pt x="18313" y="95135"/>
                  </a:lnTo>
                  <a:close/>
                </a:path>
                <a:path w="52704" h="99695">
                  <a:moveTo>
                    <a:pt x="18961" y="87757"/>
                  </a:moveTo>
                  <a:lnTo>
                    <a:pt x="18808" y="86525"/>
                  </a:lnTo>
                  <a:lnTo>
                    <a:pt x="18072" y="86956"/>
                  </a:lnTo>
                  <a:lnTo>
                    <a:pt x="17221" y="86715"/>
                  </a:lnTo>
                  <a:lnTo>
                    <a:pt x="17437" y="88011"/>
                  </a:lnTo>
                  <a:lnTo>
                    <a:pt x="18199" y="87795"/>
                  </a:lnTo>
                  <a:lnTo>
                    <a:pt x="18961" y="87757"/>
                  </a:lnTo>
                  <a:close/>
                </a:path>
                <a:path w="52704" h="99695">
                  <a:moveTo>
                    <a:pt x="19215" y="8699"/>
                  </a:moveTo>
                  <a:lnTo>
                    <a:pt x="18707" y="8547"/>
                  </a:lnTo>
                  <a:lnTo>
                    <a:pt x="18186" y="8369"/>
                  </a:lnTo>
                  <a:lnTo>
                    <a:pt x="17932" y="9156"/>
                  </a:lnTo>
                  <a:lnTo>
                    <a:pt x="18440" y="9309"/>
                  </a:lnTo>
                  <a:lnTo>
                    <a:pt x="18948" y="9486"/>
                  </a:lnTo>
                  <a:lnTo>
                    <a:pt x="19215" y="8699"/>
                  </a:lnTo>
                  <a:close/>
                </a:path>
                <a:path w="52704" h="99695">
                  <a:moveTo>
                    <a:pt x="20777" y="75158"/>
                  </a:moveTo>
                  <a:lnTo>
                    <a:pt x="20650" y="74422"/>
                  </a:lnTo>
                  <a:lnTo>
                    <a:pt x="20129" y="74510"/>
                  </a:lnTo>
                  <a:lnTo>
                    <a:pt x="19354" y="73723"/>
                  </a:lnTo>
                  <a:lnTo>
                    <a:pt x="17843" y="75057"/>
                  </a:lnTo>
                  <a:lnTo>
                    <a:pt x="18770" y="75857"/>
                  </a:lnTo>
                  <a:lnTo>
                    <a:pt x="19253" y="76314"/>
                  </a:lnTo>
                  <a:lnTo>
                    <a:pt x="20193" y="75933"/>
                  </a:lnTo>
                  <a:lnTo>
                    <a:pt x="20358" y="75311"/>
                  </a:lnTo>
                  <a:lnTo>
                    <a:pt x="20777" y="75158"/>
                  </a:lnTo>
                  <a:close/>
                </a:path>
                <a:path w="52704" h="99695">
                  <a:moveTo>
                    <a:pt x="21729" y="22606"/>
                  </a:moveTo>
                  <a:lnTo>
                    <a:pt x="18923" y="18364"/>
                  </a:lnTo>
                  <a:lnTo>
                    <a:pt x="18300" y="21145"/>
                  </a:lnTo>
                  <a:lnTo>
                    <a:pt x="18300" y="21323"/>
                  </a:lnTo>
                  <a:lnTo>
                    <a:pt x="18389" y="21501"/>
                  </a:lnTo>
                  <a:lnTo>
                    <a:pt x="18503" y="21640"/>
                  </a:lnTo>
                  <a:lnTo>
                    <a:pt x="16954" y="21907"/>
                  </a:lnTo>
                  <a:lnTo>
                    <a:pt x="18986" y="23583"/>
                  </a:lnTo>
                  <a:lnTo>
                    <a:pt x="18770" y="21831"/>
                  </a:lnTo>
                  <a:lnTo>
                    <a:pt x="21729" y="22606"/>
                  </a:lnTo>
                  <a:close/>
                </a:path>
                <a:path w="52704" h="99695">
                  <a:moveTo>
                    <a:pt x="22504" y="14427"/>
                  </a:moveTo>
                  <a:lnTo>
                    <a:pt x="22237" y="13817"/>
                  </a:lnTo>
                  <a:lnTo>
                    <a:pt x="21983" y="13347"/>
                  </a:lnTo>
                  <a:lnTo>
                    <a:pt x="21043" y="13525"/>
                  </a:lnTo>
                  <a:lnTo>
                    <a:pt x="21323" y="14135"/>
                  </a:lnTo>
                  <a:lnTo>
                    <a:pt x="21564" y="14630"/>
                  </a:lnTo>
                  <a:lnTo>
                    <a:pt x="22504" y="14427"/>
                  </a:lnTo>
                  <a:close/>
                </a:path>
                <a:path w="52704" h="99695">
                  <a:moveTo>
                    <a:pt x="22847" y="90335"/>
                  </a:moveTo>
                  <a:lnTo>
                    <a:pt x="22339" y="90157"/>
                  </a:lnTo>
                  <a:lnTo>
                    <a:pt x="21971" y="90043"/>
                  </a:lnTo>
                  <a:lnTo>
                    <a:pt x="21945" y="89446"/>
                  </a:lnTo>
                  <a:lnTo>
                    <a:pt x="21450" y="89255"/>
                  </a:lnTo>
                  <a:lnTo>
                    <a:pt x="20751" y="89077"/>
                  </a:lnTo>
                  <a:lnTo>
                    <a:pt x="20789" y="90081"/>
                  </a:lnTo>
                  <a:lnTo>
                    <a:pt x="21297" y="90271"/>
                  </a:lnTo>
                  <a:lnTo>
                    <a:pt x="21691" y="90385"/>
                  </a:lnTo>
                  <a:lnTo>
                    <a:pt x="21564" y="90779"/>
                  </a:lnTo>
                  <a:lnTo>
                    <a:pt x="22593" y="91122"/>
                  </a:lnTo>
                  <a:lnTo>
                    <a:pt x="22847" y="90335"/>
                  </a:lnTo>
                  <a:close/>
                </a:path>
                <a:path w="52704" h="99695">
                  <a:moveTo>
                    <a:pt x="22961" y="79794"/>
                  </a:moveTo>
                  <a:lnTo>
                    <a:pt x="22580" y="79349"/>
                  </a:lnTo>
                  <a:lnTo>
                    <a:pt x="22186" y="78879"/>
                  </a:lnTo>
                  <a:lnTo>
                    <a:pt x="21272" y="79743"/>
                  </a:lnTo>
                  <a:lnTo>
                    <a:pt x="21653" y="80200"/>
                  </a:lnTo>
                  <a:lnTo>
                    <a:pt x="22047" y="80657"/>
                  </a:lnTo>
                  <a:lnTo>
                    <a:pt x="22961" y="79794"/>
                  </a:lnTo>
                  <a:close/>
                </a:path>
                <a:path w="52704" h="99695">
                  <a:moveTo>
                    <a:pt x="23012" y="6527"/>
                  </a:moveTo>
                  <a:lnTo>
                    <a:pt x="21844" y="4889"/>
                  </a:lnTo>
                  <a:lnTo>
                    <a:pt x="21348" y="5854"/>
                  </a:lnTo>
                  <a:lnTo>
                    <a:pt x="21234" y="6146"/>
                  </a:lnTo>
                  <a:lnTo>
                    <a:pt x="21513" y="6388"/>
                  </a:lnTo>
                  <a:lnTo>
                    <a:pt x="21793" y="6426"/>
                  </a:lnTo>
                  <a:lnTo>
                    <a:pt x="23012" y="6527"/>
                  </a:lnTo>
                  <a:close/>
                </a:path>
                <a:path w="52704" h="99695">
                  <a:moveTo>
                    <a:pt x="23571" y="77597"/>
                  </a:moveTo>
                  <a:lnTo>
                    <a:pt x="22631" y="76555"/>
                  </a:lnTo>
                  <a:lnTo>
                    <a:pt x="22161" y="76936"/>
                  </a:lnTo>
                  <a:lnTo>
                    <a:pt x="21704" y="77343"/>
                  </a:lnTo>
                  <a:lnTo>
                    <a:pt x="22644" y="78384"/>
                  </a:lnTo>
                  <a:lnTo>
                    <a:pt x="23114" y="78003"/>
                  </a:lnTo>
                  <a:lnTo>
                    <a:pt x="23571" y="77597"/>
                  </a:lnTo>
                  <a:close/>
                </a:path>
                <a:path w="52704" h="99695">
                  <a:moveTo>
                    <a:pt x="23787" y="96037"/>
                  </a:moveTo>
                  <a:lnTo>
                    <a:pt x="23241" y="95859"/>
                  </a:lnTo>
                  <a:lnTo>
                    <a:pt x="23012" y="95783"/>
                  </a:lnTo>
                  <a:lnTo>
                    <a:pt x="23329" y="95135"/>
                  </a:lnTo>
                  <a:lnTo>
                    <a:pt x="23495" y="94653"/>
                  </a:lnTo>
                  <a:lnTo>
                    <a:pt x="22834" y="94538"/>
                  </a:lnTo>
                  <a:lnTo>
                    <a:pt x="22529" y="94424"/>
                  </a:lnTo>
                  <a:lnTo>
                    <a:pt x="21094" y="94462"/>
                  </a:lnTo>
                  <a:lnTo>
                    <a:pt x="22631" y="95859"/>
                  </a:lnTo>
                  <a:lnTo>
                    <a:pt x="22377" y="96647"/>
                  </a:lnTo>
                  <a:lnTo>
                    <a:pt x="22923" y="96824"/>
                  </a:lnTo>
                  <a:lnTo>
                    <a:pt x="23456" y="97015"/>
                  </a:lnTo>
                  <a:lnTo>
                    <a:pt x="23787" y="96037"/>
                  </a:lnTo>
                  <a:close/>
                </a:path>
                <a:path w="52704" h="99695">
                  <a:moveTo>
                    <a:pt x="23888" y="30454"/>
                  </a:moveTo>
                  <a:lnTo>
                    <a:pt x="22682" y="29603"/>
                  </a:lnTo>
                  <a:lnTo>
                    <a:pt x="23088" y="29171"/>
                  </a:lnTo>
                  <a:lnTo>
                    <a:pt x="22898" y="28397"/>
                  </a:lnTo>
                  <a:lnTo>
                    <a:pt x="22339" y="28244"/>
                  </a:lnTo>
                  <a:lnTo>
                    <a:pt x="20916" y="27609"/>
                  </a:lnTo>
                  <a:lnTo>
                    <a:pt x="20574" y="29933"/>
                  </a:lnTo>
                  <a:lnTo>
                    <a:pt x="22085" y="29857"/>
                  </a:lnTo>
                  <a:lnTo>
                    <a:pt x="20980" y="31318"/>
                  </a:lnTo>
                  <a:lnTo>
                    <a:pt x="23888" y="30454"/>
                  </a:lnTo>
                  <a:close/>
                </a:path>
                <a:path w="52704" h="99695">
                  <a:moveTo>
                    <a:pt x="24625" y="85217"/>
                  </a:moveTo>
                  <a:lnTo>
                    <a:pt x="24345" y="84988"/>
                  </a:lnTo>
                  <a:lnTo>
                    <a:pt x="24066" y="84950"/>
                  </a:lnTo>
                  <a:lnTo>
                    <a:pt x="22860" y="84861"/>
                  </a:lnTo>
                  <a:lnTo>
                    <a:pt x="24015" y="86487"/>
                  </a:lnTo>
                  <a:lnTo>
                    <a:pt x="24511" y="85521"/>
                  </a:lnTo>
                  <a:lnTo>
                    <a:pt x="24625" y="85217"/>
                  </a:lnTo>
                  <a:close/>
                </a:path>
                <a:path w="52704" h="99695">
                  <a:moveTo>
                    <a:pt x="27419" y="91846"/>
                  </a:moveTo>
                  <a:lnTo>
                    <a:pt x="26949" y="91668"/>
                  </a:lnTo>
                  <a:lnTo>
                    <a:pt x="26644" y="91592"/>
                  </a:lnTo>
                  <a:lnTo>
                    <a:pt x="25323" y="91567"/>
                  </a:lnTo>
                  <a:lnTo>
                    <a:pt x="26797" y="93192"/>
                  </a:lnTo>
                  <a:lnTo>
                    <a:pt x="27266" y="92240"/>
                  </a:lnTo>
                  <a:lnTo>
                    <a:pt x="27419" y="91846"/>
                  </a:lnTo>
                  <a:close/>
                </a:path>
                <a:path w="52704" h="99695">
                  <a:moveTo>
                    <a:pt x="28206" y="93497"/>
                  </a:moveTo>
                  <a:lnTo>
                    <a:pt x="27673" y="93319"/>
                  </a:lnTo>
                  <a:lnTo>
                    <a:pt x="27127" y="93129"/>
                  </a:lnTo>
                  <a:lnTo>
                    <a:pt x="26809" y="94119"/>
                  </a:lnTo>
                  <a:lnTo>
                    <a:pt x="27355" y="94284"/>
                  </a:lnTo>
                  <a:lnTo>
                    <a:pt x="27889" y="94475"/>
                  </a:lnTo>
                  <a:lnTo>
                    <a:pt x="28206" y="93497"/>
                  </a:lnTo>
                  <a:close/>
                </a:path>
                <a:path w="52704" h="99695">
                  <a:moveTo>
                    <a:pt x="29298" y="84315"/>
                  </a:moveTo>
                  <a:lnTo>
                    <a:pt x="29171" y="83045"/>
                  </a:lnTo>
                  <a:lnTo>
                    <a:pt x="28206" y="84315"/>
                  </a:lnTo>
                  <a:lnTo>
                    <a:pt x="28206" y="84950"/>
                  </a:lnTo>
                  <a:lnTo>
                    <a:pt x="28333" y="86245"/>
                  </a:lnTo>
                  <a:lnTo>
                    <a:pt x="29286" y="84975"/>
                  </a:lnTo>
                  <a:lnTo>
                    <a:pt x="29298" y="84315"/>
                  </a:lnTo>
                  <a:close/>
                </a:path>
                <a:path w="52704" h="99695">
                  <a:moveTo>
                    <a:pt x="30137" y="87579"/>
                  </a:moveTo>
                  <a:lnTo>
                    <a:pt x="29121" y="87223"/>
                  </a:lnTo>
                  <a:lnTo>
                    <a:pt x="28867" y="88023"/>
                  </a:lnTo>
                  <a:lnTo>
                    <a:pt x="29375" y="88188"/>
                  </a:lnTo>
                  <a:lnTo>
                    <a:pt x="29883" y="88366"/>
                  </a:lnTo>
                  <a:lnTo>
                    <a:pt x="30137" y="87579"/>
                  </a:lnTo>
                  <a:close/>
                </a:path>
                <a:path w="52704" h="99695">
                  <a:moveTo>
                    <a:pt x="30480" y="13576"/>
                  </a:moveTo>
                  <a:lnTo>
                    <a:pt x="29616" y="12661"/>
                  </a:lnTo>
                  <a:lnTo>
                    <a:pt x="29171" y="13042"/>
                  </a:lnTo>
                  <a:lnTo>
                    <a:pt x="28714" y="13436"/>
                  </a:lnTo>
                  <a:lnTo>
                    <a:pt x="29578" y="14338"/>
                  </a:lnTo>
                  <a:lnTo>
                    <a:pt x="30022" y="13970"/>
                  </a:lnTo>
                  <a:lnTo>
                    <a:pt x="30480" y="13576"/>
                  </a:lnTo>
                  <a:close/>
                </a:path>
                <a:path w="52704" h="99695">
                  <a:moveTo>
                    <a:pt x="30683" y="23304"/>
                  </a:moveTo>
                  <a:lnTo>
                    <a:pt x="30581" y="22301"/>
                  </a:lnTo>
                  <a:lnTo>
                    <a:pt x="29883" y="22555"/>
                  </a:lnTo>
                  <a:lnTo>
                    <a:pt x="29222" y="22656"/>
                  </a:lnTo>
                  <a:lnTo>
                    <a:pt x="29337" y="23660"/>
                  </a:lnTo>
                  <a:lnTo>
                    <a:pt x="30022" y="23431"/>
                  </a:lnTo>
                  <a:lnTo>
                    <a:pt x="30683" y="23304"/>
                  </a:lnTo>
                  <a:close/>
                </a:path>
                <a:path w="52704" h="99695">
                  <a:moveTo>
                    <a:pt x="30937" y="73012"/>
                  </a:moveTo>
                  <a:lnTo>
                    <a:pt x="29603" y="71805"/>
                  </a:lnTo>
                  <a:lnTo>
                    <a:pt x="29375" y="71729"/>
                  </a:lnTo>
                  <a:lnTo>
                    <a:pt x="29171" y="71882"/>
                  </a:lnTo>
                  <a:lnTo>
                    <a:pt x="29083" y="72085"/>
                  </a:lnTo>
                  <a:lnTo>
                    <a:pt x="27076" y="73647"/>
                  </a:lnTo>
                  <a:lnTo>
                    <a:pt x="30937" y="73012"/>
                  </a:lnTo>
                  <a:close/>
                </a:path>
                <a:path w="52704" h="99695">
                  <a:moveTo>
                    <a:pt x="31724" y="93268"/>
                  </a:moveTo>
                  <a:lnTo>
                    <a:pt x="31254" y="93091"/>
                  </a:lnTo>
                  <a:lnTo>
                    <a:pt x="30949" y="93014"/>
                  </a:lnTo>
                  <a:lnTo>
                    <a:pt x="29629" y="93002"/>
                  </a:lnTo>
                  <a:lnTo>
                    <a:pt x="31102" y="94640"/>
                  </a:lnTo>
                  <a:lnTo>
                    <a:pt x="31584" y="93675"/>
                  </a:lnTo>
                  <a:lnTo>
                    <a:pt x="31724" y="93268"/>
                  </a:lnTo>
                  <a:close/>
                </a:path>
                <a:path w="52704" h="99695">
                  <a:moveTo>
                    <a:pt x="33528" y="77304"/>
                  </a:moveTo>
                  <a:lnTo>
                    <a:pt x="31991" y="76720"/>
                  </a:lnTo>
                  <a:lnTo>
                    <a:pt x="31470" y="76695"/>
                  </a:lnTo>
                  <a:lnTo>
                    <a:pt x="30327" y="75717"/>
                  </a:lnTo>
                  <a:lnTo>
                    <a:pt x="30695" y="76974"/>
                  </a:lnTo>
                  <a:lnTo>
                    <a:pt x="31102" y="78066"/>
                  </a:lnTo>
                  <a:lnTo>
                    <a:pt x="33528" y="77304"/>
                  </a:lnTo>
                  <a:close/>
                </a:path>
                <a:path w="52704" h="99695">
                  <a:moveTo>
                    <a:pt x="34556" y="91909"/>
                  </a:moveTo>
                  <a:lnTo>
                    <a:pt x="34277" y="91681"/>
                  </a:lnTo>
                  <a:lnTo>
                    <a:pt x="33997" y="91643"/>
                  </a:lnTo>
                  <a:lnTo>
                    <a:pt x="32994" y="91579"/>
                  </a:lnTo>
                  <a:lnTo>
                    <a:pt x="33197" y="90970"/>
                  </a:lnTo>
                  <a:lnTo>
                    <a:pt x="32689" y="90817"/>
                  </a:lnTo>
                  <a:lnTo>
                    <a:pt x="32181" y="90639"/>
                  </a:lnTo>
                  <a:lnTo>
                    <a:pt x="31915" y="91440"/>
                  </a:lnTo>
                  <a:lnTo>
                    <a:pt x="32423" y="91605"/>
                  </a:lnTo>
                  <a:lnTo>
                    <a:pt x="32931" y="91782"/>
                  </a:lnTo>
                  <a:lnTo>
                    <a:pt x="33959" y="93192"/>
                  </a:lnTo>
                  <a:lnTo>
                    <a:pt x="34442" y="92227"/>
                  </a:lnTo>
                  <a:lnTo>
                    <a:pt x="34556" y="91909"/>
                  </a:lnTo>
                  <a:close/>
                </a:path>
                <a:path w="52704" h="99695">
                  <a:moveTo>
                    <a:pt x="35306" y="78105"/>
                  </a:moveTo>
                  <a:lnTo>
                    <a:pt x="34290" y="77558"/>
                  </a:lnTo>
                  <a:lnTo>
                    <a:pt x="34010" y="77495"/>
                  </a:lnTo>
                  <a:lnTo>
                    <a:pt x="33629" y="77698"/>
                  </a:lnTo>
                  <a:lnTo>
                    <a:pt x="33515" y="77939"/>
                  </a:lnTo>
                  <a:lnTo>
                    <a:pt x="33337" y="79108"/>
                  </a:lnTo>
                  <a:lnTo>
                    <a:pt x="35306" y="78105"/>
                  </a:lnTo>
                  <a:close/>
                </a:path>
                <a:path w="52704" h="99695">
                  <a:moveTo>
                    <a:pt x="36106" y="87236"/>
                  </a:moveTo>
                  <a:lnTo>
                    <a:pt x="35826" y="87007"/>
                  </a:lnTo>
                  <a:lnTo>
                    <a:pt x="35560" y="86969"/>
                  </a:lnTo>
                  <a:lnTo>
                    <a:pt x="34340" y="86868"/>
                  </a:lnTo>
                  <a:lnTo>
                    <a:pt x="35509" y="88506"/>
                  </a:lnTo>
                  <a:lnTo>
                    <a:pt x="36004" y="87541"/>
                  </a:lnTo>
                  <a:lnTo>
                    <a:pt x="36106" y="87236"/>
                  </a:lnTo>
                  <a:close/>
                </a:path>
                <a:path w="52704" h="99695">
                  <a:moveTo>
                    <a:pt x="38354" y="12865"/>
                  </a:moveTo>
                  <a:lnTo>
                    <a:pt x="37846" y="12712"/>
                  </a:lnTo>
                  <a:lnTo>
                    <a:pt x="37338" y="12522"/>
                  </a:lnTo>
                  <a:lnTo>
                    <a:pt x="37084" y="13322"/>
                  </a:lnTo>
                  <a:lnTo>
                    <a:pt x="37592" y="13500"/>
                  </a:lnTo>
                  <a:lnTo>
                    <a:pt x="38100" y="13652"/>
                  </a:lnTo>
                  <a:lnTo>
                    <a:pt x="38354" y="12865"/>
                  </a:lnTo>
                  <a:close/>
                </a:path>
                <a:path w="52704" h="99695">
                  <a:moveTo>
                    <a:pt x="38366" y="70739"/>
                  </a:moveTo>
                  <a:lnTo>
                    <a:pt x="37807" y="70548"/>
                  </a:lnTo>
                  <a:lnTo>
                    <a:pt x="37249" y="70358"/>
                  </a:lnTo>
                  <a:lnTo>
                    <a:pt x="36868" y="71501"/>
                  </a:lnTo>
                  <a:lnTo>
                    <a:pt x="37426" y="71691"/>
                  </a:lnTo>
                  <a:lnTo>
                    <a:pt x="37985" y="71882"/>
                  </a:lnTo>
                  <a:lnTo>
                    <a:pt x="38366" y="70739"/>
                  </a:lnTo>
                  <a:close/>
                </a:path>
                <a:path w="52704" h="99695">
                  <a:moveTo>
                    <a:pt x="38455" y="87706"/>
                  </a:moveTo>
                  <a:lnTo>
                    <a:pt x="37503" y="87960"/>
                  </a:lnTo>
                  <a:lnTo>
                    <a:pt x="37071" y="88049"/>
                  </a:lnTo>
                  <a:lnTo>
                    <a:pt x="36817" y="88646"/>
                  </a:lnTo>
                  <a:lnTo>
                    <a:pt x="37325" y="88836"/>
                  </a:lnTo>
                  <a:lnTo>
                    <a:pt x="38100" y="89077"/>
                  </a:lnTo>
                  <a:lnTo>
                    <a:pt x="38455" y="87706"/>
                  </a:lnTo>
                  <a:close/>
                </a:path>
                <a:path w="52704" h="99695">
                  <a:moveTo>
                    <a:pt x="38912" y="83502"/>
                  </a:moveTo>
                  <a:lnTo>
                    <a:pt x="37884" y="82969"/>
                  </a:lnTo>
                  <a:lnTo>
                    <a:pt x="37604" y="82880"/>
                  </a:lnTo>
                  <a:lnTo>
                    <a:pt x="37223" y="83070"/>
                  </a:lnTo>
                  <a:lnTo>
                    <a:pt x="37122" y="83324"/>
                  </a:lnTo>
                  <a:lnTo>
                    <a:pt x="36931" y="84480"/>
                  </a:lnTo>
                  <a:lnTo>
                    <a:pt x="38912" y="83502"/>
                  </a:lnTo>
                  <a:close/>
                </a:path>
                <a:path w="52704" h="99695">
                  <a:moveTo>
                    <a:pt x="40182" y="78308"/>
                  </a:moveTo>
                  <a:lnTo>
                    <a:pt x="39674" y="78143"/>
                  </a:lnTo>
                  <a:lnTo>
                    <a:pt x="39166" y="77978"/>
                  </a:lnTo>
                  <a:lnTo>
                    <a:pt x="38900" y="78765"/>
                  </a:lnTo>
                  <a:lnTo>
                    <a:pt x="39408" y="78943"/>
                  </a:lnTo>
                  <a:lnTo>
                    <a:pt x="39916" y="79095"/>
                  </a:lnTo>
                  <a:lnTo>
                    <a:pt x="40182" y="78308"/>
                  </a:lnTo>
                  <a:close/>
                </a:path>
                <a:path w="52704" h="99695">
                  <a:moveTo>
                    <a:pt x="42964" y="83578"/>
                  </a:moveTo>
                  <a:lnTo>
                    <a:pt x="42735" y="83070"/>
                  </a:lnTo>
                  <a:lnTo>
                    <a:pt x="42405" y="82499"/>
                  </a:lnTo>
                  <a:lnTo>
                    <a:pt x="41694" y="83134"/>
                  </a:lnTo>
                  <a:lnTo>
                    <a:pt x="41922" y="83642"/>
                  </a:lnTo>
                  <a:lnTo>
                    <a:pt x="42265" y="84226"/>
                  </a:lnTo>
                  <a:lnTo>
                    <a:pt x="42964" y="83578"/>
                  </a:lnTo>
                  <a:close/>
                </a:path>
                <a:path w="52704" h="99695">
                  <a:moveTo>
                    <a:pt x="44450" y="70739"/>
                  </a:moveTo>
                  <a:lnTo>
                    <a:pt x="44069" y="70294"/>
                  </a:lnTo>
                  <a:lnTo>
                    <a:pt x="43675" y="69837"/>
                  </a:lnTo>
                  <a:lnTo>
                    <a:pt x="42773" y="70688"/>
                  </a:lnTo>
                  <a:lnTo>
                    <a:pt x="43154" y="71145"/>
                  </a:lnTo>
                  <a:lnTo>
                    <a:pt x="43548" y="71589"/>
                  </a:lnTo>
                  <a:lnTo>
                    <a:pt x="44450" y="70739"/>
                  </a:lnTo>
                  <a:close/>
                </a:path>
                <a:path w="52704" h="99695">
                  <a:moveTo>
                    <a:pt x="49123" y="76962"/>
                  </a:moveTo>
                  <a:lnTo>
                    <a:pt x="48920" y="76187"/>
                  </a:lnTo>
                  <a:lnTo>
                    <a:pt x="48425" y="76301"/>
                  </a:lnTo>
                  <a:lnTo>
                    <a:pt x="47167" y="76479"/>
                  </a:lnTo>
                  <a:lnTo>
                    <a:pt x="48082" y="78549"/>
                  </a:lnTo>
                  <a:lnTo>
                    <a:pt x="48577" y="77177"/>
                  </a:lnTo>
                  <a:lnTo>
                    <a:pt x="49123" y="76962"/>
                  </a:lnTo>
                  <a:close/>
                </a:path>
                <a:path w="52704" h="99695">
                  <a:moveTo>
                    <a:pt x="50685" y="63436"/>
                  </a:moveTo>
                  <a:lnTo>
                    <a:pt x="50177" y="63284"/>
                  </a:lnTo>
                  <a:lnTo>
                    <a:pt x="49669" y="63106"/>
                  </a:lnTo>
                  <a:lnTo>
                    <a:pt x="49415" y="63906"/>
                  </a:lnTo>
                  <a:lnTo>
                    <a:pt x="49923" y="64058"/>
                  </a:lnTo>
                  <a:lnTo>
                    <a:pt x="50431" y="64236"/>
                  </a:lnTo>
                  <a:lnTo>
                    <a:pt x="50685" y="63436"/>
                  </a:lnTo>
                  <a:close/>
                </a:path>
                <a:path w="52704" h="99695">
                  <a:moveTo>
                    <a:pt x="52209" y="70065"/>
                  </a:moveTo>
                  <a:lnTo>
                    <a:pt x="51269" y="69621"/>
                  </a:lnTo>
                  <a:lnTo>
                    <a:pt x="50787" y="69443"/>
                  </a:lnTo>
                  <a:lnTo>
                    <a:pt x="50673" y="70104"/>
                  </a:lnTo>
                  <a:lnTo>
                    <a:pt x="50558" y="70421"/>
                  </a:lnTo>
                  <a:lnTo>
                    <a:pt x="50596" y="71856"/>
                  </a:lnTo>
                  <a:lnTo>
                    <a:pt x="52209" y="70065"/>
                  </a:lnTo>
                  <a:close/>
                </a:path>
              </a:pathLst>
            </a:custGeom>
            <a:solidFill>
              <a:srgbClr val="F25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020986" y="7703425"/>
              <a:ext cx="50800" cy="69215"/>
            </a:xfrm>
            <a:custGeom>
              <a:avLst/>
              <a:gdLst/>
              <a:ahLst/>
              <a:cxnLst/>
              <a:rect l="l" t="t" r="r" b="b"/>
              <a:pathLst>
                <a:path w="50800" h="69215">
                  <a:moveTo>
                    <a:pt x="4394" y="45072"/>
                  </a:moveTo>
                  <a:lnTo>
                    <a:pt x="3619" y="44615"/>
                  </a:lnTo>
                  <a:lnTo>
                    <a:pt x="4114" y="44272"/>
                  </a:lnTo>
                  <a:lnTo>
                    <a:pt x="4203" y="43345"/>
                  </a:lnTo>
                  <a:lnTo>
                    <a:pt x="3454" y="43116"/>
                  </a:lnTo>
                  <a:lnTo>
                    <a:pt x="2857" y="42926"/>
                  </a:lnTo>
                  <a:lnTo>
                    <a:pt x="2425" y="43370"/>
                  </a:lnTo>
                  <a:lnTo>
                    <a:pt x="2387" y="43853"/>
                  </a:lnTo>
                  <a:lnTo>
                    <a:pt x="2222" y="43891"/>
                  </a:lnTo>
                  <a:lnTo>
                    <a:pt x="2082" y="43980"/>
                  </a:lnTo>
                  <a:lnTo>
                    <a:pt x="1714" y="42430"/>
                  </a:lnTo>
                  <a:lnTo>
                    <a:pt x="0" y="44640"/>
                  </a:lnTo>
                  <a:lnTo>
                    <a:pt x="1828" y="44284"/>
                  </a:lnTo>
                  <a:lnTo>
                    <a:pt x="1435" y="44919"/>
                  </a:lnTo>
                  <a:lnTo>
                    <a:pt x="2146" y="45770"/>
                  </a:lnTo>
                  <a:lnTo>
                    <a:pt x="2844" y="45453"/>
                  </a:lnTo>
                  <a:lnTo>
                    <a:pt x="3022" y="46748"/>
                  </a:lnTo>
                  <a:lnTo>
                    <a:pt x="4394" y="45072"/>
                  </a:lnTo>
                  <a:close/>
                </a:path>
                <a:path w="50800" h="69215">
                  <a:moveTo>
                    <a:pt x="5765" y="29400"/>
                  </a:moveTo>
                  <a:lnTo>
                    <a:pt x="5105" y="29133"/>
                  </a:lnTo>
                  <a:lnTo>
                    <a:pt x="4572" y="28968"/>
                  </a:lnTo>
                  <a:lnTo>
                    <a:pt x="3937" y="29756"/>
                  </a:lnTo>
                  <a:lnTo>
                    <a:pt x="4597" y="30035"/>
                  </a:lnTo>
                  <a:lnTo>
                    <a:pt x="5118" y="30187"/>
                  </a:lnTo>
                  <a:lnTo>
                    <a:pt x="5765" y="29400"/>
                  </a:lnTo>
                  <a:close/>
                </a:path>
                <a:path w="50800" h="69215">
                  <a:moveTo>
                    <a:pt x="7810" y="30594"/>
                  </a:moveTo>
                  <a:lnTo>
                    <a:pt x="7264" y="30441"/>
                  </a:lnTo>
                  <a:lnTo>
                    <a:pt x="6718" y="30238"/>
                  </a:lnTo>
                  <a:lnTo>
                    <a:pt x="6400" y="31216"/>
                  </a:lnTo>
                  <a:lnTo>
                    <a:pt x="6934" y="31394"/>
                  </a:lnTo>
                  <a:lnTo>
                    <a:pt x="7467" y="31584"/>
                  </a:lnTo>
                  <a:lnTo>
                    <a:pt x="7810" y="30594"/>
                  </a:lnTo>
                  <a:close/>
                </a:path>
                <a:path w="50800" h="69215">
                  <a:moveTo>
                    <a:pt x="8128" y="40436"/>
                  </a:moveTo>
                  <a:lnTo>
                    <a:pt x="8064" y="40144"/>
                  </a:lnTo>
                  <a:lnTo>
                    <a:pt x="6248" y="40144"/>
                  </a:lnTo>
                  <a:lnTo>
                    <a:pt x="6324" y="40335"/>
                  </a:lnTo>
                  <a:lnTo>
                    <a:pt x="6032" y="40157"/>
                  </a:lnTo>
                  <a:lnTo>
                    <a:pt x="5880" y="40144"/>
                  </a:lnTo>
                  <a:lnTo>
                    <a:pt x="5867" y="39966"/>
                  </a:lnTo>
                  <a:lnTo>
                    <a:pt x="6057" y="40119"/>
                  </a:lnTo>
                  <a:lnTo>
                    <a:pt x="6248" y="40119"/>
                  </a:lnTo>
                  <a:lnTo>
                    <a:pt x="8051" y="40119"/>
                  </a:lnTo>
                  <a:lnTo>
                    <a:pt x="8026" y="39966"/>
                  </a:lnTo>
                  <a:lnTo>
                    <a:pt x="7962" y="39725"/>
                  </a:lnTo>
                  <a:lnTo>
                    <a:pt x="7899" y="39370"/>
                  </a:lnTo>
                  <a:lnTo>
                    <a:pt x="7823" y="38925"/>
                  </a:lnTo>
                  <a:lnTo>
                    <a:pt x="6807" y="38747"/>
                  </a:lnTo>
                  <a:lnTo>
                    <a:pt x="6438" y="39370"/>
                  </a:lnTo>
                  <a:lnTo>
                    <a:pt x="6134" y="39141"/>
                  </a:lnTo>
                  <a:lnTo>
                    <a:pt x="5791" y="39370"/>
                  </a:lnTo>
                  <a:lnTo>
                    <a:pt x="5778" y="39725"/>
                  </a:lnTo>
                  <a:lnTo>
                    <a:pt x="4762" y="38201"/>
                  </a:lnTo>
                  <a:lnTo>
                    <a:pt x="3200" y="40944"/>
                  </a:lnTo>
                  <a:lnTo>
                    <a:pt x="4965" y="41135"/>
                  </a:lnTo>
                  <a:lnTo>
                    <a:pt x="5194" y="42329"/>
                  </a:lnTo>
                  <a:lnTo>
                    <a:pt x="6985" y="41668"/>
                  </a:lnTo>
                  <a:lnTo>
                    <a:pt x="6515" y="40601"/>
                  </a:lnTo>
                  <a:lnTo>
                    <a:pt x="7188" y="41236"/>
                  </a:lnTo>
                  <a:lnTo>
                    <a:pt x="7924" y="40601"/>
                  </a:lnTo>
                  <a:lnTo>
                    <a:pt x="8128" y="40436"/>
                  </a:lnTo>
                  <a:close/>
                </a:path>
                <a:path w="50800" h="69215">
                  <a:moveTo>
                    <a:pt x="12077" y="17945"/>
                  </a:moveTo>
                  <a:lnTo>
                    <a:pt x="11023" y="17145"/>
                  </a:lnTo>
                  <a:lnTo>
                    <a:pt x="11010" y="16535"/>
                  </a:lnTo>
                  <a:lnTo>
                    <a:pt x="9994" y="16217"/>
                  </a:lnTo>
                  <a:lnTo>
                    <a:pt x="9639" y="16725"/>
                  </a:lnTo>
                  <a:lnTo>
                    <a:pt x="7937" y="16611"/>
                  </a:lnTo>
                  <a:lnTo>
                    <a:pt x="8102" y="19202"/>
                  </a:lnTo>
                  <a:lnTo>
                    <a:pt x="9766" y="18808"/>
                  </a:lnTo>
                  <a:lnTo>
                    <a:pt x="10845" y="19596"/>
                  </a:lnTo>
                  <a:lnTo>
                    <a:pt x="12077" y="17945"/>
                  </a:lnTo>
                  <a:close/>
                </a:path>
                <a:path w="50800" h="69215">
                  <a:moveTo>
                    <a:pt x="12395" y="36855"/>
                  </a:moveTo>
                  <a:lnTo>
                    <a:pt x="10795" y="36322"/>
                  </a:lnTo>
                  <a:lnTo>
                    <a:pt x="10858" y="37668"/>
                  </a:lnTo>
                  <a:lnTo>
                    <a:pt x="8242" y="38379"/>
                  </a:lnTo>
                  <a:lnTo>
                    <a:pt x="11696" y="40805"/>
                  </a:lnTo>
                  <a:lnTo>
                    <a:pt x="11772" y="38328"/>
                  </a:lnTo>
                  <a:lnTo>
                    <a:pt x="11671" y="37985"/>
                  </a:lnTo>
                  <a:lnTo>
                    <a:pt x="11544" y="37884"/>
                  </a:lnTo>
                  <a:lnTo>
                    <a:pt x="12395" y="36855"/>
                  </a:lnTo>
                  <a:close/>
                </a:path>
                <a:path w="50800" h="69215">
                  <a:moveTo>
                    <a:pt x="12725" y="2501"/>
                  </a:moveTo>
                  <a:lnTo>
                    <a:pt x="11658" y="2146"/>
                  </a:lnTo>
                  <a:lnTo>
                    <a:pt x="11328" y="3136"/>
                  </a:lnTo>
                  <a:lnTo>
                    <a:pt x="11861" y="3314"/>
                  </a:lnTo>
                  <a:lnTo>
                    <a:pt x="12407" y="3479"/>
                  </a:lnTo>
                  <a:lnTo>
                    <a:pt x="12725" y="2501"/>
                  </a:lnTo>
                  <a:close/>
                </a:path>
                <a:path w="50800" h="69215">
                  <a:moveTo>
                    <a:pt x="12941" y="45427"/>
                  </a:moveTo>
                  <a:lnTo>
                    <a:pt x="12001" y="44983"/>
                  </a:lnTo>
                  <a:lnTo>
                    <a:pt x="11518" y="44805"/>
                  </a:lnTo>
                  <a:lnTo>
                    <a:pt x="11404" y="45478"/>
                  </a:lnTo>
                  <a:lnTo>
                    <a:pt x="11290" y="45783"/>
                  </a:lnTo>
                  <a:lnTo>
                    <a:pt x="11290" y="46012"/>
                  </a:lnTo>
                  <a:lnTo>
                    <a:pt x="10693" y="45212"/>
                  </a:lnTo>
                  <a:lnTo>
                    <a:pt x="10198" y="45631"/>
                  </a:lnTo>
                  <a:lnTo>
                    <a:pt x="9766" y="46037"/>
                  </a:lnTo>
                  <a:lnTo>
                    <a:pt x="10668" y="47205"/>
                  </a:lnTo>
                  <a:lnTo>
                    <a:pt x="11150" y="46799"/>
                  </a:lnTo>
                  <a:lnTo>
                    <a:pt x="11303" y="46647"/>
                  </a:lnTo>
                  <a:lnTo>
                    <a:pt x="11328" y="47205"/>
                  </a:lnTo>
                  <a:lnTo>
                    <a:pt x="12941" y="45427"/>
                  </a:lnTo>
                  <a:close/>
                </a:path>
                <a:path w="50800" h="69215">
                  <a:moveTo>
                    <a:pt x="13779" y="68008"/>
                  </a:moveTo>
                  <a:lnTo>
                    <a:pt x="13652" y="67271"/>
                  </a:lnTo>
                  <a:lnTo>
                    <a:pt x="13131" y="67360"/>
                  </a:lnTo>
                  <a:lnTo>
                    <a:pt x="12357" y="66573"/>
                  </a:lnTo>
                  <a:lnTo>
                    <a:pt x="10845" y="67906"/>
                  </a:lnTo>
                  <a:lnTo>
                    <a:pt x="11772" y="68707"/>
                  </a:lnTo>
                  <a:lnTo>
                    <a:pt x="12255" y="69164"/>
                  </a:lnTo>
                  <a:lnTo>
                    <a:pt x="13195" y="68783"/>
                  </a:lnTo>
                  <a:lnTo>
                    <a:pt x="13360" y="68160"/>
                  </a:lnTo>
                  <a:lnTo>
                    <a:pt x="13779" y="68008"/>
                  </a:lnTo>
                  <a:close/>
                </a:path>
                <a:path w="50800" h="69215">
                  <a:moveTo>
                    <a:pt x="13830" y="31991"/>
                  </a:moveTo>
                  <a:lnTo>
                    <a:pt x="13538" y="31661"/>
                  </a:lnTo>
                  <a:lnTo>
                    <a:pt x="12928" y="30899"/>
                  </a:lnTo>
                  <a:lnTo>
                    <a:pt x="12395" y="32194"/>
                  </a:lnTo>
                  <a:lnTo>
                    <a:pt x="13157" y="32486"/>
                  </a:lnTo>
                  <a:lnTo>
                    <a:pt x="13677" y="32639"/>
                  </a:lnTo>
                  <a:lnTo>
                    <a:pt x="13830" y="31991"/>
                  </a:lnTo>
                  <a:close/>
                </a:path>
                <a:path w="50800" h="69215">
                  <a:moveTo>
                    <a:pt x="14287" y="26720"/>
                  </a:moveTo>
                  <a:lnTo>
                    <a:pt x="14084" y="26352"/>
                  </a:lnTo>
                  <a:lnTo>
                    <a:pt x="13830" y="26238"/>
                  </a:lnTo>
                  <a:lnTo>
                    <a:pt x="12687" y="26060"/>
                  </a:lnTo>
                  <a:lnTo>
                    <a:pt x="13677" y="28041"/>
                  </a:lnTo>
                  <a:lnTo>
                    <a:pt x="14211" y="27000"/>
                  </a:lnTo>
                  <a:lnTo>
                    <a:pt x="14287" y="26720"/>
                  </a:lnTo>
                  <a:close/>
                </a:path>
                <a:path w="50800" h="69215">
                  <a:moveTo>
                    <a:pt x="14973" y="55143"/>
                  </a:moveTo>
                  <a:lnTo>
                    <a:pt x="14465" y="54978"/>
                  </a:lnTo>
                  <a:lnTo>
                    <a:pt x="13957" y="54813"/>
                  </a:lnTo>
                  <a:lnTo>
                    <a:pt x="13703" y="55613"/>
                  </a:lnTo>
                  <a:lnTo>
                    <a:pt x="14211" y="55753"/>
                  </a:lnTo>
                  <a:lnTo>
                    <a:pt x="14719" y="55943"/>
                  </a:lnTo>
                  <a:lnTo>
                    <a:pt x="14973" y="55143"/>
                  </a:lnTo>
                  <a:close/>
                </a:path>
                <a:path w="50800" h="69215">
                  <a:moveTo>
                    <a:pt x="15697" y="49872"/>
                  </a:moveTo>
                  <a:lnTo>
                    <a:pt x="15240" y="49390"/>
                  </a:lnTo>
                  <a:lnTo>
                    <a:pt x="14820" y="48768"/>
                  </a:lnTo>
                  <a:lnTo>
                    <a:pt x="14160" y="49530"/>
                  </a:lnTo>
                  <a:lnTo>
                    <a:pt x="14617" y="49999"/>
                  </a:lnTo>
                  <a:lnTo>
                    <a:pt x="15024" y="50622"/>
                  </a:lnTo>
                  <a:lnTo>
                    <a:pt x="15697" y="49872"/>
                  </a:lnTo>
                  <a:close/>
                </a:path>
                <a:path w="50800" h="69215">
                  <a:moveTo>
                    <a:pt x="16205" y="40601"/>
                  </a:moveTo>
                  <a:lnTo>
                    <a:pt x="15697" y="40436"/>
                  </a:lnTo>
                  <a:lnTo>
                    <a:pt x="15189" y="40259"/>
                  </a:lnTo>
                  <a:lnTo>
                    <a:pt x="14935" y="41059"/>
                  </a:lnTo>
                  <a:lnTo>
                    <a:pt x="15443" y="41224"/>
                  </a:lnTo>
                  <a:lnTo>
                    <a:pt x="15951" y="41402"/>
                  </a:lnTo>
                  <a:lnTo>
                    <a:pt x="16205" y="40601"/>
                  </a:lnTo>
                  <a:close/>
                </a:path>
                <a:path w="50800" h="69215">
                  <a:moveTo>
                    <a:pt x="16725" y="32397"/>
                  </a:moveTo>
                  <a:lnTo>
                    <a:pt x="16675" y="31381"/>
                  </a:lnTo>
                  <a:lnTo>
                    <a:pt x="16167" y="31216"/>
                  </a:lnTo>
                  <a:lnTo>
                    <a:pt x="15481" y="31026"/>
                  </a:lnTo>
                  <a:lnTo>
                    <a:pt x="15519" y="32054"/>
                  </a:lnTo>
                  <a:lnTo>
                    <a:pt x="16027" y="32232"/>
                  </a:lnTo>
                  <a:lnTo>
                    <a:pt x="16725" y="32397"/>
                  </a:lnTo>
                  <a:close/>
                </a:path>
                <a:path w="50800" h="69215">
                  <a:moveTo>
                    <a:pt x="17233" y="60274"/>
                  </a:moveTo>
                  <a:lnTo>
                    <a:pt x="16268" y="59791"/>
                  </a:lnTo>
                  <a:lnTo>
                    <a:pt x="15963" y="59677"/>
                  </a:lnTo>
                  <a:lnTo>
                    <a:pt x="15722" y="59944"/>
                  </a:lnTo>
                  <a:lnTo>
                    <a:pt x="15684" y="60236"/>
                  </a:lnTo>
                  <a:lnTo>
                    <a:pt x="15582" y="61442"/>
                  </a:lnTo>
                  <a:lnTo>
                    <a:pt x="17233" y="60274"/>
                  </a:lnTo>
                  <a:close/>
                </a:path>
                <a:path w="50800" h="69215">
                  <a:moveTo>
                    <a:pt x="17335" y="52501"/>
                  </a:moveTo>
                  <a:lnTo>
                    <a:pt x="16611" y="52120"/>
                  </a:lnTo>
                  <a:lnTo>
                    <a:pt x="16052" y="51689"/>
                  </a:lnTo>
                  <a:lnTo>
                    <a:pt x="15278" y="52387"/>
                  </a:lnTo>
                  <a:lnTo>
                    <a:pt x="15989" y="52781"/>
                  </a:lnTo>
                  <a:lnTo>
                    <a:pt x="16548" y="53200"/>
                  </a:lnTo>
                  <a:lnTo>
                    <a:pt x="17335" y="52501"/>
                  </a:lnTo>
                  <a:close/>
                </a:path>
                <a:path w="50800" h="69215">
                  <a:moveTo>
                    <a:pt x="17576" y="19824"/>
                  </a:moveTo>
                  <a:lnTo>
                    <a:pt x="17551" y="18999"/>
                  </a:lnTo>
                  <a:lnTo>
                    <a:pt x="16141" y="19367"/>
                  </a:lnTo>
                  <a:lnTo>
                    <a:pt x="16713" y="20091"/>
                  </a:lnTo>
                  <a:lnTo>
                    <a:pt x="16979" y="20408"/>
                  </a:lnTo>
                  <a:lnTo>
                    <a:pt x="17564" y="20256"/>
                  </a:lnTo>
                  <a:lnTo>
                    <a:pt x="17576" y="19824"/>
                  </a:lnTo>
                  <a:close/>
                </a:path>
                <a:path w="50800" h="69215">
                  <a:moveTo>
                    <a:pt x="17907" y="41021"/>
                  </a:moveTo>
                  <a:lnTo>
                    <a:pt x="16827" y="40640"/>
                  </a:lnTo>
                  <a:lnTo>
                    <a:pt x="16344" y="41148"/>
                  </a:lnTo>
                  <a:lnTo>
                    <a:pt x="15646" y="41795"/>
                  </a:lnTo>
                  <a:lnTo>
                    <a:pt x="16713" y="42176"/>
                  </a:lnTo>
                  <a:lnTo>
                    <a:pt x="17195" y="41668"/>
                  </a:lnTo>
                  <a:lnTo>
                    <a:pt x="17907" y="41021"/>
                  </a:lnTo>
                  <a:close/>
                </a:path>
                <a:path w="50800" h="69215">
                  <a:moveTo>
                    <a:pt x="18199" y="330"/>
                  </a:moveTo>
                  <a:lnTo>
                    <a:pt x="17691" y="177"/>
                  </a:lnTo>
                  <a:lnTo>
                    <a:pt x="17183" y="0"/>
                  </a:lnTo>
                  <a:lnTo>
                    <a:pt x="16916" y="787"/>
                  </a:lnTo>
                  <a:lnTo>
                    <a:pt x="17424" y="965"/>
                  </a:lnTo>
                  <a:lnTo>
                    <a:pt x="17932" y="1117"/>
                  </a:lnTo>
                  <a:lnTo>
                    <a:pt x="18199" y="330"/>
                  </a:lnTo>
                  <a:close/>
                </a:path>
                <a:path w="50800" h="69215">
                  <a:moveTo>
                    <a:pt x="19697" y="27203"/>
                  </a:moveTo>
                  <a:lnTo>
                    <a:pt x="19532" y="26555"/>
                  </a:lnTo>
                  <a:lnTo>
                    <a:pt x="19075" y="26631"/>
                  </a:lnTo>
                  <a:lnTo>
                    <a:pt x="17868" y="26263"/>
                  </a:lnTo>
                  <a:lnTo>
                    <a:pt x="18542" y="28397"/>
                  </a:lnTo>
                  <a:lnTo>
                    <a:pt x="19405" y="27470"/>
                  </a:lnTo>
                  <a:lnTo>
                    <a:pt x="19697" y="27203"/>
                  </a:lnTo>
                  <a:close/>
                </a:path>
                <a:path w="50800" h="69215">
                  <a:moveTo>
                    <a:pt x="19761" y="46456"/>
                  </a:moveTo>
                  <a:lnTo>
                    <a:pt x="19215" y="46189"/>
                  </a:lnTo>
                  <a:lnTo>
                    <a:pt x="19265" y="45643"/>
                  </a:lnTo>
                  <a:lnTo>
                    <a:pt x="18757" y="45339"/>
                  </a:lnTo>
                  <a:lnTo>
                    <a:pt x="18288" y="45237"/>
                  </a:lnTo>
                  <a:lnTo>
                    <a:pt x="16459" y="44970"/>
                  </a:lnTo>
                  <a:lnTo>
                    <a:pt x="17310" y="47586"/>
                  </a:lnTo>
                  <a:lnTo>
                    <a:pt x="18783" y="46901"/>
                  </a:lnTo>
                  <a:lnTo>
                    <a:pt x="19265" y="47294"/>
                  </a:lnTo>
                  <a:lnTo>
                    <a:pt x="19761" y="46456"/>
                  </a:lnTo>
                  <a:close/>
                </a:path>
                <a:path w="50800" h="69215">
                  <a:moveTo>
                    <a:pt x="20091" y="13525"/>
                  </a:moveTo>
                  <a:lnTo>
                    <a:pt x="19621" y="13347"/>
                  </a:lnTo>
                  <a:lnTo>
                    <a:pt x="19316" y="13271"/>
                  </a:lnTo>
                  <a:lnTo>
                    <a:pt x="17995" y="13246"/>
                  </a:lnTo>
                  <a:lnTo>
                    <a:pt x="19469" y="14884"/>
                  </a:lnTo>
                  <a:lnTo>
                    <a:pt x="19951" y="13919"/>
                  </a:lnTo>
                  <a:lnTo>
                    <a:pt x="20091" y="13525"/>
                  </a:lnTo>
                  <a:close/>
                </a:path>
                <a:path w="50800" h="69215">
                  <a:moveTo>
                    <a:pt x="20497" y="57061"/>
                  </a:moveTo>
                  <a:lnTo>
                    <a:pt x="19024" y="55422"/>
                  </a:lnTo>
                  <a:lnTo>
                    <a:pt x="18554" y="56375"/>
                  </a:lnTo>
                  <a:lnTo>
                    <a:pt x="18402" y="56781"/>
                  </a:lnTo>
                  <a:lnTo>
                    <a:pt x="18872" y="56959"/>
                  </a:lnTo>
                  <a:lnTo>
                    <a:pt x="19164" y="57010"/>
                  </a:lnTo>
                  <a:lnTo>
                    <a:pt x="20497" y="57061"/>
                  </a:lnTo>
                  <a:close/>
                </a:path>
                <a:path w="50800" h="69215">
                  <a:moveTo>
                    <a:pt x="21259" y="44259"/>
                  </a:moveTo>
                  <a:lnTo>
                    <a:pt x="20802" y="44094"/>
                  </a:lnTo>
                  <a:lnTo>
                    <a:pt x="20497" y="44018"/>
                  </a:lnTo>
                  <a:lnTo>
                    <a:pt x="19164" y="43992"/>
                  </a:lnTo>
                  <a:lnTo>
                    <a:pt x="20650" y="45618"/>
                  </a:lnTo>
                  <a:lnTo>
                    <a:pt x="21120" y="44653"/>
                  </a:lnTo>
                  <a:lnTo>
                    <a:pt x="21259" y="44259"/>
                  </a:lnTo>
                  <a:close/>
                </a:path>
                <a:path w="50800" h="69215">
                  <a:moveTo>
                    <a:pt x="21666" y="59855"/>
                  </a:moveTo>
                  <a:lnTo>
                    <a:pt x="20269" y="60045"/>
                  </a:lnTo>
                  <a:lnTo>
                    <a:pt x="19964" y="60185"/>
                  </a:lnTo>
                  <a:lnTo>
                    <a:pt x="19380" y="60388"/>
                  </a:lnTo>
                  <a:lnTo>
                    <a:pt x="19596" y="60845"/>
                  </a:lnTo>
                  <a:lnTo>
                    <a:pt x="20180" y="61722"/>
                  </a:lnTo>
                  <a:lnTo>
                    <a:pt x="21666" y="59855"/>
                  </a:lnTo>
                  <a:close/>
                </a:path>
                <a:path w="50800" h="69215">
                  <a:moveTo>
                    <a:pt x="21767" y="39776"/>
                  </a:moveTo>
                  <a:lnTo>
                    <a:pt x="19253" y="37947"/>
                  </a:lnTo>
                  <a:lnTo>
                    <a:pt x="18986" y="37719"/>
                  </a:lnTo>
                  <a:lnTo>
                    <a:pt x="18783" y="37630"/>
                  </a:lnTo>
                  <a:lnTo>
                    <a:pt x="18542" y="37782"/>
                  </a:lnTo>
                  <a:lnTo>
                    <a:pt x="18465" y="37973"/>
                  </a:lnTo>
                  <a:lnTo>
                    <a:pt x="16433" y="40195"/>
                  </a:lnTo>
                  <a:lnTo>
                    <a:pt x="21767" y="39776"/>
                  </a:lnTo>
                  <a:close/>
                </a:path>
                <a:path w="50800" h="69215">
                  <a:moveTo>
                    <a:pt x="22694" y="32308"/>
                  </a:moveTo>
                  <a:lnTo>
                    <a:pt x="22453" y="31826"/>
                  </a:lnTo>
                  <a:lnTo>
                    <a:pt x="22123" y="31242"/>
                  </a:lnTo>
                  <a:lnTo>
                    <a:pt x="21412" y="31889"/>
                  </a:lnTo>
                  <a:lnTo>
                    <a:pt x="21653" y="32372"/>
                  </a:lnTo>
                  <a:lnTo>
                    <a:pt x="21983" y="32943"/>
                  </a:lnTo>
                  <a:lnTo>
                    <a:pt x="22694" y="32308"/>
                  </a:lnTo>
                  <a:close/>
                </a:path>
                <a:path w="50800" h="69215">
                  <a:moveTo>
                    <a:pt x="24066" y="11112"/>
                  </a:moveTo>
                  <a:lnTo>
                    <a:pt x="22923" y="10718"/>
                  </a:lnTo>
                  <a:lnTo>
                    <a:pt x="22733" y="11290"/>
                  </a:lnTo>
                  <a:lnTo>
                    <a:pt x="22542" y="11836"/>
                  </a:lnTo>
                  <a:lnTo>
                    <a:pt x="23698" y="12217"/>
                  </a:lnTo>
                  <a:lnTo>
                    <a:pt x="23888" y="11658"/>
                  </a:lnTo>
                  <a:lnTo>
                    <a:pt x="24066" y="11112"/>
                  </a:lnTo>
                  <a:close/>
                </a:path>
                <a:path w="50800" h="69215">
                  <a:moveTo>
                    <a:pt x="24307" y="41948"/>
                  </a:moveTo>
                  <a:lnTo>
                    <a:pt x="22821" y="40335"/>
                  </a:lnTo>
                  <a:lnTo>
                    <a:pt x="22352" y="41287"/>
                  </a:lnTo>
                  <a:lnTo>
                    <a:pt x="22212" y="41681"/>
                  </a:lnTo>
                  <a:lnTo>
                    <a:pt x="22682" y="41859"/>
                  </a:lnTo>
                  <a:lnTo>
                    <a:pt x="22974" y="41935"/>
                  </a:lnTo>
                  <a:lnTo>
                    <a:pt x="24307" y="41948"/>
                  </a:lnTo>
                  <a:close/>
                </a:path>
                <a:path w="50800" h="69215">
                  <a:moveTo>
                    <a:pt x="24384" y="23152"/>
                  </a:moveTo>
                  <a:lnTo>
                    <a:pt x="23876" y="22999"/>
                  </a:lnTo>
                  <a:lnTo>
                    <a:pt x="23368" y="22821"/>
                  </a:lnTo>
                  <a:lnTo>
                    <a:pt x="23101" y="23609"/>
                  </a:lnTo>
                  <a:lnTo>
                    <a:pt x="23609" y="23787"/>
                  </a:lnTo>
                  <a:lnTo>
                    <a:pt x="24117" y="23939"/>
                  </a:lnTo>
                  <a:lnTo>
                    <a:pt x="24384" y="23152"/>
                  </a:lnTo>
                  <a:close/>
                </a:path>
                <a:path w="50800" h="69215">
                  <a:moveTo>
                    <a:pt x="25336" y="24472"/>
                  </a:moveTo>
                  <a:lnTo>
                    <a:pt x="24841" y="24307"/>
                  </a:lnTo>
                  <a:lnTo>
                    <a:pt x="24333" y="24130"/>
                  </a:lnTo>
                  <a:lnTo>
                    <a:pt x="24066" y="24917"/>
                  </a:lnTo>
                  <a:lnTo>
                    <a:pt x="24574" y="25095"/>
                  </a:lnTo>
                  <a:lnTo>
                    <a:pt x="25082" y="25247"/>
                  </a:lnTo>
                  <a:lnTo>
                    <a:pt x="25336" y="24472"/>
                  </a:lnTo>
                  <a:close/>
                </a:path>
                <a:path w="50800" h="69215">
                  <a:moveTo>
                    <a:pt x="25920" y="34328"/>
                  </a:moveTo>
                  <a:lnTo>
                    <a:pt x="24295" y="35826"/>
                  </a:lnTo>
                  <a:lnTo>
                    <a:pt x="25247" y="36296"/>
                  </a:lnTo>
                  <a:lnTo>
                    <a:pt x="25641" y="36436"/>
                  </a:lnTo>
                  <a:lnTo>
                    <a:pt x="25819" y="35966"/>
                  </a:lnTo>
                  <a:lnTo>
                    <a:pt x="25895" y="35661"/>
                  </a:lnTo>
                  <a:lnTo>
                    <a:pt x="25920" y="34328"/>
                  </a:lnTo>
                  <a:close/>
                </a:path>
                <a:path w="50800" h="69215">
                  <a:moveTo>
                    <a:pt x="26593" y="46101"/>
                  </a:moveTo>
                  <a:lnTo>
                    <a:pt x="25603" y="44132"/>
                  </a:lnTo>
                  <a:lnTo>
                    <a:pt x="25057" y="45161"/>
                  </a:lnTo>
                  <a:lnTo>
                    <a:pt x="24993" y="45440"/>
                  </a:lnTo>
                  <a:lnTo>
                    <a:pt x="25184" y="45808"/>
                  </a:lnTo>
                  <a:lnTo>
                    <a:pt x="25438" y="45923"/>
                  </a:lnTo>
                  <a:lnTo>
                    <a:pt x="26593" y="46101"/>
                  </a:lnTo>
                  <a:close/>
                </a:path>
                <a:path w="50800" h="69215">
                  <a:moveTo>
                    <a:pt x="28054" y="54584"/>
                  </a:moveTo>
                  <a:lnTo>
                    <a:pt x="26860" y="53924"/>
                  </a:lnTo>
                  <a:lnTo>
                    <a:pt x="26225" y="54483"/>
                  </a:lnTo>
                  <a:lnTo>
                    <a:pt x="26479" y="52641"/>
                  </a:lnTo>
                  <a:lnTo>
                    <a:pt x="25019" y="54279"/>
                  </a:lnTo>
                  <a:lnTo>
                    <a:pt x="26022" y="52679"/>
                  </a:lnTo>
                  <a:lnTo>
                    <a:pt x="23279" y="53098"/>
                  </a:lnTo>
                  <a:lnTo>
                    <a:pt x="23406" y="52730"/>
                  </a:lnTo>
                  <a:lnTo>
                    <a:pt x="22809" y="52425"/>
                  </a:lnTo>
                  <a:lnTo>
                    <a:pt x="22580" y="52768"/>
                  </a:lnTo>
                  <a:lnTo>
                    <a:pt x="22656" y="52184"/>
                  </a:lnTo>
                  <a:lnTo>
                    <a:pt x="21945" y="51600"/>
                  </a:lnTo>
                  <a:lnTo>
                    <a:pt x="21348" y="51777"/>
                  </a:lnTo>
                  <a:lnTo>
                    <a:pt x="21437" y="49936"/>
                  </a:lnTo>
                  <a:lnTo>
                    <a:pt x="19367" y="51092"/>
                  </a:lnTo>
                  <a:lnTo>
                    <a:pt x="20916" y="52006"/>
                  </a:lnTo>
                  <a:lnTo>
                    <a:pt x="19659" y="53098"/>
                  </a:lnTo>
                  <a:lnTo>
                    <a:pt x="21869" y="54775"/>
                  </a:lnTo>
                  <a:lnTo>
                    <a:pt x="22504" y="53174"/>
                  </a:lnTo>
                  <a:lnTo>
                    <a:pt x="22529" y="53340"/>
                  </a:lnTo>
                  <a:lnTo>
                    <a:pt x="22720" y="53454"/>
                  </a:lnTo>
                  <a:lnTo>
                    <a:pt x="22885" y="53454"/>
                  </a:lnTo>
                  <a:lnTo>
                    <a:pt x="22809" y="53581"/>
                  </a:lnTo>
                  <a:lnTo>
                    <a:pt x="22745" y="53784"/>
                  </a:lnTo>
                  <a:lnTo>
                    <a:pt x="22783" y="53936"/>
                  </a:lnTo>
                  <a:lnTo>
                    <a:pt x="23672" y="56426"/>
                  </a:lnTo>
                  <a:lnTo>
                    <a:pt x="24574" y="54991"/>
                  </a:lnTo>
                  <a:lnTo>
                    <a:pt x="26035" y="54737"/>
                  </a:lnTo>
                  <a:lnTo>
                    <a:pt x="25476" y="55803"/>
                  </a:lnTo>
                  <a:lnTo>
                    <a:pt x="27381" y="56553"/>
                  </a:lnTo>
                  <a:lnTo>
                    <a:pt x="27749" y="55435"/>
                  </a:lnTo>
                  <a:lnTo>
                    <a:pt x="28054" y="54584"/>
                  </a:lnTo>
                  <a:close/>
                </a:path>
                <a:path w="50800" h="69215">
                  <a:moveTo>
                    <a:pt x="28689" y="29984"/>
                  </a:moveTo>
                  <a:lnTo>
                    <a:pt x="28638" y="28981"/>
                  </a:lnTo>
                  <a:lnTo>
                    <a:pt x="28130" y="28790"/>
                  </a:lnTo>
                  <a:lnTo>
                    <a:pt x="27432" y="28613"/>
                  </a:lnTo>
                  <a:lnTo>
                    <a:pt x="27482" y="29629"/>
                  </a:lnTo>
                  <a:lnTo>
                    <a:pt x="27990" y="29806"/>
                  </a:lnTo>
                  <a:lnTo>
                    <a:pt x="28689" y="29984"/>
                  </a:lnTo>
                  <a:close/>
                </a:path>
                <a:path w="50800" h="69215">
                  <a:moveTo>
                    <a:pt x="29337" y="42138"/>
                  </a:moveTo>
                  <a:lnTo>
                    <a:pt x="28867" y="41973"/>
                  </a:lnTo>
                  <a:lnTo>
                    <a:pt x="28562" y="41884"/>
                  </a:lnTo>
                  <a:lnTo>
                    <a:pt x="27241" y="41871"/>
                  </a:lnTo>
                  <a:lnTo>
                    <a:pt x="28714" y="43484"/>
                  </a:lnTo>
                  <a:lnTo>
                    <a:pt x="29197" y="42532"/>
                  </a:lnTo>
                  <a:lnTo>
                    <a:pt x="29337" y="42138"/>
                  </a:lnTo>
                  <a:close/>
                </a:path>
                <a:path w="50800" h="69215">
                  <a:moveTo>
                    <a:pt x="29375" y="50342"/>
                  </a:moveTo>
                  <a:lnTo>
                    <a:pt x="28829" y="50165"/>
                  </a:lnTo>
                  <a:lnTo>
                    <a:pt x="28270" y="49974"/>
                  </a:lnTo>
                  <a:lnTo>
                    <a:pt x="27876" y="51117"/>
                  </a:lnTo>
                  <a:lnTo>
                    <a:pt x="28448" y="51308"/>
                  </a:lnTo>
                  <a:lnTo>
                    <a:pt x="28994" y="51511"/>
                  </a:lnTo>
                  <a:lnTo>
                    <a:pt x="29375" y="50342"/>
                  </a:lnTo>
                  <a:close/>
                </a:path>
                <a:path w="50800" h="69215">
                  <a:moveTo>
                    <a:pt x="29603" y="11734"/>
                  </a:moveTo>
                  <a:lnTo>
                    <a:pt x="28956" y="10972"/>
                  </a:lnTo>
                  <a:lnTo>
                    <a:pt x="28562" y="10350"/>
                  </a:lnTo>
                  <a:lnTo>
                    <a:pt x="27381" y="10515"/>
                  </a:lnTo>
                  <a:lnTo>
                    <a:pt x="28016" y="11303"/>
                  </a:lnTo>
                  <a:lnTo>
                    <a:pt x="28409" y="11912"/>
                  </a:lnTo>
                  <a:lnTo>
                    <a:pt x="29603" y="11734"/>
                  </a:lnTo>
                  <a:close/>
                </a:path>
                <a:path w="50800" h="69215">
                  <a:moveTo>
                    <a:pt x="30124" y="17005"/>
                  </a:moveTo>
                  <a:lnTo>
                    <a:pt x="29679" y="15798"/>
                  </a:lnTo>
                  <a:lnTo>
                    <a:pt x="29857" y="15354"/>
                  </a:lnTo>
                  <a:lnTo>
                    <a:pt x="29222" y="15011"/>
                  </a:lnTo>
                  <a:lnTo>
                    <a:pt x="28956" y="15430"/>
                  </a:lnTo>
                  <a:lnTo>
                    <a:pt x="28257" y="16294"/>
                  </a:lnTo>
                  <a:lnTo>
                    <a:pt x="30124" y="17005"/>
                  </a:lnTo>
                  <a:close/>
                </a:path>
                <a:path w="50800" h="69215">
                  <a:moveTo>
                    <a:pt x="31826" y="33794"/>
                  </a:moveTo>
                  <a:lnTo>
                    <a:pt x="31623" y="33350"/>
                  </a:lnTo>
                  <a:lnTo>
                    <a:pt x="30784" y="31940"/>
                  </a:lnTo>
                  <a:lnTo>
                    <a:pt x="29108" y="34086"/>
                  </a:lnTo>
                  <a:lnTo>
                    <a:pt x="30543" y="34683"/>
                  </a:lnTo>
                  <a:lnTo>
                    <a:pt x="30480" y="35013"/>
                  </a:lnTo>
                  <a:lnTo>
                    <a:pt x="27749" y="33629"/>
                  </a:lnTo>
                  <a:lnTo>
                    <a:pt x="29578" y="38747"/>
                  </a:lnTo>
                  <a:lnTo>
                    <a:pt x="30695" y="35674"/>
                  </a:lnTo>
                  <a:lnTo>
                    <a:pt x="31369" y="36068"/>
                  </a:lnTo>
                  <a:lnTo>
                    <a:pt x="31496" y="35052"/>
                  </a:lnTo>
                  <a:lnTo>
                    <a:pt x="31191" y="34645"/>
                  </a:lnTo>
                  <a:lnTo>
                    <a:pt x="31635" y="34429"/>
                  </a:lnTo>
                  <a:lnTo>
                    <a:pt x="31826" y="33794"/>
                  </a:lnTo>
                  <a:close/>
                </a:path>
                <a:path w="50800" h="69215">
                  <a:moveTo>
                    <a:pt x="32435" y="54470"/>
                  </a:moveTo>
                  <a:lnTo>
                    <a:pt x="30530" y="55092"/>
                  </a:lnTo>
                  <a:lnTo>
                    <a:pt x="31546" y="55727"/>
                  </a:lnTo>
                  <a:lnTo>
                    <a:pt x="31800" y="55867"/>
                  </a:lnTo>
                  <a:lnTo>
                    <a:pt x="32169" y="55854"/>
                  </a:lnTo>
                  <a:lnTo>
                    <a:pt x="32258" y="55537"/>
                  </a:lnTo>
                  <a:lnTo>
                    <a:pt x="32435" y="54470"/>
                  </a:lnTo>
                  <a:close/>
                </a:path>
                <a:path w="50800" h="69215">
                  <a:moveTo>
                    <a:pt x="32639" y="24003"/>
                  </a:moveTo>
                  <a:lnTo>
                    <a:pt x="32016" y="22072"/>
                  </a:lnTo>
                  <a:lnTo>
                    <a:pt x="31369" y="23101"/>
                  </a:lnTo>
                  <a:lnTo>
                    <a:pt x="31242" y="23355"/>
                  </a:lnTo>
                  <a:lnTo>
                    <a:pt x="31267" y="23698"/>
                  </a:lnTo>
                  <a:lnTo>
                    <a:pt x="31572" y="23799"/>
                  </a:lnTo>
                  <a:lnTo>
                    <a:pt x="32639" y="24003"/>
                  </a:lnTo>
                  <a:close/>
                </a:path>
                <a:path w="50800" h="69215">
                  <a:moveTo>
                    <a:pt x="35306" y="26974"/>
                  </a:moveTo>
                  <a:lnTo>
                    <a:pt x="34759" y="26797"/>
                  </a:lnTo>
                  <a:lnTo>
                    <a:pt x="34226" y="26619"/>
                  </a:lnTo>
                  <a:lnTo>
                    <a:pt x="33909" y="27597"/>
                  </a:lnTo>
                  <a:lnTo>
                    <a:pt x="34442" y="27774"/>
                  </a:lnTo>
                  <a:lnTo>
                    <a:pt x="34988" y="27952"/>
                  </a:lnTo>
                  <a:lnTo>
                    <a:pt x="35306" y="26974"/>
                  </a:lnTo>
                  <a:close/>
                </a:path>
                <a:path w="50800" h="69215">
                  <a:moveTo>
                    <a:pt x="35953" y="40576"/>
                  </a:moveTo>
                  <a:lnTo>
                    <a:pt x="35318" y="39878"/>
                  </a:lnTo>
                  <a:lnTo>
                    <a:pt x="34836" y="40119"/>
                  </a:lnTo>
                  <a:lnTo>
                    <a:pt x="34251" y="40449"/>
                  </a:lnTo>
                  <a:lnTo>
                    <a:pt x="34886" y="41148"/>
                  </a:lnTo>
                  <a:lnTo>
                    <a:pt x="35382" y="40919"/>
                  </a:lnTo>
                  <a:lnTo>
                    <a:pt x="35953" y="40576"/>
                  </a:lnTo>
                  <a:close/>
                </a:path>
                <a:path w="50800" h="69215">
                  <a:moveTo>
                    <a:pt x="35966" y="56095"/>
                  </a:moveTo>
                  <a:lnTo>
                    <a:pt x="35191" y="54089"/>
                  </a:lnTo>
                  <a:lnTo>
                    <a:pt x="34912" y="54013"/>
                  </a:lnTo>
                  <a:lnTo>
                    <a:pt x="32766" y="53860"/>
                  </a:lnTo>
                  <a:lnTo>
                    <a:pt x="35966" y="56095"/>
                  </a:lnTo>
                  <a:close/>
                </a:path>
                <a:path w="50800" h="69215">
                  <a:moveTo>
                    <a:pt x="36080" y="50977"/>
                  </a:moveTo>
                  <a:lnTo>
                    <a:pt x="35585" y="50825"/>
                  </a:lnTo>
                  <a:lnTo>
                    <a:pt x="35064" y="50647"/>
                  </a:lnTo>
                  <a:lnTo>
                    <a:pt x="34810" y="51447"/>
                  </a:lnTo>
                  <a:lnTo>
                    <a:pt x="35318" y="51600"/>
                  </a:lnTo>
                  <a:lnTo>
                    <a:pt x="35826" y="51777"/>
                  </a:lnTo>
                  <a:lnTo>
                    <a:pt x="36080" y="50977"/>
                  </a:lnTo>
                  <a:close/>
                </a:path>
                <a:path w="50800" h="69215">
                  <a:moveTo>
                    <a:pt x="36233" y="44805"/>
                  </a:moveTo>
                  <a:lnTo>
                    <a:pt x="34036" y="44704"/>
                  </a:lnTo>
                  <a:lnTo>
                    <a:pt x="33870" y="44691"/>
                  </a:lnTo>
                  <a:lnTo>
                    <a:pt x="33693" y="44488"/>
                  </a:lnTo>
                  <a:lnTo>
                    <a:pt x="33350" y="44488"/>
                  </a:lnTo>
                  <a:lnTo>
                    <a:pt x="33197" y="44729"/>
                  </a:lnTo>
                  <a:lnTo>
                    <a:pt x="32791" y="46507"/>
                  </a:lnTo>
                  <a:lnTo>
                    <a:pt x="36233" y="44805"/>
                  </a:lnTo>
                  <a:close/>
                </a:path>
                <a:path w="50800" h="69215">
                  <a:moveTo>
                    <a:pt x="38989" y="37401"/>
                  </a:moveTo>
                  <a:lnTo>
                    <a:pt x="37096" y="35331"/>
                  </a:lnTo>
                  <a:lnTo>
                    <a:pt x="36436" y="36093"/>
                  </a:lnTo>
                  <a:lnTo>
                    <a:pt x="36144" y="36703"/>
                  </a:lnTo>
                  <a:lnTo>
                    <a:pt x="36995" y="36855"/>
                  </a:lnTo>
                  <a:lnTo>
                    <a:pt x="37388" y="37147"/>
                  </a:lnTo>
                  <a:lnTo>
                    <a:pt x="38989" y="37401"/>
                  </a:lnTo>
                  <a:close/>
                </a:path>
                <a:path w="50800" h="69215">
                  <a:moveTo>
                    <a:pt x="39039" y="18580"/>
                  </a:moveTo>
                  <a:lnTo>
                    <a:pt x="38404" y="18288"/>
                  </a:lnTo>
                  <a:lnTo>
                    <a:pt x="37693" y="17780"/>
                  </a:lnTo>
                  <a:lnTo>
                    <a:pt x="37439" y="18834"/>
                  </a:lnTo>
                  <a:lnTo>
                    <a:pt x="38074" y="19126"/>
                  </a:lnTo>
                  <a:lnTo>
                    <a:pt x="38773" y="19659"/>
                  </a:lnTo>
                  <a:lnTo>
                    <a:pt x="39039" y="18580"/>
                  </a:lnTo>
                  <a:close/>
                </a:path>
                <a:path w="50800" h="69215">
                  <a:moveTo>
                    <a:pt x="40043" y="29057"/>
                  </a:moveTo>
                  <a:lnTo>
                    <a:pt x="39776" y="28816"/>
                  </a:lnTo>
                  <a:lnTo>
                    <a:pt x="39497" y="28778"/>
                  </a:lnTo>
                  <a:lnTo>
                    <a:pt x="38277" y="28676"/>
                  </a:lnTo>
                  <a:lnTo>
                    <a:pt x="39446" y="30327"/>
                  </a:lnTo>
                  <a:lnTo>
                    <a:pt x="39941" y="29362"/>
                  </a:lnTo>
                  <a:lnTo>
                    <a:pt x="40043" y="29057"/>
                  </a:lnTo>
                  <a:close/>
                </a:path>
                <a:path w="50800" h="69215">
                  <a:moveTo>
                    <a:pt x="40208" y="51752"/>
                  </a:moveTo>
                  <a:lnTo>
                    <a:pt x="39852" y="49123"/>
                  </a:lnTo>
                  <a:lnTo>
                    <a:pt x="38887" y="49479"/>
                  </a:lnTo>
                  <a:lnTo>
                    <a:pt x="38366" y="49784"/>
                  </a:lnTo>
                  <a:lnTo>
                    <a:pt x="38900" y="50342"/>
                  </a:lnTo>
                  <a:lnTo>
                    <a:pt x="39065" y="50749"/>
                  </a:lnTo>
                  <a:lnTo>
                    <a:pt x="40208" y="51752"/>
                  </a:lnTo>
                  <a:close/>
                </a:path>
                <a:path w="50800" h="69215">
                  <a:moveTo>
                    <a:pt x="42189" y="47002"/>
                  </a:moveTo>
                  <a:lnTo>
                    <a:pt x="41821" y="46545"/>
                  </a:lnTo>
                  <a:lnTo>
                    <a:pt x="41414" y="46101"/>
                  </a:lnTo>
                  <a:lnTo>
                    <a:pt x="40513" y="46951"/>
                  </a:lnTo>
                  <a:lnTo>
                    <a:pt x="40894" y="47409"/>
                  </a:lnTo>
                  <a:lnTo>
                    <a:pt x="41287" y="47866"/>
                  </a:lnTo>
                  <a:lnTo>
                    <a:pt x="42189" y="47002"/>
                  </a:lnTo>
                  <a:close/>
                </a:path>
                <a:path w="50800" h="69215">
                  <a:moveTo>
                    <a:pt x="42341" y="53009"/>
                  </a:moveTo>
                  <a:lnTo>
                    <a:pt x="42100" y="52514"/>
                  </a:lnTo>
                  <a:lnTo>
                    <a:pt x="41770" y="51943"/>
                  </a:lnTo>
                  <a:lnTo>
                    <a:pt x="41059" y="52578"/>
                  </a:lnTo>
                  <a:lnTo>
                    <a:pt x="41300" y="53060"/>
                  </a:lnTo>
                  <a:lnTo>
                    <a:pt x="41630" y="53644"/>
                  </a:lnTo>
                  <a:lnTo>
                    <a:pt x="42341" y="53009"/>
                  </a:lnTo>
                  <a:close/>
                </a:path>
                <a:path w="50800" h="69215">
                  <a:moveTo>
                    <a:pt x="42557" y="19202"/>
                  </a:moveTo>
                  <a:lnTo>
                    <a:pt x="42202" y="18669"/>
                  </a:lnTo>
                  <a:lnTo>
                    <a:pt x="42062" y="18376"/>
                  </a:lnTo>
                  <a:lnTo>
                    <a:pt x="41046" y="17386"/>
                  </a:lnTo>
                  <a:lnTo>
                    <a:pt x="41109" y="19748"/>
                  </a:lnTo>
                  <a:lnTo>
                    <a:pt x="42113" y="19418"/>
                  </a:lnTo>
                  <a:lnTo>
                    <a:pt x="42557" y="19202"/>
                  </a:lnTo>
                  <a:close/>
                </a:path>
                <a:path w="50800" h="69215">
                  <a:moveTo>
                    <a:pt x="42862" y="42811"/>
                  </a:moveTo>
                  <a:lnTo>
                    <a:pt x="41694" y="41160"/>
                  </a:lnTo>
                  <a:lnTo>
                    <a:pt x="41198" y="42151"/>
                  </a:lnTo>
                  <a:lnTo>
                    <a:pt x="41097" y="42443"/>
                  </a:lnTo>
                  <a:lnTo>
                    <a:pt x="41376" y="42672"/>
                  </a:lnTo>
                  <a:lnTo>
                    <a:pt x="41643" y="42735"/>
                  </a:lnTo>
                  <a:lnTo>
                    <a:pt x="42862" y="42811"/>
                  </a:lnTo>
                  <a:close/>
                </a:path>
                <a:path w="50800" h="69215">
                  <a:moveTo>
                    <a:pt x="43713" y="29972"/>
                  </a:moveTo>
                  <a:lnTo>
                    <a:pt x="43637" y="27597"/>
                  </a:lnTo>
                  <a:lnTo>
                    <a:pt x="42646" y="27952"/>
                  </a:lnTo>
                  <a:lnTo>
                    <a:pt x="42202" y="28206"/>
                  </a:lnTo>
                  <a:lnTo>
                    <a:pt x="42532" y="28651"/>
                  </a:lnTo>
                  <a:lnTo>
                    <a:pt x="42697" y="28994"/>
                  </a:lnTo>
                  <a:lnTo>
                    <a:pt x="43713" y="29972"/>
                  </a:lnTo>
                  <a:close/>
                </a:path>
                <a:path w="50800" h="69215">
                  <a:moveTo>
                    <a:pt x="44411" y="35877"/>
                  </a:moveTo>
                  <a:lnTo>
                    <a:pt x="42875" y="36068"/>
                  </a:lnTo>
                  <a:lnTo>
                    <a:pt x="42710" y="36029"/>
                  </a:lnTo>
                  <a:lnTo>
                    <a:pt x="42303" y="35598"/>
                  </a:lnTo>
                  <a:lnTo>
                    <a:pt x="41643" y="36283"/>
                  </a:lnTo>
                  <a:lnTo>
                    <a:pt x="42151" y="36664"/>
                  </a:lnTo>
                  <a:lnTo>
                    <a:pt x="42964" y="37579"/>
                  </a:lnTo>
                  <a:lnTo>
                    <a:pt x="44411" y="35877"/>
                  </a:lnTo>
                  <a:close/>
                </a:path>
                <a:path w="50800" h="69215">
                  <a:moveTo>
                    <a:pt x="45783" y="56591"/>
                  </a:moveTo>
                  <a:lnTo>
                    <a:pt x="45275" y="56426"/>
                  </a:lnTo>
                  <a:lnTo>
                    <a:pt x="44767" y="56261"/>
                  </a:lnTo>
                  <a:lnTo>
                    <a:pt x="44500" y="57061"/>
                  </a:lnTo>
                  <a:lnTo>
                    <a:pt x="45008" y="57200"/>
                  </a:lnTo>
                  <a:lnTo>
                    <a:pt x="45529" y="57391"/>
                  </a:lnTo>
                  <a:lnTo>
                    <a:pt x="45783" y="56591"/>
                  </a:lnTo>
                  <a:close/>
                </a:path>
                <a:path w="50800" h="69215">
                  <a:moveTo>
                    <a:pt x="45859" y="46837"/>
                  </a:moveTo>
                  <a:lnTo>
                    <a:pt x="45313" y="46672"/>
                  </a:lnTo>
                  <a:lnTo>
                    <a:pt x="44792" y="46482"/>
                  </a:lnTo>
                  <a:lnTo>
                    <a:pt x="44450" y="47472"/>
                  </a:lnTo>
                  <a:lnTo>
                    <a:pt x="44996" y="47637"/>
                  </a:lnTo>
                  <a:lnTo>
                    <a:pt x="45529" y="47828"/>
                  </a:lnTo>
                  <a:lnTo>
                    <a:pt x="45859" y="46837"/>
                  </a:lnTo>
                  <a:close/>
                </a:path>
                <a:path w="50800" h="69215">
                  <a:moveTo>
                    <a:pt x="47320" y="23355"/>
                  </a:moveTo>
                  <a:lnTo>
                    <a:pt x="46151" y="21717"/>
                  </a:lnTo>
                  <a:lnTo>
                    <a:pt x="45656" y="22669"/>
                  </a:lnTo>
                  <a:lnTo>
                    <a:pt x="45554" y="22987"/>
                  </a:lnTo>
                  <a:lnTo>
                    <a:pt x="45834" y="23228"/>
                  </a:lnTo>
                  <a:lnTo>
                    <a:pt x="46101" y="23266"/>
                  </a:lnTo>
                  <a:lnTo>
                    <a:pt x="47320" y="23355"/>
                  </a:lnTo>
                  <a:close/>
                </a:path>
                <a:path w="50800" h="69215">
                  <a:moveTo>
                    <a:pt x="47980" y="38227"/>
                  </a:moveTo>
                  <a:lnTo>
                    <a:pt x="46990" y="37884"/>
                  </a:lnTo>
                  <a:lnTo>
                    <a:pt x="46812" y="38430"/>
                  </a:lnTo>
                  <a:lnTo>
                    <a:pt x="46634" y="38963"/>
                  </a:lnTo>
                  <a:lnTo>
                    <a:pt x="47612" y="39293"/>
                  </a:lnTo>
                  <a:lnTo>
                    <a:pt x="47790" y="38747"/>
                  </a:lnTo>
                  <a:lnTo>
                    <a:pt x="47980" y="38227"/>
                  </a:lnTo>
                  <a:close/>
                </a:path>
                <a:path w="50800" h="69215">
                  <a:moveTo>
                    <a:pt x="48196" y="34607"/>
                  </a:moveTo>
                  <a:lnTo>
                    <a:pt x="46418" y="34188"/>
                  </a:lnTo>
                  <a:lnTo>
                    <a:pt x="46380" y="33604"/>
                  </a:lnTo>
                  <a:lnTo>
                    <a:pt x="45542" y="33566"/>
                  </a:lnTo>
                  <a:lnTo>
                    <a:pt x="45516" y="34099"/>
                  </a:lnTo>
                  <a:lnTo>
                    <a:pt x="45351" y="35775"/>
                  </a:lnTo>
                  <a:lnTo>
                    <a:pt x="48196" y="34607"/>
                  </a:lnTo>
                  <a:close/>
                </a:path>
                <a:path w="50800" h="69215">
                  <a:moveTo>
                    <a:pt x="48488" y="54546"/>
                  </a:moveTo>
                  <a:lnTo>
                    <a:pt x="46672" y="53492"/>
                  </a:lnTo>
                  <a:lnTo>
                    <a:pt x="46913" y="54737"/>
                  </a:lnTo>
                  <a:lnTo>
                    <a:pt x="47015" y="55016"/>
                  </a:lnTo>
                  <a:lnTo>
                    <a:pt x="47269" y="55346"/>
                  </a:lnTo>
                  <a:lnTo>
                    <a:pt x="47599" y="55168"/>
                  </a:lnTo>
                  <a:lnTo>
                    <a:pt x="48488" y="54546"/>
                  </a:lnTo>
                  <a:close/>
                </a:path>
                <a:path w="50800" h="69215">
                  <a:moveTo>
                    <a:pt x="48564" y="41148"/>
                  </a:moveTo>
                  <a:lnTo>
                    <a:pt x="48006" y="40982"/>
                  </a:lnTo>
                  <a:lnTo>
                    <a:pt x="47447" y="40779"/>
                  </a:lnTo>
                  <a:lnTo>
                    <a:pt x="47066" y="41935"/>
                  </a:lnTo>
                  <a:lnTo>
                    <a:pt x="47625" y="42125"/>
                  </a:lnTo>
                  <a:lnTo>
                    <a:pt x="48183" y="42303"/>
                  </a:lnTo>
                  <a:lnTo>
                    <a:pt x="48564" y="41148"/>
                  </a:lnTo>
                  <a:close/>
                </a:path>
                <a:path w="50800" h="69215">
                  <a:moveTo>
                    <a:pt x="48806" y="30568"/>
                  </a:moveTo>
                  <a:lnTo>
                    <a:pt x="48615" y="29337"/>
                  </a:lnTo>
                  <a:lnTo>
                    <a:pt x="48018" y="29451"/>
                  </a:lnTo>
                  <a:lnTo>
                    <a:pt x="47447" y="29591"/>
                  </a:lnTo>
                  <a:lnTo>
                    <a:pt x="47650" y="30822"/>
                  </a:lnTo>
                  <a:lnTo>
                    <a:pt x="48247" y="30695"/>
                  </a:lnTo>
                  <a:lnTo>
                    <a:pt x="48806" y="30568"/>
                  </a:lnTo>
                  <a:close/>
                </a:path>
                <a:path w="50800" h="69215">
                  <a:moveTo>
                    <a:pt x="48856" y="58547"/>
                  </a:moveTo>
                  <a:lnTo>
                    <a:pt x="47904" y="58102"/>
                  </a:lnTo>
                  <a:lnTo>
                    <a:pt x="47434" y="57924"/>
                  </a:lnTo>
                  <a:lnTo>
                    <a:pt x="47307" y="58585"/>
                  </a:lnTo>
                  <a:lnTo>
                    <a:pt x="47205" y="58902"/>
                  </a:lnTo>
                  <a:lnTo>
                    <a:pt x="47244" y="60337"/>
                  </a:lnTo>
                  <a:lnTo>
                    <a:pt x="48856" y="58547"/>
                  </a:lnTo>
                  <a:close/>
                </a:path>
                <a:path w="50800" h="69215">
                  <a:moveTo>
                    <a:pt x="48945" y="47066"/>
                  </a:moveTo>
                  <a:lnTo>
                    <a:pt x="48425" y="46901"/>
                  </a:lnTo>
                  <a:lnTo>
                    <a:pt x="47929" y="46736"/>
                  </a:lnTo>
                  <a:lnTo>
                    <a:pt x="47663" y="47523"/>
                  </a:lnTo>
                  <a:lnTo>
                    <a:pt x="48171" y="47688"/>
                  </a:lnTo>
                  <a:lnTo>
                    <a:pt x="48679" y="47866"/>
                  </a:lnTo>
                  <a:lnTo>
                    <a:pt x="48945" y="47066"/>
                  </a:lnTo>
                  <a:close/>
                </a:path>
                <a:path w="50800" h="69215">
                  <a:moveTo>
                    <a:pt x="50761" y="34404"/>
                  </a:moveTo>
                  <a:lnTo>
                    <a:pt x="50279" y="32842"/>
                  </a:lnTo>
                  <a:lnTo>
                    <a:pt x="49580" y="33718"/>
                  </a:lnTo>
                  <a:lnTo>
                    <a:pt x="48552" y="33274"/>
                  </a:lnTo>
                  <a:lnTo>
                    <a:pt x="48856" y="34899"/>
                  </a:lnTo>
                  <a:lnTo>
                    <a:pt x="49784" y="34531"/>
                  </a:lnTo>
                  <a:lnTo>
                    <a:pt x="50761" y="34404"/>
                  </a:lnTo>
                  <a:close/>
                </a:path>
              </a:pathLst>
            </a:custGeom>
            <a:solidFill>
              <a:srgbClr val="F25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974809" y="7700504"/>
              <a:ext cx="88265" cy="95885"/>
            </a:xfrm>
            <a:custGeom>
              <a:avLst/>
              <a:gdLst/>
              <a:ahLst/>
              <a:cxnLst/>
              <a:rect l="l" t="t" r="r" b="b"/>
              <a:pathLst>
                <a:path w="88265" h="95884">
                  <a:moveTo>
                    <a:pt x="1778" y="40855"/>
                  </a:moveTo>
                  <a:lnTo>
                    <a:pt x="1498" y="40627"/>
                  </a:lnTo>
                  <a:lnTo>
                    <a:pt x="1219" y="40589"/>
                  </a:lnTo>
                  <a:lnTo>
                    <a:pt x="0" y="40487"/>
                  </a:lnTo>
                  <a:lnTo>
                    <a:pt x="1168" y="42138"/>
                  </a:lnTo>
                  <a:lnTo>
                    <a:pt x="1663" y="41173"/>
                  </a:lnTo>
                  <a:lnTo>
                    <a:pt x="1778" y="40855"/>
                  </a:lnTo>
                  <a:close/>
                </a:path>
                <a:path w="88265" h="95884">
                  <a:moveTo>
                    <a:pt x="3822" y="49047"/>
                  </a:moveTo>
                  <a:lnTo>
                    <a:pt x="3263" y="48856"/>
                  </a:lnTo>
                  <a:lnTo>
                    <a:pt x="2705" y="48653"/>
                  </a:lnTo>
                  <a:lnTo>
                    <a:pt x="2324" y="49809"/>
                  </a:lnTo>
                  <a:lnTo>
                    <a:pt x="3441" y="50203"/>
                  </a:lnTo>
                  <a:lnTo>
                    <a:pt x="3822" y="49047"/>
                  </a:lnTo>
                  <a:close/>
                </a:path>
                <a:path w="88265" h="95884">
                  <a:moveTo>
                    <a:pt x="4483" y="60794"/>
                  </a:moveTo>
                  <a:lnTo>
                    <a:pt x="3937" y="60642"/>
                  </a:lnTo>
                  <a:lnTo>
                    <a:pt x="3403" y="60439"/>
                  </a:lnTo>
                  <a:lnTo>
                    <a:pt x="3073" y="61429"/>
                  </a:lnTo>
                  <a:lnTo>
                    <a:pt x="3619" y="61607"/>
                  </a:lnTo>
                  <a:lnTo>
                    <a:pt x="4152" y="61785"/>
                  </a:lnTo>
                  <a:lnTo>
                    <a:pt x="4483" y="60794"/>
                  </a:lnTo>
                  <a:close/>
                </a:path>
                <a:path w="88265" h="95884">
                  <a:moveTo>
                    <a:pt x="5867" y="28702"/>
                  </a:moveTo>
                  <a:lnTo>
                    <a:pt x="5689" y="27762"/>
                  </a:lnTo>
                  <a:lnTo>
                    <a:pt x="5080" y="28028"/>
                  </a:lnTo>
                  <a:lnTo>
                    <a:pt x="4597" y="28282"/>
                  </a:lnTo>
                  <a:lnTo>
                    <a:pt x="4775" y="29210"/>
                  </a:lnTo>
                  <a:lnTo>
                    <a:pt x="5384" y="28956"/>
                  </a:lnTo>
                  <a:lnTo>
                    <a:pt x="5867" y="28702"/>
                  </a:lnTo>
                  <a:close/>
                </a:path>
                <a:path w="88265" h="95884">
                  <a:moveTo>
                    <a:pt x="9258" y="39103"/>
                  </a:moveTo>
                  <a:lnTo>
                    <a:pt x="8750" y="38633"/>
                  </a:lnTo>
                  <a:lnTo>
                    <a:pt x="8102" y="37909"/>
                  </a:lnTo>
                  <a:lnTo>
                    <a:pt x="7734" y="39001"/>
                  </a:lnTo>
                  <a:lnTo>
                    <a:pt x="8242" y="39471"/>
                  </a:lnTo>
                  <a:lnTo>
                    <a:pt x="8877" y="40208"/>
                  </a:lnTo>
                  <a:lnTo>
                    <a:pt x="9258" y="39103"/>
                  </a:lnTo>
                  <a:close/>
                </a:path>
                <a:path w="88265" h="95884">
                  <a:moveTo>
                    <a:pt x="9893" y="64211"/>
                  </a:moveTo>
                  <a:lnTo>
                    <a:pt x="9385" y="64058"/>
                  </a:lnTo>
                  <a:lnTo>
                    <a:pt x="8877" y="63881"/>
                  </a:lnTo>
                  <a:lnTo>
                    <a:pt x="8610" y="64681"/>
                  </a:lnTo>
                  <a:lnTo>
                    <a:pt x="9131" y="64833"/>
                  </a:lnTo>
                  <a:lnTo>
                    <a:pt x="9639" y="65011"/>
                  </a:lnTo>
                  <a:lnTo>
                    <a:pt x="9893" y="64211"/>
                  </a:lnTo>
                  <a:close/>
                </a:path>
                <a:path w="88265" h="95884">
                  <a:moveTo>
                    <a:pt x="13068" y="55880"/>
                  </a:moveTo>
                  <a:lnTo>
                    <a:pt x="12827" y="54025"/>
                  </a:lnTo>
                  <a:lnTo>
                    <a:pt x="12509" y="53327"/>
                  </a:lnTo>
                  <a:lnTo>
                    <a:pt x="11468" y="52273"/>
                  </a:lnTo>
                  <a:lnTo>
                    <a:pt x="11709" y="54152"/>
                  </a:lnTo>
                  <a:lnTo>
                    <a:pt x="12026" y="54825"/>
                  </a:lnTo>
                  <a:lnTo>
                    <a:pt x="13068" y="55880"/>
                  </a:lnTo>
                  <a:close/>
                </a:path>
                <a:path w="88265" h="95884">
                  <a:moveTo>
                    <a:pt x="13309" y="25349"/>
                  </a:moveTo>
                  <a:lnTo>
                    <a:pt x="12598" y="23456"/>
                  </a:lnTo>
                  <a:lnTo>
                    <a:pt x="11430" y="28409"/>
                  </a:lnTo>
                  <a:lnTo>
                    <a:pt x="12827" y="27228"/>
                  </a:lnTo>
                  <a:lnTo>
                    <a:pt x="13131" y="26644"/>
                  </a:lnTo>
                  <a:lnTo>
                    <a:pt x="13309" y="26009"/>
                  </a:lnTo>
                  <a:lnTo>
                    <a:pt x="13309" y="25349"/>
                  </a:lnTo>
                  <a:close/>
                </a:path>
                <a:path w="88265" h="95884">
                  <a:moveTo>
                    <a:pt x="14871" y="49034"/>
                  </a:moveTo>
                  <a:lnTo>
                    <a:pt x="14643" y="48539"/>
                  </a:lnTo>
                  <a:lnTo>
                    <a:pt x="14300" y="47955"/>
                  </a:lnTo>
                  <a:lnTo>
                    <a:pt x="13601" y="48602"/>
                  </a:lnTo>
                  <a:lnTo>
                    <a:pt x="13830" y="49085"/>
                  </a:lnTo>
                  <a:lnTo>
                    <a:pt x="14160" y="49669"/>
                  </a:lnTo>
                  <a:lnTo>
                    <a:pt x="14871" y="49034"/>
                  </a:lnTo>
                  <a:close/>
                </a:path>
                <a:path w="88265" h="95884">
                  <a:moveTo>
                    <a:pt x="14947" y="16598"/>
                  </a:moveTo>
                  <a:lnTo>
                    <a:pt x="14427" y="15151"/>
                  </a:lnTo>
                  <a:lnTo>
                    <a:pt x="13449" y="15786"/>
                  </a:lnTo>
                  <a:lnTo>
                    <a:pt x="13614" y="14338"/>
                  </a:lnTo>
                  <a:lnTo>
                    <a:pt x="11760" y="16002"/>
                  </a:lnTo>
                  <a:lnTo>
                    <a:pt x="13208" y="16014"/>
                  </a:lnTo>
                  <a:lnTo>
                    <a:pt x="12458" y="16548"/>
                  </a:lnTo>
                  <a:lnTo>
                    <a:pt x="13309" y="17691"/>
                  </a:lnTo>
                  <a:lnTo>
                    <a:pt x="14020" y="17081"/>
                  </a:lnTo>
                  <a:lnTo>
                    <a:pt x="14947" y="16598"/>
                  </a:lnTo>
                  <a:close/>
                </a:path>
                <a:path w="88265" h="95884">
                  <a:moveTo>
                    <a:pt x="17259" y="75920"/>
                  </a:moveTo>
                  <a:lnTo>
                    <a:pt x="16979" y="75692"/>
                  </a:lnTo>
                  <a:lnTo>
                    <a:pt x="16700" y="75653"/>
                  </a:lnTo>
                  <a:lnTo>
                    <a:pt x="15481" y="75552"/>
                  </a:lnTo>
                  <a:lnTo>
                    <a:pt x="16649" y="77203"/>
                  </a:lnTo>
                  <a:lnTo>
                    <a:pt x="17145" y="76238"/>
                  </a:lnTo>
                  <a:lnTo>
                    <a:pt x="17259" y="75920"/>
                  </a:lnTo>
                  <a:close/>
                </a:path>
                <a:path w="88265" h="95884">
                  <a:moveTo>
                    <a:pt x="17716" y="68084"/>
                  </a:moveTo>
                  <a:lnTo>
                    <a:pt x="17564" y="67576"/>
                  </a:lnTo>
                  <a:lnTo>
                    <a:pt x="16878" y="66433"/>
                  </a:lnTo>
                  <a:lnTo>
                    <a:pt x="16395" y="68554"/>
                  </a:lnTo>
                  <a:lnTo>
                    <a:pt x="16802" y="68961"/>
                  </a:lnTo>
                  <a:lnTo>
                    <a:pt x="17538" y="69316"/>
                  </a:lnTo>
                  <a:lnTo>
                    <a:pt x="17716" y="68084"/>
                  </a:lnTo>
                  <a:close/>
                </a:path>
                <a:path w="88265" h="95884">
                  <a:moveTo>
                    <a:pt x="18402" y="42265"/>
                  </a:moveTo>
                  <a:lnTo>
                    <a:pt x="17856" y="42113"/>
                  </a:lnTo>
                  <a:lnTo>
                    <a:pt x="17322" y="41922"/>
                  </a:lnTo>
                  <a:lnTo>
                    <a:pt x="16992" y="42887"/>
                  </a:lnTo>
                  <a:lnTo>
                    <a:pt x="17538" y="43065"/>
                  </a:lnTo>
                  <a:lnTo>
                    <a:pt x="18072" y="43268"/>
                  </a:lnTo>
                  <a:lnTo>
                    <a:pt x="18402" y="42265"/>
                  </a:lnTo>
                  <a:close/>
                </a:path>
                <a:path w="88265" h="95884">
                  <a:moveTo>
                    <a:pt x="20243" y="16713"/>
                  </a:moveTo>
                  <a:lnTo>
                    <a:pt x="19088" y="16217"/>
                  </a:lnTo>
                  <a:lnTo>
                    <a:pt x="18503" y="16637"/>
                  </a:lnTo>
                  <a:lnTo>
                    <a:pt x="17589" y="17195"/>
                  </a:lnTo>
                  <a:lnTo>
                    <a:pt x="18745" y="17691"/>
                  </a:lnTo>
                  <a:lnTo>
                    <a:pt x="19329" y="17284"/>
                  </a:lnTo>
                  <a:lnTo>
                    <a:pt x="20243" y="16713"/>
                  </a:lnTo>
                  <a:close/>
                </a:path>
                <a:path w="88265" h="95884">
                  <a:moveTo>
                    <a:pt x="20447" y="31800"/>
                  </a:moveTo>
                  <a:lnTo>
                    <a:pt x="19812" y="31102"/>
                  </a:lnTo>
                  <a:lnTo>
                    <a:pt x="19316" y="31343"/>
                  </a:lnTo>
                  <a:lnTo>
                    <a:pt x="18745" y="31673"/>
                  </a:lnTo>
                  <a:lnTo>
                    <a:pt x="19380" y="32372"/>
                  </a:lnTo>
                  <a:lnTo>
                    <a:pt x="19875" y="32143"/>
                  </a:lnTo>
                  <a:lnTo>
                    <a:pt x="20447" y="31800"/>
                  </a:lnTo>
                  <a:close/>
                </a:path>
                <a:path w="88265" h="95884">
                  <a:moveTo>
                    <a:pt x="20929" y="47675"/>
                  </a:moveTo>
                  <a:lnTo>
                    <a:pt x="19951" y="47193"/>
                  </a:lnTo>
                  <a:lnTo>
                    <a:pt x="19659" y="47078"/>
                  </a:lnTo>
                  <a:lnTo>
                    <a:pt x="19418" y="47345"/>
                  </a:lnTo>
                  <a:lnTo>
                    <a:pt x="19367" y="47625"/>
                  </a:lnTo>
                  <a:lnTo>
                    <a:pt x="19278" y="48856"/>
                  </a:lnTo>
                  <a:lnTo>
                    <a:pt x="20929" y="47675"/>
                  </a:lnTo>
                  <a:close/>
                </a:path>
                <a:path w="88265" h="95884">
                  <a:moveTo>
                    <a:pt x="21259" y="62382"/>
                  </a:moveTo>
                  <a:lnTo>
                    <a:pt x="20751" y="62230"/>
                  </a:lnTo>
                  <a:lnTo>
                    <a:pt x="20243" y="62052"/>
                  </a:lnTo>
                  <a:lnTo>
                    <a:pt x="19977" y="62852"/>
                  </a:lnTo>
                  <a:lnTo>
                    <a:pt x="20485" y="63004"/>
                  </a:lnTo>
                  <a:lnTo>
                    <a:pt x="21005" y="63169"/>
                  </a:lnTo>
                  <a:lnTo>
                    <a:pt x="21259" y="62382"/>
                  </a:lnTo>
                  <a:close/>
                </a:path>
                <a:path w="88265" h="95884">
                  <a:moveTo>
                    <a:pt x="22771" y="34963"/>
                  </a:moveTo>
                  <a:lnTo>
                    <a:pt x="22275" y="34810"/>
                  </a:lnTo>
                  <a:lnTo>
                    <a:pt x="21755" y="34632"/>
                  </a:lnTo>
                  <a:lnTo>
                    <a:pt x="21501" y="35420"/>
                  </a:lnTo>
                  <a:lnTo>
                    <a:pt x="22009" y="35585"/>
                  </a:lnTo>
                  <a:lnTo>
                    <a:pt x="22517" y="35763"/>
                  </a:lnTo>
                  <a:lnTo>
                    <a:pt x="22771" y="34963"/>
                  </a:lnTo>
                  <a:close/>
                </a:path>
                <a:path w="88265" h="95884">
                  <a:moveTo>
                    <a:pt x="24066" y="28587"/>
                  </a:moveTo>
                  <a:lnTo>
                    <a:pt x="23088" y="28092"/>
                  </a:lnTo>
                  <a:lnTo>
                    <a:pt x="22796" y="27978"/>
                  </a:lnTo>
                  <a:lnTo>
                    <a:pt x="22555" y="28257"/>
                  </a:lnTo>
                  <a:lnTo>
                    <a:pt x="22517" y="28536"/>
                  </a:lnTo>
                  <a:lnTo>
                    <a:pt x="22415" y="29743"/>
                  </a:lnTo>
                  <a:lnTo>
                    <a:pt x="24066" y="28587"/>
                  </a:lnTo>
                  <a:close/>
                </a:path>
                <a:path w="88265" h="95884">
                  <a:moveTo>
                    <a:pt x="24117" y="56070"/>
                  </a:moveTo>
                  <a:lnTo>
                    <a:pt x="22009" y="55156"/>
                  </a:lnTo>
                  <a:lnTo>
                    <a:pt x="21539" y="56553"/>
                  </a:lnTo>
                  <a:lnTo>
                    <a:pt x="20878" y="57861"/>
                  </a:lnTo>
                  <a:lnTo>
                    <a:pt x="22974" y="58788"/>
                  </a:lnTo>
                  <a:lnTo>
                    <a:pt x="23456" y="57391"/>
                  </a:lnTo>
                  <a:lnTo>
                    <a:pt x="24117" y="56070"/>
                  </a:lnTo>
                  <a:close/>
                </a:path>
                <a:path w="88265" h="95884">
                  <a:moveTo>
                    <a:pt x="24447" y="6731"/>
                  </a:moveTo>
                  <a:lnTo>
                    <a:pt x="23279" y="5092"/>
                  </a:lnTo>
                  <a:lnTo>
                    <a:pt x="22783" y="6057"/>
                  </a:lnTo>
                  <a:lnTo>
                    <a:pt x="22682" y="6350"/>
                  </a:lnTo>
                  <a:lnTo>
                    <a:pt x="22948" y="6591"/>
                  </a:lnTo>
                  <a:lnTo>
                    <a:pt x="23228" y="6654"/>
                  </a:lnTo>
                  <a:lnTo>
                    <a:pt x="24447" y="6731"/>
                  </a:lnTo>
                  <a:close/>
                </a:path>
                <a:path w="88265" h="95884">
                  <a:moveTo>
                    <a:pt x="24549" y="16395"/>
                  </a:moveTo>
                  <a:lnTo>
                    <a:pt x="24041" y="16230"/>
                  </a:lnTo>
                  <a:lnTo>
                    <a:pt x="23533" y="16052"/>
                  </a:lnTo>
                  <a:lnTo>
                    <a:pt x="23266" y="16852"/>
                  </a:lnTo>
                  <a:lnTo>
                    <a:pt x="23774" y="17018"/>
                  </a:lnTo>
                  <a:lnTo>
                    <a:pt x="24282" y="17183"/>
                  </a:lnTo>
                  <a:lnTo>
                    <a:pt x="24549" y="16395"/>
                  </a:lnTo>
                  <a:close/>
                </a:path>
                <a:path w="88265" h="95884">
                  <a:moveTo>
                    <a:pt x="26606" y="52755"/>
                  </a:moveTo>
                  <a:lnTo>
                    <a:pt x="26301" y="52400"/>
                  </a:lnTo>
                  <a:lnTo>
                    <a:pt x="25692" y="51638"/>
                  </a:lnTo>
                  <a:lnTo>
                    <a:pt x="25171" y="52946"/>
                  </a:lnTo>
                  <a:lnTo>
                    <a:pt x="25920" y="53238"/>
                  </a:lnTo>
                  <a:lnTo>
                    <a:pt x="26441" y="53378"/>
                  </a:lnTo>
                  <a:lnTo>
                    <a:pt x="26606" y="52755"/>
                  </a:lnTo>
                  <a:close/>
                </a:path>
                <a:path w="88265" h="95884">
                  <a:moveTo>
                    <a:pt x="26733" y="86956"/>
                  </a:moveTo>
                  <a:lnTo>
                    <a:pt x="26174" y="86766"/>
                  </a:lnTo>
                  <a:lnTo>
                    <a:pt x="25615" y="86575"/>
                  </a:lnTo>
                  <a:lnTo>
                    <a:pt x="25222" y="87731"/>
                  </a:lnTo>
                  <a:lnTo>
                    <a:pt x="25793" y="87922"/>
                  </a:lnTo>
                  <a:lnTo>
                    <a:pt x="26339" y="88099"/>
                  </a:lnTo>
                  <a:lnTo>
                    <a:pt x="26733" y="86956"/>
                  </a:lnTo>
                  <a:close/>
                </a:path>
                <a:path w="88265" h="95884">
                  <a:moveTo>
                    <a:pt x="26949" y="39725"/>
                  </a:moveTo>
                  <a:lnTo>
                    <a:pt x="25298" y="40894"/>
                  </a:lnTo>
                  <a:lnTo>
                    <a:pt x="26263" y="41389"/>
                  </a:lnTo>
                  <a:lnTo>
                    <a:pt x="26568" y="41478"/>
                  </a:lnTo>
                  <a:lnTo>
                    <a:pt x="26797" y="41211"/>
                  </a:lnTo>
                  <a:lnTo>
                    <a:pt x="26847" y="40932"/>
                  </a:lnTo>
                  <a:lnTo>
                    <a:pt x="26949" y="39725"/>
                  </a:lnTo>
                  <a:close/>
                </a:path>
                <a:path w="88265" h="95884">
                  <a:moveTo>
                    <a:pt x="28765" y="64643"/>
                  </a:moveTo>
                  <a:lnTo>
                    <a:pt x="27597" y="63004"/>
                  </a:lnTo>
                  <a:lnTo>
                    <a:pt x="27101" y="63969"/>
                  </a:lnTo>
                  <a:lnTo>
                    <a:pt x="27000" y="64262"/>
                  </a:lnTo>
                  <a:lnTo>
                    <a:pt x="27279" y="64516"/>
                  </a:lnTo>
                  <a:lnTo>
                    <a:pt x="27546" y="64554"/>
                  </a:lnTo>
                  <a:lnTo>
                    <a:pt x="28765" y="64643"/>
                  </a:lnTo>
                  <a:close/>
                </a:path>
                <a:path w="88265" h="95884">
                  <a:moveTo>
                    <a:pt x="29552" y="70091"/>
                  </a:moveTo>
                  <a:lnTo>
                    <a:pt x="28384" y="68453"/>
                  </a:lnTo>
                  <a:lnTo>
                    <a:pt x="27889" y="69418"/>
                  </a:lnTo>
                  <a:lnTo>
                    <a:pt x="27787" y="69735"/>
                  </a:lnTo>
                  <a:lnTo>
                    <a:pt x="28067" y="69964"/>
                  </a:lnTo>
                  <a:lnTo>
                    <a:pt x="28333" y="70002"/>
                  </a:lnTo>
                  <a:lnTo>
                    <a:pt x="29552" y="70091"/>
                  </a:lnTo>
                  <a:close/>
                </a:path>
                <a:path w="88265" h="95884">
                  <a:moveTo>
                    <a:pt x="30708" y="15824"/>
                  </a:moveTo>
                  <a:lnTo>
                    <a:pt x="30200" y="15671"/>
                  </a:lnTo>
                  <a:lnTo>
                    <a:pt x="29692" y="15494"/>
                  </a:lnTo>
                  <a:lnTo>
                    <a:pt x="29438" y="16281"/>
                  </a:lnTo>
                  <a:lnTo>
                    <a:pt x="29946" y="16459"/>
                  </a:lnTo>
                  <a:lnTo>
                    <a:pt x="30454" y="16611"/>
                  </a:lnTo>
                  <a:lnTo>
                    <a:pt x="30708" y="15824"/>
                  </a:lnTo>
                  <a:close/>
                </a:path>
                <a:path w="88265" h="95884">
                  <a:moveTo>
                    <a:pt x="31013" y="22123"/>
                  </a:moveTo>
                  <a:lnTo>
                    <a:pt x="30518" y="21958"/>
                  </a:lnTo>
                  <a:lnTo>
                    <a:pt x="29997" y="21780"/>
                  </a:lnTo>
                  <a:lnTo>
                    <a:pt x="29743" y="22567"/>
                  </a:lnTo>
                  <a:lnTo>
                    <a:pt x="30251" y="22745"/>
                  </a:lnTo>
                  <a:lnTo>
                    <a:pt x="30759" y="22898"/>
                  </a:lnTo>
                  <a:lnTo>
                    <a:pt x="31013" y="22123"/>
                  </a:lnTo>
                  <a:close/>
                </a:path>
                <a:path w="88265" h="95884">
                  <a:moveTo>
                    <a:pt x="31788" y="72123"/>
                  </a:moveTo>
                  <a:lnTo>
                    <a:pt x="30492" y="71882"/>
                  </a:lnTo>
                  <a:lnTo>
                    <a:pt x="30238" y="71602"/>
                  </a:lnTo>
                  <a:lnTo>
                    <a:pt x="29705" y="71882"/>
                  </a:lnTo>
                  <a:lnTo>
                    <a:pt x="29806" y="72275"/>
                  </a:lnTo>
                  <a:lnTo>
                    <a:pt x="30099" y="73431"/>
                  </a:lnTo>
                  <a:lnTo>
                    <a:pt x="31788" y="72123"/>
                  </a:lnTo>
                  <a:close/>
                </a:path>
                <a:path w="88265" h="95884">
                  <a:moveTo>
                    <a:pt x="32067" y="51015"/>
                  </a:moveTo>
                  <a:lnTo>
                    <a:pt x="31686" y="50901"/>
                  </a:lnTo>
                  <a:lnTo>
                    <a:pt x="31521" y="50838"/>
                  </a:lnTo>
                  <a:lnTo>
                    <a:pt x="31394" y="50876"/>
                  </a:lnTo>
                  <a:lnTo>
                    <a:pt x="28270" y="50190"/>
                  </a:lnTo>
                  <a:lnTo>
                    <a:pt x="31483" y="54813"/>
                  </a:lnTo>
                  <a:lnTo>
                    <a:pt x="31750" y="51638"/>
                  </a:lnTo>
                  <a:lnTo>
                    <a:pt x="32016" y="51485"/>
                  </a:lnTo>
                  <a:lnTo>
                    <a:pt x="32067" y="51015"/>
                  </a:lnTo>
                  <a:close/>
                </a:path>
                <a:path w="88265" h="95884">
                  <a:moveTo>
                    <a:pt x="32613" y="33820"/>
                  </a:moveTo>
                  <a:lnTo>
                    <a:pt x="32143" y="33642"/>
                  </a:lnTo>
                  <a:lnTo>
                    <a:pt x="31838" y="33566"/>
                  </a:lnTo>
                  <a:lnTo>
                    <a:pt x="30518" y="33540"/>
                  </a:lnTo>
                  <a:lnTo>
                    <a:pt x="31991" y="35179"/>
                  </a:lnTo>
                  <a:lnTo>
                    <a:pt x="32461" y="34213"/>
                  </a:lnTo>
                  <a:lnTo>
                    <a:pt x="32613" y="33820"/>
                  </a:lnTo>
                  <a:close/>
                </a:path>
                <a:path w="88265" h="95884">
                  <a:moveTo>
                    <a:pt x="33147" y="1866"/>
                  </a:moveTo>
                  <a:lnTo>
                    <a:pt x="32639" y="1714"/>
                  </a:lnTo>
                  <a:lnTo>
                    <a:pt x="32131" y="1536"/>
                  </a:lnTo>
                  <a:lnTo>
                    <a:pt x="31864" y="2324"/>
                  </a:lnTo>
                  <a:lnTo>
                    <a:pt x="32372" y="2501"/>
                  </a:lnTo>
                  <a:lnTo>
                    <a:pt x="32893" y="2667"/>
                  </a:lnTo>
                  <a:lnTo>
                    <a:pt x="33147" y="1866"/>
                  </a:lnTo>
                  <a:close/>
                </a:path>
                <a:path w="88265" h="95884">
                  <a:moveTo>
                    <a:pt x="34074" y="82892"/>
                  </a:moveTo>
                  <a:lnTo>
                    <a:pt x="33934" y="81661"/>
                  </a:lnTo>
                  <a:lnTo>
                    <a:pt x="33375" y="81280"/>
                  </a:lnTo>
                  <a:lnTo>
                    <a:pt x="32448" y="80733"/>
                  </a:lnTo>
                  <a:lnTo>
                    <a:pt x="32600" y="81965"/>
                  </a:lnTo>
                  <a:lnTo>
                    <a:pt x="33159" y="82372"/>
                  </a:lnTo>
                  <a:lnTo>
                    <a:pt x="34074" y="82892"/>
                  </a:lnTo>
                  <a:close/>
                </a:path>
                <a:path w="88265" h="95884">
                  <a:moveTo>
                    <a:pt x="34429" y="58877"/>
                  </a:moveTo>
                  <a:lnTo>
                    <a:pt x="33439" y="56896"/>
                  </a:lnTo>
                  <a:lnTo>
                    <a:pt x="32893" y="57924"/>
                  </a:lnTo>
                  <a:lnTo>
                    <a:pt x="32829" y="58191"/>
                  </a:lnTo>
                  <a:lnTo>
                    <a:pt x="33032" y="58585"/>
                  </a:lnTo>
                  <a:lnTo>
                    <a:pt x="33286" y="58674"/>
                  </a:lnTo>
                  <a:lnTo>
                    <a:pt x="34429" y="58877"/>
                  </a:lnTo>
                  <a:close/>
                </a:path>
                <a:path w="88265" h="95884">
                  <a:moveTo>
                    <a:pt x="35344" y="91706"/>
                  </a:moveTo>
                  <a:lnTo>
                    <a:pt x="35064" y="91478"/>
                  </a:lnTo>
                  <a:lnTo>
                    <a:pt x="34785" y="91440"/>
                  </a:lnTo>
                  <a:lnTo>
                    <a:pt x="33566" y="91338"/>
                  </a:lnTo>
                  <a:lnTo>
                    <a:pt x="34734" y="93002"/>
                  </a:lnTo>
                  <a:lnTo>
                    <a:pt x="35229" y="92024"/>
                  </a:lnTo>
                  <a:lnTo>
                    <a:pt x="35344" y="91706"/>
                  </a:lnTo>
                  <a:close/>
                </a:path>
                <a:path w="88265" h="95884">
                  <a:moveTo>
                    <a:pt x="35737" y="6223"/>
                  </a:moveTo>
                  <a:lnTo>
                    <a:pt x="31051" y="4660"/>
                  </a:lnTo>
                  <a:lnTo>
                    <a:pt x="32499" y="6337"/>
                  </a:lnTo>
                  <a:lnTo>
                    <a:pt x="33578" y="6692"/>
                  </a:lnTo>
                  <a:lnTo>
                    <a:pt x="35737" y="6223"/>
                  </a:lnTo>
                  <a:close/>
                </a:path>
                <a:path w="88265" h="95884">
                  <a:moveTo>
                    <a:pt x="36131" y="43967"/>
                  </a:moveTo>
                  <a:lnTo>
                    <a:pt x="35623" y="43815"/>
                  </a:lnTo>
                  <a:lnTo>
                    <a:pt x="35115" y="43637"/>
                  </a:lnTo>
                  <a:lnTo>
                    <a:pt x="34861" y="44411"/>
                  </a:lnTo>
                  <a:lnTo>
                    <a:pt x="35356" y="44589"/>
                  </a:lnTo>
                  <a:lnTo>
                    <a:pt x="35864" y="44767"/>
                  </a:lnTo>
                  <a:lnTo>
                    <a:pt x="36131" y="43967"/>
                  </a:lnTo>
                  <a:close/>
                </a:path>
                <a:path w="88265" h="95884">
                  <a:moveTo>
                    <a:pt x="36436" y="58216"/>
                  </a:moveTo>
                  <a:lnTo>
                    <a:pt x="36309" y="57746"/>
                  </a:lnTo>
                  <a:lnTo>
                    <a:pt x="36258" y="57404"/>
                  </a:lnTo>
                  <a:lnTo>
                    <a:pt x="35598" y="56235"/>
                  </a:lnTo>
                  <a:lnTo>
                    <a:pt x="34937" y="58394"/>
                  </a:lnTo>
                  <a:lnTo>
                    <a:pt x="36004" y="58318"/>
                  </a:lnTo>
                  <a:lnTo>
                    <a:pt x="36436" y="58216"/>
                  </a:lnTo>
                  <a:close/>
                </a:path>
                <a:path w="88265" h="95884">
                  <a:moveTo>
                    <a:pt x="36474" y="64046"/>
                  </a:moveTo>
                  <a:lnTo>
                    <a:pt x="36309" y="63728"/>
                  </a:lnTo>
                  <a:lnTo>
                    <a:pt x="35687" y="62839"/>
                  </a:lnTo>
                  <a:lnTo>
                    <a:pt x="34632" y="64643"/>
                  </a:lnTo>
                  <a:lnTo>
                    <a:pt x="35877" y="64414"/>
                  </a:lnTo>
                  <a:lnTo>
                    <a:pt x="36156" y="64312"/>
                  </a:lnTo>
                  <a:lnTo>
                    <a:pt x="36474" y="64046"/>
                  </a:lnTo>
                  <a:close/>
                </a:path>
                <a:path w="88265" h="95884">
                  <a:moveTo>
                    <a:pt x="36499" y="34302"/>
                  </a:moveTo>
                  <a:lnTo>
                    <a:pt x="36385" y="33223"/>
                  </a:lnTo>
                  <a:lnTo>
                    <a:pt x="35636" y="33655"/>
                  </a:lnTo>
                  <a:lnTo>
                    <a:pt x="35026" y="33947"/>
                  </a:lnTo>
                  <a:lnTo>
                    <a:pt x="35140" y="35013"/>
                  </a:lnTo>
                  <a:lnTo>
                    <a:pt x="35890" y="34582"/>
                  </a:lnTo>
                  <a:lnTo>
                    <a:pt x="36499" y="34302"/>
                  </a:lnTo>
                  <a:close/>
                </a:path>
                <a:path w="88265" h="95884">
                  <a:moveTo>
                    <a:pt x="37465" y="6921"/>
                  </a:moveTo>
                  <a:lnTo>
                    <a:pt x="35826" y="6832"/>
                  </a:lnTo>
                  <a:lnTo>
                    <a:pt x="35166" y="7150"/>
                  </a:lnTo>
                  <a:lnTo>
                    <a:pt x="34137" y="7975"/>
                  </a:lnTo>
                  <a:lnTo>
                    <a:pt x="35763" y="8077"/>
                  </a:lnTo>
                  <a:lnTo>
                    <a:pt x="36423" y="7759"/>
                  </a:lnTo>
                  <a:lnTo>
                    <a:pt x="37465" y="6921"/>
                  </a:lnTo>
                  <a:close/>
                </a:path>
                <a:path w="88265" h="95884">
                  <a:moveTo>
                    <a:pt x="37795" y="78422"/>
                  </a:moveTo>
                  <a:lnTo>
                    <a:pt x="37680" y="77203"/>
                  </a:lnTo>
                  <a:lnTo>
                    <a:pt x="37160" y="76771"/>
                  </a:lnTo>
                  <a:lnTo>
                    <a:pt x="36233" y="75984"/>
                  </a:lnTo>
                  <a:lnTo>
                    <a:pt x="36283" y="77457"/>
                  </a:lnTo>
                  <a:lnTo>
                    <a:pt x="36893" y="77889"/>
                  </a:lnTo>
                  <a:lnTo>
                    <a:pt x="37795" y="78422"/>
                  </a:lnTo>
                  <a:close/>
                </a:path>
                <a:path w="88265" h="95884">
                  <a:moveTo>
                    <a:pt x="38493" y="21209"/>
                  </a:moveTo>
                  <a:lnTo>
                    <a:pt x="37985" y="21056"/>
                  </a:lnTo>
                  <a:lnTo>
                    <a:pt x="37477" y="20878"/>
                  </a:lnTo>
                  <a:lnTo>
                    <a:pt x="37211" y="21666"/>
                  </a:lnTo>
                  <a:lnTo>
                    <a:pt x="37719" y="21844"/>
                  </a:lnTo>
                  <a:lnTo>
                    <a:pt x="38239" y="21996"/>
                  </a:lnTo>
                  <a:lnTo>
                    <a:pt x="38493" y="21209"/>
                  </a:lnTo>
                  <a:close/>
                </a:path>
                <a:path w="88265" h="95884">
                  <a:moveTo>
                    <a:pt x="39497" y="88696"/>
                  </a:moveTo>
                  <a:lnTo>
                    <a:pt x="38557" y="87947"/>
                  </a:lnTo>
                  <a:lnTo>
                    <a:pt x="38087" y="87503"/>
                  </a:lnTo>
                  <a:lnTo>
                    <a:pt x="37541" y="88226"/>
                  </a:lnTo>
                  <a:lnTo>
                    <a:pt x="38011" y="88620"/>
                  </a:lnTo>
                  <a:lnTo>
                    <a:pt x="38036" y="90144"/>
                  </a:lnTo>
                  <a:lnTo>
                    <a:pt x="39497" y="88696"/>
                  </a:lnTo>
                  <a:close/>
                </a:path>
                <a:path w="88265" h="95884">
                  <a:moveTo>
                    <a:pt x="40017" y="94183"/>
                  </a:moveTo>
                  <a:lnTo>
                    <a:pt x="39509" y="94005"/>
                  </a:lnTo>
                  <a:lnTo>
                    <a:pt x="39001" y="93827"/>
                  </a:lnTo>
                  <a:lnTo>
                    <a:pt x="38747" y="94627"/>
                  </a:lnTo>
                  <a:lnTo>
                    <a:pt x="39763" y="94970"/>
                  </a:lnTo>
                  <a:lnTo>
                    <a:pt x="40017" y="94183"/>
                  </a:lnTo>
                  <a:close/>
                </a:path>
                <a:path w="88265" h="95884">
                  <a:moveTo>
                    <a:pt x="40398" y="66167"/>
                  </a:moveTo>
                  <a:lnTo>
                    <a:pt x="39839" y="65976"/>
                  </a:lnTo>
                  <a:lnTo>
                    <a:pt x="39281" y="65786"/>
                  </a:lnTo>
                  <a:lnTo>
                    <a:pt x="38900" y="66929"/>
                  </a:lnTo>
                  <a:lnTo>
                    <a:pt x="40017" y="67322"/>
                  </a:lnTo>
                  <a:lnTo>
                    <a:pt x="40398" y="66167"/>
                  </a:lnTo>
                  <a:close/>
                </a:path>
                <a:path w="88265" h="95884">
                  <a:moveTo>
                    <a:pt x="40500" y="42837"/>
                  </a:moveTo>
                  <a:lnTo>
                    <a:pt x="39979" y="42684"/>
                  </a:lnTo>
                  <a:lnTo>
                    <a:pt x="39471" y="42506"/>
                  </a:lnTo>
                  <a:lnTo>
                    <a:pt x="39217" y="43294"/>
                  </a:lnTo>
                  <a:lnTo>
                    <a:pt x="39725" y="43459"/>
                  </a:lnTo>
                  <a:lnTo>
                    <a:pt x="40233" y="43637"/>
                  </a:lnTo>
                  <a:lnTo>
                    <a:pt x="40500" y="42837"/>
                  </a:lnTo>
                  <a:close/>
                </a:path>
                <a:path w="88265" h="95884">
                  <a:moveTo>
                    <a:pt x="41465" y="1625"/>
                  </a:moveTo>
                  <a:lnTo>
                    <a:pt x="39674" y="0"/>
                  </a:lnTo>
                  <a:lnTo>
                    <a:pt x="39230" y="952"/>
                  </a:lnTo>
                  <a:lnTo>
                    <a:pt x="39052" y="1422"/>
                  </a:lnTo>
                  <a:lnTo>
                    <a:pt x="39725" y="1549"/>
                  </a:lnTo>
                  <a:lnTo>
                    <a:pt x="40030" y="1638"/>
                  </a:lnTo>
                  <a:lnTo>
                    <a:pt x="41465" y="1625"/>
                  </a:lnTo>
                  <a:close/>
                </a:path>
                <a:path w="88265" h="95884">
                  <a:moveTo>
                    <a:pt x="42633" y="48374"/>
                  </a:moveTo>
                  <a:lnTo>
                    <a:pt x="42494" y="47815"/>
                  </a:lnTo>
                  <a:lnTo>
                    <a:pt x="41846" y="46469"/>
                  </a:lnTo>
                  <a:lnTo>
                    <a:pt x="41490" y="48374"/>
                  </a:lnTo>
                  <a:lnTo>
                    <a:pt x="41630" y="48958"/>
                  </a:lnTo>
                  <a:lnTo>
                    <a:pt x="42265" y="50292"/>
                  </a:lnTo>
                  <a:lnTo>
                    <a:pt x="42633" y="48374"/>
                  </a:lnTo>
                  <a:close/>
                </a:path>
                <a:path w="88265" h="95884">
                  <a:moveTo>
                    <a:pt x="43103" y="67970"/>
                  </a:moveTo>
                  <a:lnTo>
                    <a:pt x="42913" y="66725"/>
                  </a:lnTo>
                  <a:lnTo>
                    <a:pt x="42316" y="66852"/>
                  </a:lnTo>
                  <a:lnTo>
                    <a:pt x="41744" y="66979"/>
                  </a:lnTo>
                  <a:lnTo>
                    <a:pt x="41948" y="68211"/>
                  </a:lnTo>
                  <a:lnTo>
                    <a:pt x="42545" y="68097"/>
                  </a:lnTo>
                  <a:lnTo>
                    <a:pt x="43103" y="67970"/>
                  </a:lnTo>
                  <a:close/>
                </a:path>
                <a:path w="88265" h="95884">
                  <a:moveTo>
                    <a:pt x="44411" y="94411"/>
                  </a:moveTo>
                  <a:lnTo>
                    <a:pt x="43942" y="94246"/>
                  </a:lnTo>
                  <a:lnTo>
                    <a:pt x="43637" y="94170"/>
                  </a:lnTo>
                  <a:lnTo>
                    <a:pt x="42316" y="94157"/>
                  </a:lnTo>
                  <a:lnTo>
                    <a:pt x="43789" y="95783"/>
                  </a:lnTo>
                  <a:lnTo>
                    <a:pt x="44259" y="94830"/>
                  </a:lnTo>
                  <a:lnTo>
                    <a:pt x="44411" y="94411"/>
                  </a:lnTo>
                  <a:close/>
                </a:path>
                <a:path w="88265" h="95884">
                  <a:moveTo>
                    <a:pt x="45440" y="53898"/>
                  </a:moveTo>
                  <a:lnTo>
                    <a:pt x="44411" y="50850"/>
                  </a:lnTo>
                  <a:lnTo>
                    <a:pt x="42875" y="52108"/>
                  </a:lnTo>
                  <a:lnTo>
                    <a:pt x="42583" y="49771"/>
                  </a:lnTo>
                  <a:lnTo>
                    <a:pt x="40487" y="54762"/>
                  </a:lnTo>
                  <a:lnTo>
                    <a:pt x="40347" y="54178"/>
                  </a:lnTo>
                  <a:lnTo>
                    <a:pt x="38087" y="55270"/>
                  </a:lnTo>
                  <a:lnTo>
                    <a:pt x="38760" y="56654"/>
                  </a:lnTo>
                  <a:lnTo>
                    <a:pt x="39370" y="57835"/>
                  </a:lnTo>
                  <a:lnTo>
                    <a:pt x="41046" y="56984"/>
                  </a:lnTo>
                  <a:lnTo>
                    <a:pt x="40767" y="55791"/>
                  </a:lnTo>
                  <a:lnTo>
                    <a:pt x="40500" y="54787"/>
                  </a:lnTo>
                  <a:lnTo>
                    <a:pt x="42481" y="52946"/>
                  </a:lnTo>
                  <a:lnTo>
                    <a:pt x="42405" y="53555"/>
                  </a:lnTo>
                  <a:lnTo>
                    <a:pt x="42976" y="54178"/>
                  </a:lnTo>
                  <a:lnTo>
                    <a:pt x="43599" y="54076"/>
                  </a:lnTo>
                  <a:lnTo>
                    <a:pt x="45440" y="53898"/>
                  </a:lnTo>
                  <a:close/>
                </a:path>
                <a:path w="88265" h="95884">
                  <a:moveTo>
                    <a:pt x="45707" y="90500"/>
                  </a:moveTo>
                  <a:lnTo>
                    <a:pt x="44716" y="90170"/>
                  </a:lnTo>
                  <a:lnTo>
                    <a:pt x="44551" y="90716"/>
                  </a:lnTo>
                  <a:lnTo>
                    <a:pt x="44361" y="91249"/>
                  </a:lnTo>
                  <a:lnTo>
                    <a:pt x="45351" y="91579"/>
                  </a:lnTo>
                  <a:lnTo>
                    <a:pt x="45516" y="91033"/>
                  </a:lnTo>
                  <a:lnTo>
                    <a:pt x="45707" y="90500"/>
                  </a:lnTo>
                  <a:close/>
                </a:path>
                <a:path w="88265" h="95884">
                  <a:moveTo>
                    <a:pt x="46761" y="40182"/>
                  </a:moveTo>
                  <a:lnTo>
                    <a:pt x="45275" y="39331"/>
                  </a:lnTo>
                  <a:lnTo>
                    <a:pt x="44894" y="39814"/>
                  </a:lnTo>
                  <a:lnTo>
                    <a:pt x="44551" y="40398"/>
                  </a:lnTo>
                  <a:lnTo>
                    <a:pt x="46037" y="41236"/>
                  </a:lnTo>
                  <a:lnTo>
                    <a:pt x="46418" y="40741"/>
                  </a:lnTo>
                  <a:lnTo>
                    <a:pt x="46761" y="40182"/>
                  </a:lnTo>
                  <a:close/>
                </a:path>
                <a:path w="88265" h="95884">
                  <a:moveTo>
                    <a:pt x="49301" y="55321"/>
                  </a:moveTo>
                  <a:lnTo>
                    <a:pt x="48793" y="55168"/>
                  </a:lnTo>
                  <a:lnTo>
                    <a:pt x="48298" y="54991"/>
                  </a:lnTo>
                  <a:lnTo>
                    <a:pt x="48031" y="55791"/>
                  </a:lnTo>
                  <a:lnTo>
                    <a:pt x="48539" y="55943"/>
                  </a:lnTo>
                  <a:lnTo>
                    <a:pt x="49047" y="56121"/>
                  </a:lnTo>
                  <a:lnTo>
                    <a:pt x="49301" y="55321"/>
                  </a:lnTo>
                  <a:close/>
                </a:path>
                <a:path w="88265" h="95884">
                  <a:moveTo>
                    <a:pt x="49339" y="60909"/>
                  </a:moveTo>
                  <a:lnTo>
                    <a:pt x="46964" y="58750"/>
                  </a:lnTo>
                  <a:lnTo>
                    <a:pt x="46367" y="60464"/>
                  </a:lnTo>
                  <a:lnTo>
                    <a:pt x="44361" y="59169"/>
                  </a:lnTo>
                  <a:lnTo>
                    <a:pt x="45173" y="61620"/>
                  </a:lnTo>
                  <a:lnTo>
                    <a:pt x="46697" y="61328"/>
                  </a:lnTo>
                  <a:lnTo>
                    <a:pt x="46939" y="61493"/>
                  </a:lnTo>
                  <a:lnTo>
                    <a:pt x="47244" y="61582"/>
                  </a:lnTo>
                  <a:lnTo>
                    <a:pt x="47523" y="61531"/>
                  </a:lnTo>
                  <a:lnTo>
                    <a:pt x="49339" y="60909"/>
                  </a:lnTo>
                  <a:close/>
                </a:path>
                <a:path w="88265" h="95884">
                  <a:moveTo>
                    <a:pt x="50380" y="53530"/>
                  </a:moveTo>
                  <a:lnTo>
                    <a:pt x="49237" y="53136"/>
                  </a:lnTo>
                  <a:lnTo>
                    <a:pt x="49047" y="53708"/>
                  </a:lnTo>
                  <a:lnTo>
                    <a:pt x="48856" y="54267"/>
                  </a:lnTo>
                  <a:lnTo>
                    <a:pt x="50012" y="54635"/>
                  </a:lnTo>
                  <a:lnTo>
                    <a:pt x="50190" y="54076"/>
                  </a:lnTo>
                  <a:lnTo>
                    <a:pt x="50380" y="53530"/>
                  </a:lnTo>
                  <a:close/>
                </a:path>
                <a:path w="88265" h="95884">
                  <a:moveTo>
                    <a:pt x="51600" y="67056"/>
                  </a:moveTo>
                  <a:lnTo>
                    <a:pt x="51092" y="66903"/>
                  </a:lnTo>
                  <a:lnTo>
                    <a:pt x="50571" y="66725"/>
                  </a:lnTo>
                  <a:lnTo>
                    <a:pt x="50317" y="67525"/>
                  </a:lnTo>
                  <a:lnTo>
                    <a:pt x="50825" y="67703"/>
                  </a:lnTo>
                  <a:lnTo>
                    <a:pt x="51333" y="67856"/>
                  </a:lnTo>
                  <a:lnTo>
                    <a:pt x="51600" y="67056"/>
                  </a:lnTo>
                  <a:close/>
                </a:path>
                <a:path w="88265" h="95884">
                  <a:moveTo>
                    <a:pt x="54737" y="64909"/>
                  </a:moveTo>
                  <a:lnTo>
                    <a:pt x="53378" y="64566"/>
                  </a:lnTo>
                  <a:lnTo>
                    <a:pt x="53632" y="65506"/>
                  </a:lnTo>
                  <a:lnTo>
                    <a:pt x="53721" y="65938"/>
                  </a:lnTo>
                  <a:lnTo>
                    <a:pt x="54317" y="66192"/>
                  </a:lnTo>
                  <a:lnTo>
                    <a:pt x="54508" y="65684"/>
                  </a:lnTo>
                  <a:lnTo>
                    <a:pt x="54737" y="64909"/>
                  </a:lnTo>
                  <a:close/>
                </a:path>
                <a:path w="88265" h="95884">
                  <a:moveTo>
                    <a:pt x="66675" y="59982"/>
                  </a:moveTo>
                  <a:lnTo>
                    <a:pt x="65201" y="58343"/>
                  </a:lnTo>
                  <a:lnTo>
                    <a:pt x="64731" y="59296"/>
                  </a:lnTo>
                  <a:lnTo>
                    <a:pt x="64579" y="59702"/>
                  </a:lnTo>
                  <a:lnTo>
                    <a:pt x="65049" y="59880"/>
                  </a:lnTo>
                  <a:lnTo>
                    <a:pt x="65341" y="59931"/>
                  </a:lnTo>
                  <a:lnTo>
                    <a:pt x="66675" y="59982"/>
                  </a:lnTo>
                  <a:close/>
                </a:path>
                <a:path w="88265" h="95884">
                  <a:moveTo>
                    <a:pt x="71894" y="3873"/>
                  </a:moveTo>
                  <a:lnTo>
                    <a:pt x="71170" y="3251"/>
                  </a:lnTo>
                  <a:lnTo>
                    <a:pt x="70802" y="3746"/>
                  </a:lnTo>
                  <a:lnTo>
                    <a:pt x="70408" y="4267"/>
                  </a:lnTo>
                  <a:lnTo>
                    <a:pt x="71145" y="4889"/>
                  </a:lnTo>
                  <a:lnTo>
                    <a:pt x="71539" y="4343"/>
                  </a:lnTo>
                  <a:lnTo>
                    <a:pt x="71894" y="3873"/>
                  </a:lnTo>
                  <a:close/>
                </a:path>
                <a:path w="88265" h="95884">
                  <a:moveTo>
                    <a:pt x="72898" y="69138"/>
                  </a:moveTo>
                  <a:lnTo>
                    <a:pt x="72809" y="66776"/>
                  </a:lnTo>
                  <a:lnTo>
                    <a:pt x="71818" y="67132"/>
                  </a:lnTo>
                  <a:lnTo>
                    <a:pt x="71386" y="67386"/>
                  </a:lnTo>
                  <a:lnTo>
                    <a:pt x="71716" y="67843"/>
                  </a:lnTo>
                  <a:lnTo>
                    <a:pt x="71882" y="68173"/>
                  </a:lnTo>
                  <a:lnTo>
                    <a:pt x="72898" y="69138"/>
                  </a:lnTo>
                  <a:close/>
                </a:path>
                <a:path w="88265" h="95884">
                  <a:moveTo>
                    <a:pt x="76161" y="59385"/>
                  </a:moveTo>
                  <a:lnTo>
                    <a:pt x="74244" y="60007"/>
                  </a:lnTo>
                  <a:lnTo>
                    <a:pt x="75272" y="60667"/>
                  </a:lnTo>
                  <a:lnTo>
                    <a:pt x="75526" y="60782"/>
                  </a:lnTo>
                  <a:lnTo>
                    <a:pt x="75895" y="60756"/>
                  </a:lnTo>
                  <a:lnTo>
                    <a:pt x="75984" y="60452"/>
                  </a:lnTo>
                  <a:lnTo>
                    <a:pt x="76161" y="59385"/>
                  </a:lnTo>
                  <a:close/>
                </a:path>
                <a:path w="88265" h="95884">
                  <a:moveTo>
                    <a:pt x="77355" y="69329"/>
                  </a:moveTo>
                  <a:lnTo>
                    <a:pt x="77152" y="68097"/>
                  </a:lnTo>
                  <a:lnTo>
                    <a:pt x="76555" y="68211"/>
                  </a:lnTo>
                  <a:lnTo>
                    <a:pt x="75984" y="68338"/>
                  </a:lnTo>
                  <a:lnTo>
                    <a:pt x="76187" y="69570"/>
                  </a:lnTo>
                  <a:lnTo>
                    <a:pt x="76784" y="69443"/>
                  </a:lnTo>
                  <a:lnTo>
                    <a:pt x="77355" y="69329"/>
                  </a:lnTo>
                  <a:close/>
                </a:path>
                <a:path w="88265" h="95884">
                  <a:moveTo>
                    <a:pt x="82677" y="74168"/>
                  </a:moveTo>
                  <a:lnTo>
                    <a:pt x="81724" y="73698"/>
                  </a:lnTo>
                  <a:lnTo>
                    <a:pt x="81318" y="73545"/>
                  </a:lnTo>
                  <a:lnTo>
                    <a:pt x="81153" y="74002"/>
                  </a:lnTo>
                  <a:lnTo>
                    <a:pt x="81076" y="74320"/>
                  </a:lnTo>
                  <a:lnTo>
                    <a:pt x="81051" y="75628"/>
                  </a:lnTo>
                  <a:lnTo>
                    <a:pt x="82677" y="74168"/>
                  </a:lnTo>
                  <a:close/>
                </a:path>
                <a:path w="88265" h="95884">
                  <a:moveTo>
                    <a:pt x="84137" y="72288"/>
                  </a:moveTo>
                  <a:lnTo>
                    <a:pt x="83629" y="72136"/>
                  </a:lnTo>
                  <a:lnTo>
                    <a:pt x="83121" y="71958"/>
                  </a:lnTo>
                  <a:lnTo>
                    <a:pt x="82867" y="72758"/>
                  </a:lnTo>
                  <a:lnTo>
                    <a:pt x="83362" y="72923"/>
                  </a:lnTo>
                  <a:lnTo>
                    <a:pt x="83870" y="73075"/>
                  </a:lnTo>
                  <a:lnTo>
                    <a:pt x="84137" y="72288"/>
                  </a:lnTo>
                  <a:close/>
                </a:path>
                <a:path w="88265" h="95884">
                  <a:moveTo>
                    <a:pt x="84505" y="61798"/>
                  </a:moveTo>
                  <a:lnTo>
                    <a:pt x="83794" y="61417"/>
                  </a:lnTo>
                  <a:lnTo>
                    <a:pt x="83235" y="60985"/>
                  </a:lnTo>
                  <a:lnTo>
                    <a:pt x="82461" y="61683"/>
                  </a:lnTo>
                  <a:lnTo>
                    <a:pt x="83172" y="62077"/>
                  </a:lnTo>
                  <a:lnTo>
                    <a:pt x="83731" y="62496"/>
                  </a:lnTo>
                  <a:lnTo>
                    <a:pt x="84505" y="61798"/>
                  </a:lnTo>
                  <a:close/>
                </a:path>
                <a:path w="88265" h="95884">
                  <a:moveTo>
                    <a:pt x="85737" y="76987"/>
                  </a:moveTo>
                  <a:lnTo>
                    <a:pt x="84772" y="76504"/>
                  </a:lnTo>
                  <a:lnTo>
                    <a:pt x="84467" y="76390"/>
                  </a:lnTo>
                  <a:lnTo>
                    <a:pt x="84226" y="76657"/>
                  </a:lnTo>
                  <a:lnTo>
                    <a:pt x="84188" y="76962"/>
                  </a:lnTo>
                  <a:lnTo>
                    <a:pt x="84099" y="78168"/>
                  </a:lnTo>
                  <a:lnTo>
                    <a:pt x="85737" y="76987"/>
                  </a:lnTo>
                  <a:close/>
                </a:path>
                <a:path w="88265" h="95884">
                  <a:moveTo>
                    <a:pt x="88074" y="62318"/>
                  </a:moveTo>
                  <a:lnTo>
                    <a:pt x="86944" y="61480"/>
                  </a:lnTo>
                  <a:lnTo>
                    <a:pt x="86575" y="62014"/>
                  </a:lnTo>
                  <a:lnTo>
                    <a:pt x="86258" y="62496"/>
                  </a:lnTo>
                  <a:lnTo>
                    <a:pt x="87388" y="63347"/>
                  </a:lnTo>
                  <a:lnTo>
                    <a:pt x="87744" y="62826"/>
                  </a:lnTo>
                  <a:lnTo>
                    <a:pt x="88074" y="62318"/>
                  </a:lnTo>
                  <a:close/>
                </a:path>
              </a:pathLst>
            </a:custGeom>
            <a:solidFill>
              <a:srgbClr val="F25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996487" y="7715186"/>
              <a:ext cx="50800" cy="69850"/>
            </a:xfrm>
            <a:custGeom>
              <a:avLst/>
              <a:gdLst/>
              <a:ahLst/>
              <a:cxnLst/>
              <a:rect l="l" t="t" r="r" b="b"/>
              <a:pathLst>
                <a:path w="50800" h="69850">
                  <a:moveTo>
                    <a:pt x="1282" y="69049"/>
                  </a:moveTo>
                  <a:lnTo>
                    <a:pt x="774" y="68872"/>
                  </a:lnTo>
                  <a:lnTo>
                    <a:pt x="266" y="68707"/>
                  </a:lnTo>
                  <a:lnTo>
                    <a:pt x="0" y="69494"/>
                  </a:lnTo>
                  <a:lnTo>
                    <a:pt x="508" y="69672"/>
                  </a:lnTo>
                  <a:lnTo>
                    <a:pt x="1016" y="69837"/>
                  </a:lnTo>
                  <a:lnTo>
                    <a:pt x="1282" y="69049"/>
                  </a:lnTo>
                  <a:close/>
                </a:path>
                <a:path w="50800" h="69850">
                  <a:moveTo>
                    <a:pt x="2298" y="63576"/>
                  </a:moveTo>
                  <a:lnTo>
                    <a:pt x="1778" y="63423"/>
                  </a:lnTo>
                  <a:lnTo>
                    <a:pt x="1270" y="63246"/>
                  </a:lnTo>
                  <a:lnTo>
                    <a:pt x="1016" y="64046"/>
                  </a:lnTo>
                  <a:lnTo>
                    <a:pt x="1524" y="64211"/>
                  </a:lnTo>
                  <a:lnTo>
                    <a:pt x="2032" y="64376"/>
                  </a:lnTo>
                  <a:lnTo>
                    <a:pt x="2298" y="63576"/>
                  </a:lnTo>
                  <a:close/>
                </a:path>
                <a:path w="50800" h="69850">
                  <a:moveTo>
                    <a:pt x="3860" y="57188"/>
                  </a:moveTo>
                  <a:lnTo>
                    <a:pt x="3225" y="57023"/>
                  </a:lnTo>
                  <a:lnTo>
                    <a:pt x="2895" y="57315"/>
                  </a:lnTo>
                  <a:lnTo>
                    <a:pt x="2133" y="57937"/>
                  </a:lnTo>
                  <a:lnTo>
                    <a:pt x="3429" y="58458"/>
                  </a:lnTo>
                  <a:lnTo>
                    <a:pt x="3708" y="57708"/>
                  </a:lnTo>
                  <a:lnTo>
                    <a:pt x="3860" y="57188"/>
                  </a:lnTo>
                  <a:close/>
                </a:path>
                <a:path w="50800" h="69850">
                  <a:moveTo>
                    <a:pt x="5981" y="37007"/>
                  </a:moveTo>
                  <a:lnTo>
                    <a:pt x="5156" y="35902"/>
                  </a:lnTo>
                  <a:lnTo>
                    <a:pt x="4546" y="34772"/>
                  </a:lnTo>
                  <a:lnTo>
                    <a:pt x="2794" y="35572"/>
                  </a:lnTo>
                  <a:lnTo>
                    <a:pt x="3606" y="36690"/>
                  </a:lnTo>
                  <a:lnTo>
                    <a:pt x="4229" y="37807"/>
                  </a:lnTo>
                  <a:lnTo>
                    <a:pt x="5981" y="37007"/>
                  </a:lnTo>
                  <a:close/>
                </a:path>
                <a:path w="50800" h="69850">
                  <a:moveTo>
                    <a:pt x="7086" y="49961"/>
                  </a:moveTo>
                  <a:lnTo>
                    <a:pt x="5918" y="48323"/>
                  </a:lnTo>
                  <a:lnTo>
                    <a:pt x="5422" y="49288"/>
                  </a:lnTo>
                  <a:lnTo>
                    <a:pt x="5321" y="49580"/>
                  </a:lnTo>
                  <a:lnTo>
                    <a:pt x="5600" y="49834"/>
                  </a:lnTo>
                  <a:lnTo>
                    <a:pt x="5867" y="49872"/>
                  </a:lnTo>
                  <a:lnTo>
                    <a:pt x="7086" y="49961"/>
                  </a:lnTo>
                  <a:close/>
                </a:path>
                <a:path w="50800" h="69850">
                  <a:moveTo>
                    <a:pt x="9207" y="60121"/>
                  </a:moveTo>
                  <a:lnTo>
                    <a:pt x="6883" y="58699"/>
                  </a:lnTo>
                  <a:lnTo>
                    <a:pt x="7620" y="57962"/>
                  </a:lnTo>
                  <a:lnTo>
                    <a:pt x="7048" y="56235"/>
                  </a:lnTo>
                  <a:lnTo>
                    <a:pt x="5892" y="56502"/>
                  </a:lnTo>
                  <a:lnTo>
                    <a:pt x="4686" y="56718"/>
                  </a:lnTo>
                  <a:lnTo>
                    <a:pt x="4864" y="58851"/>
                  </a:lnTo>
                  <a:lnTo>
                    <a:pt x="6032" y="58966"/>
                  </a:lnTo>
                  <a:lnTo>
                    <a:pt x="4686" y="61582"/>
                  </a:lnTo>
                  <a:lnTo>
                    <a:pt x="9207" y="60121"/>
                  </a:lnTo>
                  <a:close/>
                </a:path>
                <a:path w="50800" h="69850">
                  <a:moveTo>
                    <a:pt x="9664" y="26746"/>
                  </a:moveTo>
                  <a:lnTo>
                    <a:pt x="9537" y="25590"/>
                  </a:lnTo>
                  <a:lnTo>
                    <a:pt x="9499" y="24498"/>
                  </a:lnTo>
                  <a:lnTo>
                    <a:pt x="7594" y="24498"/>
                  </a:lnTo>
                  <a:lnTo>
                    <a:pt x="7721" y="25654"/>
                  </a:lnTo>
                  <a:lnTo>
                    <a:pt x="7759" y="26720"/>
                  </a:lnTo>
                  <a:lnTo>
                    <a:pt x="9664" y="26746"/>
                  </a:lnTo>
                  <a:close/>
                </a:path>
                <a:path w="50800" h="69850">
                  <a:moveTo>
                    <a:pt x="10744" y="33870"/>
                  </a:moveTo>
                  <a:lnTo>
                    <a:pt x="9461" y="32461"/>
                  </a:lnTo>
                  <a:lnTo>
                    <a:pt x="8470" y="32931"/>
                  </a:lnTo>
                  <a:lnTo>
                    <a:pt x="7315" y="33591"/>
                  </a:lnTo>
                  <a:lnTo>
                    <a:pt x="8597" y="35013"/>
                  </a:lnTo>
                  <a:lnTo>
                    <a:pt x="9588" y="34531"/>
                  </a:lnTo>
                  <a:lnTo>
                    <a:pt x="10744" y="33870"/>
                  </a:lnTo>
                  <a:close/>
                </a:path>
                <a:path w="50800" h="69850">
                  <a:moveTo>
                    <a:pt x="10934" y="49034"/>
                  </a:moveTo>
                  <a:lnTo>
                    <a:pt x="9855" y="48691"/>
                  </a:lnTo>
                  <a:lnTo>
                    <a:pt x="8775" y="48323"/>
                  </a:lnTo>
                  <a:lnTo>
                    <a:pt x="8128" y="50279"/>
                  </a:lnTo>
                  <a:lnTo>
                    <a:pt x="9207" y="50634"/>
                  </a:lnTo>
                  <a:lnTo>
                    <a:pt x="10287" y="51003"/>
                  </a:lnTo>
                  <a:lnTo>
                    <a:pt x="10934" y="49034"/>
                  </a:lnTo>
                  <a:close/>
                </a:path>
                <a:path w="50800" h="69850">
                  <a:moveTo>
                    <a:pt x="14185" y="37007"/>
                  </a:moveTo>
                  <a:lnTo>
                    <a:pt x="12623" y="37452"/>
                  </a:lnTo>
                  <a:lnTo>
                    <a:pt x="11887" y="37299"/>
                  </a:lnTo>
                  <a:lnTo>
                    <a:pt x="11379" y="38315"/>
                  </a:lnTo>
                  <a:lnTo>
                    <a:pt x="11899" y="38823"/>
                  </a:lnTo>
                  <a:lnTo>
                    <a:pt x="9207" y="39585"/>
                  </a:lnTo>
                  <a:lnTo>
                    <a:pt x="13360" y="41859"/>
                  </a:lnTo>
                  <a:lnTo>
                    <a:pt x="12509" y="39154"/>
                  </a:lnTo>
                  <a:lnTo>
                    <a:pt x="13982" y="39484"/>
                  </a:lnTo>
                  <a:lnTo>
                    <a:pt x="14185" y="37007"/>
                  </a:lnTo>
                  <a:close/>
                </a:path>
                <a:path w="50800" h="69850">
                  <a:moveTo>
                    <a:pt x="15227" y="54457"/>
                  </a:moveTo>
                  <a:lnTo>
                    <a:pt x="14986" y="53975"/>
                  </a:lnTo>
                  <a:lnTo>
                    <a:pt x="14655" y="53390"/>
                  </a:lnTo>
                  <a:lnTo>
                    <a:pt x="13957" y="54025"/>
                  </a:lnTo>
                  <a:lnTo>
                    <a:pt x="14185" y="54508"/>
                  </a:lnTo>
                  <a:lnTo>
                    <a:pt x="14516" y="55092"/>
                  </a:lnTo>
                  <a:lnTo>
                    <a:pt x="15227" y="54457"/>
                  </a:lnTo>
                  <a:close/>
                </a:path>
                <a:path w="50800" h="69850">
                  <a:moveTo>
                    <a:pt x="15595" y="44780"/>
                  </a:moveTo>
                  <a:lnTo>
                    <a:pt x="12992" y="45974"/>
                  </a:lnTo>
                  <a:lnTo>
                    <a:pt x="12039" y="43002"/>
                  </a:lnTo>
                  <a:lnTo>
                    <a:pt x="9588" y="48082"/>
                  </a:lnTo>
                  <a:lnTo>
                    <a:pt x="12661" y="46583"/>
                  </a:lnTo>
                  <a:lnTo>
                    <a:pt x="12649" y="46723"/>
                  </a:lnTo>
                  <a:lnTo>
                    <a:pt x="12649" y="46850"/>
                  </a:lnTo>
                  <a:lnTo>
                    <a:pt x="12674" y="46990"/>
                  </a:lnTo>
                  <a:lnTo>
                    <a:pt x="13995" y="49911"/>
                  </a:lnTo>
                  <a:lnTo>
                    <a:pt x="15595" y="44780"/>
                  </a:lnTo>
                  <a:close/>
                </a:path>
                <a:path w="50800" h="69850">
                  <a:moveTo>
                    <a:pt x="16052" y="57785"/>
                  </a:moveTo>
                  <a:lnTo>
                    <a:pt x="13868" y="57010"/>
                  </a:lnTo>
                  <a:lnTo>
                    <a:pt x="14185" y="56591"/>
                  </a:lnTo>
                  <a:lnTo>
                    <a:pt x="14147" y="55892"/>
                  </a:lnTo>
                  <a:lnTo>
                    <a:pt x="13512" y="55676"/>
                  </a:lnTo>
                  <a:lnTo>
                    <a:pt x="12293" y="55308"/>
                  </a:lnTo>
                  <a:lnTo>
                    <a:pt x="12014" y="57340"/>
                  </a:lnTo>
                  <a:lnTo>
                    <a:pt x="13296" y="57302"/>
                  </a:lnTo>
                  <a:lnTo>
                    <a:pt x="13042" y="57962"/>
                  </a:lnTo>
                  <a:lnTo>
                    <a:pt x="12611" y="57797"/>
                  </a:lnTo>
                  <a:lnTo>
                    <a:pt x="11557" y="57238"/>
                  </a:lnTo>
                  <a:lnTo>
                    <a:pt x="10769" y="58915"/>
                  </a:lnTo>
                  <a:lnTo>
                    <a:pt x="11912" y="59321"/>
                  </a:lnTo>
                  <a:lnTo>
                    <a:pt x="12407" y="59601"/>
                  </a:lnTo>
                  <a:lnTo>
                    <a:pt x="12954" y="59880"/>
                  </a:lnTo>
                  <a:lnTo>
                    <a:pt x="13258" y="59245"/>
                  </a:lnTo>
                  <a:lnTo>
                    <a:pt x="16052" y="57785"/>
                  </a:lnTo>
                  <a:close/>
                </a:path>
                <a:path w="50800" h="69850">
                  <a:moveTo>
                    <a:pt x="16116" y="33172"/>
                  </a:moveTo>
                  <a:lnTo>
                    <a:pt x="15328" y="32219"/>
                  </a:lnTo>
                  <a:lnTo>
                    <a:pt x="14732" y="31102"/>
                  </a:lnTo>
                  <a:lnTo>
                    <a:pt x="13182" y="32232"/>
                  </a:lnTo>
                  <a:lnTo>
                    <a:pt x="13970" y="33197"/>
                  </a:lnTo>
                  <a:lnTo>
                    <a:pt x="14579" y="34302"/>
                  </a:lnTo>
                  <a:lnTo>
                    <a:pt x="16116" y="33172"/>
                  </a:lnTo>
                  <a:close/>
                </a:path>
                <a:path w="50800" h="69850">
                  <a:moveTo>
                    <a:pt x="16649" y="48933"/>
                  </a:moveTo>
                  <a:lnTo>
                    <a:pt x="14808" y="48272"/>
                  </a:lnTo>
                  <a:lnTo>
                    <a:pt x="14668" y="49631"/>
                  </a:lnTo>
                  <a:lnTo>
                    <a:pt x="14643" y="50698"/>
                  </a:lnTo>
                  <a:lnTo>
                    <a:pt x="16484" y="51358"/>
                  </a:lnTo>
                  <a:lnTo>
                    <a:pt x="16624" y="49999"/>
                  </a:lnTo>
                  <a:lnTo>
                    <a:pt x="16649" y="48933"/>
                  </a:lnTo>
                  <a:close/>
                </a:path>
                <a:path w="50800" h="69850">
                  <a:moveTo>
                    <a:pt x="18783" y="44894"/>
                  </a:moveTo>
                  <a:lnTo>
                    <a:pt x="18592" y="43434"/>
                  </a:lnTo>
                  <a:lnTo>
                    <a:pt x="17602" y="43535"/>
                  </a:lnTo>
                  <a:lnTo>
                    <a:pt x="16306" y="43649"/>
                  </a:lnTo>
                  <a:lnTo>
                    <a:pt x="16687" y="45885"/>
                  </a:lnTo>
                  <a:lnTo>
                    <a:pt x="17970" y="45275"/>
                  </a:lnTo>
                  <a:lnTo>
                    <a:pt x="18783" y="44894"/>
                  </a:lnTo>
                  <a:close/>
                </a:path>
                <a:path w="50800" h="69850">
                  <a:moveTo>
                    <a:pt x="19532" y="46329"/>
                  </a:moveTo>
                  <a:lnTo>
                    <a:pt x="18516" y="45974"/>
                  </a:lnTo>
                  <a:lnTo>
                    <a:pt x="17500" y="45656"/>
                  </a:lnTo>
                  <a:lnTo>
                    <a:pt x="16979" y="47218"/>
                  </a:lnTo>
                  <a:lnTo>
                    <a:pt x="17995" y="47574"/>
                  </a:lnTo>
                  <a:lnTo>
                    <a:pt x="19011" y="47904"/>
                  </a:lnTo>
                  <a:lnTo>
                    <a:pt x="19532" y="46329"/>
                  </a:lnTo>
                  <a:close/>
                </a:path>
                <a:path w="50800" h="69850">
                  <a:moveTo>
                    <a:pt x="19850" y="25273"/>
                  </a:moveTo>
                  <a:lnTo>
                    <a:pt x="19418" y="23749"/>
                  </a:lnTo>
                  <a:lnTo>
                    <a:pt x="18288" y="23774"/>
                  </a:lnTo>
                  <a:lnTo>
                    <a:pt x="16865" y="23787"/>
                  </a:lnTo>
                  <a:lnTo>
                    <a:pt x="17386" y="25946"/>
                  </a:lnTo>
                  <a:lnTo>
                    <a:pt x="18656" y="25590"/>
                  </a:lnTo>
                  <a:lnTo>
                    <a:pt x="19850" y="25273"/>
                  </a:lnTo>
                  <a:close/>
                </a:path>
                <a:path w="50800" h="69850">
                  <a:moveTo>
                    <a:pt x="20523" y="16294"/>
                  </a:moveTo>
                  <a:lnTo>
                    <a:pt x="19494" y="15963"/>
                  </a:lnTo>
                  <a:lnTo>
                    <a:pt x="18491" y="15633"/>
                  </a:lnTo>
                  <a:lnTo>
                    <a:pt x="17957" y="17221"/>
                  </a:lnTo>
                  <a:lnTo>
                    <a:pt x="18973" y="17551"/>
                  </a:lnTo>
                  <a:lnTo>
                    <a:pt x="20002" y="17881"/>
                  </a:lnTo>
                  <a:lnTo>
                    <a:pt x="20523" y="16294"/>
                  </a:lnTo>
                  <a:close/>
                </a:path>
                <a:path w="50800" h="69850">
                  <a:moveTo>
                    <a:pt x="20802" y="58458"/>
                  </a:moveTo>
                  <a:lnTo>
                    <a:pt x="20218" y="57188"/>
                  </a:lnTo>
                  <a:lnTo>
                    <a:pt x="19824" y="56375"/>
                  </a:lnTo>
                  <a:lnTo>
                    <a:pt x="18364" y="56565"/>
                  </a:lnTo>
                  <a:lnTo>
                    <a:pt x="18465" y="57556"/>
                  </a:lnTo>
                  <a:lnTo>
                    <a:pt x="18567" y="58851"/>
                  </a:lnTo>
                  <a:lnTo>
                    <a:pt x="20802" y="58458"/>
                  </a:lnTo>
                  <a:close/>
                </a:path>
                <a:path w="50800" h="69850">
                  <a:moveTo>
                    <a:pt x="21145" y="29743"/>
                  </a:moveTo>
                  <a:lnTo>
                    <a:pt x="20015" y="28943"/>
                  </a:lnTo>
                  <a:lnTo>
                    <a:pt x="19240" y="28409"/>
                  </a:lnTo>
                  <a:lnTo>
                    <a:pt x="18376" y="29425"/>
                  </a:lnTo>
                  <a:lnTo>
                    <a:pt x="18757" y="30187"/>
                  </a:lnTo>
                  <a:lnTo>
                    <a:pt x="19367" y="31305"/>
                  </a:lnTo>
                  <a:lnTo>
                    <a:pt x="15849" y="30835"/>
                  </a:lnTo>
                  <a:lnTo>
                    <a:pt x="16154" y="32842"/>
                  </a:lnTo>
                  <a:lnTo>
                    <a:pt x="16217" y="33134"/>
                  </a:lnTo>
                  <a:lnTo>
                    <a:pt x="16395" y="33388"/>
                  </a:lnTo>
                  <a:lnTo>
                    <a:pt x="16662" y="33540"/>
                  </a:lnTo>
                  <a:lnTo>
                    <a:pt x="16649" y="34886"/>
                  </a:lnTo>
                  <a:lnTo>
                    <a:pt x="16903" y="34823"/>
                  </a:lnTo>
                  <a:lnTo>
                    <a:pt x="15570" y="36931"/>
                  </a:lnTo>
                  <a:lnTo>
                    <a:pt x="17145" y="37515"/>
                  </a:lnTo>
                  <a:lnTo>
                    <a:pt x="18249" y="37922"/>
                  </a:lnTo>
                  <a:lnTo>
                    <a:pt x="19888" y="36004"/>
                  </a:lnTo>
                  <a:lnTo>
                    <a:pt x="18262" y="35521"/>
                  </a:lnTo>
                  <a:lnTo>
                    <a:pt x="17056" y="34785"/>
                  </a:lnTo>
                  <a:lnTo>
                    <a:pt x="18745" y="34353"/>
                  </a:lnTo>
                  <a:lnTo>
                    <a:pt x="18211" y="33159"/>
                  </a:lnTo>
                  <a:lnTo>
                    <a:pt x="19392" y="31343"/>
                  </a:lnTo>
                  <a:lnTo>
                    <a:pt x="19481" y="31483"/>
                  </a:lnTo>
                  <a:lnTo>
                    <a:pt x="21145" y="29743"/>
                  </a:lnTo>
                  <a:close/>
                </a:path>
                <a:path w="50800" h="69850">
                  <a:moveTo>
                    <a:pt x="21831" y="42214"/>
                  </a:moveTo>
                  <a:lnTo>
                    <a:pt x="20091" y="40563"/>
                  </a:lnTo>
                  <a:lnTo>
                    <a:pt x="19304" y="41694"/>
                  </a:lnTo>
                  <a:lnTo>
                    <a:pt x="18770" y="42468"/>
                  </a:lnTo>
                  <a:lnTo>
                    <a:pt x="19786" y="43319"/>
                  </a:lnTo>
                  <a:lnTo>
                    <a:pt x="20548" y="42951"/>
                  </a:lnTo>
                  <a:lnTo>
                    <a:pt x="21831" y="42214"/>
                  </a:lnTo>
                  <a:close/>
                </a:path>
                <a:path w="50800" h="69850">
                  <a:moveTo>
                    <a:pt x="22580" y="45694"/>
                  </a:moveTo>
                  <a:lnTo>
                    <a:pt x="21424" y="45808"/>
                  </a:lnTo>
                  <a:lnTo>
                    <a:pt x="20345" y="45872"/>
                  </a:lnTo>
                  <a:lnTo>
                    <a:pt x="20345" y="47777"/>
                  </a:lnTo>
                  <a:lnTo>
                    <a:pt x="21501" y="47637"/>
                  </a:lnTo>
                  <a:lnTo>
                    <a:pt x="22580" y="47599"/>
                  </a:lnTo>
                  <a:lnTo>
                    <a:pt x="22580" y="45694"/>
                  </a:lnTo>
                  <a:close/>
                </a:path>
                <a:path w="50800" h="69850">
                  <a:moveTo>
                    <a:pt x="22733" y="7683"/>
                  </a:moveTo>
                  <a:lnTo>
                    <a:pt x="21056" y="6896"/>
                  </a:lnTo>
                  <a:lnTo>
                    <a:pt x="20650" y="8039"/>
                  </a:lnTo>
                  <a:lnTo>
                    <a:pt x="20091" y="9080"/>
                  </a:lnTo>
                  <a:lnTo>
                    <a:pt x="21780" y="9893"/>
                  </a:lnTo>
                  <a:lnTo>
                    <a:pt x="22174" y="8750"/>
                  </a:lnTo>
                  <a:lnTo>
                    <a:pt x="22733" y="7683"/>
                  </a:lnTo>
                  <a:close/>
                </a:path>
                <a:path w="50800" h="69850">
                  <a:moveTo>
                    <a:pt x="22758" y="22974"/>
                  </a:moveTo>
                  <a:lnTo>
                    <a:pt x="22364" y="20739"/>
                  </a:lnTo>
                  <a:lnTo>
                    <a:pt x="21094" y="21336"/>
                  </a:lnTo>
                  <a:lnTo>
                    <a:pt x="20701" y="21526"/>
                  </a:lnTo>
                  <a:lnTo>
                    <a:pt x="21056" y="20548"/>
                  </a:lnTo>
                  <a:lnTo>
                    <a:pt x="21615" y="19494"/>
                  </a:lnTo>
                  <a:lnTo>
                    <a:pt x="19926" y="18707"/>
                  </a:lnTo>
                  <a:lnTo>
                    <a:pt x="19532" y="19837"/>
                  </a:lnTo>
                  <a:lnTo>
                    <a:pt x="18973" y="20904"/>
                  </a:lnTo>
                  <a:lnTo>
                    <a:pt x="20497" y="21615"/>
                  </a:lnTo>
                  <a:lnTo>
                    <a:pt x="20281" y="21717"/>
                  </a:lnTo>
                  <a:lnTo>
                    <a:pt x="20472" y="23190"/>
                  </a:lnTo>
                  <a:lnTo>
                    <a:pt x="21463" y="23075"/>
                  </a:lnTo>
                  <a:lnTo>
                    <a:pt x="22758" y="22974"/>
                  </a:lnTo>
                  <a:close/>
                </a:path>
                <a:path w="50800" h="69850">
                  <a:moveTo>
                    <a:pt x="23558" y="4610"/>
                  </a:moveTo>
                  <a:lnTo>
                    <a:pt x="21590" y="3962"/>
                  </a:lnTo>
                  <a:lnTo>
                    <a:pt x="21247" y="5041"/>
                  </a:lnTo>
                  <a:lnTo>
                    <a:pt x="20878" y="6121"/>
                  </a:lnTo>
                  <a:lnTo>
                    <a:pt x="22834" y="6769"/>
                  </a:lnTo>
                  <a:lnTo>
                    <a:pt x="23190" y="5689"/>
                  </a:lnTo>
                  <a:lnTo>
                    <a:pt x="23558" y="4610"/>
                  </a:lnTo>
                  <a:close/>
                </a:path>
                <a:path w="50800" h="69850">
                  <a:moveTo>
                    <a:pt x="24574" y="48768"/>
                  </a:moveTo>
                  <a:lnTo>
                    <a:pt x="23495" y="48412"/>
                  </a:lnTo>
                  <a:lnTo>
                    <a:pt x="22415" y="48044"/>
                  </a:lnTo>
                  <a:lnTo>
                    <a:pt x="21767" y="50012"/>
                  </a:lnTo>
                  <a:lnTo>
                    <a:pt x="22847" y="50355"/>
                  </a:lnTo>
                  <a:lnTo>
                    <a:pt x="23926" y="50723"/>
                  </a:lnTo>
                  <a:lnTo>
                    <a:pt x="24574" y="48768"/>
                  </a:lnTo>
                  <a:close/>
                </a:path>
                <a:path w="50800" h="69850">
                  <a:moveTo>
                    <a:pt x="24980" y="13652"/>
                  </a:moveTo>
                  <a:lnTo>
                    <a:pt x="23533" y="11379"/>
                  </a:lnTo>
                  <a:lnTo>
                    <a:pt x="24447" y="11214"/>
                  </a:lnTo>
                  <a:lnTo>
                    <a:pt x="24777" y="9702"/>
                  </a:lnTo>
                  <a:lnTo>
                    <a:pt x="23685" y="9347"/>
                  </a:lnTo>
                  <a:lnTo>
                    <a:pt x="22504" y="8953"/>
                  </a:lnTo>
                  <a:lnTo>
                    <a:pt x="21869" y="10629"/>
                  </a:lnTo>
                  <a:lnTo>
                    <a:pt x="22783" y="11201"/>
                  </a:lnTo>
                  <a:lnTo>
                    <a:pt x="20523" y="12712"/>
                  </a:lnTo>
                  <a:lnTo>
                    <a:pt x="24980" y="13652"/>
                  </a:lnTo>
                  <a:close/>
                </a:path>
                <a:path w="50800" h="69850">
                  <a:moveTo>
                    <a:pt x="25488" y="56603"/>
                  </a:moveTo>
                  <a:lnTo>
                    <a:pt x="24358" y="55054"/>
                  </a:lnTo>
                  <a:lnTo>
                    <a:pt x="23406" y="55829"/>
                  </a:lnTo>
                  <a:lnTo>
                    <a:pt x="22301" y="56451"/>
                  </a:lnTo>
                  <a:lnTo>
                    <a:pt x="23431" y="57988"/>
                  </a:lnTo>
                  <a:lnTo>
                    <a:pt x="24384" y="57213"/>
                  </a:lnTo>
                  <a:lnTo>
                    <a:pt x="25488" y="56603"/>
                  </a:lnTo>
                  <a:close/>
                </a:path>
                <a:path w="50800" h="69850">
                  <a:moveTo>
                    <a:pt x="26403" y="17500"/>
                  </a:moveTo>
                  <a:lnTo>
                    <a:pt x="25488" y="15697"/>
                  </a:lnTo>
                  <a:lnTo>
                    <a:pt x="24371" y="16243"/>
                  </a:lnTo>
                  <a:lnTo>
                    <a:pt x="23406" y="16738"/>
                  </a:lnTo>
                  <a:lnTo>
                    <a:pt x="24130" y="18084"/>
                  </a:lnTo>
                  <a:lnTo>
                    <a:pt x="25095" y="17856"/>
                  </a:lnTo>
                  <a:lnTo>
                    <a:pt x="26403" y="17500"/>
                  </a:lnTo>
                  <a:close/>
                </a:path>
                <a:path w="50800" h="69850">
                  <a:moveTo>
                    <a:pt x="26454" y="35026"/>
                  </a:moveTo>
                  <a:lnTo>
                    <a:pt x="25552" y="34226"/>
                  </a:lnTo>
                  <a:lnTo>
                    <a:pt x="24739" y="33413"/>
                  </a:lnTo>
                  <a:lnTo>
                    <a:pt x="23380" y="34607"/>
                  </a:lnTo>
                  <a:lnTo>
                    <a:pt x="24282" y="35394"/>
                  </a:lnTo>
                  <a:lnTo>
                    <a:pt x="25082" y="36220"/>
                  </a:lnTo>
                  <a:lnTo>
                    <a:pt x="26454" y="35026"/>
                  </a:lnTo>
                  <a:close/>
                </a:path>
                <a:path w="50800" h="69850">
                  <a:moveTo>
                    <a:pt x="26466" y="32067"/>
                  </a:moveTo>
                  <a:lnTo>
                    <a:pt x="26136" y="28308"/>
                  </a:lnTo>
                  <a:lnTo>
                    <a:pt x="24498" y="29756"/>
                  </a:lnTo>
                  <a:lnTo>
                    <a:pt x="23672" y="29146"/>
                  </a:lnTo>
                  <a:lnTo>
                    <a:pt x="23837" y="28905"/>
                  </a:lnTo>
                  <a:lnTo>
                    <a:pt x="24536" y="27749"/>
                  </a:lnTo>
                  <a:lnTo>
                    <a:pt x="22656" y="27165"/>
                  </a:lnTo>
                  <a:lnTo>
                    <a:pt x="22098" y="27952"/>
                  </a:lnTo>
                  <a:lnTo>
                    <a:pt x="21945" y="27825"/>
                  </a:lnTo>
                  <a:lnTo>
                    <a:pt x="21971" y="28155"/>
                  </a:lnTo>
                  <a:lnTo>
                    <a:pt x="21348" y="29222"/>
                  </a:lnTo>
                  <a:lnTo>
                    <a:pt x="22098" y="29464"/>
                  </a:lnTo>
                  <a:lnTo>
                    <a:pt x="22453" y="33248"/>
                  </a:lnTo>
                  <a:lnTo>
                    <a:pt x="24561" y="30911"/>
                  </a:lnTo>
                  <a:lnTo>
                    <a:pt x="26466" y="32067"/>
                  </a:lnTo>
                  <a:close/>
                </a:path>
                <a:path w="50800" h="69850">
                  <a:moveTo>
                    <a:pt x="27216" y="51295"/>
                  </a:moveTo>
                  <a:lnTo>
                    <a:pt x="27025" y="49834"/>
                  </a:lnTo>
                  <a:lnTo>
                    <a:pt x="26035" y="49949"/>
                  </a:lnTo>
                  <a:lnTo>
                    <a:pt x="24752" y="50050"/>
                  </a:lnTo>
                  <a:lnTo>
                    <a:pt x="25133" y="52285"/>
                  </a:lnTo>
                  <a:lnTo>
                    <a:pt x="26416" y="51701"/>
                  </a:lnTo>
                  <a:lnTo>
                    <a:pt x="27216" y="51295"/>
                  </a:lnTo>
                  <a:close/>
                </a:path>
                <a:path w="50800" h="69850">
                  <a:moveTo>
                    <a:pt x="27520" y="19824"/>
                  </a:moveTo>
                  <a:lnTo>
                    <a:pt x="26504" y="19494"/>
                  </a:lnTo>
                  <a:lnTo>
                    <a:pt x="25501" y="19177"/>
                  </a:lnTo>
                  <a:lnTo>
                    <a:pt x="25615" y="18859"/>
                  </a:lnTo>
                  <a:lnTo>
                    <a:pt x="23647" y="18211"/>
                  </a:lnTo>
                  <a:lnTo>
                    <a:pt x="23304" y="19291"/>
                  </a:lnTo>
                  <a:lnTo>
                    <a:pt x="22923" y="20370"/>
                  </a:lnTo>
                  <a:lnTo>
                    <a:pt x="24892" y="21031"/>
                  </a:lnTo>
                  <a:lnTo>
                    <a:pt x="24968" y="20764"/>
                  </a:lnTo>
                  <a:lnTo>
                    <a:pt x="25984" y="21082"/>
                  </a:lnTo>
                  <a:lnTo>
                    <a:pt x="27000" y="21412"/>
                  </a:lnTo>
                  <a:lnTo>
                    <a:pt x="27520" y="19824"/>
                  </a:lnTo>
                  <a:close/>
                </a:path>
                <a:path w="50800" h="69850">
                  <a:moveTo>
                    <a:pt x="27698" y="24079"/>
                  </a:moveTo>
                  <a:lnTo>
                    <a:pt x="26682" y="23749"/>
                  </a:lnTo>
                  <a:lnTo>
                    <a:pt x="25666" y="23418"/>
                  </a:lnTo>
                  <a:lnTo>
                    <a:pt x="25146" y="24993"/>
                  </a:lnTo>
                  <a:lnTo>
                    <a:pt x="26162" y="25323"/>
                  </a:lnTo>
                  <a:lnTo>
                    <a:pt x="27178" y="25666"/>
                  </a:lnTo>
                  <a:lnTo>
                    <a:pt x="27698" y="24079"/>
                  </a:lnTo>
                  <a:close/>
                </a:path>
                <a:path w="50800" h="69850">
                  <a:moveTo>
                    <a:pt x="28194" y="27241"/>
                  </a:moveTo>
                  <a:lnTo>
                    <a:pt x="27051" y="26847"/>
                  </a:lnTo>
                  <a:lnTo>
                    <a:pt x="25996" y="26289"/>
                  </a:lnTo>
                  <a:lnTo>
                    <a:pt x="25209" y="27978"/>
                  </a:lnTo>
                  <a:lnTo>
                    <a:pt x="26136" y="28308"/>
                  </a:lnTo>
                  <a:lnTo>
                    <a:pt x="26352" y="28371"/>
                  </a:lnTo>
                  <a:lnTo>
                    <a:pt x="27406" y="28943"/>
                  </a:lnTo>
                  <a:lnTo>
                    <a:pt x="28194" y="27241"/>
                  </a:lnTo>
                  <a:close/>
                </a:path>
                <a:path w="50800" h="69850">
                  <a:moveTo>
                    <a:pt x="30581" y="24434"/>
                  </a:moveTo>
                  <a:lnTo>
                    <a:pt x="29565" y="24091"/>
                  </a:lnTo>
                  <a:lnTo>
                    <a:pt x="28549" y="23749"/>
                  </a:lnTo>
                  <a:lnTo>
                    <a:pt x="28028" y="25336"/>
                  </a:lnTo>
                  <a:lnTo>
                    <a:pt x="30060" y="25996"/>
                  </a:lnTo>
                  <a:lnTo>
                    <a:pt x="30581" y="24434"/>
                  </a:lnTo>
                  <a:close/>
                </a:path>
                <a:path w="50800" h="69850">
                  <a:moveTo>
                    <a:pt x="30797" y="8737"/>
                  </a:moveTo>
                  <a:lnTo>
                    <a:pt x="28765" y="8077"/>
                  </a:lnTo>
                  <a:lnTo>
                    <a:pt x="28232" y="9652"/>
                  </a:lnTo>
                  <a:lnTo>
                    <a:pt x="29260" y="10007"/>
                  </a:lnTo>
                  <a:lnTo>
                    <a:pt x="30276" y="10337"/>
                  </a:lnTo>
                  <a:lnTo>
                    <a:pt x="30797" y="8737"/>
                  </a:lnTo>
                  <a:close/>
                </a:path>
                <a:path w="50800" h="69850">
                  <a:moveTo>
                    <a:pt x="30899" y="47599"/>
                  </a:moveTo>
                  <a:lnTo>
                    <a:pt x="30378" y="46367"/>
                  </a:lnTo>
                  <a:lnTo>
                    <a:pt x="29870" y="45402"/>
                  </a:lnTo>
                  <a:lnTo>
                    <a:pt x="27990" y="45770"/>
                  </a:lnTo>
                  <a:lnTo>
                    <a:pt x="28524" y="47002"/>
                  </a:lnTo>
                  <a:lnTo>
                    <a:pt x="29032" y="47967"/>
                  </a:lnTo>
                  <a:lnTo>
                    <a:pt x="30899" y="47599"/>
                  </a:lnTo>
                  <a:close/>
                </a:path>
                <a:path w="50800" h="69850">
                  <a:moveTo>
                    <a:pt x="31292" y="16281"/>
                  </a:moveTo>
                  <a:lnTo>
                    <a:pt x="30746" y="15163"/>
                  </a:lnTo>
                  <a:lnTo>
                    <a:pt x="30238" y="14198"/>
                  </a:lnTo>
                  <a:lnTo>
                    <a:pt x="28905" y="14935"/>
                  </a:lnTo>
                  <a:lnTo>
                    <a:pt x="29133" y="15900"/>
                  </a:lnTo>
                  <a:lnTo>
                    <a:pt x="29476" y="17208"/>
                  </a:lnTo>
                  <a:lnTo>
                    <a:pt x="31292" y="16281"/>
                  </a:lnTo>
                  <a:close/>
                </a:path>
                <a:path w="50800" h="69850">
                  <a:moveTo>
                    <a:pt x="32550" y="1257"/>
                  </a:moveTo>
                  <a:lnTo>
                    <a:pt x="31584" y="647"/>
                  </a:lnTo>
                  <a:lnTo>
                    <a:pt x="30480" y="0"/>
                  </a:lnTo>
                  <a:lnTo>
                    <a:pt x="29832" y="1651"/>
                  </a:lnTo>
                  <a:lnTo>
                    <a:pt x="30784" y="2260"/>
                  </a:lnTo>
                  <a:lnTo>
                    <a:pt x="31889" y="2921"/>
                  </a:lnTo>
                  <a:lnTo>
                    <a:pt x="32550" y="1257"/>
                  </a:lnTo>
                  <a:close/>
                </a:path>
                <a:path w="50800" h="69850">
                  <a:moveTo>
                    <a:pt x="33337" y="24549"/>
                  </a:moveTo>
                  <a:lnTo>
                    <a:pt x="32308" y="24193"/>
                  </a:lnTo>
                  <a:lnTo>
                    <a:pt x="31292" y="23863"/>
                  </a:lnTo>
                  <a:lnTo>
                    <a:pt x="30772" y="25450"/>
                  </a:lnTo>
                  <a:lnTo>
                    <a:pt x="31788" y="25781"/>
                  </a:lnTo>
                  <a:lnTo>
                    <a:pt x="32804" y="26111"/>
                  </a:lnTo>
                  <a:lnTo>
                    <a:pt x="33337" y="24549"/>
                  </a:lnTo>
                  <a:close/>
                </a:path>
                <a:path w="50800" h="69850">
                  <a:moveTo>
                    <a:pt x="33832" y="41694"/>
                  </a:moveTo>
                  <a:lnTo>
                    <a:pt x="32816" y="41338"/>
                  </a:lnTo>
                  <a:lnTo>
                    <a:pt x="31788" y="41008"/>
                  </a:lnTo>
                  <a:lnTo>
                    <a:pt x="31267" y="42583"/>
                  </a:lnTo>
                  <a:lnTo>
                    <a:pt x="32283" y="42938"/>
                  </a:lnTo>
                  <a:lnTo>
                    <a:pt x="33312" y="43268"/>
                  </a:lnTo>
                  <a:lnTo>
                    <a:pt x="33832" y="41694"/>
                  </a:lnTo>
                  <a:close/>
                </a:path>
                <a:path w="50800" h="69850">
                  <a:moveTo>
                    <a:pt x="33883" y="31089"/>
                  </a:moveTo>
                  <a:lnTo>
                    <a:pt x="32753" y="30721"/>
                  </a:lnTo>
                  <a:lnTo>
                    <a:pt x="31877" y="30429"/>
                  </a:lnTo>
                  <a:lnTo>
                    <a:pt x="31305" y="31267"/>
                  </a:lnTo>
                  <a:lnTo>
                    <a:pt x="31419" y="31953"/>
                  </a:lnTo>
                  <a:lnTo>
                    <a:pt x="30797" y="31965"/>
                  </a:lnTo>
                  <a:lnTo>
                    <a:pt x="30416" y="32727"/>
                  </a:lnTo>
                  <a:lnTo>
                    <a:pt x="30772" y="33235"/>
                  </a:lnTo>
                  <a:lnTo>
                    <a:pt x="26073" y="33604"/>
                  </a:lnTo>
                  <a:lnTo>
                    <a:pt x="29006" y="35471"/>
                  </a:lnTo>
                  <a:lnTo>
                    <a:pt x="28003" y="38468"/>
                  </a:lnTo>
                  <a:lnTo>
                    <a:pt x="30619" y="37680"/>
                  </a:lnTo>
                  <a:lnTo>
                    <a:pt x="31889" y="38811"/>
                  </a:lnTo>
                  <a:lnTo>
                    <a:pt x="32296" y="37566"/>
                  </a:lnTo>
                  <a:lnTo>
                    <a:pt x="32461" y="37655"/>
                  </a:lnTo>
                  <a:lnTo>
                    <a:pt x="32372" y="37350"/>
                  </a:lnTo>
                  <a:lnTo>
                    <a:pt x="32778" y="36118"/>
                  </a:lnTo>
                  <a:lnTo>
                    <a:pt x="32054" y="36195"/>
                  </a:lnTo>
                  <a:lnTo>
                    <a:pt x="31356" y="33629"/>
                  </a:lnTo>
                  <a:lnTo>
                    <a:pt x="31902" y="33845"/>
                  </a:lnTo>
                  <a:lnTo>
                    <a:pt x="32562" y="33337"/>
                  </a:lnTo>
                  <a:lnTo>
                    <a:pt x="32461" y="32753"/>
                  </a:lnTo>
                  <a:lnTo>
                    <a:pt x="33477" y="32727"/>
                  </a:lnTo>
                  <a:lnTo>
                    <a:pt x="33883" y="31089"/>
                  </a:lnTo>
                  <a:close/>
                </a:path>
                <a:path w="50800" h="69850">
                  <a:moveTo>
                    <a:pt x="34442" y="55105"/>
                  </a:moveTo>
                  <a:lnTo>
                    <a:pt x="33299" y="53924"/>
                  </a:lnTo>
                  <a:lnTo>
                    <a:pt x="33121" y="52235"/>
                  </a:lnTo>
                  <a:lnTo>
                    <a:pt x="30924" y="53340"/>
                  </a:lnTo>
                  <a:lnTo>
                    <a:pt x="31800" y="54660"/>
                  </a:lnTo>
                  <a:lnTo>
                    <a:pt x="32296" y="56146"/>
                  </a:lnTo>
                  <a:lnTo>
                    <a:pt x="34442" y="55105"/>
                  </a:lnTo>
                  <a:close/>
                </a:path>
                <a:path w="50800" h="69850">
                  <a:moveTo>
                    <a:pt x="36499" y="17576"/>
                  </a:moveTo>
                  <a:lnTo>
                    <a:pt x="36118" y="15341"/>
                  </a:lnTo>
                  <a:lnTo>
                    <a:pt x="34836" y="15925"/>
                  </a:lnTo>
                  <a:lnTo>
                    <a:pt x="34036" y="16319"/>
                  </a:lnTo>
                  <a:lnTo>
                    <a:pt x="34226" y="17792"/>
                  </a:lnTo>
                  <a:lnTo>
                    <a:pt x="35217" y="17678"/>
                  </a:lnTo>
                  <a:lnTo>
                    <a:pt x="36499" y="17576"/>
                  </a:lnTo>
                  <a:close/>
                </a:path>
                <a:path w="50800" h="69850">
                  <a:moveTo>
                    <a:pt x="37249" y="28994"/>
                  </a:moveTo>
                  <a:lnTo>
                    <a:pt x="36360" y="28371"/>
                  </a:lnTo>
                  <a:lnTo>
                    <a:pt x="35204" y="27686"/>
                  </a:lnTo>
                  <a:lnTo>
                    <a:pt x="34620" y="29565"/>
                  </a:lnTo>
                  <a:lnTo>
                    <a:pt x="35496" y="30187"/>
                  </a:lnTo>
                  <a:lnTo>
                    <a:pt x="36664" y="30873"/>
                  </a:lnTo>
                  <a:lnTo>
                    <a:pt x="37249" y="28994"/>
                  </a:lnTo>
                  <a:close/>
                </a:path>
                <a:path w="50800" h="69850">
                  <a:moveTo>
                    <a:pt x="37541" y="42329"/>
                  </a:moveTo>
                  <a:lnTo>
                    <a:pt x="36245" y="40589"/>
                  </a:lnTo>
                  <a:lnTo>
                    <a:pt x="35217" y="41554"/>
                  </a:lnTo>
                  <a:lnTo>
                    <a:pt x="34429" y="42240"/>
                  </a:lnTo>
                  <a:lnTo>
                    <a:pt x="35382" y="43484"/>
                  </a:lnTo>
                  <a:lnTo>
                    <a:pt x="34671" y="44589"/>
                  </a:lnTo>
                  <a:lnTo>
                    <a:pt x="34137" y="45440"/>
                  </a:lnTo>
                  <a:lnTo>
                    <a:pt x="35242" y="46304"/>
                  </a:lnTo>
                  <a:lnTo>
                    <a:pt x="35979" y="45681"/>
                  </a:lnTo>
                  <a:lnTo>
                    <a:pt x="37299" y="44818"/>
                  </a:lnTo>
                  <a:lnTo>
                    <a:pt x="35521" y="43408"/>
                  </a:lnTo>
                  <a:lnTo>
                    <a:pt x="36258" y="42976"/>
                  </a:lnTo>
                  <a:lnTo>
                    <a:pt x="37541" y="42329"/>
                  </a:lnTo>
                  <a:close/>
                </a:path>
                <a:path w="50800" h="69850">
                  <a:moveTo>
                    <a:pt x="37566" y="12344"/>
                  </a:moveTo>
                  <a:lnTo>
                    <a:pt x="36753" y="9385"/>
                  </a:lnTo>
                  <a:lnTo>
                    <a:pt x="35445" y="10604"/>
                  </a:lnTo>
                  <a:lnTo>
                    <a:pt x="33451" y="9207"/>
                  </a:lnTo>
                  <a:lnTo>
                    <a:pt x="33667" y="13550"/>
                  </a:lnTo>
                  <a:lnTo>
                    <a:pt x="35483" y="11798"/>
                  </a:lnTo>
                  <a:lnTo>
                    <a:pt x="35775" y="11963"/>
                  </a:lnTo>
                  <a:lnTo>
                    <a:pt x="37566" y="12344"/>
                  </a:lnTo>
                  <a:close/>
                </a:path>
                <a:path w="50800" h="69850">
                  <a:moveTo>
                    <a:pt x="37604" y="37236"/>
                  </a:moveTo>
                  <a:lnTo>
                    <a:pt x="37503" y="36233"/>
                  </a:lnTo>
                  <a:lnTo>
                    <a:pt x="37401" y="34950"/>
                  </a:lnTo>
                  <a:lnTo>
                    <a:pt x="35166" y="35344"/>
                  </a:lnTo>
                  <a:lnTo>
                    <a:pt x="35750" y="36626"/>
                  </a:lnTo>
                  <a:lnTo>
                    <a:pt x="36144" y="37426"/>
                  </a:lnTo>
                  <a:lnTo>
                    <a:pt x="37604" y="37236"/>
                  </a:lnTo>
                  <a:close/>
                </a:path>
                <a:path w="50800" h="69850">
                  <a:moveTo>
                    <a:pt x="37985" y="23101"/>
                  </a:moveTo>
                  <a:lnTo>
                    <a:pt x="36969" y="22771"/>
                  </a:lnTo>
                  <a:lnTo>
                    <a:pt x="36385" y="22593"/>
                  </a:lnTo>
                  <a:lnTo>
                    <a:pt x="36017" y="20637"/>
                  </a:lnTo>
                  <a:lnTo>
                    <a:pt x="34658" y="21590"/>
                  </a:lnTo>
                  <a:lnTo>
                    <a:pt x="34582" y="18135"/>
                  </a:lnTo>
                  <a:lnTo>
                    <a:pt x="32461" y="21132"/>
                  </a:lnTo>
                  <a:lnTo>
                    <a:pt x="31965" y="20624"/>
                  </a:lnTo>
                  <a:lnTo>
                    <a:pt x="30594" y="21805"/>
                  </a:lnTo>
                  <a:lnTo>
                    <a:pt x="31432" y="22567"/>
                  </a:lnTo>
                  <a:lnTo>
                    <a:pt x="31153" y="22961"/>
                  </a:lnTo>
                  <a:lnTo>
                    <a:pt x="31686" y="22821"/>
                  </a:lnTo>
                  <a:lnTo>
                    <a:pt x="32308" y="23431"/>
                  </a:lnTo>
                  <a:lnTo>
                    <a:pt x="33680" y="22250"/>
                  </a:lnTo>
                  <a:lnTo>
                    <a:pt x="34378" y="22047"/>
                  </a:lnTo>
                  <a:lnTo>
                    <a:pt x="34277" y="22428"/>
                  </a:lnTo>
                  <a:lnTo>
                    <a:pt x="34404" y="22885"/>
                  </a:lnTo>
                  <a:lnTo>
                    <a:pt x="34899" y="23037"/>
                  </a:lnTo>
                  <a:lnTo>
                    <a:pt x="35687" y="23228"/>
                  </a:lnTo>
                  <a:lnTo>
                    <a:pt x="35433" y="24028"/>
                  </a:lnTo>
                  <a:lnTo>
                    <a:pt x="36449" y="24358"/>
                  </a:lnTo>
                  <a:lnTo>
                    <a:pt x="37465" y="24688"/>
                  </a:lnTo>
                  <a:lnTo>
                    <a:pt x="37985" y="23101"/>
                  </a:lnTo>
                  <a:close/>
                </a:path>
                <a:path w="50800" h="69850">
                  <a:moveTo>
                    <a:pt x="39674" y="30060"/>
                  </a:moveTo>
                  <a:lnTo>
                    <a:pt x="38658" y="29718"/>
                  </a:lnTo>
                  <a:lnTo>
                    <a:pt x="37642" y="29387"/>
                  </a:lnTo>
                  <a:lnTo>
                    <a:pt x="37122" y="30962"/>
                  </a:lnTo>
                  <a:lnTo>
                    <a:pt x="38138" y="31292"/>
                  </a:lnTo>
                  <a:lnTo>
                    <a:pt x="39154" y="31648"/>
                  </a:lnTo>
                  <a:lnTo>
                    <a:pt x="39674" y="30060"/>
                  </a:lnTo>
                  <a:close/>
                </a:path>
                <a:path w="50800" h="69850">
                  <a:moveTo>
                    <a:pt x="40754" y="48907"/>
                  </a:moveTo>
                  <a:lnTo>
                    <a:pt x="39014" y="47231"/>
                  </a:lnTo>
                  <a:lnTo>
                    <a:pt x="38214" y="48361"/>
                  </a:lnTo>
                  <a:lnTo>
                    <a:pt x="37693" y="49136"/>
                  </a:lnTo>
                  <a:lnTo>
                    <a:pt x="38696" y="49987"/>
                  </a:lnTo>
                  <a:lnTo>
                    <a:pt x="39458" y="49618"/>
                  </a:lnTo>
                  <a:lnTo>
                    <a:pt x="40754" y="48907"/>
                  </a:lnTo>
                  <a:close/>
                </a:path>
                <a:path w="50800" h="69850">
                  <a:moveTo>
                    <a:pt x="41211" y="24206"/>
                  </a:moveTo>
                  <a:lnTo>
                    <a:pt x="40690" y="23050"/>
                  </a:lnTo>
                  <a:lnTo>
                    <a:pt x="40386" y="21856"/>
                  </a:lnTo>
                  <a:lnTo>
                    <a:pt x="38557" y="22402"/>
                  </a:lnTo>
                  <a:lnTo>
                    <a:pt x="39090" y="23558"/>
                  </a:lnTo>
                  <a:lnTo>
                    <a:pt x="39395" y="24752"/>
                  </a:lnTo>
                  <a:lnTo>
                    <a:pt x="41211" y="24206"/>
                  </a:lnTo>
                  <a:close/>
                </a:path>
                <a:path w="50800" h="69850">
                  <a:moveTo>
                    <a:pt x="42024" y="34861"/>
                  </a:moveTo>
                  <a:lnTo>
                    <a:pt x="39903" y="34163"/>
                  </a:lnTo>
                  <a:lnTo>
                    <a:pt x="39535" y="35267"/>
                  </a:lnTo>
                  <a:lnTo>
                    <a:pt x="39154" y="36360"/>
                  </a:lnTo>
                  <a:lnTo>
                    <a:pt x="41287" y="37071"/>
                  </a:lnTo>
                  <a:lnTo>
                    <a:pt x="41656" y="35966"/>
                  </a:lnTo>
                  <a:lnTo>
                    <a:pt x="42024" y="34861"/>
                  </a:lnTo>
                  <a:close/>
                </a:path>
                <a:path w="50800" h="69850">
                  <a:moveTo>
                    <a:pt x="43738" y="17208"/>
                  </a:moveTo>
                  <a:lnTo>
                    <a:pt x="42227" y="16522"/>
                  </a:lnTo>
                  <a:lnTo>
                    <a:pt x="41859" y="16344"/>
                  </a:lnTo>
                  <a:lnTo>
                    <a:pt x="41376" y="16408"/>
                  </a:lnTo>
                  <a:lnTo>
                    <a:pt x="41122" y="16764"/>
                  </a:lnTo>
                  <a:lnTo>
                    <a:pt x="39268" y="14973"/>
                  </a:lnTo>
                  <a:lnTo>
                    <a:pt x="39179" y="19367"/>
                  </a:lnTo>
                  <a:lnTo>
                    <a:pt x="41071" y="17678"/>
                  </a:lnTo>
                  <a:lnTo>
                    <a:pt x="41897" y="19011"/>
                  </a:lnTo>
                  <a:lnTo>
                    <a:pt x="43738" y="17208"/>
                  </a:lnTo>
                  <a:close/>
                </a:path>
                <a:path w="50800" h="69850">
                  <a:moveTo>
                    <a:pt x="44996" y="19418"/>
                  </a:moveTo>
                  <a:lnTo>
                    <a:pt x="42964" y="18757"/>
                  </a:lnTo>
                  <a:lnTo>
                    <a:pt x="42430" y="20345"/>
                  </a:lnTo>
                  <a:lnTo>
                    <a:pt x="43446" y="20675"/>
                  </a:lnTo>
                  <a:lnTo>
                    <a:pt x="44475" y="21005"/>
                  </a:lnTo>
                  <a:lnTo>
                    <a:pt x="44996" y="19418"/>
                  </a:lnTo>
                  <a:close/>
                </a:path>
                <a:path w="50800" h="69850">
                  <a:moveTo>
                    <a:pt x="48717" y="18122"/>
                  </a:moveTo>
                  <a:lnTo>
                    <a:pt x="48056" y="16167"/>
                  </a:lnTo>
                  <a:lnTo>
                    <a:pt x="46710" y="16738"/>
                  </a:lnTo>
                  <a:lnTo>
                    <a:pt x="45504" y="17043"/>
                  </a:lnTo>
                  <a:lnTo>
                    <a:pt x="46164" y="18719"/>
                  </a:lnTo>
                  <a:lnTo>
                    <a:pt x="47269" y="18415"/>
                  </a:lnTo>
                  <a:lnTo>
                    <a:pt x="48717" y="18122"/>
                  </a:lnTo>
                  <a:close/>
                </a:path>
                <a:path w="50800" h="69850">
                  <a:moveTo>
                    <a:pt x="48907" y="29133"/>
                  </a:moveTo>
                  <a:lnTo>
                    <a:pt x="44780" y="26200"/>
                  </a:lnTo>
                  <a:lnTo>
                    <a:pt x="45250" y="28994"/>
                  </a:lnTo>
                  <a:lnTo>
                    <a:pt x="41617" y="29794"/>
                  </a:lnTo>
                  <a:lnTo>
                    <a:pt x="47040" y="33159"/>
                  </a:lnTo>
                  <a:lnTo>
                    <a:pt x="46012" y="29502"/>
                  </a:lnTo>
                  <a:lnTo>
                    <a:pt x="48907" y="29133"/>
                  </a:lnTo>
                  <a:close/>
                </a:path>
                <a:path w="50800" h="69850">
                  <a:moveTo>
                    <a:pt x="50025" y="47752"/>
                  </a:moveTo>
                  <a:lnTo>
                    <a:pt x="47980" y="48437"/>
                  </a:lnTo>
                  <a:lnTo>
                    <a:pt x="47307" y="48742"/>
                  </a:lnTo>
                  <a:lnTo>
                    <a:pt x="47523" y="49542"/>
                  </a:lnTo>
                  <a:lnTo>
                    <a:pt x="47853" y="50025"/>
                  </a:lnTo>
                  <a:lnTo>
                    <a:pt x="49542" y="51904"/>
                  </a:lnTo>
                  <a:lnTo>
                    <a:pt x="50025" y="47752"/>
                  </a:lnTo>
                  <a:close/>
                </a:path>
                <a:path w="50800" h="69850">
                  <a:moveTo>
                    <a:pt x="50317" y="20789"/>
                  </a:moveTo>
                  <a:lnTo>
                    <a:pt x="48272" y="20129"/>
                  </a:lnTo>
                  <a:lnTo>
                    <a:pt x="47752" y="21717"/>
                  </a:lnTo>
                  <a:lnTo>
                    <a:pt x="48768" y="22047"/>
                  </a:lnTo>
                  <a:lnTo>
                    <a:pt x="49796" y="22390"/>
                  </a:lnTo>
                  <a:lnTo>
                    <a:pt x="50317" y="20789"/>
                  </a:lnTo>
                  <a:close/>
                </a:path>
              </a:pathLst>
            </a:custGeom>
            <a:solidFill>
              <a:srgbClr val="F25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986556" y="7708264"/>
              <a:ext cx="74295" cy="86995"/>
            </a:xfrm>
            <a:custGeom>
              <a:avLst/>
              <a:gdLst/>
              <a:ahLst/>
              <a:cxnLst/>
              <a:rect l="l" t="t" r="r" b="b"/>
              <a:pathLst>
                <a:path w="74295" h="86995">
                  <a:moveTo>
                    <a:pt x="2336" y="38811"/>
                  </a:moveTo>
                  <a:lnTo>
                    <a:pt x="546" y="36804"/>
                  </a:lnTo>
                  <a:lnTo>
                    <a:pt x="203" y="39052"/>
                  </a:lnTo>
                  <a:lnTo>
                    <a:pt x="0" y="40436"/>
                  </a:lnTo>
                  <a:lnTo>
                    <a:pt x="1790" y="42443"/>
                  </a:lnTo>
                  <a:lnTo>
                    <a:pt x="2133" y="40208"/>
                  </a:lnTo>
                  <a:lnTo>
                    <a:pt x="2336" y="38811"/>
                  </a:lnTo>
                  <a:close/>
                </a:path>
                <a:path w="74295" h="86995">
                  <a:moveTo>
                    <a:pt x="3289" y="28003"/>
                  </a:moveTo>
                  <a:lnTo>
                    <a:pt x="2755" y="26847"/>
                  </a:lnTo>
                  <a:lnTo>
                    <a:pt x="2349" y="25514"/>
                  </a:lnTo>
                  <a:lnTo>
                    <a:pt x="647" y="26454"/>
                  </a:lnTo>
                  <a:lnTo>
                    <a:pt x="1181" y="27609"/>
                  </a:lnTo>
                  <a:lnTo>
                    <a:pt x="1600" y="28943"/>
                  </a:lnTo>
                  <a:lnTo>
                    <a:pt x="3289" y="28003"/>
                  </a:lnTo>
                  <a:close/>
                </a:path>
                <a:path w="74295" h="86995">
                  <a:moveTo>
                    <a:pt x="3848" y="58000"/>
                  </a:moveTo>
                  <a:lnTo>
                    <a:pt x="2654" y="57924"/>
                  </a:lnTo>
                  <a:lnTo>
                    <a:pt x="1473" y="57861"/>
                  </a:lnTo>
                  <a:lnTo>
                    <a:pt x="1333" y="60286"/>
                  </a:lnTo>
                  <a:lnTo>
                    <a:pt x="2527" y="60375"/>
                  </a:lnTo>
                  <a:lnTo>
                    <a:pt x="3695" y="60426"/>
                  </a:lnTo>
                  <a:lnTo>
                    <a:pt x="3848" y="58000"/>
                  </a:lnTo>
                  <a:close/>
                </a:path>
                <a:path w="74295" h="86995">
                  <a:moveTo>
                    <a:pt x="5740" y="51193"/>
                  </a:moveTo>
                  <a:lnTo>
                    <a:pt x="5626" y="49987"/>
                  </a:lnTo>
                  <a:lnTo>
                    <a:pt x="3771" y="50165"/>
                  </a:lnTo>
                  <a:lnTo>
                    <a:pt x="4051" y="51993"/>
                  </a:lnTo>
                  <a:lnTo>
                    <a:pt x="5105" y="51511"/>
                  </a:lnTo>
                  <a:lnTo>
                    <a:pt x="5740" y="51193"/>
                  </a:lnTo>
                  <a:close/>
                </a:path>
                <a:path w="74295" h="86995">
                  <a:moveTo>
                    <a:pt x="7962" y="49136"/>
                  </a:moveTo>
                  <a:lnTo>
                    <a:pt x="7543" y="48348"/>
                  </a:lnTo>
                  <a:lnTo>
                    <a:pt x="7150" y="47523"/>
                  </a:lnTo>
                  <a:lnTo>
                    <a:pt x="5702" y="48247"/>
                  </a:lnTo>
                  <a:lnTo>
                    <a:pt x="6108" y="49060"/>
                  </a:lnTo>
                  <a:lnTo>
                    <a:pt x="6515" y="49885"/>
                  </a:lnTo>
                  <a:lnTo>
                    <a:pt x="7962" y="49136"/>
                  </a:lnTo>
                  <a:close/>
                </a:path>
                <a:path w="74295" h="86995">
                  <a:moveTo>
                    <a:pt x="8140" y="39878"/>
                  </a:moveTo>
                  <a:lnTo>
                    <a:pt x="7861" y="38049"/>
                  </a:lnTo>
                  <a:lnTo>
                    <a:pt x="6807" y="38531"/>
                  </a:lnTo>
                  <a:lnTo>
                    <a:pt x="6184" y="38849"/>
                  </a:lnTo>
                  <a:lnTo>
                    <a:pt x="6286" y="40043"/>
                  </a:lnTo>
                  <a:lnTo>
                    <a:pt x="7112" y="39954"/>
                  </a:lnTo>
                  <a:lnTo>
                    <a:pt x="8140" y="39878"/>
                  </a:lnTo>
                  <a:close/>
                </a:path>
                <a:path w="74295" h="86995">
                  <a:moveTo>
                    <a:pt x="9512" y="33413"/>
                  </a:moveTo>
                  <a:lnTo>
                    <a:pt x="8699" y="33134"/>
                  </a:lnTo>
                  <a:lnTo>
                    <a:pt x="7886" y="32867"/>
                  </a:lnTo>
                  <a:lnTo>
                    <a:pt x="7467" y="34137"/>
                  </a:lnTo>
                  <a:lnTo>
                    <a:pt x="8280" y="34417"/>
                  </a:lnTo>
                  <a:lnTo>
                    <a:pt x="9093" y="34671"/>
                  </a:lnTo>
                  <a:lnTo>
                    <a:pt x="9512" y="33413"/>
                  </a:lnTo>
                  <a:close/>
                </a:path>
                <a:path w="74295" h="86995">
                  <a:moveTo>
                    <a:pt x="10426" y="21628"/>
                  </a:moveTo>
                  <a:lnTo>
                    <a:pt x="10236" y="20154"/>
                  </a:lnTo>
                  <a:lnTo>
                    <a:pt x="9245" y="20256"/>
                  </a:lnTo>
                  <a:lnTo>
                    <a:pt x="7950" y="20370"/>
                  </a:lnTo>
                  <a:lnTo>
                    <a:pt x="8331" y="22606"/>
                  </a:lnTo>
                  <a:lnTo>
                    <a:pt x="9626" y="21996"/>
                  </a:lnTo>
                  <a:lnTo>
                    <a:pt x="10426" y="21628"/>
                  </a:lnTo>
                  <a:close/>
                </a:path>
                <a:path w="74295" h="86995">
                  <a:moveTo>
                    <a:pt x="11112" y="42710"/>
                  </a:moveTo>
                  <a:lnTo>
                    <a:pt x="8394" y="42011"/>
                  </a:lnTo>
                  <a:lnTo>
                    <a:pt x="8890" y="43903"/>
                  </a:lnTo>
                  <a:lnTo>
                    <a:pt x="9080" y="44792"/>
                  </a:lnTo>
                  <a:lnTo>
                    <a:pt x="10274" y="45288"/>
                  </a:lnTo>
                  <a:lnTo>
                    <a:pt x="10668" y="44272"/>
                  </a:lnTo>
                  <a:lnTo>
                    <a:pt x="11112" y="42710"/>
                  </a:lnTo>
                  <a:close/>
                </a:path>
                <a:path w="74295" h="86995">
                  <a:moveTo>
                    <a:pt x="13220" y="55410"/>
                  </a:moveTo>
                  <a:lnTo>
                    <a:pt x="10198" y="49923"/>
                  </a:lnTo>
                  <a:lnTo>
                    <a:pt x="9461" y="53365"/>
                  </a:lnTo>
                  <a:lnTo>
                    <a:pt x="9677" y="53771"/>
                  </a:lnTo>
                  <a:lnTo>
                    <a:pt x="13220" y="55410"/>
                  </a:lnTo>
                  <a:close/>
                </a:path>
                <a:path w="74295" h="86995">
                  <a:moveTo>
                    <a:pt x="13423" y="69862"/>
                  </a:moveTo>
                  <a:lnTo>
                    <a:pt x="10947" y="67284"/>
                  </a:lnTo>
                  <a:lnTo>
                    <a:pt x="10782" y="66967"/>
                  </a:lnTo>
                  <a:lnTo>
                    <a:pt x="10426" y="66802"/>
                  </a:lnTo>
                  <a:lnTo>
                    <a:pt x="10045" y="66865"/>
                  </a:lnTo>
                  <a:lnTo>
                    <a:pt x="7251" y="68656"/>
                  </a:lnTo>
                  <a:lnTo>
                    <a:pt x="13423" y="69862"/>
                  </a:lnTo>
                  <a:close/>
                </a:path>
                <a:path w="74295" h="86995">
                  <a:moveTo>
                    <a:pt x="13500" y="31407"/>
                  </a:moveTo>
                  <a:lnTo>
                    <a:pt x="12573" y="29603"/>
                  </a:lnTo>
                  <a:lnTo>
                    <a:pt x="11455" y="30162"/>
                  </a:lnTo>
                  <a:lnTo>
                    <a:pt x="10502" y="30670"/>
                  </a:lnTo>
                  <a:lnTo>
                    <a:pt x="11226" y="32004"/>
                  </a:lnTo>
                  <a:lnTo>
                    <a:pt x="12192" y="31762"/>
                  </a:lnTo>
                  <a:lnTo>
                    <a:pt x="13500" y="31407"/>
                  </a:lnTo>
                  <a:close/>
                </a:path>
                <a:path w="74295" h="86995">
                  <a:moveTo>
                    <a:pt x="15608" y="26416"/>
                  </a:moveTo>
                  <a:lnTo>
                    <a:pt x="14630" y="21640"/>
                  </a:lnTo>
                  <a:lnTo>
                    <a:pt x="12585" y="23647"/>
                  </a:lnTo>
                  <a:lnTo>
                    <a:pt x="11887" y="23495"/>
                  </a:lnTo>
                  <a:lnTo>
                    <a:pt x="11531" y="24333"/>
                  </a:lnTo>
                  <a:lnTo>
                    <a:pt x="11950" y="24841"/>
                  </a:lnTo>
                  <a:lnTo>
                    <a:pt x="12115" y="25184"/>
                  </a:lnTo>
                  <a:lnTo>
                    <a:pt x="12560" y="25311"/>
                  </a:lnTo>
                  <a:lnTo>
                    <a:pt x="12877" y="25120"/>
                  </a:lnTo>
                  <a:lnTo>
                    <a:pt x="15608" y="26416"/>
                  </a:lnTo>
                  <a:close/>
                </a:path>
                <a:path w="74295" h="86995">
                  <a:moveTo>
                    <a:pt x="16116" y="28968"/>
                  </a:moveTo>
                  <a:lnTo>
                    <a:pt x="16078" y="27711"/>
                  </a:lnTo>
                  <a:lnTo>
                    <a:pt x="15189" y="27762"/>
                  </a:lnTo>
                  <a:lnTo>
                    <a:pt x="14046" y="27787"/>
                  </a:lnTo>
                  <a:lnTo>
                    <a:pt x="14135" y="29565"/>
                  </a:lnTo>
                  <a:lnTo>
                    <a:pt x="15303" y="29133"/>
                  </a:lnTo>
                  <a:lnTo>
                    <a:pt x="16116" y="28968"/>
                  </a:lnTo>
                  <a:close/>
                </a:path>
                <a:path w="74295" h="86995">
                  <a:moveTo>
                    <a:pt x="16471" y="14503"/>
                  </a:moveTo>
                  <a:lnTo>
                    <a:pt x="16217" y="13360"/>
                  </a:lnTo>
                  <a:lnTo>
                    <a:pt x="15989" y="12255"/>
                  </a:lnTo>
                  <a:lnTo>
                    <a:pt x="13919" y="12636"/>
                  </a:lnTo>
                  <a:lnTo>
                    <a:pt x="14173" y="13766"/>
                  </a:lnTo>
                  <a:lnTo>
                    <a:pt x="14389" y="14871"/>
                  </a:lnTo>
                  <a:lnTo>
                    <a:pt x="16471" y="14503"/>
                  </a:lnTo>
                  <a:close/>
                </a:path>
                <a:path w="74295" h="86995">
                  <a:moveTo>
                    <a:pt x="16865" y="58394"/>
                  </a:moveTo>
                  <a:lnTo>
                    <a:pt x="16230" y="56819"/>
                  </a:lnTo>
                  <a:lnTo>
                    <a:pt x="15278" y="57035"/>
                  </a:lnTo>
                  <a:lnTo>
                    <a:pt x="14020" y="57302"/>
                  </a:lnTo>
                  <a:lnTo>
                    <a:pt x="14833" y="59385"/>
                  </a:lnTo>
                  <a:lnTo>
                    <a:pt x="15951" y="58839"/>
                  </a:lnTo>
                  <a:lnTo>
                    <a:pt x="16865" y="58394"/>
                  </a:lnTo>
                  <a:close/>
                </a:path>
                <a:path w="74295" h="86995">
                  <a:moveTo>
                    <a:pt x="17068" y="48501"/>
                  </a:moveTo>
                  <a:lnTo>
                    <a:pt x="16256" y="48234"/>
                  </a:lnTo>
                  <a:lnTo>
                    <a:pt x="15443" y="47955"/>
                  </a:lnTo>
                  <a:lnTo>
                    <a:pt x="15024" y="49225"/>
                  </a:lnTo>
                  <a:lnTo>
                    <a:pt x="15836" y="49491"/>
                  </a:lnTo>
                  <a:lnTo>
                    <a:pt x="16649" y="49771"/>
                  </a:lnTo>
                  <a:lnTo>
                    <a:pt x="17068" y="48501"/>
                  </a:lnTo>
                  <a:close/>
                </a:path>
                <a:path w="74295" h="86995">
                  <a:moveTo>
                    <a:pt x="17259" y="37426"/>
                  </a:moveTo>
                  <a:lnTo>
                    <a:pt x="16395" y="36258"/>
                  </a:lnTo>
                  <a:lnTo>
                    <a:pt x="15608" y="36652"/>
                  </a:lnTo>
                  <a:lnTo>
                    <a:pt x="15354" y="36791"/>
                  </a:lnTo>
                  <a:lnTo>
                    <a:pt x="12141" y="34467"/>
                  </a:lnTo>
                  <a:lnTo>
                    <a:pt x="11417" y="36626"/>
                  </a:lnTo>
                  <a:lnTo>
                    <a:pt x="9842" y="37211"/>
                  </a:lnTo>
                  <a:lnTo>
                    <a:pt x="11544" y="39497"/>
                  </a:lnTo>
                  <a:lnTo>
                    <a:pt x="12382" y="37909"/>
                  </a:lnTo>
                  <a:lnTo>
                    <a:pt x="12560" y="37909"/>
                  </a:lnTo>
                  <a:lnTo>
                    <a:pt x="12890" y="37858"/>
                  </a:lnTo>
                  <a:lnTo>
                    <a:pt x="13068" y="37833"/>
                  </a:lnTo>
                  <a:lnTo>
                    <a:pt x="14744" y="37147"/>
                  </a:lnTo>
                  <a:lnTo>
                    <a:pt x="15608" y="38290"/>
                  </a:lnTo>
                  <a:lnTo>
                    <a:pt x="16383" y="37909"/>
                  </a:lnTo>
                  <a:lnTo>
                    <a:pt x="17259" y="37426"/>
                  </a:lnTo>
                  <a:close/>
                </a:path>
                <a:path w="74295" h="86995">
                  <a:moveTo>
                    <a:pt x="18478" y="22212"/>
                  </a:moveTo>
                  <a:lnTo>
                    <a:pt x="17322" y="22326"/>
                  </a:lnTo>
                  <a:lnTo>
                    <a:pt x="16243" y="22390"/>
                  </a:lnTo>
                  <a:lnTo>
                    <a:pt x="16230" y="24295"/>
                  </a:lnTo>
                  <a:lnTo>
                    <a:pt x="17399" y="24155"/>
                  </a:lnTo>
                  <a:lnTo>
                    <a:pt x="18465" y="24117"/>
                  </a:lnTo>
                  <a:lnTo>
                    <a:pt x="18478" y="22212"/>
                  </a:lnTo>
                  <a:close/>
                </a:path>
                <a:path w="74295" h="86995">
                  <a:moveTo>
                    <a:pt x="18872" y="78816"/>
                  </a:moveTo>
                  <a:lnTo>
                    <a:pt x="18478" y="76568"/>
                  </a:lnTo>
                  <a:lnTo>
                    <a:pt x="17208" y="77165"/>
                  </a:lnTo>
                  <a:lnTo>
                    <a:pt x="16395" y="77558"/>
                  </a:lnTo>
                  <a:lnTo>
                    <a:pt x="16586" y="79019"/>
                  </a:lnTo>
                  <a:lnTo>
                    <a:pt x="17576" y="78905"/>
                  </a:lnTo>
                  <a:lnTo>
                    <a:pt x="18872" y="78816"/>
                  </a:lnTo>
                  <a:close/>
                </a:path>
                <a:path w="74295" h="86995">
                  <a:moveTo>
                    <a:pt x="19062" y="9436"/>
                  </a:moveTo>
                  <a:lnTo>
                    <a:pt x="17183" y="9321"/>
                  </a:lnTo>
                  <a:lnTo>
                    <a:pt x="17170" y="11252"/>
                  </a:lnTo>
                  <a:lnTo>
                    <a:pt x="18097" y="11303"/>
                  </a:lnTo>
                  <a:lnTo>
                    <a:pt x="19062" y="11366"/>
                  </a:lnTo>
                  <a:lnTo>
                    <a:pt x="19062" y="9436"/>
                  </a:lnTo>
                  <a:close/>
                </a:path>
                <a:path w="74295" h="86995">
                  <a:moveTo>
                    <a:pt x="19138" y="67043"/>
                  </a:moveTo>
                  <a:lnTo>
                    <a:pt x="16814" y="65620"/>
                  </a:lnTo>
                  <a:lnTo>
                    <a:pt x="17551" y="64884"/>
                  </a:lnTo>
                  <a:lnTo>
                    <a:pt x="16979" y="63157"/>
                  </a:lnTo>
                  <a:lnTo>
                    <a:pt x="15824" y="63423"/>
                  </a:lnTo>
                  <a:lnTo>
                    <a:pt x="14617" y="63639"/>
                  </a:lnTo>
                  <a:lnTo>
                    <a:pt x="14795" y="65773"/>
                  </a:lnTo>
                  <a:lnTo>
                    <a:pt x="15963" y="65887"/>
                  </a:lnTo>
                  <a:lnTo>
                    <a:pt x="14617" y="68503"/>
                  </a:lnTo>
                  <a:lnTo>
                    <a:pt x="19138" y="67043"/>
                  </a:lnTo>
                  <a:close/>
                </a:path>
                <a:path w="74295" h="86995">
                  <a:moveTo>
                    <a:pt x="19151" y="72783"/>
                  </a:moveTo>
                  <a:lnTo>
                    <a:pt x="18884" y="71628"/>
                  </a:lnTo>
                  <a:lnTo>
                    <a:pt x="18656" y="70345"/>
                  </a:lnTo>
                  <a:lnTo>
                    <a:pt x="16586" y="70929"/>
                  </a:lnTo>
                  <a:lnTo>
                    <a:pt x="17043" y="72123"/>
                  </a:lnTo>
                  <a:lnTo>
                    <a:pt x="17399" y="73253"/>
                  </a:lnTo>
                  <a:lnTo>
                    <a:pt x="19151" y="72783"/>
                  </a:lnTo>
                  <a:close/>
                </a:path>
                <a:path w="74295" h="86995">
                  <a:moveTo>
                    <a:pt x="19913" y="20383"/>
                  </a:moveTo>
                  <a:lnTo>
                    <a:pt x="19773" y="19850"/>
                  </a:lnTo>
                  <a:lnTo>
                    <a:pt x="19024" y="17703"/>
                  </a:lnTo>
                  <a:lnTo>
                    <a:pt x="16357" y="20574"/>
                  </a:lnTo>
                  <a:lnTo>
                    <a:pt x="18923" y="20916"/>
                  </a:lnTo>
                  <a:lnTo>
                    <a:pt x="19481" y="20967"/>
                  </a:lnTo>
                  <a:lnTo>
                    <a:pt x="19913" y="20383"/>
                  </a:lnTo>
                  <a:close/>
                </a:path>
                <a:path w="74295" h="86995">
                  <a:moveTo>
                    <a:pt x="20408" y="29413"/>
                  </a:moveTo>
                  <a:lnTo>
                    <a:pt x="19494" y="28638"/>
                  </a:lnTo>
                  <a:lnTo>
                    <a:pt x="18707" y="27914"/>
                  </a:lnTo>
                  <a:lnTo>
                    <a:pt x="17246" y="29248"/>
                  </a:lnTo>
                  <a:lnTo>
                    <a:pt x="18161" y="30010"/>
                  </a:lnTo>
                  <a:lnTo>
                    <a:pt x="18948" y="30746"/>
                  </a:lnTo>
                  <a:lnTo>
                    <a:pt x="20408" y="29413"/>
                  </a:lnTo>
                  <a:close/>
                </a:path>
                <a:path w="74295" h="86995">
                  <a:moveTo>
                    <a:pt x="20993" y="36626"/>
                  </a:moveTo>
                  <a:lnTo>
                    <a:pt x="20180" y="36347"/>
                  </a:lnTo>
                  <a:lnTo>
                    <a:pt x="19380" y="36080"/>
                  </a:lnTo>
                  <a:lnTo>
                    <a:pt x="18948" y="37350"/>
                  </a:lnTo>
                  <a:lnTo>
                    <a:pt x="19773" y="37617"/>
                  </a:lnTo>
                  <a:lnTo>
                    <a:pt x="20586" y="37871"/>
                  </a:lnTo>
                  <a:lnTo>
                    <a:pt x="20993" y="36626"/>
                  </a:lnTo>
                  <a:close/>
                </a:path>
                <a:path w="74295" h="86995">
                  <a:moveTo>
                    <a:pt x="24041" y="13804"/>
                  </a:moveTo>
                  <a:lnTo>
                    <a:pt x="22872" y="12166"/>
                  </a:lnTo>
                  <a:lnTo>
                    <a:pt x="23139" y="12052"/>
                  </a:lnTo>
                  <a:lnTo>
                    <a:pt x="23837" y="11734"/>
                  </a:lnTo>
                  <a:lnTo>
                    <a:pt x="23253" y="10909"/>
                  </a:lnTo>
                  <a:lnTo>
                    <a:pt x="22936" y="10452"/>
                  </a:lnTo>
                  <a:lnTo>
                    <a:pt x="22123" y="10909"/>
                  </a:lnTo>
                  <a:lnTo>
                    <a:pt x="22098" y="12052"/>
                  </a:lnTo>
                  <a:lnTo>
                    <a:pt x="21818" y="12407"/>
                  </a:lnTo>
                  <a:lnTo>
                    <a:pt x="22098" y="12052"/>
                  </a:lnTo>
                  <a:lnTo>
                    <a:pt x="22098" y="10871"/>
                  </a:lnTo>
                  <a:lnTo>
                    <a:pt x="22009" y="10731"/>
                  </a:lnTo>
                  <a:lnTo>
                    <a:pt x="21844" y="10579"/>
                  </a:lnTo>
                  <a:lnTo>
                    <a:pt x="21590" y="10490"/>
                  </a:lnTo>
                  <a:lnTo>
                    <a:pt x="19164" y="10045"/>
                  </a:lnTo>
                  <a:lnTo>
                    <a:pt x="20599" y="13944"/>
                  </a:lnTo>
                  <a:lnTo>
                    <a:pt x="20955" y="13500"/>
                  </a:lnTo>
                  <a:lnTo>
                    <a:pt x="24041" y="13804"/>
                  </a:lnTo>
                  <a:close/>
                </a:path>
                <a:path w="74295" h="86995">
                  <a:moveTo>
                    <a:pt x="25171" y="17043"/>
                  </a:moveTo>
                  <a:lnTo>
                    <a:pt x="22313" y="15824"/>
                  </a:lnTo>
                  <a:lnTo>
                    <a:pt x="22466" y="15367"/>
                  </a:lnTo>
                  <a:lnTo>
                    <a:pt x="20840" y="14808"/>
                  </a:lnTo>
                  <a:lnTo>
                    <a:pt x="20421" y="16065"/>
                  </a:lnTo>
                  <a:lnTo>
                    <a:pt x="21234" y="16344"/>
                  </a:lnTo>
                  <a:lnTo>
                    <a:pt x="21412" y="17754"/>
                  </a:lnTo>
                  <a:lnTo>
                    <a:pt x="21526" y="18389"/>
                  </a:lnTo>
                  <a:lnTo>
                    <a:pt x="22377" y="18643"/>
                  </a:lnTo>
                  <a:lnTo>
                    <a:pt x="22821" y="18173"/>
                  </a:lnTo>
                  <a:lnTo>
                    <a:pt x="25171" y="17043"/>
                  </a:lnTo>
                  <a:close/>
                </a:path>
                <a:path w="74295" h="86995">
                  <a:moveTo>
                    <a:pt x="26098" y="30784"/>
                  </a:moveTo>
                  <a:lnTo>
                    <a:pt x="24714" y="30200"/>
                  </a:lnTo>
                  <a:lnTo>
                    <a:pt x="24257" y="31076"/>
                  </a:lnTo>
                  <a:lnTo>
                    <a:pt x="22288" y="32169"/>
                  </a:lnTo>
                  <a:lnTo>
                    <a:pt x="24218" y="33134"/>
                  </a:lnTo>
                  <a:lnTo>
                    <a:pt x="23583" y="32905"/>
                  </a:lnTo>
                  <a:lnTo>
                    <a:pt x="23063" y="34493"/>
                  </a:lnTo>
                  <a:lnTo>
                    <a:pt x="25095" y="35166"/>
                  </a:lnTo>
                  <a:lnTo>
                    <a:pt x="25615" y="33604"/>
                  </a:lnTo>
                  <a:lnTo>
                    <a:pt x="25387" y="33528"/>
                  </a:lnTo>
                  <a:lnTo>
                    <a:pt x="25781" y="31724"/>
                  </a:lnTo>
                  <a:lnTo>
                    <a:pt x="26098" y="30784"/>
                  </a:lnTo>
                  <a:close/>
                </a:path>
                <a:path w="74295" h="86995">
                  <a:moveTo>
                    <a:pt x="27216" y="23139"/>
                  </a:moveTo>
                  <a:lnTo>
                    <a:pt x="25387" y="21691"/>
                  </a:lnTo>
                  <a:lnTo>
                    <a:pt x="24587" y="22923"/>
                  </a:lnTo>
                  <a:lnTo>
                    <a:pt x="24053" y="23774"/>
                  </a:lnTo>
                  <a:lnTo>
                    <a:pt x="25158" y="24612"/>
                  </a:lnTo>
                  <a:lnTo>
                    <a:pt x="25895" y="24003"/>
                  </a:lnTo>
                  <a:lnTo>
                    <a:pt x="27216" y="23139"/>
                  </a:lnTo>
                  <a:close/>
                </a:path>
                <a:path w="74295" h="86995">
                  <a:moveTo>
                    <a:pt x="27508" y="2857"/>
                  </a:moveTo>
                  <a:lnTo>
                    <a:pt x="27190" y="1803"/>
                  </a:lnTo>
                  <a:lnTo>
                    <a:pt x="26911" y="0"/>
                  </a:lnTo>
                  <a:lnTo>
                    <a:pt x="23952" y="1143"/>
                  </a:lnTo>
                  <a:lnTo>
                    <a:pt x="25552" y="2413"/>
                  </a:lnTo>
                  <a:lnTo>
                    <a:pt x="25908" y="3556"/>
                  </a:lnTo>
                  <a:lnTo>
                    <a:pt x="27508" y="2857"/>
                  </a:lnTo>
                  <a:close/>
                </a:path>
                <a:path w="74295" h="86995">
                  <a:moveTo>
                    <a:pt x="27571" y="28536"/>
                  </a:moveTo>
                  <a:lnTo>
                    <a:pt x="26771" y="28028"/>
                  </a:lnTo>
                  <a:lnTo>
                    <a:pt x="25692" y="27330"/>
                  </a:lnTo>
                  <a:lnTo>
                    <a:pt x="24803" y="29286"/>
                  </a:lnTo>
                  <a:lnTo>
                    <a:pt x="25984" y="29692"/>
                  </a:lnTo>
                  <a:lnTo>
                    <a:pt x="26911" y="30022"/>
                  </a:lnTo>
                  <a:lnTo>
                    <a:pt x="27571" y="28536"/>
                  </a:lnTo>
                  <a:close/>
                </a:path>
                <a:path w="74295" h="86995">
                  <a:moveTo>
                    <a:pt x="28155" y="8496"/>
                  </a:moveTo>
                  <a:lnTo>
                    <a:pt x="26123" y="7823"/>
                  </a:lnTo>
                  <a:lnTo>
                    <a:pt x="25603" y="9398"/>
                  </a:lnTo>
                  <a:lnTo>
                    <a:pt x="26619" y="9728"/>
                  </a:lnTo>
                  <a:lnTo>
                    <a:pt x="27635" y="10096"/>
                  </a:lnTo>
                  <a:lnTo>
                    <a:pt x="28155" y="8496"/>
                  </a:lnTo>
                  <a:close/>
                </a:path>
                <a:path w="74295" h="86995">
                  <a:moveTo>
                    <a:pt x="28740" y="18605"/>
                  </a:moveTo>
                  <a:lnTo>
                    <a:pt x="27000" y="16941"/>
                  </a:lnTo>
                  <a:lnTo>
                    <a:pt x="26200" y="18059"/>
                  </a:lnTo>
                  <a:lnTo>
                    <a:pt x="25679" y="18846"/>
                  </a:lnTo>
                  <a:lnTo>
                    <a:pt x="26682" y="19710"/>
                  </a:lnTo>
                  <a:lnTo>
                    <a:pt x="27444" y="19342"/>
                  </a:lnTo>
                  <a:lnTo>
                    <a:pt x="28740" y="18605"/>
                  </a:lnTo>
                  <a:close/>
                </a:path>
                <a:path w="74295" h="86995">
                  <a:moveTo>
                    <a:pt x="30607" y="77203"/>
                  </a:moveTo>
                  <a:lnTo>
                    <a:pt x="29438" y="76390"/>
                  </a:lnTo>
                  <a:lnTo>
                    <a:pt x="28676" y="75311"/>
                  </a:lnTo>
                  <a:lnTo>
                    <a:pt x="27254" y="76771"/>
                  </a:lnTo>
                  <a:lnTo>
                    <a:pt x="28143" y="77647"/>
                  </a:lnTo>
                  <a:lnTo>
                    <a:pt x="28981" y="78663"/>
                  </a:lnTo>
                  <a:lnTo>
                    <a:pt x="30607" y="77203"/>
                  </a:lnTo>
                  <a:close/>
                </a:path>
                <a:path w="74295" h="86995">
                  <a:moveTo>
                    <a:pt x="30683" y="71208"/>
                  </a:moveTo>
                  <a:lnTo>
                    <a:pt x="29679" y="70866"/>
                  </a:lnTo>
                  <a:lnTo>
                    <a:pt x="28651" y="70535"/>
                  </a:lnTo>
                  <a:lnTo>
                    <a:pt x="28130" y="72123"/>
                  </a:lnTo>
                  <a:lnTo>
                    <a:pt x="29146" y="72453"/>
                  </a:lnTo>
                  <a:lnTo>
                    <a:pt x="30162" y="72796"/>
                  </a:lnTo>
                  <a:lnTo>
                    <a:pt x="30683" y="71208"/>
                  </a:lnTo>
                  <a:close/>
                </a:path>
                <a:path w="74295" h="86995">
                  <a:moveTo>
                    <a:pt x="31407" y="20866"/>
                  </a:moveTo>
                  <a:lnTo>
                    <a:pt x="31178" y="19913"/>
                  </a:lnTo>
                  <a:lnTo>
                    <a:pt x="30822" y="18592"/>
                  </a:lnTo>
                  <a:lnTo>
                    <a:pt x="29019" y="19519"/>
                  </a:lnTo>
                  <a:lnTo>
                    <a:pt x="29565" y="20637"/>
                  </a:lnTo>
                  <a:lnTo>
                    <a:pt x="30060" y="21590"/>
                  </a:lnTo>
                  <a:lnTo>
                    <a:pt x="31407" y="20866"/>
                  </a:lnTo>
                  <a:close/>
                </a:path>
                <a:path w="74295" h="86995">
                  <a:moveTo>
                    <a:pt x="35179" y="65989"/>
                  </a:moveTo>
                  <a:lnTo>
                    <a:pt x="33210" y="65328"/>
                  </a:lnTo>
                  <a:lnTo>
                    <a:pt x="32867" y="66421"/>
                  </a:lnTo>
                  <a:lnTo>
                    <a:pt x="32486" y="67500"/>
                  </a:lnTo>
                  <a:lnTo>
                    <a:pt x="34455" y="68160"/>
                  </a:lnTo>
                  <a:lnTo>
                    <a:pt x="34798" y="67056"/>
                  </a:lnTo>
                  <a:lnTo>
                    <a:pt x="35179" y="65989"/>
                  </a:lnTo>
                  <a:close/>
                </a:path>
                <a:path w="74295" h="86995">
                  <a:moveTo>
                    <a:pt x="38722" y="85267"/>
                  </a:moveTo>
                  <a:lnTo>
                    <a:pt x="37426" y="83515"/>
                  </a:lnTo>
                  <a:lnTo>
                    <a:pt x="36398" y="84505"/>
                  </a:lnTo>
                  <a:lnTo>
                    <a:pt x="35623" y="85178"/>
                  </a:lnTo>
                  <a:lnTo>
                    <a:pt x="36576" y="86423"/>
                  </a:lnTo>
                  <a:lnTo>
                    <a:pt x="37439" y="85928"/>
                  </a:lnTo>
                  <a:lnTo>
                    <a:pt x="38722" y="85267"/>
                  </a:lnTo>
                  <a:close/>
                </a:path>
                <a:path w="74295" h="86995">
                  <a:moveTo>
                    <a:pt x="39395" y="27393"/>
                  </a:moveTo>
                  <a:lnTo>
                    <a:pt x="38836" y="26924"/>
                  </a:lnTo>
                  <a:lnTo>
                    <a:pt x="38290" y="26822"/>
                  </a:lnTo>
                  <a:lnTo>
                    <a:pt x="35852" y="26644"/>
                  </a:lnTo>
                  <a:lnTo>
                    <a:pt x="38188" y="29933"/>
                  </a:lnTo>
                  <a:lnTo>
                    <a:pt x="39179" y="28003"/>
                  </a:lnTo>
                  <a:lnTo>
                    <a:pt x="39395" y="27393"/>
                  </a:lnTo>
                  <a:close/>
                </a:path>
                <a:path w="74295" h="86995">
                  <a:moveTo>
                    <a:pt x="41097" y="12941"/>
                  </a:moveTo>
                  <a:lnTo>
                    <a:pt x="40716" y="10693"/>
                  </a:lnTo>
                  <a:lnTo>
                    <a:pt x="39433" y="11290"/>
                  </a:lnTo>
                  <a:lnTo>
                    <a:pt x="38633" y="11684"/>
                  </a:lnTo>
                  <a:lnTo>
                    <a:pt x="38823" y="13144"/>
                  </a:lnTo>
                  <a:lnTo>
                    <a:pt x="39814" y="13042"/>
                  </a:lnTo>
                  <a:lnTo>
                    <a:pt x="41097" y="12941"/>
                  </a:lnTo>
                  <a:close/>
                </a:path>
                <a:path w="74295" h="86995">
                  <a:moveTo>
                    <a:pt x="41541" y="73279"/>
                  </a:moveTo>
                  <a:lnTo>
                    <a:pt x="41414" y="72110"/>
                  </a:lnTo>
                  <a:lnTo>
                    <a:pt x="41376" y="71031"/>
                  </a:lnTo>
                  <a:lnTo>
                    <a:pt x="39471" y="71031"/>
                  </a:lnTo>
                  <a:lnTo>
                    <a:pt x="39598" y="72186"/>
                  </a:lnTo>
                  <a:lnTo>
                    <a:pt x="39636" y="73279"/>
                  </a:lnTo>
                  <a:lnTo>
                    <a:pt x="41541" y="73279"/>
                  </a:lnTo>
                  <a:close/>
                </a:path>
                <a:path w="74295" h="86995">
                  <a:moveTo>
                    <a:pt x="42532" y="17449"/>
                  </a:moveTo>
                  <a:lnTo>
                    <a:pt x="41503" y="17119"/>
                  </a:lnTo>
                  <a:lnTo>
                    <a:pt x="40487" y="16776"/>
                  </a:lnTo>
                  <a:lnTo>
                    <a:pt x="39966" y="18351"/>
                  </a:lnTo>
                  <a:lnTo>
                    <a:pt x="40982" y="18707"/>
                  </a:lnTo>
                  <a:lnTo>
                    <a:pt x="41998" y="19037"/>
                  </a:lnTo>
                  <a:lnTo>
                    <a:pt x="42532" y="17449"/>
                  </a:lnTo>
                  <a:close/>
                </a:path>
                <a:path w="74295" h="86995">
                  <a:moveTo>
                    <a:pt x="44856" y="21221"/>
                  </a:moveTo>
                  <a:lnTo>
                    <a:pt x="43840" y="20891"/>
                  </a:lnTo>
                  <a:lnTo>
                    <a:pt x="42824" y="20561"/>
                  </a:lnTo>
                  <a:lnTo>
                    <a:pt x="42303" y="22148"/>
                  </a:lnTo>
                  <a:lnTo>
                    <a:pt x="43319" y="22479"/>
                  </a:lnTo>
                  <a:lnTo>
                    <a:pt x="44335" y="22821"/>
                  </a:lnTo>
                  <a:lnTo>
                    <a:pt x="44856" y="21221"/>
                  </a:lnTo>
                  <a:close/>
                </a:path>
                <a:path w="74295" h="86995">
                  <a:moveTo>
                    <a:pt x="45059" y="75539"/>
                  </a:moveTo>
                  <a:lnTo>
                    <a:pt x="44678" y="73291"/>
                  </a:lnTo>
                  <a:lnTo>
                    <a:pt x="43395" y="73888"/>
                  </a:lnTo>
                  <a:lnTo>
                    <a:pt x="42595" y="74269"/>
                  </a:lnTo>
                  <a:lnTo>
                    <a:pt x="42786" y="75742"/>
                  </a:lnTo>
                  <a:lnTo>
                    <a:pt x="43776" y="75628"/>
                  </a:lnTo>
                  <a:lnTo>
                    <a:pt x="45059" y="75539"/>
                  </a:lnTo>
                  <a:close/>
                </a:path>
                <a:path w="74295" h="86995">
                  <a:moveTo>
                    <a:pt x="46062" y="25412"/>
                  </a:moveTo>
                  <a:lnTo>
                    <a:pt x="45046" y="25082"/>
                  </a:lnTo>
                  <a:lnTo>
                    <a:pt x="44030" y="24752"/>
                  </a:lnTo>
                  <a:lnTo>
                    <a:pt x="43510" y="26339"/>
                  </a:lnTo>
                  <a:lnTo>
                    <a:pt x="45542" y="27000"/>
                  </a:lnTo>
                  <a:lnTo>
                    <a:pt x="46062" y="25412"/>
                  </a:lnTo>
                  <a:close/>
                </a:path>
                <a:path w="74295" h="86995">
                  <a:moveTo>
                    <a:pt x="47332" y="68999"/>
                  </a:moveTo>
                  <a:lnTo>
                    <a:pt x="47142" y="67525"/>
                  </a:lnTo>
                  <a:lnTo>
                    <a:pt x="46151" y="67640"/>
                  </a:lnTo>
                  <a:lnTo>
                    <a:pt x="44856" y="67741"/>
                  </a:lnTo>
                  <a:lnTo>
                    <a:pt x="45250" y="69977"/>
                  </a:lnTo>
                  <a:lnTo>
                    <a:pt x="46532" y="69380"/>
                  </a:lnTo>
                  <a:lnTo>
                    <a:pt x="47332" y="68999"/>
                  </a:lnTo>
                  <a:close/>
                </a:path>
                <a:path w="74295" h="86995">
                  <a:moveTo>
                    <a:pt x="48399" y="20180"/>
                  </a:moveTo>
                  <a:lnTo>
                    <a:pt x="47371" y="19850"/>
                  </a:lnTo>
                  <a:lnTo>
                    <a:pt x="46355" y="19519"/>
                  </a:lnTo>
                  <a:lnTo>
                    <a:pt x="45834" y="21107"/>
                  </a:lnTo>
                  <a:lnTo>
                    <a:pt x="47866" y="21780"/>
                  </a:lnTo>
                  <a:lnTo>
                    <a:pt x="48399" y="20180"/>
                  </a:lnTo>
                  <a:close/>
                </a:path>
                <a:path w="74295" h="86995">
                  <a:moveTo>
                    <a:pt x="50101" y="12966"/>
                  </a:moveTo>
                  <a:lnTo>
                    <a:pt x="48920" y="12788"/>
                  </a:lnTo>
                  <a:lnTo>
                    <a:pt x="47764" y="12433"/>
                  </a:lnTo>
                  <a:lnTo>
                    <a:pt x="47396" y="14274"/>
                  </a:lnTo>
                  <a:lnTo>
                    <a:pt x="48577" y="14439"/>
                  </a:lnTo>
                  <a:lnTo>
                    <a:pt x="49720" y="14808"/>
                  </a:lnTo>
                  <a:lnTo>
                    <a:pt x="50101" y="12966"/>
                  </a:lnTo>
                  <a:close/>
                </a:path>
                <a:path w="74295" h="86995">
                  <a:moveTo>
                    <a:pt x="51739" y="58661"/>
                  </a:moveTo>
                  <a:lnTo>
                    <a:pt x="51562" y="57213"/>
                  </a:lnTo>
                  <a:lnTo>
                    <a:pt x="50571" y="57327"/>
                  </a:lnTo>
                  <a:lnTo>
                    <a:pt x="49276" y="57416"/>
                  </a:lnTo>
                  <a:lnTo>
                    <a:pt x="49657" y="59651"/>
                  </a:lnTo>
                  <a:lnTo>
                    <a:pt x="50939" y="59080"/>
                  </a:lnTo>
                  <a:lnTo>
                    <a:pt x="51739" y="58661"/>
                  </a:lnTo>
                  <a:close/>
                </a:path>
                <a:path w="74295" h="86995">
                  <a:moveTo>
                    <a:pt x="52984" y="5143"/>
                  </a:moveTo>
                  <a:lnTo>
                    <a:pt x="51968" y="4813"/>
                  </a:lnTo>
                  <a:lnTo>
                    <a:pt x="50939" y="4470"/>
                  </a:lnTo>
                  <a:lnTo>
                    <a:pt x="50419" y="6057"/>
                  </a:lnTo>
                  <a:lnTo>
                    <a:pt x="52451" y="6731"/>
                  </a:lnTo>
                  <a:lnTo>
                    <a:pt x="52984" y="5143"/>
                  </a:lnTo>
                  <a:close/>
                </a:path>
                <a:path w="74295" h="86995">
                  <a:moveTo>
                    <a:pt x="53467" y="10896"/>
                  </a:moveTo>
                  <a:lnTo>
                    <a:pt x="52451" y="10553"/>
                  </a:lnTo>
                  <a:lnTo>
                    <a:pt x="51435" y="10223"/>
                  </a:lnTo>
                  <a:lnTo>
                    <a:pt x="50914" y="11798"/>
                  </a:lnTo>
                  <a:lnTo>
                    <a:pt x="51930" y="12153"/>
                  </a:lnTo>
                  <a:lnTo>
                    <a:pt x="52946" y="12484"/>
                  </a:lnTo>
                  <a:lnTo>
                    <a:pt x="53467" y="10896"/>
                  </a:lnTo>
                  <a:close/>
                </a:path>
                <a:path w="74295" h="86995">
                  <a:moveTo>
                    <a:pt x="54787" y="68897"/>
                  </a:moveTo>
                  <a:lnTo>
                    <a:pt x="51523" y="71551"/>
                  </a:lnTo>
                  <a:lnTo>
                    <a:pt x="53441" y="72517"/>
                  </a:lnTo>
                  <a:lnTo>
                    <a:pt x="54152" y="72771"/>
                  </a:lnTo>
                  <a:lnTo>
                    <a:pt x="54559" y="72009"/>
                  </a:lnTo>
                  <a:lnTo>
                    <a:pt x="54673" y="71462"/>
                  </a:lnTo>
                  <a:lnTo>
                    <a:pt x="54787" y="68897"/>
                  </a:lnTo>
                  <a:close/>
                </a:path>
                <a:path w="74295" h="86995">
                  <a:moveTo>
                    <a:pt x="54813" y="67437"/>
                  </a:moveTo>
                  <a:lnTo>
                    <a:pt x="54749" y="66154"/>
                  </a:lnTo>
                  <a:lnTo>
                    <a:pt x="54749" y="64998"/>
                  </a:lnTo>
                  <a:lnTo>
                    <a:pt x="52933" y="64770"/>
                  </a:lnTo>
                  <a:lnTo>
                    <a:pt x="52984" y="66040"/>
                  </a:lnTo>
                  <a:lnTo>
                    <a:pt x="52984" y="67208"/>
                  </a:lnTo>
                  <a:lnTo>
                    <a:pt x="54813" y="67437"/>
                  </a:lnTo>
                  <a:close/>
                </a:path>
                <a:path w="74295" h="86995">
                  <a:moveTo>
                    <a:pt x="56159" y="16586"/>
                  </a:moveTo>
                  <a:lnTo>
                    <a:pt x="55143" y="16256"/>
                  </a:lnTo>
                  <a:lnTo>
                    <a:pt x="54127" y="15925"/>
                  </a:lnTo>
                  <a:lnTo>
                    <a:pt x="53606" y="17500"/>
                  </a:lnTo>
                  <a:lnTo>
                    <a:pt x="54622" y="17856"/>
                  </a:lnTo>
                  <a:lnTo>
                    <a:pt x="55638" y="18186"/>
                  </a:lnTo>
                  <a:lnTo>
                    <a:pt x="56159" y="16586"/>
                  </a:lnTo>
                  <a:close/>
                </a:path>
                <a:path w="74295" h="86995">
                  <a:moveTo>
                    <a:pt x="56730" y="30403"/>
                  </a:moveTo>
                  <a:lnTo>
                    <a:pt x="56540" y="28930"/>
                  </a:lnTo>
                  <a:lnTo>
                    <a:pt x="55562" y="29044"/>
                  </a:lnTo>
                  <a:lnTo>
                    <a:pt x="54267" y="29146"/>
                  </a:lnTo>
                  <a:lnTo>
                    <a:pt x="54648" y="31381"/>
                  </a:lnTo>
                  <a:lnTo>
                    <a:pt x="55930" y="30784"/>
                  </a:lnTo>
                  <a:lnTo>
                    <a:pt x="56730" y="30403"/>
                  </a:lnTo>
                  <a:close/>
                </a:path>
                <a:path w="74295" h="86995">
                  <a:moveTo>
                    <a:pt x="58610" y="14008"/>
                  </a:moveTo>
                  <a:lnTo>
                    <a:pt x="57594" y="13677"/>
                  </a:lnTo>
                  <a:lnTo>
                    <a:pt x="56578" y="13347"/>
                  </a:lnTo>
                  <a:lnTo>
                    <a:pt x="56057" y="14922"/>
                  </a:lnTo>
                  <a:lnTo>
                    <a:pt x="57073" y="15252"/>
                  </a:lnTo>
                  <a:lnTo>
                    <a:pt x="58089" y="15608"/>
                  </a:lnTo>
                  <a:lnTo>
                    <a:pt x="58610" y="14008"/>
                  </a:lnTo>
                  <a:close/>
                </a:path>
                <a:path w="74295" h="86995">
                  <a:moveTo>
                    <a:pt x="58674" y="61125"/>
                  </a:moveTo>
                  <a:lnTo>
                    <a:pt x="55384" y="63461"/>
                  </a:lnTo>
                  <a:lnTo>
                    <a:pt x="57315" y="64439"/>
                  </a:lnTo>
                  <a:lnTo>
                    <a:pt x="57912" y="64668"/>
                  </a:lnTo>
                  <a:lnTo>
                    <a:pt x="58381" y="64109"/>
                  </a:lnTo>
                  <a:lnTo>
                    <a:pt x="58483" y="63563"/>
                  </a:lnTo>
                  <a:lnTo>
                    <a:pt x="58674" y="61125"/>
                  </a:lnTo>
                  <a:close/>
                </a:path>
                <a:path w="74295" h="86995">
                  <a:moveTo>
                    <a:pt x="61760" y="37020"/>
                  </a:moveTo>
                  <a:lnTo>
                    <a:pt x="60731" y="36664"/>
                  </a:lnTo>
                  <a:lnTo>
                    <a:pt x="59728" y="36322"/>
                  </a:lnTo>
                  <a:lnTo>
                    <a:pt x="59194" y="37909"/>
                  </a:lnTo>
                  <a:lnTo>
                    <a:pt x="60210" y="38239"/>
                  </a:lnTo>
                  <a:lnTo>
                    <a:pt x="61226" y="38595"/>
                  </a:lnTo>
                  <a:lnTo>
                    <a:pt x="61760" y="37020"/>
                  </a:lnTo>
                  <a:close/>
                </a:path>
                <a:path w="74295" h="86995">
                  <a:moveTo>
                    <a:pt x="63817" y="15138"/>
                  </a:moveTo>
                  <a:lnTo>
                    <a:pt x="62801" y="14808"/>
                  </a:lnTo>
                  <a:lnTo>
                    <a:pt x="61785" y="14478"/>
                  </a:lnTo>
                  <a:lnTo>
                    <a:pt x="61252" y="16052"/>
                  </a:lnTo>
                  <a:lnTo>
                    <a:pt x="62280" y="16408"/>
                  </a:lnTo>
                  <a:lnTo>
                    <a:pt x="63284" y="16738"/>
                  </a:lnTo>
                  <a:lnTo>
                    <a:pt x="63817" y="15138"/>
                  </a:lnTo>
                  <a:close/>
                </a:path>
                <a:path w="74295" h="86995">
                  <a:moveTo>
                    <a:pt x="64452" y="38277"/>
                  </a:moveTo>
                  <a:lnTo>
                    <a:pt x="62738" y="37820"/>
                  </a:lnTo>
                  <a:lnTo>
                    <a:pt x="62496" y="38938"/>
                  </a:lnTo>
                  <a:lnTo>
                    <a:pt x="62153" y="40030"/>
                  </a:lnTo>
                  <a:lnTo>
                    <a:pt x="63868" y="40474"/>
                  </a:lnTo>
                  <a:lnTo>
                    <a:pt x="64109" y="39357"/>
                  </a:lnTo>
                  <a:lnTo>
                    <a:pt x="64452" y="38277"/>
                  </a:lnTo>
                  <a:close/>
                </a:path>
                <a:path w="74295" h="86995">
                  <a:moveTo>
                    <a:pt x="64833" y="36093"/>
                  </a:moveTo>
                  <a:lnTo>
                    <a:pt x="64706" y="34937"/>
                  </a:lnTo>
                  <a:lnTo>
                    <a:pt x="64655" y="33832"/>
                  </a:lnTo>
                  <a:lnTo>
                    <a:pt x="62763" y="33832"/>
                  </a:lnTo>
                  <a:lnTo>
                    <a:pt x="62877" y="34988"/>
                  </a:lnTo>
                  <a:lnTo>
                    <a:pt x="62928" y="36093"/>
                  </a:lnTo>
                  <a:lnTo>
                    <a:pt x="64833" y="36093"/>
                  </a:lnTo>
                  <a:close/>
                </a:path>
                <a:path w="74295" h="86995">
                  <a:moveTo>
                    <a:pt x="65125" y="70358"/>
                  </a:moveTo>
                  <a:lnTo>
                    <a:pt x="62141" y="69202"/>
                  </a:lnTo>
                  <a:lnTo>
                    <a:pt x="62331" y="71031"/>
                  </a:lnTo>
                  <a:lnTo>
                    <a:pt x="62585" y="71767"/>
                  </a:lnTo>
                  <a:lnTo>
                    <a:pt x="63754" y="72504"/>
                  </a:lnTo>
                  <a:lnTo>
                    <a:pt x="64325" y="71691"/>
                  </a:lnTo>
                  <a:lnTo>
                    <a:pt x="65125" y="70358"/>
                  </a:lnTo>
                  <a:close/>
                </a:path>
                <a:path w="74295" h="86995">
                  <a:moveTo>
                    <a:pt x="68707" y="54267"/>
                  </a:moveTo>
                  <a:lnTo>
                    <a:pt x="65417" y="56591"/>
                  </a:lnTo>
                  <a:lnTo>
                    <a:pt x="67348" y="57594"/>
                  </a:lnTo>
                  <a:lnTo>
                    <a:pt x="67957" y="57810"/>
                  </a:lnTo>
                  <a:lnTo>
                    <a:pt x="68427" y="57264"/>
                  </a:lnTo>
                  <a:lnTo>
                    <a:pt x="68529" y="56692"/>
                  </a:lnTo>
                  <a:lnTo>
                    <a:pt x="68707" y="54267"/>
                  </a:lnTo>
                  <a:close/>
                </a:path>
                <a:path w="74295" h="86995">
                  <a:moveTo>
                    <a:pt x="69405" y="36220"/>
                  </a:moveTo>
                  <a:lnTo>
                    <a:pt x="69215" y="34378"/>
                  </a:lnTo>
                  <a:lnTo>
                    <a:pt x="68973" y="33655"/>
                  </a:lnTo>
                  <a:lnTo>
                    <a:pt x="67792" y="32905"/>
                  </a:lnTo>
                  <a:lnTo>
                    <a:pt x="67221" y="33731"/>
                  </a:lnTo>
                  <a:lnTo>
                    <a:pt x="66421" y="35039"/>
                  </a:lnTo>
                  <a:lnTo>
                    <a:pt x="69405" y="36220"/>
                  </a:lnTo>
                  <a:close/>
                </a:path>
                <a:path w="74295" h="86995">
                  <a:moveTo>
                    <a:pt x="71056" y="17945"/>
                  </a:moveTo>
                  <a:lnTo>
                    <a:pt x="69024" y="17284"/>
                  </a:lnTo>
                  <a:lnTo>
                    <a:pt x="68503" y="18846"/>
                  </a:lnTo>
                  <a:lnTo>
                    <a:pt x="69519" y="19202"/>
                  </a:lnTo>
                  <a:lnTo>
                    <a:pt x="70535" y="19545"/>
                  </a:lnTo>
                  <a:lnTo>
                    <a:pt x="71056" y="17945"/>
                  </a:lnTo>
                  <a:close/>
                </a:path>
                <a:path w="74295" h="86995">
                  <a:moveTo>
                    <a:pt x="71221" y="39916"/>
                  </a:moveTo>
                  <a:lnTo>
                    <a:pt x="70573" y="38341"/>
                  </a:lnTo>
                  <a:lnTo>
                    <a:pt x="69634" y="38557"/>
                  </a:lnTo>
                  <a:lnTo>
                    <a:pt x="68364" y="38836"/>
                  </a:lnTo>
                  <a:lnTo>
                    <a:pt x="69176" y="40919"/>
                  </a:lnTo>
                  <a:lnTo>
                    <a:pt x="70294" y="40347"/>
                  </a:lnTo>
                  <a:lnTo>
                    <a:pt x="71221" y="39916"/>
                  </a:lnTo>
                  <a:close/>
                </a:path>
                <a:path w="74295" h="86995">
                  <a:moveTo>
                    <a:pt x="73761" y="47777"/>
                  </a:moveTo>
                  <a:lnTo>
                    <a:pt x="72885" y="47104"/>
                  </a:lnTo>
                  <a:lnTo>
                    <a:pt x="71501" y="46393"/>
                  </a:lnTo>
                  <a:lnTo>
                    <a:pt x="71272" y="48475"/>
                  </a:lnTo>
                  <a:lnTo>
                    <a:pt x="72148" y="49136"/>
                  </a:lnTo>
                  <a:lnTo>
                    <a:pt x="73533" y="49847"/>
                  </a:lnTo>
                  <a:lnTo>
                    <a:pt x="73761" y="47777"/>
                  </a:lnTo>
                  <a:close/>
                </a:path>
              </a:pathLst>
            </a:custGeom>
            <a:solidFill>
              <a:srgbClr val="F25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976637" y="7703781"/>
              <a:ext cx="92075" cy="88900"/>
            </a:xfrm>
            <a:custGeom>
              <a:avLst/>
              <a:gdLst/>
              <a:ahLst/>
              <a:cxnLst/>
              <a:rect l="l" t="t" r="r" b="b"/>
              <a:pathLst>
                <a:path w="92075" h="88900">
                  <a:moveTo>
                    <a:pt x="2362" y="40944"/>
                  </a:moveTo>
                  <a:lnTo>
                    <a:pt x="1625" y="39497"/>
                  </a:lnTo>
                  <a:lnTo>
                    <a:pt x="825" y="39903"/>
                  </a:lnTo>
                  <a:lnTo>
                    <a:pt x="0" y="40322"/>
                  </a:lnTo>
                  <a:lnTo>
                    <a:pt x="736" y="41770"/>
                  </a:lnTo>
                  <a:lnTo>
                    <a:pt x="1536" y="41351"/>
                  </a:lnTo>
                  <a:lnTo>
                    <a:pt x="2362" y="40944"/>
                  </a:lnTo>
                  <a:close/>
                </a:path>
                <a:path w="92075" h="88900">
                  <a:moveTo>
                    <a:pt x="3390" y="35712"/>
                  </a:moveTo>
                  <a:lnTo>
                    <a:pt x="3111" y="33858"/>
                  </a:lnTo>
                  <a:lnTo>
                    <a:pt x="2070" y="34340"/>
                  </a:lnTo>
                  <a:lnTo>
                    <a:pt x="1435" y="34671"/>
                  </a:lnTo>
                  <a:lnTo>
                    <a:pt x="1549" y="35864"/>
                  </a:lnTo>
                  <a:lnTo>
                    <a:pt x="2362" y="35788"/>
                  </a:lnTo>
                  <a:lnTo>
                    <a:pt x="3390" y="35712"/>
                  </a:lnTo>
                  <a:close/>
                </a:path>
                <a:path w="92075" h="88900">
                  <a:moveTo>
                    <a:pt x="5016" y="52832"/>
                  </a:moveTo>
                  <a:lnTo>
                    <a:pt x="4940" y="51041"/>
                  </a:lnTo>
                  <a:lnTo>
                    <a:pt x="3771" y="51473"/>
                  </a:lnTo>
                  <a:lnTo>
                    <a:pt x="2946" y="51638"/>
                  </a:lnTo>
                  <a:lnTo>
                    <a:pt x="2997" y="52908"/>
                  </a:lnTo>
                  <a:lnTo>
                    <a:pt x="3886" y="52844"/>
                  </a:lnTo>
                  <a:lnTo>
                    <a:pt x="5016" y="52832"/>
                  </a:lnTo>
                  <a:close/>
                </a:path>
                <a:path w="92075" h="88900">
                  <a:moveTo>
                    <a:pt x="6896" y="66433"/>
                  </a:moveTo>
                  <a:lnTo>
                    <a:pt x="6807" y="64630"/>
                  </a:lnTo>
                  <a:lnTo>
                    <a:pt x="5638" y="65062"/>
                  </a:lnTo>
                  <a:lnTo>
                    <a:pt x="4826" y="65227"/>
                  </a:lnTo>
                  <a:lnTo>
                    <a:pt x="4864" y="66497"/>
                  </a:lnTo>
                  <a:lnTo>
                    <a:pt x="5753" y="66433"/>
                  </a:lnTo>
                  <a:lnTo>
                    <a:pt x="6896" y="66433"/>
                  </a:lnTo>
                  <a:close/>
                </a:path>
                <a:path w="92075" h="88900">
                  <a:moveTo>
                    <a:pt x="7658" y="57340"/>
                  </a:moveTo>
                  <a:lnTo>
                    <a:pt x="5867" y="56565"/>
                  </a:lnTo>
                  <a:lnTo>
                    <a:pt x="6134" y="55981"/>
                  </a:lnTo>
                  <a:lnTo>
                    <a:pt x="5486" y="55079"/>
                  </a:lnTo>
                  <a:lnTo>
                    <a:pt x="4851" y="55410"/>
                  </a:lnTo>
                  <a:lnTo>
                    <a:pt x="4178" y="55740"/>
                  </a:lnTo>
                  <a:lnTo>
                    <a:pt x="4533" y="56819"/>
                  </a:lnTo>
                  <a:lnTo>
                    <a:pt x="5181" y="56921"/>
                  </a:lnTo>
                  <a:lnTo>
                    <a:pt x="4660" y="58801"/>
                  </a:lnTo>
                  <a:lnTo>
                    <a:pt x="7658" y="57340"/>
                  </a:lnTo>
                  <a:close/>
                </a:path>
                <a:path w="92075" h="88900">
                  <a:moveTo>
                    <a:pt x="8712" y="46723"/>
                  </a:moveTo>
                  <a:lnTo>
                    <a:pt x="7594" y="45085"/>
                  </a:lnTo>
                  <a:lnTo>
                    <a:pt x="6858" y="45923"/>
                  </a:lnTo>
                  <a:lnTo>
                    <a:pt x="6350" y="46469"/>
                  </a:lnTo>
                  <a:lnTo>
                    <a:pt x="7073" y="47586"/>
                  </a:lnTo>
                  <a:lnTo>
                    <a:pt x="7772" y="47193"/>
                  </a:lnTo>
                  <a:lnTo>
                    <a:pt x="8712" y="46723"/>
                  </a:lnTo>
                  <a:close/>
                </a:path>
                <a:path w="92075" h="88900">
                  <a:moveTo>
                    <a:pt x="8953" y="26822"/>
                  </a:moveTo>
                  <a:lnTo>
                    <a:pt x="8140" y="26555"/>
                  </a:lnTo>
                  <a:lnTo>
                    <a:pt x="7315" y="26289"/>
                  </a:lnTo>
                  <a:lnTo>
                    <a:pt x="6896" y="27546"/>
                  </a:lnTo>
                  <a:lnTo>
                    <a:pt x="7708" y="27825"/>
                  </a:lnTo>
                  <a:lnTo>
                    <a:pt x="8534" y="28092"/>
                  </a:lnTo>
                  <a:lnTo>
                    <a:pt x="8953" y="26822"/>
                  </a:lnTo>
                  <a:close/>
                </a:path>
                <a:path w="92075" h="88900">
                  <a:moveTo>
                    <a:pt x="11696" y="73774"/>
                  </a:moveTo>
                  <a:lnTo>
                    <a:pt x="11417" y="71932"/>
                  </a:lnTo>
                  <a:lnTo>
                    <a:pt x="10375" y="72415"/>
                  </a:lnTo>
                  <a:lnTo>
                    <a:pt x="9740" y="72732"/>
                  </a:lnTo>
                  <a:lnTo>
                    <a:pt x="9855" y="73939"/>
                  </a:lnTo>
                  <a:lnTo>
                    <a:pt x="10668" y="73850"/>
                  </a:lnTo>
                  <a:lnTo>
                    <a:pt x="11696" y="73774"/>
                  </a:lnTo>
                  <a:close/>
                </a:path>
                <a:path w="92075" h="88900">
                  <a:moveTo>
                    <a:pt x="12065" y="40640"/>
                  </a:moveTo>
                  <a:lnTo>
                    <a:pt x="9194" y="38544"/>
                  </a:lnTo>
                  <a:lnTo>
                    <a:pt x="8597" y="40500"/>
                  </a:lnTo>
                  <a:lnTo>
                    <a:pt x="6908" y="40055"/>
                  </a:lnTo>
                  <a:lnTo>
                    <a:pt x="7848" y="42697"/>
                  </a:lnTo>
                  <a:lnTo>
                    <a:pt x="9004" y="41579"/>
                  </a:lnTo>
                  <a:lnTo>
                    <a:pt x="9347" y="41833"/>
                  </a:lnTo>
                  <a:lnTo>
                    <a:pt x="9855" y="41935"/>
                  </a:lnTo>
                  <a:lnTo>
                    <a:pt x="10261" y="41732"/>
                  </a:lnTo>
                  <a:lnTo>
                    <a:pt x="12065" y="40640"/>
                  </a:lnTo>
                  <a:close/>
                </a:path>
                <a:path w="92075" h="88900">
                  <a:moveTo>
                    <a:pt x="13741" y="57480"/>
                  </a:moveTo>
                  <a:lnTo>
                    <a:pt x="13233" y="57137"/>
                  </a:lnTo>
                  <a:lnTo>
                    <a:pt x="12776" y="57061"/>
                  </a:lnTo>
                  <a:lnTo>
                    <a:pt x="10795" y="56946"/>
                  </a:lnTo>
                  <a:lnTo>
                    <a:pt x="12763" y="59563"/>
                  </a:lnTo>
                  <a:lnTo>
                    <a:pt x="13563" y="58013"/>
                  </a:lnTo>
                  <a:lnTo>
                    <a:pt x="13741" y="57480"/>
                  </a:lnTo>
                  <a:close/>
                </a:path>
                <a:path w="92075" h="88900">
                  <a:moveTo>
                    <a:pt x="15328" y="36055"/>
                  </a:moveTo>
                  <a:lnTo>
                    <a:pt x="14605" y="34607"/>
                  </a:lnTo>
                  <a:lnTo>
                    <a:pt x="13792" y="35026"/>
                  </a:lnTo>
                  <a:lnTo>
                    <a:pt x="12979" y="35420"/>
                  </a:lnTo>
                  <a:lnTo>
                    <a:pt x="13716" y="36880"/>
                  </a:lnTo>
                  <a:lnTo>
                    <a:pt x="14516" y="36449"/>
                  </a:lnTo>
                  <a:lnTo>
                    <a:pt x="15328" y="36055"/>
                  </a:lnTo>
                  <a:close/>
                </a:path>
                <a:path w="92075" h="88900">
                  <a:moveTo>
                    <a:pt x="16014" y="78270"/>
                  </a:moveTo>
                  <a:lnTo>
                    <a:pt x="15201" y="78003"/>
                  </a:lnTo>
                  <a:lnTo>
                    <a:pt x="14389" y="77724"/>
                  </a:lnTo>
                  <a:lnTo>
                    <a:pt x="13970" y="79006"/>
                  </a:lnTo>
                  <a:lnTo>
                    <a:pt x="14782" y="79260"/>
                  </a:lnTo>
                  <a:lnTo>
                    <a:pt x="15595" y="79540"/>
                  </a:lnTo>
                  <a:lnTo>
                    <a:pt x="16014" y="78270"/>
                  </a:lnTo>
                  <a:close/>
                </a:path>
                <a:path w="92075" h="88900">
                  <a:moveTo>
                    <a:pt x="17678" y="75387"/>
                  </a:moveTo>
                  <a:lnTo>
                    <a:pt x="17018" y="74612"/>
                  </a:lnTo>
                  <a:lnTo>
                    <a:pt x="16484" y="73710"/>
                  </a:lnTo>
                  <a:lnTo>
                    <a:pt x="15278" y="74688"/>
                  </a:lnTo>
                  <a:lnTo>
                    <a:pt x="15951" y="75463"/>
                  </a:lnTo>
                  <a:lnTo>
                    <a:pt x="16471" y="76377"/>
                  </a:lnTo>
                  <a:lnTo>
                    <a:pt x="17678" y="75387"/>
                  </a:lnTo>
                  <a:close/>
                </a:path>
                <a:path w="92075" h="88900">
                  <a:moveTo>
                    <a:pt x="18719" y="31330"/>
                  </a:moveTo>
                  <a:lnTo>
                    <a:pt x="18338" y="29819"/>
                  </a:lnTo>
                  <a:lnTo>
                    <a:pt x="17373" y="30226"/>
                  </a:lnTo>
                  <a:lnTo>
                    <a:pt x="16395" y="30467"/>
                  </a:lnTo>
                  <a:lnTo>
                    <a:pt x="16776" y="31978"/>
                  </a:lnTo>
                  <a:lnTo>
                    <a:pt x="17729" y="31546"/>
                  </a:lnTo>
                  <a:lnTo>
                    <a:pt x="18719" y="31330"/>
                  </a:lnTo>
                  <a:close/>
                </a:path>
                <a:path w="92075" h="88900">
                  <a:moveTo>
                    <a:pt x="21183" y="19710"/>
                  </a:moveTo>
                  <a:lnTo>
                    <a:pt x="20205" y="19596"/>
                  </a:lnTo>
                  <a:lnTo>
                    <a:pt x="19253" y="19316"/>
                  </a:lnTo>
                  <a:lnTo>
                    <a:pt x="18999" y="20815"/>
                  </a:lnTo>
                  <a:lnTo>
                    <a:pt x="19964" y="20929"/>
                  </a:lnTo>
                  <a:lnTo>
                    <a:pt x="20916" y="21209"/>
                  </a:lnTo>
                  <a:lnTo>
                    <a:pt x="21183" y="19710"/>
                  </a:lnTo>
                  <a:close/>
                </a:path>
                <a:path w="92075" h="88900">
                  <a:moveTo>
                    <a:pt x="21971" y="65087"/>
                  </a:moveTo>
                  <a:lnTo>
                    <a:pt x="21158" y="64820"/>
                  </a:lnTo>
                  <a:lnTo>
                    <a:pt x="20345" y="64541"/>
                  </a:lnTo>
                  <a:lnTo>
                    <a:pt x="19926" y="65798"/>
                  </a:lnTo>
                  <a:lnTo>
                    <a:pt x="21551" y="66344"/>
                  </a:lnTo>
                  <a:lnTo>
                    <a:pt x="21971" y="65087"/>
                  </a:lnTo>
                  <a:close/>
                </a:path>
                <a:path w="92075" h="88900">
                  <a:moveTo>
                    <a:pt x="22999" y="83934"/>
                  </a:moveTo>
                  <a:lnTo>
                    <a:pt x="22923" y="82143"/>
                  </a:lnTo>
                  <a:lnTo>
                    <a:pt x="21755" y="82562"/>
                  </a:lnTo>
                  <a:lnTo>
                    <a:pt x="20942" y="82740"/>
                  </a:lnTo>
                  <a:lnTo>
                    <a:pt x="20980" y="84010"/>
                  </a:lnTo>
                  <a:lnTo>
                    <a:pt x="21869" y="83947"/>
                  </a:lnTo>
                  <a:lnTo>
                    <a:pt x="22999" y="83934"/>
                  </a:lnTo>
                  <a:close/>
                </a:path>
                <a:path w="92075" h="88900">
                  <a:moveTo>
                    <a:pt x="24460" y="24561"/>
                  </a:moveTo>
                  <a:lnTo>
                    <a:pt x="24180" y="24155"/>
                  </a:lnTo>
                  <a:lnTo>
                    <a:pt x="24053" y="23901"/>
                  </a:lnTo>
                  <a:lnTo>
                    <a:pt x="22059" y="22174"/>
                  </a:lnTo>
                  <a:lnTo>
                    <a:pt x="22936" y="26847"/>
                  </a:lnTo>
                  <a:lnTo>
                    <a:pt x="24333" y="24879"/>
                  </a:lnTo>
                  <a:lnTo>
                    <a:pt x="24460" y="24561"/>
                  </a:lnTo>
                  <a:close/>
                </a:path>
                <a:path w="92075" h="88900">
                  <a:moveTo>
                    <a:pt x="25031" y="60998"/>
                  </a:moveTo>
                  <a:lnTo>
                    <a:pt x="24206" y="59499"/>
                  </a:lnTo>
                  <a:lnTo>
                    <a:pt x="23406" y="60032"/>
                  </a:lnTo>
                  <a:lnTo>
                    <a:pt x="22555" y="57873"/>
                  </a:lnTo>
                  <a:lnTo>
                    <a:pt x="20739" y="61150"/>
                  </a:lnTo>
                  <a:lnTo>
                    <a:pt x="23101" y="60604"/>
                  </a:lnTo>
                  <a:lnTo>
                    <a:pt x="23139" y="61137"/>
                  </a:lnTo>
                  <a:lnTo>
                    <a:pt x="23634" y="61696"/>
                  </a:lnTo>
                  <a:lnTo>
                    <a:pt x="24180" y="61429"/>
                  </a:lnTo>
                  <a:lnTo>
                    <a:pt x="25031" y="60998"/>
                  </a:lnTo>
                  <a:close/>
                </a:path>
                <a:path w="92075" h="88900">
                  <a:moveTo>
                    <a:pt x="25654" y="78320"/>
                  </a:moveTo>
                  <a:lnTo>
                    <a:pt x="25565" y="77495"/>
                  </a:lnTo>
                  <a:lnTo>
                    <a:pt x="25488" y="76466"/>
                  </a:lnTo>
                  <a:lnTo>
                    <a:pt x="23660" y="76733"/>
                  </a:lnTo>
                  <a:lnTo>
                    <a:pt x="24142" y="77800"/>
                  </a:lnTo>
                  <a:lnTo>
                    <a:pt x="24460" y="78435"/>
                  </a:lnTo>
                  <a:lnTo>
                    <a:pt x="25654" y="78320"/>
                  </a:lnTo>
                  <a:close/>
                </a:path>
                <a:path w="92075" h="88900">
                  <a:moveTo>
                    <a:pt x="26758" y="20574"/>
                  </a:moveTo>
                  <a:lnTo>
                    <a:pt x="25946" y="20320"/>
                  </a:lnTo>
                  <a:lnTo>
                    <a:pt x="25133" y="20040"/>
                  </a:lnTo>
                  <a:lnTo>
                    <a:pt x="24714" y="21297"/>
                  </a:lnTo>
                  <a:lnTo>
                    <a:pt x="25527" y="21577"/>
                  </a:lnTo>
                  <a:lnTo>
                    <a:pt x="26339" y="21856"/>
                  </a:lnTo>
                  <a:lnTo>
                    <a:pt x="26758" y="20574"/>
                  </a:lnTo>
                  <a:close/>
                </a:path>
                <a:path w="92075" h="88900">
                  <a:moveTo>
                    <a:pt x="27520" y="25374"/>
                  </a:moveTo>
                  <a:lnTo>
                    <a:pt x="27000" y="24053"/>
                  </a:lnTo>
                  <a:lnTo>
                    <a:pt x="26682" y="23545"/>
                  </a:lnTo>
                  <a:lnTo>
                    <a:pt x="25641" y="23329"/>
                  </a:lnTo>
                  <a:lnTo>
                    <a:pt x="25412" y="24015"/>
                  </a:lnTo>
                  <a:lnTo>
                    <a:pt x="25069" y="25209"/>
                  </a:lnTo>
                  <a:lnTo>
                    <a:pt x="27520" y="25374"/>
                  </a:lnTo>
                  <a:close/>
                </a:path>
                <a:path w="92075" h="88900">
                  <a:moveTo>
                    <a:pt x="28244" y="54000"/>
                  </a:moveTo>
                  <a:lnTo>
                    <a:pt x="27432" y="53733"/>
                  </a:lnTo>
                  <a:lnTo>
                    <a:pt x="26606" y="53454"/>
                  </a:lnTo>
                  <a:lnTo>
                    <a:pt x="26200" y="54724"/>
                  </a:lnTo>
                  <a:lnTo>
                    <a:pt x="27012" y="54991"/>
                  </a:lnTo>
                  <a:lnTo>
                    <a:pt x="27825" y="55270"/>
                  </a:lnTo>
                  <a:lnTo>
                    <a:pt x="28244" y="54000"/>
                  </a:lnTo>
                  <a:close/>
                </a:path>
                <a:path w="92075" h="88900">
                  <a:moveTo>
                    <a:pt x="28282" y="7912"/>
                  </a:moveTo>
                  <a:lnTo>
                    <a:pt x="27305" y="7785"/>
                  </a:lnTo>
                  <a:lnTo>
                    <a:pt x="26352" y="7505"/>
                  </a:lnTo>
                  <a:lnTo>
                    <a:pt x="26098" y="9017"/>
                  </a:lnTo>
                  <a:lnTo>
                    <a:pt x="27063" y="9105"/>
                  </a:lnTo>
                  <a:lnTo>
                    <a:pt x="28016" y="9410"/>
                  </a:lnTo>
                  <a:lnTo>
                    <a:pt x="28282" y="7912"/>
                  </a:lnTo>
                  <a:close/>
                </a:path>
                <a:path w="92075" h="88900">
                  <a:moveTo>
                    <a:pt x="29425" y="58686"/>
                  </a:moveTo>
                  <a:lnTo>
                    <a:pt x="29019" y="56375"/>
                  </a:lnTo>
                  <a:lnTo>
                    <a:pt x="27876" y="56883"/>
                  </a:lnTo>
                  <a:lnTo>
                    <a:pt x="27254" y="57188"/>
                  </a:lnTo>
                  <a:lnTo>
                    <a:pt x="27533" y="58140"/>
                  </a:lnTo>
                  <a:lnTo>
                    <a:pt x="28092" y="58356"/>
                  </a:lnTo>
                  <a:lnTo>
                    <a:pt x="29425" y="58686"/>
                  </a:lnTo>
                  <a:close/>
                </a:path>
                <a:path w="92075" h="88900">
                  <a:moveTo>
                    <a:pt x="29768" y="85928"/>
                  </a:moveTo>
                  <a:lnTo>
                    <a:pt x="28867" y="85737"/>
                  </a:lnTo>
                  <a:lnTo>
                    <a:pt x="27978" y="85471"/>
                  </a:lnTo>
                  <a:lnTo>
                    <a:pt x="27635" y="86880"/>
                  </a:lnTo>
                  <a:lnTo>
                    <a:pt x="28536" y="87045"/>
                  </a:lnTo>
                  <a:lnTo>
                    <a:pt x="29425" y="87325"/>
                  </a:lnTo>
                  <a:lnTo>
                    <a:pt x="29768" y="85928"/>
                  </a:lnTo>
                  <a:close/>
                </a:path>
                <a:path w="92075" h="88900">
                  <a:moveTo>
                    <a:pt x="32385" y="19850"/>
                  </a:moveTo>
                  <a:lnTo>
                    <a:pt x="30759" y="19291"/>
                  </a:lnTo>
                  <a:lnTo>
                    <a:pt x="30340" y="20548"/>
                  </a:lnTo>
                  <a:lnTo>
                    <a:pt x="31153" y="20828"/>
                  </a:lnTo>
                  <a:lnTo>
                    <a:pt x="31965" y="21107"/>
                  </a:lnTo>
                  <a:lnTo>
                    <a:pt x="32385" y="19850"/>
                  </a:lnTo>
                  <a:close/>
                </a:path>
                <a:path w="92075" h="88900">
                  <a:moveTo>
                    <a:pt x="32880" y="26200"/>
                  </a:moveTo>
                  <a:lnTo>
                    <a:pt x="32054" y="25933"/>
                  </a:lnTo>
                  <a:lnTo>
                    <a:pt x="31242" y="25654"/>
                  </a:lnTo>
                  <a:lnTo>
                    <a:pt x="30822" y="26911"/>
                  </a:lnTo>
                  <a:lnTo>
                    <a:pt x="32448" y="27457"/>
                  </a:lnTo>
                  <a:lnTo>
                    <a:pt x="32880" y="26200"/>
                  </a:lnTo>
                  <a:close/>
                </a:path>
                <a:path w="92075" h="88900">
                  <a:moveTo>
                    <a:pt x="32943" y="38011"/>
                  </a:moveTo>
                  <a:lnTo>
                    <a:pt x="32131" y="37731"/>
                  </a:lnTo>
                  <a:lnTo>
                    <a:pt x="31318" y="37465"/>
                  </a:lnTo>
                  <a:lnTo>
                    <a:pt x="30899" y="38735"/>
                  </a:lnTo>
                  <a:lnTo>
                    <a:pt x="31711" y="39014"/>
                  </a:lnTo>
                  <a:lnTo>
                    <a:pt x="32524" y="39268"/>
                  </a:lnTo>
                  <a:lnTo>
                    <a:pt x="32943" y="38011"/>
                  </a:lnTo>
                  <a:close/>
                </a:path>
                <a:path w="92075" h="88900">
                  <a:moveTo>
                    <a:pt x="32956" y="42202"/>
                  </a:moveTo>
                  <a:lnTo>
                    <a:pt x="32143" y="41922"/>
                  </a:lnTo>
                  <a:lnTo>
                    <a:pt x="31318" y="41643"/>
                  </a:lnTo>
                  <a:lnTo>
                    <a:pt x="30911" y="42913"/>
                  </a:lnTo>
                  <a:lnTo>
                    <a:pt x="31724" y="43192"/>
                  </a:lnTo>
                  <a:lnTo>
                    <a:pt x="32537" y="43446"/>
                  </a:lnTo>
                  <a:lnTo>
                    <a:pt x="32956" y="42202"/>
                  </a:lnTo>
                  <a:close/>
                </a:path>
                <a:path w="92075" h="88900">
                  <a:moveTo>
                    <a:pt x="33299" y="32131"/>
                  </a:moveTo>
                  <a:lnTo>
                    <a:pt x="32486" y="31864"/>
                  </a:lnTo>
                  <a:lnTo>
                    <a:pt x="31673" y="31584"/>
                  </a:lnTo>
                  <a:lnTo>
                    <a:pt x="31254" y="32854"/>
                  </a:lnTo>
                  <a:lnTo>
                    <a:pt x="32067" y="33108"/>
                  </a:lnTo>
                  <a:lnTo>
                    <a:pt x="32880" y="33375"/>
                  </a:lnTo>
                  <a:lnTo>
                    <a:pt x="33299" y="32131"/>
                  </a:lnTo>
                  <a:close/>
                </a:path>
                <a:path w="92075" h="88900">
                  <a:moveTo>
                    <a:pt x="33959" y="8178"/>
                  </a:moveTo>
                  <a:lnTo>
                    <a:pt x="32994" y="8064"/>
                  </a:lnTo>
                  <a:lnTo>
                    <a:pt x="32042" y="7785"/>
                  </a:lnTo>
                  <a:lnTo>
                    <a:pt x="31788" y="9258"/>
                  </a:lnTo>
                  <a:lnTo>
                    <a:pt x="32753" y="9385"/>
                  </a:lnTo>
                  <a:lnTo>
                    <a:pt x="33705" y="9677"/>
                  </a:lnTo>
                  <a:lnTo>
                    <a:pt x="33959" y="8178"/>
                  </a:lnTo>
                  <a:close/>
                </a:path>
                <a:path w="92075" h="88900">
                  <a:moveTo>
                    <a:pt x="34861" y="82664"/>
                  </a:moveTo>
                  <a:lnTo>
                    <a:pt x="34582" y="80835"/>
                  </a:lnTo>
                  <a:lnTo>
                    <a:pt x="33540" y="81318"/>
                  </a:lnTo>
                  <a:lnTo>
                    <a:pt x="32893" y="81622"/>
                  </a:lnTo>
                  <a:lnTo>
                    <a:pt x="33007" y="82842"/>
                  </a:lnTo>
                  <a:lnTo>
                    <a:pt x="33832" y="82740"/>
                  </a:lnTo>
                  <a:lnTo>
                    <a:pt x="34861" y="82664"/>
                  </a:lnTo>
                  <a:close/>
                </a:path>
                <a:path w="92075" h="88900">
                  <a:moveTo>
                    <a:pt x="35547" y="10909"/>
                  </a:moveTo>
                  <a:lnTo>
                    <a:pt x="34734" y="10655"/>
                  </a:lnTo>
                  <a:lnTo>
                    <a:pt x="33921" y="10388"/>
                  </a:lnTo>
                  <a:lnTo>
                    <a:pt x="33502" y="11645"/>
                  </a:lnTo>
                  <a:lnTo>
                    <a:pt x="35128" y="12204"/>
                  </a:lnTo>
                  <a:lnTo>
                    <a:pt x="35547" y="10909"/>
                  </a:lnTo>
                  <a:close/>
                </a:path>
                <a:path w="92075" h="88900">
                  <a:moveTo>
                    <a:pt x="36220" y="24244"/>
                  </a:moveTo>
                  <a:lnTo>
                    <a:pt x="35801" y="23342"/>
                  </a:lnTo>
                  <a:lnTo>
                    <a:pt x="35407" y="22580"/>
                  </a:lnTo>
                  <a:lnTo>
                    <a:pt x="33997" y="23012"/>
                  </a:lnTo>
                  <a:lnTo>
                    <a:pt x="34417" y="23914"/>
                  </a:lnTo>
                  <a:lnTo>
                    <a:pt x="34810" y="24676"/>
                  </a:lnTo>
                  <a:lnTo>
                    <a:pt x="36220" y="24244"/>
                  </a:lnTo>
                  <a:close/>
                </a:path>
                <a:path w="92075" h="88900">
                  <a:moveTo>
                    <a:pt x="37617" y="88163"/>
                  </a:moveTo>
                  <a:lnTo>
                    <a:pt x="37338" y="86321"/>
                  </a:lnTo>
                  <a:lnTo>
                    <a:pt x="36296" y="86804"/>
                  </a:lnTo>
                  <a:lnTo>
                    <a:pt x="35661" y="87122"/>
                  </a:lnTo>
                  <a:lnTo>
                    <a:pt x="35775" y="88328"/>
                  </a:lnTo>
                  <a:lnTo>
                    <a:pt x="36588" y="88239"/>
                  </a:lnTo>
                  <a:lnTo>
                    <a:pt x="37617" y="88163"/>
                  </a:lnTo>
                  <a:close/>
                </a:path>
                <a:path w="92075" h="88900">
                  <a:moveTo>
                    <a:pt x="38176" y="71259"/>
                  </a:moveTo>
                  <a:lnTo>
                    <a:pt x="37198" y="71145"/>
                  </a:lnTo>
                  <a:lnTo>
                    <a:pt x="36258" y="70853"/>
                  </a:lnTo>
                  <a:lnTo>
                    <a:pt x="35991" y="72339"/>
                  </a:lnTo>
                  <a:lnTo>
                    <a:pt x="36969" y="72453"/>
                  </a:lnTo>
                  <a:lnTo>
                    <a:pt x="37909" y="72758"/>
                  </a:lnTo>
                  <a:lnTo>
                    <a:pt x="38176" y="71259"/>
                  </a:lnTo>
                  <a:close/>
                </a:path>
                <a:path w="92075" h="88900">
                  <a:moveTo>
                    <a:pt x="39014" y="17856"/>
                  </a:moveTo>
                  <a:lnTo>
                    <a:pt x="38201" y="17602"/>
                  </a:lnTo>
                  <a:lnTo>
                    <a:pt x="37388" y="17335"/>
                  </a:lnTo>
                  <a:lnTo>
                    <a:pt x="36969" y="18592"/>
                  </a:lnTo>
                  <a:lnTo>
                    <a:pt x="38595" y="19138"/>
                  </a:lnTo>
                  <a:lnTo>
                    <a:pt x="39014" y="17856"/>
                  </a:lnTo>
                  <a:close/>
                </a:path>
                <a:path w="92075" h="88900">
                  <a:moveTo>
                    <a:pt x="41706" y="9156"/>
                  </a:moveTo>
                  <a:lnTo>
                    <a:pt x="40894" y="8890"/>
                  </a:lnTo>
                  <a:lnTo>
                    <a:pt x="40081" y="8623"/>
                  </a:lnTo>
                  <a:lnTo>
                    <a:pt x="39662" y="9880"/>
                  </a:lnTo>
                  <a:lnTo>
                    <a:pt x="40474" y="10160"/>
                  </a:lnTo>
                  <a:lnTo>
                    <a:pt x="41287" y="10439"/>
                  </a:lnTo>
                  <a:lnTo>
                    <a:pt x="41706" y="9156"/>
                  </a:lnTo>
                  <a:close/>
                </a:path>
                <a:path w="92075" h="88900">
                  <a:moveTo>
                    <a:pt x="43611" y="14909"/>
                  </a:moveTo>
                  <a:lnTo>
                    <a:pt x="43129" y="13868"/>
                  </a:lnTo>
                  <a:lnTo>
                    <a:pt x="42811" y="13208"/>
                  </a:lnTo>
                  <a:lnTo>
                    <a:pt x="41617" y="13322"/>
                  </a:lnTo>
                  <a:lnTo>
                    <a:pt x="41694" y="14135"/>
                  </a:lnTo>
                  <a:lnTo>
                    <a:pt x="41783" y="15176"/>
                  </a:lnTo>
                  <a:lnTo>
                    <a:pt x="43611" y="14909"/>
                  </a:lnTo>
                  <a:close/>
                </a:path>
                <a:path w="92075" h="88900">
                  <a:moveTo>
                    <a:pt x="46824" y="82118"/>
                  </a:moveTo>
                  <a:lnTo>
                    <a:pt x="46012" y="81851"/>
                  </a:lnTo>
                  <a:lnTo>
                    <a:pt x="45199" y="81572"/>
                  </a:lnTo>
                  <a:lnTo>
                    <a:pt x="44780" y="82854"/>
                  </a:lnTo>
                  <a:lnTo>
                    <a:pt x="45593" y="83121"/>
                  </a:lnTo>
                  <a:lnTo>
                    <a:pt x="46405" y="83388"/>
                  </a:lnTo>
                  <a:lnTo>
                    <a:pt x="46824" y="82118"/>
                  </a:lnTo>
                  <a:close/>
                </a:path>
                <a:path w="92075" h="88900">
                  <a:moveTo>
                    <a:pt x="47485" y="19215"/>
                  </a:moveTo>
                  <a:lnTo>
                    <a:pt x="47447" y="17957"/>
                  </a:lnTo>
                  <a:lnTo>
                    <a:pt x="46558" y="18021"/>
                  </a:lnTo>
                  <a:lnTo>
                    <a:pt x="45427" y="18034"/>
                  </a:lnTo>
                  <a:lnTo>
                    <a:pt x="45504" y="19837"/>
                  </a:lnTo>
                  <a:lnTo>
                    <a:pt x="46672" y="19405"/>
                  </a:lnTo>
                  <a:lnTo>
                    <a:pt x="47485" y="19215"/>
                  </a:lnTo>
                  <a:close/>
                </a:path>
                <a:path w="92075" h="88900">
                  <a:moveTo>
                    <a:pt x="48463" y="9804"/>
                  </a:moveTo>
                  <a:lnTo>
                    <a:pt x="47650" y="9550"/>
                  </a:lnTo>
                  <a:lnTo>
                    <a:pt x="46837" y="9283"/>
                  </a:lnTo>
                  <a:lnTo>
                    <a:pt x="46418" y="10541"/>
                  </a:lnTo>
                  <a:lnTo>
                    <a:pt x="48044" y="11087"/>
                  </a:lnTo>
                  <a:lnTo>
                    <a:pt x="48463" y="9804"/>
                  </a:lnTo>
                  <a:close/>
                </a:path>
                <a:path w="92075" h="88900">
                  <a:moveTo>
                    <a:pt x="49034" y="79654"/>
                  </a:moveTo>
                  <a:lnTo>
                    <a:pt x="48221" y="79387"/>
                  </a:lnTo>
                  <a:lnTo>
                    <a:pt x="47396" y="79108"/>
                  </a:lnTo>
                  <a:lnTo>
                    <a:pt x="46990" y="80391"/>
                  </a:lnTo>
                  <a:lnTo>
                    <a:pt x="48615" y="80924"/>
                  </a:lnTo>
                  <a:lnTo>
                    <a:pt x="49034" y="79654"/>
                  </a:lnTo>
                  <a:close/>
                </a:path>
                <a:path w="92075" h="88900">
                  <a:moveTo>
                    <a:pt x="57734" y="10693"/>
                  </a:moveTo>
                  <a:lnTo>
                    <a:pt x="56921" y="10439"/>
                  </a:lnTo>
                  <a:lnTo>
                    <a:pt x="56108" y="10160"/>
                  </a:lnTo>
                  <a:lnTo>
                    <a:pt x="55689" y="11417"/>
                  </a:lnTo>
                  <a:lnTo>
                    <a:pt x="56502" y="11696"/>
                  </a:lnTo>
                  <a:lnTo>
                    <a:pt x="57315" y="11976"/>
                  </a:lnTo>
                  <a:lnTo>
                    <a:pt x="57734" y="10693"/>
                  </a:lnTo>
                  <a:close/>
                </a:path>
                <a:path w="92075" h="88900">
                  <a:moveTo>
                    <a:pt x="58508" y="77355"/>
                  </a:moveTo>
                  <a:lnTo>
                    <a:pt x="58420" y="76428"/>
                  </a:lnTo>
                  <a:lnTo>
                    <a:pt x="58369" y="75552"/>
                  </a:lnTo>
                  <a:lnTo>
                    <a:pt x="56819" y="75514"/>
                  </a:lnTo>
                  <a:lnTo>
                    <a:pt x="56908" y="76454"/>
                  </a:lnTo>
                  <a:lnTo>
                    <a:pt x="56959" y="77317"/>
                  </a:lnTo>
                  <a:lnTo>
                    <a:pt x="58508" y="77355"/>
                  </a:lnTo>
                  <a:close/>
                </a:path>
                <a:path w="92075" h="88900">
                  <a:moveTo>
                    <a:pt x="62369" y="79692"/>
                  </a:moveTo>
                  <a:lnTo>
                    <a:pt x="61556" y="79425"/>
                  </a:lnTo>
                  <a:lnTo>
                    <a:pt x="60744" y="79159"/>
                  </a:lnTo>
                  <a:lnTo>
                    <a:pt x="60325" y="80429"/>
                  </a:lnTo>
                  <a:lnTo>
                    <a:pt x="61137" y="80695"/>
                  </a:lnTo>
                  <a:lnTo>
                    <a:pt x="61950" y="80949"/>
                  </a:lnTo>
                  <a:lnTo>
                    <a:pt x="62369" y="79692"/>
                  </a:lnTo>
                  <a:close/>
                </a:path>
                <a:path w="92075" h="88900">
                  <a:moveTo>
                    <a:pt x="65189" y="7772"/>
                  </a:moveTo>
                  <a:lnTo>
                    <a:pt x="64223" y="7658"/>
                  </a:lnTo>
                  <a:lnTo>
                    <a:pt x="63271" y="7378"/>
                  </a:lnTo>
                  <a:lnTo>
                    <a:pt x="63004" y="8877"/>
                  </a:lnTo>
                  <a:lnTo>
                    <a:pt x="63982" y="8978"/>
                  </a:lnTo>
                  <a:lnTo>
                    <a:pt x="64922" y="9271"/>
                  </a:lnTo>
                  <a:lnTo>
                    <a:pt x="65189" y="7772"/>
                  </a:lnTo>
                  <a:close/>
                </a:path>
                <a:path w="92075" h="88900">
                  <a:moveTo>
                    <a:pt x="65836" y="393"/>
                  </a:moveTo>
                  <a:lnTo>
                    <a:pt x="64871" y="279"/>
                  </a:lnTo>
                  <a:lnTo>
                    <a:pt x="63919" y="0"/>
                  </a:lnTo>
                  <a:lnTo>
                    <a:pt x="63665" y="1485"/>
                  </a:lnTo>
                  <a:lnTo>
                    <a:pt x="64630" y="1600"/>
                  </a:lnTo>
                  <a:lnTo>
                    <a:pt x="65582" y="1905"/>
                  </a:lnTo>
                  <a:lnTo>
                    <a:pt x="65836" y="393"/>
                  </a:lnTo>
                  <a:close/>
                </a:path>
                <a:path w="92075" h="88900">
                  <a:moveTo>
                    <a:pt x="69265" y="46266"/>
                  </a:moveTo>
                  <a:lnTo>
                    <a:pt x="68453" y="45986"/>
                  </a:lnTo>
                  <a:lnTo>
                    <a:pt x="67640" y="45720"/>
                  </a:lnTo>
                  <a:lnTo>
                    <a:pt x="67221" y="46990"/>
                  </a:lnTo>
                  <a:lnTo>
                    <a:pt x="68033" y="47256"/>
                  </a:lnTo>
                  <a:lnTo>
                    <a:pt x="68846" y="47536"/>
                  </a:lnTo>
                  <a:lnTo>
                    <a:pt x="69265" y="46266"/>
                  </a:lnTo>
                  <a:close/>
                </a:path>
                <a:path w="92075" h="88900">
                  <a:moveTo>
                    <a:pt x="69977" y="10096"/>
                  </a:moveTo>
                  <a:lnTo>
                    <a:pt x="69240" y="8648"/>
                  </a:lnTo>
                  <a:lnTo>
                    <a:pt x="68440" y="9055"/>
                  </a:lnTo>
                  <a:lnTo>
                    <a:pt x="67627" y="9448"/>
                  </a:lnTo>
                  <a:lnTo>
                    <a:pt x="68351" y="10909"/>
                  </a:lnTo>
                  <a:lnTo>
                    <a:pt x="69164" y="10502"/>
                  </a:lnTo>
                  <a:lnTo>
                    <a:pt x="69977" y="10096"/>
                  </a:lnTo>
                  <a:close/>
                </a:path>
                <a:path w="92075" h="88900">
                  <a:moveTo>
                    <a:pt x="70269" y="81711"/>
                  </a:moveTo>
                  <a:lnTo>
                    <a:pt x="69456" y="81445"/>
                  </a:lnTo>
                  <a:lnTo>
                    <a:pt x="68643" y="81165"/>
                  </a:lnTo>
                  <a:lnTo>
                    <a:pt x="68224" y="82435"/>
                  </a:lnTo>
                  <a:lnTo>
                    <a:pt x="69850" y="82981"/>
                  </a:lnTo>
                  <a:lnTo>
                    <a:pt x="70269" y="81711"/>
                  </a:lnTo>
                  <a:close/>
                </a:path>
                <a:path w="92075" h="88900">
                  <a:moveTo>
                    <a:pt x="70421" y="76161"/>
                  </a:moveTo>
                  <a:lnTo>
                    <a:pt x="69456" y="76047"/>
                  </a:lnTo>
                  <a:lnTo>
                    <a:pt x="68503" y="75755"/>
                  </a:lnTo>
                  <a:lnTo>
                    <a:pt x="68237" y="77254"/>
                  </a:lnTo>
                  <a:lnTo>
                    <a:pt x="69215" y="77368"/>
                  </a:lnTo>
                  <a:lnTo>
                    <a:pt x="70167" y="77660"/>
                  </a:lnTo>
                  <a:lnTo>
                    <a:pt x="70421" y="76161"/>
                  </a:lnTo>
                  <a:close/>
                </a:path>
                <a:path w="92075" h="88900">
                  <a:moveTo>
                    <a:pt x="71056" y="49568"/>
                  </a:moveTo>
                  <a:lnTo>
                    <a:pt x="69532" y="50190"/>
                  </a:lnTo>
                  <a:lnTo>
                    <a:pt x="68465" y="48704"/>
                  </a:lnTo>
                  <a:lnTo>
                    <a:pt x="66624" y="51079"/>
                  </a:lnTo>
                  <a:lnTo>
                    <a:pt x="68338" y="51739"/>
                  </a:lnTo>
                  <a:lnTo>
                    <a:pt x="68821" y="51917"/>
                  </a:lnTo>
                  <a:lnTo>
                    <a:pt x="69227" y="51727"/>
                  </a:lnTo>
                  <a:lnTo>
                    <a:pt x="69456" y="51396"/>
                  </a:lnTo>
                  <a:lnTo>
                    <a:pt x="70827" y="52603"/>
                  </a:lnTo>
                  <a:lnTo>
                    <a:pt x="71056" y="49568"/>
                  </a:lnTo>
                  <a:close/>
                </a:path>
                <a:path w="92075" h="88900">
                  <a:moveTo>
                    <a:pt x="72656" y="26631"/>
                  </a:moveTo>
                  <a:lnTo>
                    <a:pt x="70904" y="26035"/>
                  </a:lnTo>
                  <a:lnTo>
                    <a:pt x="70370" y="27673"/>
                  </a:lnTo>
                  <a:lnTo>
                    <a:pt x="71234" y="27965"/>
                  </a:lnTo>
                  <a:lnTo>
                    <a:pt x="72110" y="28257"/>
                  </a:lnTo>
                  <a:lnTo>
                    <a:pt x="72656" y="26631"/>
                  </a:lnTo>
                  <a:close/>
                </a:path>
                <a:path w="92075" h="88900">
                  <a:moveTo>
                    <a:pt x="72758" y="73126"/>
                  </a:moveTo>
                  <a:lnTo>
                    <a:pt x="71907" y="72859"/>
                  </a:lnTo>
                  <a:lnTo>
                    <a:pt x="71056" y="72567"/>
                  </a:lnTo>
                  <a:lnTo>
                    <a:pt x="70573" y="74041"/>
                  </a:lnTo>
                  <a:lnTo>
                    <a:pt x="71424" y="74307"/>
                  </a:lnTo>
                  <a:lnTo>
                    <a:pt x="72275" y="74612"/>
                  </a:lnTo>
                  <a:lnTo>
                    <a:pt x="72758" y="73126"/>
                  </a:lnTo>
                  <a:close/>
                </a:path>
                <a:path w="92075" h="88900">
                  <a:moveTo>
                    <a:pt x="72936" y="59855"/>
                  </a:moveTo>
                  <a:lnTo>
                    <a:pt x="72123" y="59588"/>
                  </a:lnTo>
                  <a:lnTo>
                    <a:pt x="71310" y="59321"/>
                  </a:lnTo>
                  <a:lnTo>
                    <a:pt x="70891" y="60579"/>
                  </a:lnTo>
                  <a:lnTo>
                    <a:pt x="72504" y="61125"/>
                  </a:lnTo>
                  <a:lnTo>
                    <a:pt x="72936" y="59855"/>
                  </a:lnTo>
                  <a:close/>
                </a:path>
                <a:path w="92075" h="88900">
                  <a:moveTo>
                    <a:pt x="73494" y="31115"/>
                  </a:moveTo>
                  <a:lnTo>
                    <a:pt x="72682" y="30835"/>
                  </a:lnTo>
                  <a:lnTo>
                    <a:pt x="71869" y="30568"/>
                  </a:lnTo>
                  <a:lnTo>
                    <a:pt x="71450" y="31838"/>
                  </a:lnTo>
                  <a:lnTo>
                    <a:pt x="72263" y="32092"/>
                  </a:lnTo>
                  <a:lnTo>
                    <a:pt x="73075" y="32372"/>
                  </a:lnTo>
                  <a:lnTo>
                    <a:pt x="73494" y="31115"/>
                  </a:lnTo>
                  <a:close/>
                </a:path>
                <a:path w="92075" h="88900">
                  <a:moveTo>
                    <a:pt x="73660" y="65468"/>
                  </a:moveTo>
                  <a:lnTo>
                    <a:pt x="72847" y="65201"/>
                  </a:lnTo>
                  <a:lnTo>
                    <a:pt x="72034" y="64935"/>
                  </a:lnTo>
                  <a:lnTo>
                    <a:pt x="71615" y="66192"/>
                  </a:lnTo>
                  <a:lnTo>
                    <a:pt x="73240" y="66725"/>
                  </a:lnTo>
                  <a:lnTo>
                    <a:pt x="73660" y="65468"/>
                  </a:lnTo>
                  <a:close/>
                </a:path>
                <a:path w="92075" h="88900">
                  <a:moveTo>
                    <a:pt x="76327" y="26746"/>
                  </a:moveTo>
                  <a:lnTo>
                    <a:pt x="74980" y="26060"/>
                  </a:lnTo>
                  <a:lnTo>
                    <a:pt x="74650" y="27000"/>
                  </a:lnTo>
                  <a:lnTo>
                    <a:pt x="74168" y="27851"/>
                  </a:lnTo>
                  <a:lnTo>
                    <a:pt x="75514" y="28536"/>
                  </a:lnTo>
                  <a:lnTo>
                    <a:pt x="75844" y="27597"/>
                  </a:lnTo>
                  <a:lnTo>
                    <a:pt x="76327" y="26746"/>
                  </a:lnTo>
                  <a:close/>
                </a:path>
                <a:path w="92075" h="88900">
                  <a:moveTo>
                    <a:pt x="76796" y="11226"/>
                  </a:moveTo>
                  <a:lnTo>
                    <a:pt x="75819" y="11112"/>
                  </a:lnTo>
                  <a:lnTo>
                    <a:pt x="74879" y="10833"/>
                  </a:lnTo>
                  <a:lnTo>
                    <a:pt x="74625" y="12331"/>
                  </a:lnTo>
                  <a:lnTo>
                    <a:pt x="75590" y="12433"/>
                  </a:lnTo>
                  <a:lnTo>
                    <a:pt x="76542" y="12738"/>
                  </a:lnTo>
                  <a:lnTo>
                    <a:pt x="76796" y="11226"/>
                  </a:lnTo>
                  <a:close/>
                </a:path>
                <a:path w="92075" h="88900">
                  <a:moveTo>
                    <a:pt x="78422" y="47510"/>
                  </a:moveTo>
                  <a:lnTo>
                    <a:pt x="77609" y="47244"/>
                  </a:lnTo>
                  <a:lnTo>
                    <a:pt x="76796" y="46964"/>
                  </a:lnTo>
                  <a:lnTo>
                    <a:pt x="76377" y="48234"/>
                  </a:lnTo>
                  <a:lnTo>
                    <a:pt x="77190" y="48501"/>
                  </a:lnTo>
                  <a:lnTo>
                    <a:pt x="78003" y="48780"/>
                  </a:lnTo>
                  <a:lnTo>
                    <a:pt x="78422" y="47510"/>
                  </a:lnTo>
                  <a:close/>
                </a:path>
                <a:path w="92075" h="88900">
                  <a:moveTo>
                    <a:pt x="78816" y="79971"/>
                  </a:moveTo>
                  <a:lnTo>
                    <a:pt x="78003" y="79692"/>
                  </a:lnTo>
                  <a:lnTo>
                    <a:pt x="77190" y="79425"/>
                  </a:lnTo>
                  <a:lnTo>
                    <a:pt x="76771" y="80695"/>
                  </a:lnTo>
                  <a:lnTo>
                    <a:pt x="78409" y="81241"/>
                  </a:lnTo>
                  <a:lnTo>
                    <a:pt x="78816" y="79971"/>
                  </a:lnTo>
                  <a:close/>
                </a:path>
                <a:path w="92075" h="88900">
                  <a:moveTo>
                    <a:pt x="79375" y="16243"/>
                  </a:moveTo>
                  <a:lnTo>
                    <a:pt x="79324" y="14973"/>
                  </a:lnTo>
                  <a:lnTo>
                    <a:pt x="78447" y="15036"/>
                  </a:lnTo>
                  <a:lnTo>
                    <a:pt x="77304" y="15062"/>
                  </a:lnTo>
                  <a:lnTo>
                    <a:pt x="77381" y="16852"/>
                  </a:lnTo>
                  <a:lnTo>
                    <a:pt x="78549" y="16408"/>
                  </a:lnTo>
                  <a:lnTo>
                    <a:pt x="79375" y="16243"/>
                  </a:lnTo>
                  <a:close/>
                </a:path>
                <a:path w="92075" h="88900">
                  <a:moveTo>
                    <a:pt x="82105" y="32588"/>
                  </a:moveTo>
                  <a:lnTo>
                    <a:pt x="81178" y="32258"/>
                  </a:lnTo>
                  <a:lnTo>
                    <a:pt x="80327" y="31762"/>
                  </a:lnTo>
                  <a:lnTo>
                    <a:pt x="79641" y="33121"/>
                  </a:lnTo>
                  <a:lnTo>
                    <a:pt x="80581" y="33451"/>
                  </a:lnTo>
                  <a:lnTo>
                    <a:pt x="81432" y="33934"/>
                  </a:lnTo>
                  <a:lnTo>
                    <a:pt x="82105" y="32588"/>
                  </a:lnTo>
                  <a:close/>
                </a:path>
                <a:path w="92075" h="88900">
                  <a:moveTo>
                    <a:pt x="82169" y="76403"/>
                  </a:moveTo>
                  <a:lnTo>
                    <a:pt x="81902" y="74561"/>
                  </a:lnTo>
                  <a:lnTo>
                    <a:pt x="80848" y="75044"/>
                  </a:lnTo>
                  <a:lnTo>
                    <a:pt x="80213" y="75349"/>
                  </a:lnTo>
                  <a:lnTo>
                    <a:pt x="80327" y="76555"/>
                  </a:lnTo>
                  <a:lnTo>
                    <a:pt x="81140" y="76479"/>
                  </a:lnTo>
                  <a:lnTo>
                    <a:pt x="82169" y="76403"/>
                  </a:lnTo>
                  <a:close/>
                </a:path>
                <a:path w="92075" h="88900">
                  <a:moveTo>
                    <a:pt x="82372" y="64770"/>
                  </a:moveTo>
                  <a:lnTo>
                    <a:pt x="81407" y="64655"/>
                  </a:lnTo>
                  <a:lnTo>
                    <a:pt x="80454" y="64363"/>
                  </a:lnTo>
                  <a:lnTo>
                    <a:pt x="80187" y="65862"/>
                  </a:lnTo>
                  <a:lnTo>
                    <a:pt x="81165" y="65963"/>
                  </a:lnTo>
                  <a:lnTo>
                    <a:pt x="82118" y="66243"/>
                  </a:lnTo>
                  <a:lnTo>
                    <a:pt x="82372" y="64770"/>
                  </a:lnTo>
                  <a:close/>
                </a:path>
                <a:path w="92075" h="88900">
                  <a:moveTo>
                    <a:pt x="85204" y="67906"/>
                  </a:moveTo>
                  <a:lnTo>
                    <a:pt x="84391" y="67640"/>
                  </a:lnTo>
                  <a:lnTo>
                    <a:pt x="83578" y="67373"/>
                  </a:lnTo>
                  <a:lnTo>
                    <a:pt x="83159" y="68630"/>
                  </a:lnTo>
                  <a:lnTo>
                    <a:pt x="84797" y="69176"/>
                  </a:lnTo>
                  <a:lnTo>
                    <a:pt x="85204" y="67906"/>
                  </a:lnTo>
                  <a:close/>
                </a:path>
                <a:path w="92075" h="88900">
                  <a:moveTo>
                    <a:pt x="86690" y="63258"/>
                  </a:moveTo>
                  <a:lnTo>
                    <a:pt x="85750" y="63347"/>
                  </a:lnTo>
                  <a:lnTo>
                    <a:pt x="84886" y="63385"/>
                  </a:lnTo>
                  <a:lnTo>
                    <a:pt x="84848" y="64960"/>
                  </a:lnTo>
                  <a:lnTo>
                    <a:pt x="85788" y="64846"/>
                  </a:lnTo>
                  <a:lnTo>
                    <a:pt x="86652" y="64808"/>
                  </a:lnTo>
                  <a:lnTo>
                    <a:pt x="86690" y="63258"/>
                  </a:lnTo>
                  <a:close/>
                </a:path>
                <a:path w="92075" h="88900">
                  <a:moveTo>
                    <a:pt x="89750" y="65633"/>
                  </a:moveTo>
                  <a:lnTo>
                    <a:pt x="88938" y="65354"/>
                  </a:lnTo>
                  <a:lnTo>
                    <a:pt x="88125" y="65087"/>
                  </a:lnTo>
                  <a:lnTo>
                    <a:pt x="87706" y="66344"/>
                  </a:lnTo>
                  <a:lnTo>
                    <a:pt x="89331" y="66890"/>
                  </a:lnTo>
                  <a:lnTo>
                    <a:pt x="89750" y="65633"/>
                  </a:lnTo>
                  <a:close/>
                </a:path>
                <a:path w="92075" h="88900">
                  <a:moveTo>
                    <a:pt x="91567" y="48958"/>
                  </a:moveTo>
                  <a:lnTo>
                    <a:pt x="89941" y="49504"/>
                  </a:lnTo>
                  <a:lnTo>
                    <a:pt x="89357" y="49796"/>
                  </a:lnTo>
                  <a:lnTo>
                    <a:pt x="89623" y="50469"/>
                  </a:lnTo>
                  <a:lnTo>
                    <a:pt x="89877" y="50876"/>
                  </a:lnTo>
                  <a:lnTo>
                    <a:pt x="91313" y="52400"/>
                  </a:lnTo>
                  <a:lnTo>
                    <a:pt x="91567" y="48958"/>
                  </a:lnTo>
                  <a:close/>
                </a:path>
              </a:pathLst>
            </a:custGeom>
            <a:solidFill>
              <a:srgbClr val="F25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9978123" y="7707832"/>
              <a:ext cx="95250" cy="72390"/>
            </a:xfrm>
            <a:custGeom>
              <a:avLst/>
              <a:gdLst/>
              <a:ahLst/>
              <a:cxnLst/>
              <a:rect l="l" t="t" r="r" b="b"/>
              <a:pathLst>
                <a:path w="95250" h="72390">
                  <a:moveTo>
                    <a:pt x="2730" y="27774"/>
                  </a:moveTo>
                  <a:lnTo>
                    <a:pt x="2044" y="26898"/>
                  </a:lnTo>
                  <a:lnTo>
                    <a:pt x="1435" y="26809"/>
                  </a:lnTo>
                  <a:lnTo>
                    <a:pt x="0" y="26860"/>
                  </a:lnTo>
                  <a:lnTo>
                    <a:pt x="1193" y="29032"/>
                  </a:lnTo>
                  <a:lnTo>
                    <a:pt x="2146" y="28270"/>
                  </a:lnTo>
                  <a:lnTo>
                    <a:pt x="2730" y="27774"/>
                  </a:lnTo>
                  <a:close/>
                </a:path>
                <a:path w="95250" h="72390">
                  <a:moveTo>
                    <a:pt x="4356" y="39420"/>
                  </a:moveTo>
                  <a:lnTo>
                    <a:pt x="3479" y="38404"/>
                  </a:lnTo>
                  <a:lnTo>
                    <a:pt x="2247" y="37236"/>
                  </a:lnTo>
                  <a:lnTo>
                    <a:pt x="2209" y="39027"/>
                  </a:lnTo>
                  <a:lnTo>
                    <a:pt x="2374" y="39928"/>
                  </a:lnTo>
                  <a:lnTo>
                    <a:pt x="2933" y="41541"/>
                  </a:lnTo>
                  <a:lnTo>
                    <a:pt x="2171" y="41325"/>
                  </a:lnTo>
                  <a:lnTo>
                    <a:pt x="1854" y="42697"/>
                  </a:lnTo>
                  <a:lnTo>
                    <a:pt x="1422" y="44043"/>
                  </a:lnTo>
                  <a:lnTo>
                    <a:pt x="3530" y="44627"/>
                  </a:lnTo>
                  <a:lnTo>
                    <a:pt x="3860" y="43268"/>
                  </a:lnTo>
                  <a:lnTo>
                    <a:pt x="4292" y="41910"/>
                  </a:lnTo>
                  <a:lnTo>
                    <a:pt x="3175" y="41605"/>
                  </a:lnTo>
                  <a:lnTo>
                    <a:pt x="4356" y="39420"/>
                  </a:lnTo>
                  <a:close/>
                </a:path>
                <a:path w="95250" h="72390">
                  <a:moveTo>
                    <a:pt x="5054" y="25565"/>
                  </a:moveTo>
                  <a:lnTo>
                    <a:pt x="3771" y="25158"/>
                  </a:lnTo>
                  <a:lnTo>
                    <a:pt x="2501" y="24726"/>
                  </a:lnTo>
                  <a:lnTo>
                    <a:pt x="1854" y="26708"/>
                  </a:lnTo>
                  <a:lnTo>
                    <a:pt x="3124" y="27114"/>
                  </a:lnTo>
                  <a:lnTo>
                    <a:pt x="4394" y="27546"/>
                  </a:lnTo>
                  <a:lnTo>
                    <a:pt x="5054" y="25565"/>
                  </a:lnTo>
                  <a:close/>
                </a:path>
                <a:path w="95250" h="72390">
                  <a:moveTo>
                    <a:pt x="5346" y="16281"/>
                  </a:moveTo>
                  <a:lnTo>
                    <a:pt x="5105" y="15443"/>
                  </a:lnTo>
                  <a:lnTo>
                    <a:pt x="4737" y="14224"/>
                  </a:lnTo>
                  <a:lnTo>
                    <a:pt x="3251" y="15151"/>
                  </a:lnTo>
                  <a:lnTo>
                    <a:pt x="3683" y="16129"/>
                  </a:lnTo>
                  <a:lnTo>
                    <a:pt x="4114" y="16941"/>
                  </a:lnTo>
                  <a:lnTo>
                    <a:pt x="5346" y="16281"/>
                  </a:lnTo>
                  <a:close/>
                </a:path>
                <a:path w="95250" h="72390">
                  <a:moveTo>
                    <a:pt x="11417" y="14757"/>
                  </a:moveTo>
                  <a:lnTo>
                    <a:pt x="9855" y="14617"/>
                  </a:lnTo>
                  <a:lnTo>
                    <a:pt x="8305" y="14185"/>
                  </a:lnTo>
                  <a:lnTo>
                    <a:pt x="8001" y="16560"/>
                  </a:lnTo>
                  <a:lnTo>
                    <a:pt x="9563" y="16700"/>
                  </a:lnTo>
                  <a:lnTo>
                    <a:pt x="11125" y="17132"/>
                  </a:lnTo>
                  <a:lnTo>
                    <a:pt x="11417" y="14757"/>
                  </a:lnTo>
                  <a:close/>
                </a:path>
                <a:path w="95250" h="72390">
                  <a:moveTo>
                    <a:pt x="12941" y="31445"/>
                  </a:moveTo>
                  <a:lnTo>
                    <a:pt x="10820" y="29362"/>
                  </a:lnTo>
                  <a:lnTo>
                    <a:pt x="9829" y="30772"/>
                  </a:lnTo>
                  <a:lnTo>
                    <a:pt x="9182" y="31711"/>
                  </a:lnTo>
                  <a:lnTo>
                    <a:pt x="10401" y="32816"/>
                  </a:lnTo>
                  <a:lnTo>
                    <a:pt x="11341" y="32334"/>
                  </a:lnTo>
                  <a:lnTo>
                    <a:pt x="12941" y="31445"/>
                  </a:lnTo>
                  <a:close/>
                </a:path>
                <a:path w="95250" h="72390">
                  <a:moveTo>
                    <a:pt x="14427" y="21310"/>
                  </a:moveTo>
                  <a:lnTo>
                    <a:pt x="13525" y="21018"/>
                  </a:lnTo>
                  <a:lnTo>
                    <a:pt x="12611" y="20701"/>
                  </a:lnTo>
                  <a:lnTo>
                    <a:pt x="11950" y="22682"/>
                  </a:lnTo>
                  <a:lnTo>
                    <a:pt x="12865" y="22987"/>
                  </a:lnTo>
                  <a:lnTo>
                    <a:pt x="13779" y="23291"/>
                  </a:lnTo>
                  <a:lnTo>
                    <a:pt x="14427" y="21310"/>
                  </a:lnTo>
                  <a:close/>
                </a:path>
                <a:path w="95250" h="72390">
                  <a:moveTo>
                    <a:pt x="14681" y="16052"/>
                  </a:moveTo>
                  <a:lnTo>
                    <a:pt x="14173" y="12776"/>
                  </a:lnTo>
                  <a:lnTo>
                    <a:pt x="12738" y="13728"/>
                  </a:lnTo>
                  <a:lnTo>
                    <a:pt x="12293" y="14097"/>
                  </a:lnTo>
                  <a:lnTo>
                    <a:pt x="12573" y="14668"/>
                  </a:lnTo>
                  <a:lnTo>
                    <a:pt x="12979" y="14960"/>
                  </a:lnTo>
                  <a:lnTo>
                    <a:pt x="14681" y="16052"/>
                  </a:lnTo>
                  <a:close/>
                </a:path>
                <a:path w="95250" h="72390">
                  <a:moveTo>
                    <a:pt x="15595" y="19278"/>
                  </a:moveTo>
                  <a:lnTo>
                    <a:pt x="14782" y="19024"/>
                  </a:lnTo>
                  <a:lnTo>
                    <a:pt x="13957" y="18757"/>
                  </a:lnTo>
                  <a:lnTo>
                    <a:pt x="13550" y="20015"/>
                  </a:lnTo>
                  <a:lnTo>
                    <a:pt x="14363" y="20281"/>
                  </a:lnTo>
                  <a:lnTo>
                    <a:pt x="15176" y="20561"/>
                  </a:lnTo>
                  <a:lnTo>
                    <a:pt x="15595" y="19278"/>
                  </a:lnTo>
                  <a:close/>
                </a:path>
                <a:path w="95250" h="72390">
                  <a:moveTo>
                    <a:pt x="18300" y="11290"/>
                  </a:moveTo>
                  <a:lnTo>
                    <a:pt x="15684" y="13258"/>
                  </a:lnTo>
                  <a:lnTo>
                    <a:pt x="17221" y="14058"/>
                  </a:lnTo>
                  <a:lnTo>
                    <a:pt x="17741" y="14236"/>
                  </a:lnTo>
                  <a:lnTo>
                    <a:pt x="18097" y="13728"/>
                  </a:lnTo>
                  <a:lnTo>
                    <a:pt x="18173" y="13284"/>
                  </a:lnTo>
                  <a:lnTo>
                    <a:pt x="18300" y="11290"/>
                  </a:lnTo>
                  <a:close/>
                </a:path>
                <a:path w="95250" h="72390">
                  <a:moveTo>
                    <a:pt x="18630" y="2819"/>
                  </a:moveTo>
                  <a:lnTo>
                    <a:pt x="16535" y="1651"/>
                  </a:lnTo>
                  <a:lnTo>
                    <a:pt x="15951" y="3149"/>
                  </a:lnTo>
                  <a:lnTo>
                    <a:pt x="15138" y="4495"/>
                  </a:lnTo>
                  <a:lnTo>
                    <a:pt x="17221" y="5664"/>
                  </a:lnTo>
                  <a:lnTo>
                    <a:pt x="17805" y="4152"/>
                  </a:lnTo>
                  <a:lnTo>
                    <a:pt x="18630" y="2819"/>
                  </a:lnTo>
                  <a:close/>
                </a:path>
                <a:path w="95250" h="72390">
                  <a:moveTo>
                    <a:pt x="19697" y="15659"/>
                  </a:moveTo>
                  <a:lnTo>
                    <a:pt x="18719" y="15544"/>
                  </a:lnTo>
                  <a:lnTo>
                    <a:pt x="17767" y="15265"/>
                  </a:lnTo>
                  <a:lnTo>
                    <a:pt x="17513" y="16764"/>
                  </a:lnTo>
                  <a:lnTo>
                    <a:pt x="18478" y="16878"/>
                  </a:lnTo>
                  <a:lnTo>
                    <a:pt x="19431" y="17157"/>
                  </a:lnTo>
                  <a:lnTo>
                    <a:pt x="19697" y="15659"/>
                  </a:lnTo>
                  <a:close/>
                </a:path>
                <a:path w="95250" h="72390">
                  <a:moveTo>
                    <a:pt x="23139" y="6705"/>
                  </a:moveTo>
                  <a:lnTo>
                    <a:pt x="21018" y="4610"/>
                  </a:lnTo>
                  <a:lnTo>
                    <a:pt x="20027" y="6007"/>
                  </a:lnTo>
                  <a:lnTo>
                    <a:pt x="19380" y="6959"/>
                  </a:lnTo>
                  <a:lnTo>
                    <a:pt x="20586" y="8064"/>
                  </a:lnTo>
                  <a:lnTo>
                    <a:pt x="21539" y="7594"/>
                  </a:lnTo>
                  <a:lnTo>
                    <a:pt x="23139" y="6705"/>
                  </a:lnTo>
                  <a:close/>
                </a:path>
                <a:path w="95250" h="72390">
                  <a:moveTo>
                    <a:pt x="23774" y="101"/>
                  </a:moveTo>
                  <a:lnTo>
                    <a:pt x="22910" y="0"/>
                  </a:lnTo>
                  <a:lnTo>
                    <a:pt x="21628" y="0"/>
                  </a:lnTo>
                  <a:lnTo>
                    <a:pt x="21666" y="2247"/>
                  </a:lnTo>
                  <a:lnTo>
                    <a:pt x="23012" y="1485"/>
                  </a:lnTo>
                  <a:lnTo>
                    <a:pt x="23609" y="1104"/>
                  </a:lnTo>
                  <a:lnTo>
                    <a:pt x="23774" y="101"/>
                  </a:lnTo>
                  <a:close/>
                </a:path>
                <a:path w="95250" h="72390">
                  <a:moveTo>
                    <a:pt x="26339" y="8077"/>
                  </a:moveTo>
                  <a:lnTo>
                    <a:pt x="23063" y="8585"/>
                  </a:lnTo>
                  <a:lnTo>
                    <a:pt x="24003" y="10020"/>
                  </a:lnTo>
                  <a:lnTo>
                    <a:pt x="24384" y="10477"/>
                  </a:lnTo>
                  <a:lnTo>
                    <a:pt x="24942" y="10185"/>
                  </a:lnTo>
                  <a:lnTo>
                    <a:pt x="25234" y="9791"/>
                  </a:lnTo>
                  <a:lnTo>
                    <a:pt x="26339" y="8077"/>
                  </a:lnTo>
                  <a:close/>
                </a:path>
                <a:path w="95250" h="72390">
                  <a:moveTo>
                    <a:pt x="27114" y="40944"/>
                  </a:moveTo>
                  <a:lnTo>
                    <a:pt x="25984" y="40005"/>
                  </a:lnTo>
                  <a:lnTo>
                    <a:pt x="24993" y="39090"/>
                  </a:lnTo>
                  <a:lnTo>
                    <a:pt x="23253" y="40754"/>
                  </a:lnTo>
                  <a:lnTo>
                    <a:pt x="24384" y="41681"/>
                  </a:lnTo>
                  <a:lnTo>
                    <a:pt x="25361" y="42608"/>
                  </a:lnTo>
                  <a:lnTo>
                    <a:pt x="27114" y="40944"/>
                  </a:lnTo>
                  <a:close/>
                </a:path>
                <a:path w="95250" h="72390">
                  <a:moveTo>
                    <a:pt x="27762" y="48793"/>
                  </a:moveTo>
                  <a:lnTo>
                    <a:pt x="27076" y="47383"/>
                  </a:lnTo>
                  <a:lnTo>
                    <a:pt x="26466" y="46215"/>
                  </a:lnTo>
                  <a:lnTo>
                    <a:pt x="24790" y="47053"/>
                  </a:lnTo>
                  <a:lnTo>
                    <a:pt x="25069" y="48260"/>
                  </a:lnTo>
                  <a:lnTo>
                    <a:pt x="25488" y="49860"/>
                  </a:lnTo>
                  <a:lnTo>
                    <a:pt x="27762" y="48793"/>
                  </a:lnTo>
                  <a:close/>
                </a:path>
                <a:path w="95250" h="72390">
                  <a:moveTo>
                    <a:pt x="29540" y="62039"/>
                  </a:moveTo>
                  <a:lnTo>
                    <a:pt x="28168" y="61582"/>
                  </a:lnTo>
                  <a:lnTo>
                    <a:pt x="26822" y="61125"/>
                  </a:lnTo>
                  <a:lnTo>
                    <a:pt x="25971" y="63690"/>
                  </a:lnTo>
                  <a:lnTo>
                    <a:pt x="27343" y="64109"/>
                  </a:lnTo>
                  <a:lnTo>
                    <a:pt x="28689" y="64579"/>
                  </a:lnTo>
                  <a:lnTo>
                    <a:pt x="29540" y="62039"/>
                  </a:lnTo>
                  <a:close/>
                </a:path>
                <a:path w="95250" h="72390">
                  <a:moveTo>
                    <a:pt x="32740" y="60312"/>
                  </a:moveTo>
                  <a:lnTo>
                    <a:pt x="32715" y="57988"/>
                  </a:lnTo>
                  <a:lnTo>
                    <a:pt x="31280" y="58140"/>
                  </a:lnTo>
                  <a:lnTo>
                    <a:pt x="29933" y="58191"/>
                  </a:lnTo>
                  <a:lnTo>
                    <a:pt x="29959" y="60515"/>
                  </a:lnTo>
                  <a:lnTo>
                    <a:pt x="31394" y="60363"/>
                  </a:lnTo>
                  <a:lnTo>
                    <a:pt x="32740" y="60312"/>
                  </a:lnTo>
                  <a:close/>
                </a:path>
                <a:path w="95250" h="72390">
                  <a:moveTo>
                    <a:pt x="35204" y="47472"/>
                  </a:moveTo>
                  <a:lnTo>
                    <a:pt x="35077" y="46189"/>
                  </a:lnTo>
                  <a:lnTo>
                    <a:pt x="35039" y="44450"/>
                  </a:lnTo>
                  <a:lnTo>
                    <a:pt x="32639" y="44780"/>
                  </a:lnTo>
                  <a:lnTo>
                    <a:pt x="33108" y="43370"/>
                  </a:lnTo>
                  <a:lnTo>
                    <a:pt x="33528" y="42214"/>
                  </a:lnTo>
                  <a:lnTo>
                    <a:pt x="31953" y="41516"/>
                  </a:lnTo>
                  <a:lnTo>
                    <a:pt x="32029" y="41224"/>
                  </a:lnTo>
                  <a:lnTo>
                    <a:pt x="32461" y="39878"/>
                  </a:lnTo>
                  <a:lnTo>
                    <a:pt x="30353" y="39293"/>
                  </a:lnTo>
                  <a:lnTo>
                    <a:pt x="30022" y="40665"/>
                  </a:lnTo>
                  <a:lnTo>
                    <a:pt x="29591" y="42011"/>
                  </a:lnTo>
                  <a:lnTo>
                    <a:pt x="31064" y="42430"/>
                  </a:lnTo>
                  <a:lnTo>
                    <a:pt x="30213" y="43738"/>
                  </a:lnTo>
                  <a:lnTo>
                    <a:pt x="32473" y="44805"/>
                  </a:lnTo>
                  <a:lnTo>
                    <a:pt x="32296" y="44818"/>
                  </a:lnTo>
                  <a:lnTo>
                    <a:pt x="32994" y="46494"/>
                  </a:lnTo>
                  <a:lnTo>
                    <a:pt x="33312" y="47701"/>
                  </a:lnTo>
                  <a:lnTo>
                    <a:pt x="35204" y="47472"/>
                  </a:lnTo>
                  <a:close/>
                </a:path>
                <a:path w="95250" h="72390">
                  <a:moveTo>
                    <a:pt x="37846" y="70167"/>
                  </a:moveTo>
                  <a:lnTo>
                    <a:pt x="37274" y="68922"/>
                  </a:lnTo>
                  <a:lnTo>
                    <a:pt x="36398" y="67437"/>
                  </a:lnTo>
                  <a:lnTo>
                    <a:pt x="34658" y="69176"/>
                  </a:lnTo>
                  <a:lnTo>
                    <a:pt x="35242" y="70408"/>
                  </a:lnTo>
                  <a:lnTo>
                    <a:pt x="36118" y="71907"/>
                  </a:lnTo>
                  <a:lnTo>
                    <a:pt x="37846" y="70167"/>
                  </a:lnTo>
                  <a:close/>
                </a:path>
                <a:path w="95250" h="72390">
                  <a:moveTo>
                    <a:pt x="38684" y="63030"/>
                  </a:moveTo>
                  <a:lnTo>
                    <a:pt x="38049" y="61798"/>
                  </a:lnTo>
                  <a:lnTo>
                    <a:pt x="37439" y="60540"/>
                  </a:lnTo>
                  <a:lnTo>
                    <a:pt x="35306" y="61607"/>
                  </a:lnTo>
                  <a:lnTo>
                    <a:pt x="35953" y="62839"/>
                  </a:lnTo>
                  <a:lnTo>
                    <a:pt x="36563" y="64109"/>
                  </a:lnTo>
                  <a:lnTo>
                    <a:pt x="38684" y="63030"/>
                  </a:lnTo>
                  <a:close/>
                </a:path>
                <a:path w="95250" h="72390">
                  <a:moveTo>
                    <a:pt x="41122" y="34366"/>
                  </a:moveTo>
                  <a:lnTo>
                    <a:pt x="39738" y="33909"/>
                  </a:lnTo>
                  <a:lnTo>
                    <a:pt x="38366" y="33439"/>
                  </a:lnTo>
                  <a:lnTo>
                    <a:pt x="37465" y="36131"/>
                  </a:lnTo>
                  <a:lnTo>
                    <a:pt x="40220" y="37071"/>
                  </a:lnTo>
                  <a:lnTo>
                    <a:pt x="41122" y="34366"/>
                  </a:lnTo>
                  <a:close/>
                </a:path>
                <a:path w="95250" h="72390">
                  <a:moveTo>
                    <a:pt x="41795" y="41021"/>
                  </a:moveTo>
                  <a:lnTo>
                    <a:pt x="41503" y="39230"/>
                  </a:lnTo>
                  <a:lnTo>
                    <a:pt x="40297" y="39357"/>
                  </a:lnTo>
                  <a:lnTo>
                    <a:pt x="38684" y="39484"/>
                  </a:lnTo>
                  <a:lnTo>
                    <a:pt x="39204" y="42227"/>
                  </a:lnTo>
                  <a:lnTo>
                    <a:pt x="40792" y="41516"/>
                  </a:lnTo>
                  <a:lnTo>
                    <a:pt x="41795" y="41021"/>
                  </a:lnTo>
                  <a:close/>
                </a:path>
                <a:path w="95250" h="72390">
                  <a:moveTo>
                    <a:pt x="42240" y="59486"/>
                  </a:moveTo>
                  <a:lnTo>
                    <a:pt x="40970" y="59067"/>
                  </a:lnTo>
                  <a:lnTo>
                    <a:pt x="39700" y="58635"/>
                  </a:lnTo>
                  <a:lnTo>
                    <a:pt x="39039" y="60617"/>
                  </a:lnTo>
                  <a:lnTo>
                    <a:pt x="40309" y="61036"/>
                  </a:lnTo>
                  <a:lnTo>
                    <a:pt x="41579" y="61468"/>
                  </a:lnTo>
                  <a:lnTo>
                    <a:pt x="42240" y="59486"/>
                  </a:lnTo>
                  <a:close/>
                </a:path>
                <a:path w="95250" h="72390">
                  <a:moveTo>
                    <a:pt x="46596" y="67259"/>
                  </a:moveTo>
                  <a:lnTo>
                    <a:pt x="45999" y="66040"/>
                  </a:lnTo>
                  <a:lnTo>
                    <a:pt x="45224" y="64630"/>
                  </a:lnTo>
                  <a:lnTo>
                    <a:pt x="43434" y="66103"/>
                  </a:lnTo>
                  <a:lnTo>
                    <a:pt x="44030" y="67322"/>
                  </a:lnTo>
                  <a:lnTo>
                    <a:pt x="44805" y="68732"/>
                  </a:lnTo>
                  <a:lnTo>
                    <a:pt x="46596" y="67259"/>
                  </a:lnTo>
                  <a:close/>
                </a:path>
                <a:path w="95250" h="72390">
                  <a:moveTo>
                    <a:pt x="46748" y="44475"/>
                  </a:moveTo>
                  <a:lnTo>
                    <a:pt x="45910" y="42799"/>
                  </a:lnTo>
                  <a:lnTo>
                    <a:pt x="44716" y="43091"/>
                  </a:lnTo>
                  <a:lnTo>
                    <a:pt x="43103" y="43497"/>
                  </a:lnTo>
                  <a:lnTo>
                    <a:pt x="43954" y="45313"/>
                  </a:lnTo>
                  <a:lnTo>
                    <a:pt x="41833" y="44221"/>
                  </a:lnTo>
                  <a:lnTo>
                    <a:pt x="41973" y="46723"/>
                  </a:lnTo>
                  <a:lnTo>
                    <a:pt x="41821" y="47155"/>
                  </a:lnTo>
                  <a:lnTo>
                    <a:pt x="41998" y="47650"/>
                  </a:lnTo>
                  <a:lnTo>
                    <a:pt x="42379" y="47904"/>
                  </a:lnTo>
                  <a:lnTo>
                    <a:pt x="42735" y="48107"/>
                  </a:lnTo>
                  <a:lnTo>
                    <a:pt x="42938" y="48082"/>
                  </a:lnTo>
                  <a:lnTo>
                    <a:pt x="42506" y="49339"/>
                  </a:lnTo>
                  <a:lnTo>
                    <a:pt x="40271" y="48298"/>
                  </a:lnTo>
                  <a:lnTo>
                    <a:pt x="39763" y="49771"/>
                  </a:lnTo>
                  <a:lnTo>
                    <a:pt x="39344" y="50927"/>
                  </a:lnTo>
                  <a:lnTo>
                    <a:pt x="41148" y="51739"/>
                  </a:lnTo>
                  <a:lnTo>
                    <a:pt x="41795" y="50723"/>
                  </a:lnTo>
                  <a:lnTo>
                    <a:pt x="42291" y="49961"/>
                  </a:lnTo>
                  <a:lnTo>
                    <a:pt x="42011" y="50800"/>
                  </a:lnTo>
                  <a:lnTo>
                    <a:pt x="43535" y="50063"/>
                  </a:lnTo>
                  <a:lnTo>
                    <a:pt x="43332" y="50673"/>
                  </a:lnTo>
                  <a:lnTo>
                    <a:pt x="44602" y="51079"/>
                  </a:lnTo>
                  <a:lnTo>
                    <a:pt x="45872" y="51498"/>
                  </a:lnTo>
                  <a:lnTo>
                    <a:pt x="46532" y="49517"/>
                  </a:lnTo>
                  <a:lnTo>
                    <a:pt x="45389" y="49161"/>
                  </a:lnTo>
                  <a:lnTo>
                    <a:pt x="46240" y="48742"/>
                  </a:lnTo>
                  <a:lnTo>
                    <a:pt x="43802" y="47650"/>
                  </a:lnTo>
                  <a:lnTo>
                    <a:pt x="45110" y="45885"/>
                  </a:lnTo>
                  <a:lnTo>
                    <a:pt x="44526" y="45593"/>
                  </a:lnTo>
                  <a:lnTo>
                    <a:pt x="45580" y="45097"/>
                  </a:lnTo>
                  <a:lnTo>
                    <a:pt x="46748" y="44475"/>
                  </a:lnTo>
                  <a:close/>
                </a:path>
                <a:path w="95250" h="72390">
                  <a:moveTo>
                    <a:pt x="49110" y="56984"/>
                  </a:moveTo>
                  <a:lnTo>
                    <a:pt x="47002" y="56388"/>
                  </a:lnTo>
                  <a:lnTo>
                    <a:pt x="46672" y="57759"/>
                  </a:lnTo>
                  <a:lnTo>
                    <a:pt x="46240" y="59118"/>
                  </a:lnTo>
                  <a:lnTo>
                    <a:pt x="48361" y="59690"/>
                  </a:lnTo>
                  <a:lnTo>
                    <a:pt x="48691" y="58318"/>
                  </a:lnTo>
                  <a:lnTo>
                    <a:pt x="49110" y="56984"/>
                  </a:lnTo>
                  <a:close/>
                </a:path>
                <a:path w="95250" h="72390">
                  <a:moveTo>
                    <a:pt x="49187" y="71018"/>
                  </a:moveTo>
                  <a:lnTo>
                    <a:pt x="48907" y="69215"/>
                  </a:lnTo>
                  <a:lnTo>
                    <a:pt x="47701" y="69354"/>
                  </a:lnTo>
                  <a:lnTo>
                    <a:pt x="46075" y="69481"/>
                  </a:lnTo>
                  <a:lnTo>
                    <a:pt x="46609" y="72237"/>
                  </a:lnTo>
                  <a:lnTo>
                    <a:pt x="48183" y="71501"/>
                  </a:lnTo>
                  <a:lnTo>
                    <a:pt x="49187" y="71018"/>
                  </a:lnTo>
                  <a:close/>
                </a:path>
                <a:path w="95250" h="72390">
                  <a:moveTo>
                    <a:pt x="49644" y="51549"/>
                  </a:moveTo>
                  <a:lnTo>
                    <a:pt x="48374" y="51142"/>
                  </a:lnTo>
                  <a:lnTo>
                    <a:pt x="47104" y="50723"/>
                  </a:lnTo>
                  <a:lnTo>
                    <a:pt x="46443" y="52705"/>
                  </a:lnTo>
                  <a:lnTo>
                    <a:pt x="47726" y="53111"/>
                  </a:lnTo>
                  <a:lnTo>
                    <a:pt x="48996" y="53543"/>
                  </a:lnTo>
                  <a:lnTo>
                    <a:pt x="49644" y="51549"/>
                  </a:lnTo>
                  <a:close/>
                </a:path>
                <a:path w="95250" h="72390">
                  <a:moveTo>
                    <a:pt x="53124" y="64554"/>
                  </a:moveTo>
                  <a:lnTo>
                    <a:pt x="52844" y="62750"/>
                  </a:lnTo>
                  <a:lnTo>
                    <a:pt x="51638" y="62890"/>
                  </a:lnTo>
                  <a:lnTo>
                    <a:pt x="50012" y="63004"/>
                  </a:lnTo>
                  <a:lnTo>
                    <a:pt x="50546" y="65760"/>
                  </a:lnTo>
                  <a:lnTo>
                    <a:pt x="52120" y="65036"/>
                  </a:lnTo>
                  <a:lnTo>
                    <a:pt x="53124" y="64554"/>
                  </a:lnTo>
                  <a:close/>
                </a:path>
                <a:path w="95250" h="72390">
                  <a:moveTo>
                    <a:pt x="53822" y="53111"/>
                  </a:moveTo>
                  <a:lnTo>
                    <a:pt x="51549" y="53581"/>
                  </a:lnTo>
                  <a:lnTo>
                    <a:pt x="51447" y="54965"/>
                  </a:lnTo>
                  <a:lnTo>
                    <a:pt x="51460" y="56616"/>
                  </a:lnTo>
                  <a:lnTo>
                    <a:pt x="53733" y="56146"/>
                  </a:lnTo>
                  <a:lnTo>
                    <a:pt x="53822" y="54762"/>
                  </a:lnTo>
                  <a:lnTo>
                    <a:pt x="53822" y="53111"/>
                  </a:lnTo>
                  <a:close/>
                </a:path>
                <a:path w="95250" h="72390">
                  <a:moveTo>
                    <a:pt x="54229" y="45745"/>
                  </a:moveTo>
                  <a:lnTo>
                    <a:pt x="52120" y="43662"/>
                  </a:lnTo>
                  <a:lnTo>
                    <a:pt x="51130" y="45059"/>
                  </a:lnTo>
                  <a:lnTo>
                    <a:pt x="50482" y="46012"/>
                  </a:lnTo>
                  <a:lnTo>
                    <a:pt x="51689" y="47104"/>
                  </a:lnTo>
                  <a:lnTo>
                    <a:pt x="52641" y="46647"/>
                  </a:lnTo>
                  <a:lnTo>
                    <a:pt x="54229" y="45745"/>
                  </a:lnTo>
                  <a:close/>
                </a:path>
                <a:path w="95250" h="72390">
                  <a:moveTo>
                    <a:pt x="55460" y="57480"/>
                  </a:moveTo>
                  <a:lnTo>
                    <a:pt x="52908" y="56616"/>
                  </a:lnTo>
                  <a:lnTo>
                    <a:pt x="52260" y="58597"/>
                  </a:lnTo>
                  <a:lnTo>
                    <a:pt x="53530" y="59029"/>
                  </a:lnTo>
                  <a:lnTo>
                    <a:pt x="54800" y="59436"/>
                  </a:lnTo>
                  <a:lnTo>
                    <a:pt x="55460" y="57480"/>
                  </a:lnTo>
                  <a:close/>
                </a:path>
                <a:path w="95250" h="72390">
                  <a:moveTo>
                    <a:pt x="57505" y="59283"/>
                  </a:moveTo>
                  <a:lnTo>
                    <a:pt x="55791" y="58661"/>
                  </a:lnTo>
                  <a:lnTo>
                    <a:pt x="55156" y="59702"/>
                  </a:lnTo>
                  <a:lnTo>
                    <a:pt x="53809" y="61252"/>
                  </a:lnTo>
                  <a:lnTo>
                    <a:pt x="56578" y="62318"/>
                  </a:lnTo>
                  <a:lnTo>
                    <a:pt x="57124" y="60515"/>
                  </a:lnTo>
                  <a:lnTo>
                    <a:pt x="57505" y="59283"/>
                  </a:lnTo>
                  <a:close/>
                </a:path>
                <a:path w="95250" h="72390">
                  <a:moveTo>
                    <a:pt x="60096" y="31635"/>
                  </a:moveTo>
                  <a:lnTo>
                    <a:pt x="57416" y="31584"/>
                  </a:lnTo>
                  <a:lnTo>
                    <a:pt x="57238" y="34455"/>
                  </a:lnTo>
                  <a:lnTo>
                    <a:pt x="59918" y="34518"/>
                  </a:lnTo>
                  <a:lnTo>
                    <a:pt x="60007" y="33108"/>
                  </a:lnTo>
                  <a:lnTo>
                    <a:pt x="60096" y="31635"/>
                  </a:lnTo>
                  <a:close/>
                </a:path>
                <a:path w="95250" h="72390">
                  <a:moveTo>
                    <a:pt x="60883" y="40563"/>
                  </a:moveTo>
                  <a:lnTo>
                    <a:pt x="59829" y="37960"/>
                  </a:lnTo>
                  <a:lnTo>
                    <a:pt x="58458" y="39039"/>
                  </a:lnTo>
                  <a:lnTo>
                    <a:pt x="58267" y="39090"/>
                  </a:lnTo>
                  <a:lnTo>
                    <a:pt x="57886" y="39204"/>
                  </a:lnTo>
                  <a:lnTo>
                    <a:pt x="57607" y="39560"/>
                  </a:lnTo>
                  <a:lnTo>
                    <a:pt x="57391" y="39878"/>
                  </a:lnTo>
                  <a:lnTo>
                    <a:pt x="54711" y="38252"/>
                  </a:lnTo>
                  <a:lnTo>
                    <a:pt x="55638" y="43497"/>
                  </a:lnTo>
                  <a:lnTo>
                    <a:pt x="57543" y="41084"/>
                  </a:lnTo>
                  <a:lnTo>
                    <a:pt x="58039" y="41630"/>
                  </a:lnTo>
                  <a:lnTo>
                    <a:pt x="58864" y="41440"/>
                  </a:lnTo>
                  <a:lnTo>
                    <a:pt x="59258" y="40868"/>
                  </a:lnTo>
                  <a:lnTo>
                    <a:pt x="60883" y="40563"/>
                  </a:lnTo>
                  <a:close/>
                </a:path>
                <a:path w="95250" h="72390">
                  <a:moveTo>
                    <a:pt x="61912" y="60833"/>
                  </a:moveTo>
                  <a:lnTo>
                    <a:pt x="60350" y="60693"/>
                  </a:lnTo>
                  <a:lnTo>
                    <a:pt x="58801" y="60261"/>
                  </a:lnTo>
                  <a:lnTo>
                    <a:pt x="58496" y="62649"/>
                  </a:lnTo>
                  <a:lnTo>
                    <a:pt x="60058" y="62788"/>
                  </a:lnTo>
                  <a:lnTo>
                    <a:pt x="61607" y="63220"/>
                  </a:lnTo>
                  <a:lnTo>
                    <a:pt x="61912" y="60833"/>
                  </a:lnTo>
                  <a:close/>
                </a:path>
                <a:path w="95250" h="72390">
                  <a:moveTo>
                    <a:pt x="63500" y="44475"/>
                  </a:moveTo>
                  <a:lnTo>
                    <a:pt x="63030" y="43535"/>
                  </a:lnTo>
                  <a:lnTo>
                    <a:pt x="62141" y="41935"/>
                  </a:lnTo>
                  <a:lnTo>
                    <a:pt x="60058" y="44069"/>
                  </a:lnTo>
                  <a:lnTo>
                    <a:pt x="61455" y="45059"/>
                  </a:lnTo>
                  <a:lnTo>
                    <a:pt x="62407" y="45707"/>
                  </a:lnTo>
                  <a:lnTo>
                    <a:pt x="63500" y="44475"/>
                  </a:lnTo>
                  <a:close/>
                </a:path>
                <a:path w="95250" h="72390">
                  <a:moveTo>
                    <a:pt x="64439" y="49682"/>
                  </a:moveTo>
                  <a:lnTo>
                    <a:pt x="62966" y="49187"/>
                  </a:lnTo>
                  <a:lnTo>
                    <a:pt x="61810" y="48768"/>
                  </a:lnTo>
                  <a:lnTo>
                    <a:pt x="61341" y="49809"/>
                  </a:lnTo>
                  <a:lnTo>
                    <a:pt x="58445" y="48488"/>
                  </a:lnTo>
                  <a:lnTo>
                    <a:pt x="59029" y="46685"/>
                  </a:lnTo>
                  <a:lnTo>
                    <a:pt x="57759" y="46278"/>
                  </a:lnTo>
                  <a:lnTo>
                    <a:pt x="56489" y="45859"/>
                  </a:lnTo>
                  <a:lnTo>
                    <a:pt x="55829" y="47840"/>
                  </a:lnTo>
                  <a:lnTo>
                    <a:pt x="56616" y="48094"/>
                  </a:lnTo>
                  <a:lnTo>
                    <a:pt x="58127" y="51206"/>
                  </a:lnTo>
                  <a:lnTo>
                    <a:pt x="57327" y="51066"/>
                  </a:lnTo>
                  <a:lnTo>
                    <a:pt x="56654" y="51981"/>
                  </a:lnTo>
                  <a:lnTo>
                    <a:pt x="57048" y="52705"/>
                  </a:lnTo>
                  <a:lnTo>
                    <a:pt x="57746" y="54089"/>
                  </a:lnTo>
                  <a:lnTo>
                    <a:pt x="60007" y="52882"/>
                  </a:lnTo>
                  <a:lnTo>
                    <a:pt x="58928" y="51600"/>
                  </a:lnTo>
                  <a:lnTo>
                    <a:pt x="61277" y="50774"/>
                  </a:lnTo>
                  <a:lnTo>
                    <a:pt x="62001" y="51219"/>
                  </a:lnTo>
                  <a:lnTo>
                    <a:pt x="63334" y="52095"/>
                  </a:lnTo>
                  <a:lnTo>
                    <a:pt x="64439" y="49682"/>
                  </a:lnTo>
                  <a:close/>
                </a:path>
                <a:path w="95250" h="72390">
                  <a:moveTo>
                    <a:pt x="65671" y="5600"/>
                  </a:moveTo>
                  <a:lnTo>
                    <a:pt x="64401" y="5156"/>
                  </a:lnTo>
                  <a:lnTo>
                    <a:pt x="63131" y="4749"/>
                  </a:lnTo>
                  <a:lnTo>
                    <a:pt x="62484" y="6718"/>
                  </a:lnTo>
                  <a:lnTo>
                    <a:pt x="63754" y="7162"/>
                  </a:lnTo>
                  <a:lnTo>
                    <a:pt x="65024" y="7569"/>
                  </a:lnTo>
                  <a:lnTo>
                    <a:pt x="65671" y="5600"/>
                  </a:lnTo>
                  <a:close/>
                </a:path>
                <a:path w="95250" h="72390">
                  <a:moveTo>
                    <a:pt x="66471" y="66929"/>
                  </a:moveTo>
                  <a:lnTo>
                    <a:pt x="65201" y="66509"/>
                  </a:lnTo>
                  <a:lnTo>
                    <a:pt x="63931" y="66078"/>
                  </a:lnTo>
                  <a:lnTo>
                    <a:pt x="63284" y="68059"/>
                  </a:lnTo>
                  <a:lnTo>
                    <a:pt x="65824" y="68910"/>
                  </a:lnTo>
                  <a:lnTo>
                    <a:pt x="66471" y="66929"/>
                  </a:lnTo>
                  <a:close/>
                </a:path>
                <a:path w="95250" h="72390">
                  <a:moveTo>
                    <a:pt x="70497" y="32943"/>
                  </a:moveTo>
                  <a:lnTo>
                    <a:pt x="69113" y="32473"/>
                  </a:lnTo>
                  <a:lnTo>
                    <a:pt x="67805" y="31813"/>
                  </a:lnTo>
                  <a:lnTo>
                    <a:pt x="67538" y="32410"/>
                  </a:lnTo>
                  <a:lnTo>
                    <a:pt x="67081" y="31330"/>
                  </a:lnTo>
                  <a:lnTo>
                    <a:pt x="66230" y="30924"/>
                  </a:lnTo>
                  <a:lnTo>
                    <a:pt x="63982" y="30403"/>
                  </a:lnTo>
                  <a:lnTo>
                    <a:pt x="64960" y="34378"/>
                  </a:lnTo>
                  <a:lnTo>
                    <a:pt x="66738" y="33578"/>
                  </a:lnTo>
                  <a:lnTo>
                    <a:pt x="67106" y="33401"/>
                  </a:lnTo>
                  <a:lnTo>
                    <a:pt x="66878" y="33921"/>
                  </a:lnTo>
                  <a:lnTo>
                    <a:pt x="68275" y="34391"/>
                  </a:lnTo>
                  <a:lnTo>
                    <a:pt x="69583" y="35052"/>
                  </a:lnTo>
                  <a:lnTo>
                    <a:pt x="70497" y="32943"/>
                  </a:lnTo>
                  <a:close/>
                </a:path>
                <a:path w="95250" h="72390">
                  <a:moveTo>
                    <a:pt x="72910" y="43903"/>
                  </a:moveTo>
                  <a:lnTo>
                    <a:pt x="71640" y="43497"/>
                  </a:lnTo>
                  <a:lnTo>
                    <a:pt x="70358" y="43078"/>
                  </a:lnTo>
                  <a:lnTo>
                    <a:pt x="69710" y="45046"/>
                  </a:lnTo>
                  <a:lnTo>
                    <a:pt x="70980" y="45466"/>
                  </a:lnTo>
                  <a:lnTo>
                    <a:pt x="72250" y="45897"/>
                  </a:lnTo>
                  <a:lnTo>
                    <a:pt x="72910" y="43903"/>
                  </a:lnTo>
                  <a:close/>
                </a:path>
                <a:path w="95250" h="72390">
                  <a:moveTo>
                    <a:pt x="82232" y="5346"/>
                  </a:moveTo>
                  <a:lnTo>
                    <a:pt x="80962" y="3708"/>
                  </a:lnTo>
                  <a:lnTo>
                    <a:pt x="80479" y="4673"/>
                  </a:lnTo>
                  <a:lnTo>
                    <a:pt x="80352" y="5016"/>
                  </a:lnTo>
                  <a:lnTo>
                    <a:pt x="80695" y="5232"/>
                  </a:lnTo>
                  <a:lnTo>
                    <a:pt x="80975" y="5283"/>
                  </a:lnTo>
                  <a:lnTo>
                    <a:pt x="82232" y="5346"/>
                  </a:lnTo>
                  <a:close/>
                </a:path>
                <a:path w="95250" h="72390">
                  <a:moveTo>
                    <a:pt x="82677" y="20675"/>
                  </a:moveTo>
                  <a:lnTo>
                    <a:pt x="82169" y="20510"/>
                  </a:lnTo>
                  <a:lnTo>
                    <a:pt x="81673" y="20332"/>
                  </a:lnTo>
                  <a:lnTo>
                    <a:pt x="81407" y="21120"/>
                  </a:lnTo>
                  <a:lnTo>
                    <a:pt x="81915" y="21297"/>
                  </a:lnTo>
                  <a:lnTo>
                    <a:pt x="82423" y="21475"/>
                  </a:lnTo>
                  <a:lnTo>
                    <a:pt x="82677" y="20675"/>
                  </a:lnTo>
                  <a:close/>
                </a:path>
                <a:path w="95250" h="72390">
                  <a:moveTo>
                    <a:pt x="83007" y="9334"/>
                  </a:moveTo>
                  <a:lnTo>
                    <a:pt x="82473" y="9156"/>
                  </a:lnTo>
                  <a:lnTo>
                    <a:pt x="81953" y="8978"/>
                  </a:lnTo>
                  <a:lnTo>
                    <a:pt x="81648" y="9906"/>
                  </a:lnTo>
                  <a:lnTo>
                    <a:pt x="82181" y="10083"/>
                  </a:lnTo>
                  <a:lnTo>
                    <a:pt x="82702" y="10261"/>
                  </a:lnTo>
                  <a:lnTo>
                    <a:pt x="83007" y="9334"/>
                  </a:lnTo>
                  <a:close/>
                </a:path>
                <a:path w="95250" h="72390">
                  <a:moveTo>
                    <a:pt x="83934" y="6845"/>
                  </a:moveTo>
                  <a:lnTo>
                    <a:pt x="83439" y="6692"/>
                  </a:lnTo>
                  <a:lnTo>
                    <a:pt x="82931" y="6515"/>
                  </a:lnTo>
                  <a:lnTo>
                    <a:pt x="82664" y="7302"/>
                  </a:lnTo>
                  <a:lnTo>
                    <a:pt x="83172" y="7480"/>
                  </a:lnTo>
                  <a:lnTo>
                    <a:pt x="83680" y="7645"/>
                  </a:lnTo>
                  <a:lnTo>
                    <a:pt x="83934" y="6845"/>
                  </a:lnTo>
                  <a:close/>
                </a:path>
                <a:path w="95250" h="72390">
                  <a:moveTo>
                    <a:pt x="85039" y="18300"/>
                  </a:moveTo>
                  <a:lnTo>
                    <a:pt x="84442" y="18351"/>
                  </a:lnTo>
                  <a:lnTo>
                    <a:pt x="83908" y="18402"/>
                  </a:lnTo>
                  <a:lnTo>
                    <a:pt x="83870" y="19354"/>
                  </a:lnTo>
                  <a:lnTo>
                    <a:pt x="84467" y="19304"/>
                  </a:lnTo>
                  <a:lnTo>
                    <a:pt x="85001" y="19278"/>
                  </a:lnTo>
                  <a:lnTo>
                    <a:pt x="85039" y="18300"/>
                  </a:lnTo>
                  <a:close/>
                </a:path>
                <a:path w="95250" h="72390">
                  <a:moveTo>
                    <a:pt x="86004" y="27889"/>
                  </a:moveTo>
                  <a:lnTo>
                    <a:pt x="85496" y="27736"/>
                  </a:lnTo>
                  <a:lnTo>
                    <a:pt x="84988" y="27546"/>
                  </a:lnTo>
                  <a:lnTo>
                    <a:pt x="84721" y="28333"/>
                  </a:lnTo>
                  <a:lnTo>
                    <a:pt x="85242" y="28511"/>
                  </a:lnTo>
                  <a:lnTo>
                    <a:pt x="85737" y="28689"/>
                  </a:lnTo>
                  <a:lnTo>
                    <a:pt x="86004" y="27889"/>
                  </a:lnTo>
                  <a:close/>
                </a:path>
                <a:path w="95250" h="72390">
                  <a:moveTo>
                    <a:pt x="88188" y="11518"/>
                  </a:moveTo>
                  <a:lnTo>
                    <a:pt x="85039" y="10452"/>
                  </a:lnTo>
                  <a:lnTo>
                    <a:pt x="86169" y="11950"/>
                  </a:lnTo>
                  <a:lnTo>
                    <a:pt x="86372" y="12141"/>
                  </a:lnTo>
                  <a:lnTo>
                    <a:pt x="86512" y="12166"/>
                  </a:lnTo>
                  <a:lnTo>
                    <a:pt x="88188" y="11518"/>
                  </a:lnTo>
                  <a:close/>
                </a:path>
                <a:path w="95250" h="72390">
                  <a:moveTo>
                    <a:pt x="88430" y="21399"/>
                  </a:moveTo>
                  <a:lnTo>
                    <a:pt x="87922" y="21209"/>
                  </a:lnTo>
                  <a:lnTo>
                    <a:pt x="87274" y="21031"/>
                  </a:lnTo>
                  <a:lnTo>
                    <a:pt x="87223" y="21983"/>
                  </a:lnTo>
                  <a:lnTo>
                    <a:pt x="87731" y="22161"/>
                  </a:lnTo>
                  <a:lnTo>
                    <a:pt x="88379" y="22326"/>
                  </a:lnTo>
                  <a:lnTo>
                    <a:pt x="88430" y="21399"/>
                  </a:lnTo>
                  <a:close/>
                </a:path>
                <a:path w="95250" h="72390">
                  <a:moveTo>
                    <a:pt x="88938" y="14630"/>
                  </a:moveTo>
                  <a:lnTo>
                    <a:pt x="88430" y="14478"/>
                  </a:lnTo>
                  <a:lnTo>
                    <a:pt x="87922" y="14300"/>
                  </a:lnTo>
                  <a:lnTo>
                    <a:pt x="87655" y="15087"/>
                  </a:lnTo>
                  <a:lnTo>
                    <a:pt x="88163" y="15265"/>
                  </a:lnTo>
                  <a:lnTo>
                    <a:pt x="88671" y="15417"/>
                  </a:lnTo>
                  <a:lnTo>
                    <a:pt x="88938" y="14630"/>
                  </a:lnTo>
                  <a:close/>
                </a:path>
                <a:path w="95250" h="72390">
                  <a:moveTo>
                    <a:pt x="90944" y="18618"/>
                  </a:moveTo>
                  <a:lnTo>
                    <a:pt x="90436" y="18453"/>
                  </a:lnTo>
                  <a:lnTo>
                    <a:pt x="89916" y="18275"/>
                  </a:lnTo>
                  <a:lnTo>
                    <a:pt x="89662" y="19062"/>
                  </a:lnTo>
                  <a:lnTo>
                    <a:pt x="90170" y="19240"/>
                  </a:lnTo>
                  <a:lnTo>
                    <a:pt x="90678" y="19392"/>
                  </a:lnTo>
                  <a:lnTo>
                    <a:pt x="90944" y="18618"/>
                  </a:lnTo>
                  <a:close/>
                </a:path>
                <a:path w="95250" h="72390">
                  <a:moveTo>
                    <a:pt x="91973" y="22301"/>
                  </a:moveTo>
                  <a:lnTo>
                    <a:pt x="91465" y="22136"/>
                  </a:lnTo>
                  <a:lnTo>
                    <a:pt x="90957" y="21958"/>
                  </a:lnTo>
                  <a:lnTo>
                    <a:pt x="90690" y="22745"/>
                  </a:lnTo>
                  <a:lnTo>
                    <a:pt x="91211" y="22923"/>
                  </a:lnTo>
                  <a:lnTo>
                    <a:pt x="91719" y="23101"/>
                  </a:lnTo>
                  <a:lnTo>
                    <a:pt x="91973" y="22301"/>
                  </a:lnTo>
                  <a:close/>
                </a:path>
                <a:path w="95250" h="72390">
                  <a:moveTo>
                    <a:pt x="93002" y="51511"/>
                  </a:moveTo>
                  <a:lnTo>
                    <a:pt x="92379" y="51435"/>
                  </a:lnTo>
                  <a:lnTo>
                    <a:pt x="91782" y="51257"/>
                  </a:lnTo>
                  <a:lnTo>
                    <a:pt x="91630" y="52197"/>
                  </a:lnTo>
                  <a:lnTo>
                    <a:pt x="92240" y="52273"/>
                  </a:lnTo>
                  <a:lnTo>
                    <a:pt x="92849" y="52451"/>
                  </a:lnTo>
                  <a:lnTo>
                    <a:pt x="93002" y="51511"/>
                  </a:lnTo>
                  <a:close/>
                </a:path>
                <a:path w="95250" h="72390">
                  <a:moveTo>
                    <a:pt x="93332" y="25806"/>
                  </a:moveTo>
                  <a:lnTo>
                    <a:pt x="92824" y="25654"/>
                  </a:lnTo>
                  <a:lnTo>
                    <a:pt x="92316" y="25476"/>
                  </a:lnTo>
                  <a:lnTo>
                    <a:pt x="92062" y="26250"/>
                  </a:lnTo>
                  <a:lnTo>
                    <a:pt x="92570" y="26428"/>
                  </a:lnTo>
                  <a:lnTo>
                    <a:pt x="93078" y="26606"/>
                  </a:lnTo>
                  <a:lnTo>
                    <a:pt x="93332" y="25806"/>
                  </a:lnTo>
                  <a:close/>
                </a:path>
                <a:path w="95250" h="72390">
                  <a:moveTo>
                    <a:pt x="93726" y="48679"/>
                  </a:moveTo>
                  <a:lnTo>
                    <a:pt x="93218" y="48514"/>
                  </a:lnTo>
                  <a:lnTo>
                    <a:pt x="92710" y="48348"/>
                  </a:lnTo>
                  <a:lnTo>
                    <a:pt x="92443" y="49136"/>
                  </a:lnTo>
                  <a:lnTo>
                    <a:pt x="92964" y="49301"/>
                  </a:lnTo>
                  <a:lnTo>
                    <a:pt x="93472" y="49466"/>
                  </a:lnTo>
                  <a:lnTo>
                    <a:pt x="93726" y="48679"/>
                  </a:lnTo>
                  <a:close/>
                </a:path>
                <a:path w="95250" h="72390">
                  <a:moveTo>
                    <a:pt x="94373" y="31076"/>
                  </a:moveTo>
                  <a:lnTo>
                    <a:pt x="93878" y="30924"/>
                  </a:lnTo>
                  <a:lnTo>
                    <a:pt x="93370" y="30734"/>
                  </a:lnTo>
                  <a:lnTo>
                    <a:pt x="93103" y="31521"/>
                  </a:lnTo>
                  <a:lnTo>
                    <a:pt x="93611" y="31699"/>
                  </a:lnTo>
                  <a:lnTo>
                    <a:pt x="94119" y="31877"/>
                  </a:lnTo>
                  <a:lnTo>
                    <a:pt x="94373" y="31076"/>
                  </a:lnTo>
                  <a:close/>
                </a:path>
                <a:path w="95250" h="72390">
                  <a:moveTo>
                    <a:pt x="94475" y="44005"/>
                  </a:moveTo>
                  <a:lnTo>
                    <a:pt x="93967" y="43865"/>
                  </a:lnTo>
                  <a:lnTo>
                    <a:pt x="93459" y="43675"/>
                  </a:lnTo>
                  <a:lnTo>
                    <a:pt x="93192" y="44488"/>
                  </a:lnTo>
                  <a:lnTo>
                    <a:pt x="93700" y="44640"/>
                  </a:lnTo>
                  <a:lnTo>
                    <a:pt x="94221" y="44818"/>
                  </a:lnTo>
                  <a:lnTo>
                    <a:pt x="94475" y="44005"/>
                  </a:lnTo>
                  <a:close/>
                </a:path>
                <a:path w="95250" h="72390">
                  <a:moveTo>
                    <a:pt x="94780" y="35458"/>
                  </a:moveTo>
                  <a:lnTo>
                    <a:pt x="94272" y="35306"/>
                  </a:lnTo>
                  <a:lnTo>
                    <a:pt x="93776" y="35128"/>
                  </a:lnTo>
                  <a:lnTo>
                    <a:pt x="93510" y="35915"/>
                  </a:lnTo>
                  <a:lnTo>
                    <a:pt x="94018" y="36093"/>
                  </a:lnTo>
                  <a:lnTo>
                    <a:pt x="94526" y="36258"/>
                  </a:lnTo>
                  <a:lnTo>
                    <a:pt x="94780" y="35458"/>
                  </a:lnTo>
                  <a:close/>
                </a:path>
                <a:path w="95250" h="72390">
                  <a:moveTo>
                    <a:pt x="94830" y="39738"/>
                  </a:moveTo>
                  <a:lnTo>
                    <a:pt x="94322" y="39585"/>
                  </a:lnTo>
                  <a:lnTo>
                    <a:pt x="93814" y="39408"/>
                  </a:lnTo>
                  <a:lnTo>
                    <a:pt x="93548" y="40208"/>
                  </a:lnTo>
                  <a:lnTo>
                    <a:pt x="94056" y="40360"/>
                  </a:lnTo>
                  <a:lnTo>
                    <a:pt x="94564" y="40538"/>
                  </a:lnTo>
                  <a:lnTo>
                    <a:pt x="94830" y="39738"/>
                  </a:lnTo>
                  <a:close/>
                </a:path>
              </a:pathLst>
            </a:custGeom>
            <a:solidFill>
              <a:srgbClr val="F25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982835" y="7699780"/>
              <a:ext cx="123189" cy="132715"/>
            </a:xfrm>
            <a:custGeom>
              <a:avLst/>
              <a:gdLst/>
              <a:ahLst/>
              <a:cxnLst/>
              <a:rect l="l" t="t" r="r" b="b"/>
              <a:pathLst>
                <a:path w="123190" h="132715">
                  <a:moveTo>
                    <a:pt x="1358" y="73672"/>
                  </a:moveTo>
                  <a:lnTo>
                    <a:pt x="762" y="73596"/>
                  </a:lnTo>
                  <a:lnTo>
                    <a:pt x="152" y="73431"/>
                  </a:lnTo>
                  <a:lnTo>
                    <a:pt x="0" y="74358"/>
                  </a:lnTo>
                  <a:lnTo>
                    <a:pt x="622" y="74434"/>
                  </a:lnTo>
                  <a:lnTo>
                    <a:pt x="1219" y="74612"/>
                  </a:lnTo>
                  <a:lnTo>
                    <a:pt x="1358" y="73672"/>
                  </a:lnTo>
                  <a:close/>
                </a:path>
                <a:path w="123190" h="132715">
                  <a:moveTo>
                    <a:pt x="2768" y="17716"/>
                  </a:moveTo>
                  <a:lnTo>
                    <a:pt x="2159" y="17665"/>
                  </a:lnTo>
                  <a:lnTo>
                    <a:pt x="1562" y="17487"/>
                  </a:lnTo>
                  <a:lnTo>
                    <a:pt x="1409" y="18402"/>
                  </a:lnTo>
                  <a:lnTo>
                    <a:pt x="2019" y="18491"/>
                  </a:lnTo>
                  <a:lnTo>
                    <a:pt x="2616" y="18669"/>
                  </a:lnTo>
                  <a:lnTo>
                    <a:pt x="2768" y="17716"/>
                  </a:lnTo>
                  <a:close/>
                </a:path>
                <a:path w="123190" h="132715">
                  <a:moveTo>
                    <a:pt x="6083" y="79908"/>
                  </a:moveTo>
                  <a:lnTo>
                    <a:pt x="5473" y="79832"/>
                  </a:lnTo>
                  <a:lnTo>
                    <a:pt x="4864" y="79654"/>
                  </a:lnTo>
                  <a:lnTo>
                    <a:pt x="4711" y="80581"/>
                  </a:lnTo>
                  <a:lnTo>
                    <a:pt x="5334" y="80657"/>
                  </a:lnTo>
                  <a:lnTo>
                    <a:pt x="5930" y="80835"/>
                  </a:lnTo>
                  <a:lnTo>
                    <a:pt x="6083" y="79908"/>
                  </a:lnTo>
                  <a:close/>
                </a:path>
                <a:path w="123190" h="132715">
                  <a:moveTo>
                    <a:pt x="8077" y="11506"/>
                  </a:moveTo>
                  <a:lnTo>
                    <a:pt x="7569" y="11328"/>
                  </a:lnTo>
                  <a:lnTo>
                    <a:pt x="7073" y="11176"/>
                  </a:lnTo>
                  <a:lnTo>
                    <a:pt x="6807" y="11963"/>
                  </a:lnTo>
                  <a:lnTo>
                    <a:pt x="7315" y="12141"/>
                  </a:lnTo>
                  <a:lnTo>
                    <a:pt x="7823" y="12293"/>
                  </a:lnTo>
                  <a:lnTo>
                    <a:pt x="8077" y="11506"/>
                  </a:lnTo>
                  <a:close/>
                </a:path>
                <a:path w="123190" h="132715">
                  <a:moveTo>
                    <a:pt x="11811" y="85572"/>
                  </a:moveTo>
                  <a:lnTo>
                    <a:pt x="11214" y="85636"/>
                  </a:lnTo>
                  <a:lnTo>
                    <a:pt x="10680" y="85674"/>
                  </a:lnTo>
                  <a:lnTo>
                    <a:pt x="10642" y="86639"/>
                  </a:lnTo>
                  <a:lnTo>
                    <a:pt x="11239" y="86575"/>
                  </a:lnTo>
                  <a:lnTo>
                    <a:pt x="11772" y="86563"/>
                  </a:lnTo>
                  <a:lnTo>
                    <a:pt x="11811" y="85572"/>
                  </a:lnTo>
                  <a:close/>
                </a:path>
                <a:path w="123190" h="132715">
                  <a:moveTo>
                    <a:pt x="22047" y="91465"/>
                  </a:moveTo>
                  <a:lnTo>
                    <a:pt x="21437" y="91389"/>
                  </a:lnTo>
                  <a:lnTo>
                    <a:pt x="20828" y="91211"/>
                  </a:lnTo>
                  <a:lnTo>
                    <a:pt x="20675" y="92151"/>
                  </a:lnTo>
                  <a:lnTo>
                    <a:pt x="21297" y="92214"/>
                  </a:lnTo>
                  <a:lnTo>
                    <a:pt x="21894" y="92379"/>
                  </a:lnTo>
                  <a:lnTo>
                    <a:pt x="22047" y="91465"/>
                  </a:lnTo>
                  <a:close/>
                </a:path>
                <a:path w="123190" h="132715">
                  <a:moveTo>
                    <a:pt x="42392" y="95415"/>
                  </a:moveTo>
                  <a:lnTo>
                    <a:pt x="41783" y="95338"/>
                  </a:lnTo>
                  <a:lnTo>
                    <a:pt x="41173" y="95173"/>
                  </a:lnTo>
                  <a:lnTo>
                    <a:pt x="41021" y="96113"/>
                  </a:lnTo>
                  <a:lnTo>
                    <a:pt x="41630" y="96164"/>
                  </a:lnTo>
                  <a:lnTo>
                    <a:pt x="42240" y="96342"/>
                  </a:lnTo>
                  <a:lnTo>
                    <a:pt x="42392" y="95415"/>
                  </a:lnTo>
                  <a:close/>
                </a:path>
                <a:path w="123190" h="132715">
                  <a:moveTo>
                    <a:pt x="46253" y="95796"/>
                  </a:moveTo>
                  <a:lnTo>
                    <a:pt x="45707" y="94856"/>
                  </a:lnTo>
                  <a:lnTo>
                    <a:pt x="45059" y="95110"/>
                  </a:lnTo>
                  <a:lnTo>
                    <a:pt x="44221" y="95237"/>
                  </a:lnTo>
                  <a:lnTo>
                    <a:pt x="44754" y="96177"/>
                  </a:lnTo>
                  <a:lnTo>
                    <a:pt x="45415" y="95923"/>
                  </a:lnTo>
                  <a:lnTo>
                    <a:pt x="46253" y="95796"/>
                  </a:lnTo>
                  <a:close/>
                </a:path>
                <a:path w="123190" h="132715">
                  <a:moveTo>
                    <a:pt x="51193" y="94488"/>
                  </a:moveTo>
                  <a:lnTo>
                    <a:pt x="50596" y="94411"/>
                  </a:lnTo>
                  <a:lnTo>
                    <a:pt x="49987" y="94246"/>
                  </a:lnTo>
                  <a:lnTo>
                    <a:pt x="49834" y="95186"/>
                  </a:lnTo>
                  <a:lnTo>
                    <a:pt x="50444" y="95237"/>
                  </a:lnTo>
                  <a:lnTo>
                    <a:pt x="51041" y="95415"/>
                  </a:lnTo>
                  <a:lnTo>
                    <a:pt x="51193" y="94488"/>
                  </a:lnTo>
                  <a:close/>
                </a:path>
                <a:path w="123190" h="132715">
                  <a:moveTo>
                    <a:pt x="56870" y="93179"/>
                  </a:moveTo>
                  <a:lnTo>
                    <a:pt x="56375" y="93014"/>
                  </a:lnTo>
                  <a:lnTo>
                    <a:pt x="55867" y="92837"/>
                  </a:lnTo>
                  <a:lnTo>
                    <a:pt x="55600" y="93624"/>
                  </a:lnTo>
                  <a:lnTo>
                    <a:pt x="56616" y="93980"/>
                  </a:lnTo>
                  <a:lnTo>
                    <a:pt x="56870" y="93179"/>
                  </a:lnTo>
                  <a:close/>
                </a:path>
                <a:path w="123190" h="132715">
                  <a:moveTo>
                    <a:pt x="57353" y="330"/>
                  </a:moveTo>
                  <a:lnTo>
                    <a:pt x="56845" y="177"/>
                  </a:lnTo>
                  <a:lnTo>
                    <a:pt x="56337" y="0"/>
                  </a:lnTo>
                  <a:lnTo>
                    <a:pt x="56083" y="787"/>
                  </a:lnTo>
                  <a:lnTo>
                    <a:pt x="56591" y="952"/>
                  </a:lnTo>
                  <a:lnTo>
                    <a:pt x="57099" y="1130"/>
                  </a:lnTo>
                  <a:lnTo>
                    <a:pt x="57353" y="330"/>
                  </a:lnTo>
                  <a:close/>
                </a:path>
                <a:path w="123190" h="132715">
                  <a:moveTo>
                    <a:pt x="60502" y="90512"/>
                  </a:moveTo>
                  <a:lnTo>
                    <a:pt x="59321" y="90779"/>
                  </a:lnTo>
                  <a:lnTo>
                    <a:pt x="59055" y="90881"/>
                  </a:lnTo>
                  <a:lnTo>
                    <a:pt x="58826" y="91147"/>
                  </a:lnTo>
                  <a:lnTo>
                    <a:pt x="58978" y="91414"/>
                  </a:lnTo>
                  <a:lnTo>
                    <a:pt x="59601" y="92303"/>
                  </a:lnTo>
                  <a:lnTo>
                    <a:pt x="60502" y="90512"/>
                  </a:lnTo>
                  <a:close/>
                </a:path>
                <a:path w="123190" h="132715">
                  <a:moveTo>
                    <a:pt x="69532" y="86868"/>
                  </a:moveTo>
                  <a:lnTo>
                    <a:pt x="68922" y="86791"/>
                  </a:lnTo>
                  <a:lnTo>
                    <a:pt x="68326" y="86614"/>
                  </a:lnTo>
                  <a:lnTo>
                    <a:pt x="68173" y="87566"/>
                  </a:lnTo>
                  <a:lnTo>
                    <a:pt x="68783" y="87617"/>
                  </a:lnTo>
                  <a:lnTo>
                    <a:pt x="69380" y="87795"/>
                  </a:lnTo>
                  <a:lnTo>
                    <a:pt x="69532" y="86868"/>
                  </a:lnTo>
                  <a:close/>
                </a:path>
                <a:path w="123190" h="132715">
                  <a:moveTo>
                    <a:pt x="70002" y="6667"/>
                  </a:moveTo>
                  <a:lnTo>
                    <a:pt x="69494" y="6489"/>
                  </a:lnTo>
                  <a:lnTo>
                    <a:pt x="68986" y="6337"/>
                  </a:lnTo>
                  <a:lnTo>
                    <a:pt x="68719" y="7124"/>
                  </a:lnTo>
                  <a:lnTo>
                    <a:pt x="69240" y="7302"/>
                  </a:lnTo>
                  <a:lnTo>
                    <a:pt x="69748" y="7454"/>
                  </a:lnTo>
                  <a:lnTo>
                    <a:pt x="70002" y="6667"/>
                  </a:lnTo>
                  <a:close/>
                </a:path>
                <a:path w="123190" h="132715">
                  <a:moveTo>
                    <a:pt x="74333" y="10744"/>
                  </a:moveTo>
                  <a:lnTo>
                    <a:pt x="73634" y="9702"/>
                  </a:lnTo>
                  <a:lnTo>
                    <a:pt x="73177" y="10236"/>
                  </a:lnTo>
                  <a:lnTo>
                    <a:pt x="72859" y="10579"/>
                  </a:lnTo>
                  <a:lnTo>
                    <a:pt x="73317" y="11264"/>
                  </a:lnTo>
                  <a:lnTo>
                    <a:pt x="73748" y="11049"/>
                  </a:lnTo>
                  <a:lnTo>
                    <a:pt x="74333" y="10744"/>
                  </a:lnTo>
                  <a:close/>
                </a:path>
                <a:path w="123190" h="132715">
                  <a:moveTo>
                    <a:pt x="74714" y="82461"/>
                  </a:moveTo>
                  <a:lnTo>
                    <a:pt x="74104" y="82384"/>
                  </a:lnTo>
                  <a:lnTo>
                    <a:pt x="73507" y="82207"/>
                  </a:lnTo>
                  <a:lnTo>
                    <a:pt x="73355" y="83134"/>
                  </a:lnTo>
                  <a:lnTo>
                    <a:pt x="73964" y="83210"/>
                  </a:lnTo>
                  <a:lnTo>
                    <a:pt x="74561" y="83388"/>
                  </a:lnTo>
                  <a:lnTo>
                    <a:pt x="74714" y="82461"/>
                  </a:lnTo>
                  <a:close/>
                </a:path>
                <a:path w="123190" h="132715">
                  <a:moveTo>
                    <a:pt x="78130" y="41694"/>
                  </a:moveTo>
                  <a:lnTo>
                    <a:pt x="77520" y="41617"/>
                  </a:lnTo>
                  <a:lnTo>
                    <a:pt x="76923" y="41440"/>
                  </a:lnTo>
                  <a:lnTo>
                    <a:pt x="76771" y="42379"/>
                  </a:lnTo>
                  <a:lnTo>
                    <a:pt x="77381" y="42443"/>
                  </a:lnTo>
                  <a:lnTo>
                    <a:pt x="77978" y="42608"/>
                  </a:lnTo>
                  <a:lnTo>
                    <a:pt x="78130" y="41694"/>
                  </a:lnTo>
                  <a:close/>
                </a:path>
                <a:path w="123190" h="132715">
                  <a:moveTo>
                    <a:pt x="78435" y="78625"/>
                  </a:moveTo>
                  <a:lnTo>
                    <a:pt x="77927" y="78460"/>
                  </a:lnTo>
                  <a:lnTo>
                    <a:pt x="77419" y="78295"/>
                  </a:lnTo>
                  <a:lnTo>
                    <a:pt x="77152" y="79082"/>
                  </a:lnTo>
                  <a:lnTo>
                    <a:pt x="77673" y="79260"/>
                  </a:lnTo>
                  <a:lnTo>
                    <a:pt x="78181" y="79413"/>
                  </a:lnTo>
                  <a:lnTo>
                    <a:pt x="78435" y="78625"/>
                  </a:lnTo>
                  <a:close/>
                </a:path>
                <a:path w="123190" h="132715">
                  <a:moveTo>
                    <a:pt x="81292" y="35941"/>
                  </a:moveTo>
                  <a:lnTo>
                    <a:pt x="80784" y="35788"/>
                  </a:lnTo>
                  <a:lnTo>
                    <a:pt x="80276" y="35598"/>
                  </a:lnTo>
                  <a:lnTo>
                    <a:pt x="80010" y="36385"/>
                  </a:lnTo>
                  <a:lnTo>
                    <a:pt x="80530" y="36563"/>
                  </a:lnTo>
                  <a:lnTo>
                    <a:pt x="81026" y="36741"/>
                  </a:lnTo>
                  <a:lnTo>
                    <a:pt x="81292" y="35941"/>
                  </a:lnTo>
                  <a:close/>
                </a:path>
                <a:path w="123190" h="132715">
                  <a:moveTo>
                    <a:pt x="81508" y="74980"/>
                  </a:moveTo>
                  <a:lnTo>
                    <a:pt x="81000" y="74828"/>
                  </a:lnTo>
                  <a:lnTo>
                    <a:pt x="80492" y="74650"/>
                  </a:lnTo>
                  <a:lnTo>
                    <a:pt x="80225" y="75450"/>
                  </a:lnTo>
                  <a:lnTo>
                    <a:pt x="80733" y="75615"/>
                  </a:lnTo>
                  <a:lnTo>
                    <a:pt x="81241" y="75768"/>
                  </a:lnTo>
                  <a:lnTo>
                    <a:pt x="81508" y="74980"/>
                  </a:lnTo>
                  <a:close/>
                </a:path>
                <a:path w="123190" h="132715">
                  <a:moveTo>
                    <a:pt x="81622" y="53035"/>
                  </a:moveTo>
                  <a:lnTo>
                    <a:pt x="81114" y="52882"/>
                  </a:lnTo>
                  <a:lnTo>
                    <a:pt x="80606" y="52705"/>
                  </a:lnTo>
                  <a:lnTo>
                    <a:pt x="80340" y="53505"/>
                  </a:lnTo>
                  <a:lnTo>
                    <a:pt x="80848" y="53657"/>
                  </a:lnTo>
                  <a:lnTo>
                    <a:pt x="81356" y="53835"/>
                  </a:lnTo>
                  <a:lnTo>
                    <a:pt x="81622" y="53035"/>
                  </a:lnTo>
                  <a:close/>
                </a:path>
                <a:path w="123190" h="132715">
                  <a:moveTo>
                    <a:pt x="81800" y="67500"/>
                  </a:moveTo>
                  <a:lnTo>
                    <a:pt x="81749" y="66484"/>
                  </a:lnTo>
                  <a:lnTo>
                    <a:pt x="81241" y="66294"/>
                  </a:lnTo>
                  <a:lnTo>
                    <a:pt x="80556" y="66116"/>
                  </a:lnTo>
                  <a:lnTo>
                    <a:pt x="80594" y="67132"/>
                  </a:lnTo>
                  <a:lnTo>
                    <a:pt x="81102" y="67322"/>
                  </a:lnTo>
                  <a:lnTo>
                    <a:pt x="81800" y="67500"/>
                  </a:lnTo>
                  <a:close/>
                </a:path>
                <a:path w="123190" h="132715">
                  <a:moveTo>
                    <a:pt x="82169" y="41059"/>
                  </a:moveTo>
                  <a:lnTo>
                    <a:pt x="80518" y="42227"/>
                  </a:lnTo>
                  <a:lnTo>
                    <a:pt x="81495" y="42722"/>
                  </a:lnTo>
                  <a:lnTo>
                    <a:pt x="81788" y="42811"/>
                  </a:lnTo>
                  <a:lnTo>
                    <a:pt x="82029" y="42545"/>
                  </a:lnTo>
                  <a:lnTo>
                    <a:pt x="82080" y="42265"/>
                  </a:lnTo>
                  <a:lnTo>
                    <a:pt x="82169" y="41059"/>
                  </a:lnTo>
                  <a:close/>
                </a:path>
                <a:path w="123190" h="132715">
                  <a:moveTo>
                    <a:pt x="85293" y="120967"/>
                  </a:moveTo>
                  <a:lnTo>
                    <a:pt x="84315" y="120650"/>
                  </a:lnTo>
                  <a:lnTo>
                    <a:pt x="84137" y="121170"/>
                  </a:lnTo>
                  <a:lnTo>
                    <a:pt x="83947" y="121729"/>
                  </a:lnTo>
                  <a:lnTo>
                    <a:pt x="84937" y="122059"/>
                  </a:lnTo>
                  <a:lnTo>
                    <a:pt x="85102" y="121500"/>
                  </a:lnTo>
                  <a:lnTo>
                    <a:pt x="85293" y="120967"/>
                  </a:lnTo>
                  <a:close/>
                </a:path>
                <a:path w="123190" h="132715">
                  <a:moveTo>
                    <a:pt x="85483" y="68592"/>
                  </a:moveTo>
                  <a:lnTo>
                    <a:pt x="84975" y="68453"/>
                  </a:lnTo>
                  <a:lnTo>
                    <a:pt x="84467" y="68275"/>
                  </a:lnTo>
                  <a:lnTo>
                    <a:pt x="84201" y="69062"/>
                  </a:lnTo>
                  <a:lnTo>
                    <a:pt x="84709" y="69240"/>
                  </a:lnTo>
                  <a:lnTo>
                    <a:pt x="85217" y="69392"/>
                  </a:lnTo>
                  <a:lnTo>
                    <a:pt x="85483" y="68592"/>
                  </a:lnTo>
                  <a:close/>
                </a:path>
                <a:path w="123190" h="132715">
                  <a:moveTo>
                    <a:pt x="85509" y="36753"/>
                  </a:moveTo>
                  <a:lnTo>
                    <a:pt x="84340" y="35102"/>
                  </a:lnTo>
                  <a:lnTo>
                    <a:pt x="83845" y="36068"/>
                  </a:lnTo>
                  <a:lnTo>
                    <a:pt x="83743" y="36385"/>
                  </a:lnTo>
                  <a:lnTo>
                    <a:pt x="84023" y="36614"/>
                  </a:lnTo>
                  <a:lnTo>
                    <a:pt x="84289" y="36652"/>
                  </a:lnTo>
                  <a:lnTo>
                    <a:pt x="85509" y="36753"/>
                  </a:lnTo>
                  <a:close/>
                </a:path>
                <a:path w="123190" h="132715">
                  <a:moveTo>
                    <a:pt x="86626" y="63842"/>
                  </a:moveTo>
                  <a:lnTo>
                    <a:pt x="86042" y="63893"/>
                  </a:lnTo>
                  <a:lnTo>
                    <a:pt x="85496" y="63931"/>
                  </a:lnTo>
                  <a:lnTo>
                    <a:pt x="85471" y="64909"/>
                  </a:lnTo>
                  <a:lnTo>
                    <a:pt x="86067" y="64846"/>
                  </a:lnTo>
                  <a:lnTo>
                    <a:pt x="86601" y="64808"/>
                  </a:lnTo>
                  <a:lnTo>
                    <a:pt x="86626" y="63842"/>
                  </a:lnTo>
                  <a:close/>
                </a:path>
                <a:path w="123190" h="132715">
                  <a:moveTo>
                    <a:pt x="86969" y="73596"/>
                  </a:moveTo>
                  <a:lnTo>
                    <a:pt x="86461" y="73418"/>
                  </a:lnTo>
                  <a:lnTo>
                    <a:pt x="85953" y="73253"/>
                  </a:lnTo>
                  <a:lnTo>
                    <a:pt x="85686" y="74041"/>
                  </a:lnTo>
                  <a:lnTo>
                    <a:pt x="86194" y="74218"/>
                  </a:lnTo>
                  <a:lnTo>
                    <a:pt x="86702" y="74371"/>
                  </a:lnTo>
                  <a:lnTo>
                    <a:pt x="86969" y="73596"/>
                  </a:lnTo>
                  <a:close/>
                </a:path>
                <a:path w="123190" h="132715">
                  <a:moveTo>
                    <a:pt x="87896" y="46431"/>
                  </a:moveTo>
                  <a:lnTo>
                    <a:pt x="87680" y="46012"/>
                  </a:lnTo>
                  <a:lnTo>
                    <a:pt x="87299" y="45326"/>
                  </a:lnTo>
                  <a:lnTo>
                    <a:pt x="86106" y="46367"/>
                  </a:lnTo>
                  <a:lnTo>
                    <a:pt x="86944" y="46723"/>
                  </a:lnTo>
                  <a:lnTo>
                    <a:pt x="87299" y="46799"/>
                  </a:lnTo>
                  <a:lnTo>
                    <a:pt x="87896" y="46431"/>
                  </a:lnTo>
                  <a:close/>
                </a:path>
                <a:path w="123190" h="132715">
                  <a:moveTo>
                    <a:pt x="88798" y="53619"/>
                  </a:moveTo>
                  <a:lnTo>
                    <a:pt x="88290" y="53467"/>
                  </a:lnTo>
                  <a:lnTo>
                    <a:pt x="87782" y="53289"/>
                  </a:lnTo>
                  <a:lnTo>
                    <a:pt x="87515" y="54102"/>
                  </a:lnTo>
                  <a:lnTo>
                    <a:pt x="88023" y="54254"/>
                  </a:lnTo>
                  <a:lnTo>
                    <a:pt x="88531" y="54432"/>
                  </a:lnTo>
                  <a:lnTo>
                    <a:pt x="88798" y="53619"/>
                  </a:lnTo>
                  <a:close/>
                </a:path>
                <a:path w="123190" h="132715">
                  <a:moveTo>
                    <a:pt x="89077" y="37744"/>
                  </a:moveTo>
                  <a:lnTo>
                    <a:pt x="88569" y="37592"/>
                  </a:lnTo>
                  <a:lnTo>
                    <a:pt x="88061" y="37414"/>
                  </a:lnTo>
                  <a:lnTo>
                    <a:pt x="87795" y="38201"/>
                  </a:lnTo>
                  <a:lnTo>
                    <a:pt x="88303" y="38379"/>
                  </a:lnTo>
                  <a:lnTo>
                    <a:pt x="88811" y="38544"/>
                  </a:lnTo>
                  <a:lnTo>
                    <a:pt x="89077" y="37744"/>
                  </a:lnTo>
                  <a:close/>
                </a:path>
                <a:path w="123190" h="132715">
                  <a:moveTo>
                    <a:pt x="89331" y="112991"/>
                  </a:moveTo>
                  <a:lnTo>
                    <a:pt x="86766" y="115570"/>
                  </a:lnTo>
                  <a:lnTo>
                    <a:pt x="85458" y="114274"/>
                  </a:lnTo>
                  <a:lnTo>
                    <a:pt x="85191" y="116700"/>
                  </a:lnTo>
                  <a:lnTo>
                    <a:pt x="86690" y="116001"/>
                  </a:lnTo>
                  <a:lnTo>
                    <a:pt x="88633" y="118770"/>
                  </a:lnTo>
                  <a:lnTo>
                    <a:pt x="89331" y="112991"/>
                  </a:lnTo>
                  <a:close/>
                </a:path>
                <a:path w="123190" h="132715">
                  <a:moveTo>
                    <a:pt x="89763" y="41529"/>
                  </a:moveTo>
                  <a:lnTo>
                    <a:pt x="89535" y="41033"/>
                  </a:lnTo>
                  <a:lnTo>
                    <a:pt x="89204" y="40449"/>
                  </a:lnTo>
                  <a:lnTo>
                    <a:pt x="88493" y="41084"/>
                  </a:lnTo>
                  <a:lnTo>
                    <a:pt x="88734" y="41579"/>
                  </a:lnTo>
                  <a:lnTo>
                    <a:pt x="89065" y="42164"/>
                  </a:lnTo>
                  <a:lnTo>
                    <a:pt x="89763" y="41529"/>
                  </a:lnTo>
                  <a:close/>
                </a:path>
                <a:path w="123190" h="132715">
                  <a:moveTo>
                    <a:pt x="89903" y="64960"/>
                  </a:moveTo>
                  <a:lnTo>
                    <a:pt x="88785" y="64566"/>
                  </a:lnTo>
                  <a:lnTo>
                    <a:pt x="88125" y="64363"/>
                  </a:lnTo>
                  <a:lnTo>
                    <a:pt x="87668" y="64960"/>
                  </a:lnTo>
                  <a:lnTo>
                    <a:pt x="87718" y="65506"/>
                  </a:lnTo>
                  <a:lnTo>
                    <a:pt x="86499" y="65697"/>
                  </a:lnTo>
                  <a:lnTo>
                    <a:pt x="87439" y="67056"/>
                  </a:lnTo>
                  <a:lnTo>
                    <a:pt x="88112" y="66103"/>
                  </a:lnTo>
                  <a:lnTo>
                    <a:pt x="89154" y="66675"/>
                  </a:lnTo>
                  <a:lnTo>
                    <a:pt x="89903" y="64960"/>
                  </a:lnTo>
                  <a:close/>
                </a:path>
                <a:path w="123190" h="132715">
                  <a:moveTo>
                    <a:pt x="90398" y="48171"/>
                  </a:moveTo>
                  <a:lnTo>
                    <a:pt x="89890" y="48018"/>
                  </a:lnTo>
                  <a:lnTo>
                    <a:pt x="89382" y="47840"/>
                  </a:lnTo>
                  <a:lnTo>
                    <a:pt x="89128" y="48641"/>
                  </a:lnTo>
                  <a:lnTo>
                    <a:pt x="89636" y="48806"/>
                  </a:lnTo>
                  <a:lnTo>
                    <a:pt x="90144" y="48971"/>
                  </a:lnTo>
                  <a:lnTo>
                    <a:pt x="90398" y="48171"/>
                  </a:lnTo>
                  <a:close/>
                </a:path>
                <a:path w="123190" h="132715">
                  <a:moveTo>
                    <a:pt x="90551" y="61417"/>
                  </a:moveTo>
                  <a:lnTo>
                    <a:pt x="90043" y="61087"/>
                  </a:lnTo>
                  <a:lnTo>
                    <a:pt x="89471" y="60756"/>
                  </a:lnTo>
                  <a:lnTo>
                    <a:pt x="88836" y="61709"/>
                  </a:lnTo>
                  <a:lnTo>
                    <a:pt x="89547" y="61988"/>
                  </a:lnTo>
                  <a:lnTo>
                    <a:pt x="90068" y="62179"/>
                  </a:lnTo>
                  <a:lnTo>
                    <a:pt x="90551" y="61417"/>
                  </a:lnTo>
                  <a:close/>
                </a:path>
                <a:path w="123190" h="132715">
                  <a:moveTo>
                    <a:pt x="91440" y="64884"/>
                  </a:moveTo>
                  <a:lnTo>
                    <a:pt x="90932" y="64744"/>
                  </a:lnTo>
                  <a:lnTo>
                    <a:pt x="90424" y="64554"/>
                  </a:lnTo>
                  <a:lnTo>
                    <a:pt x="90157" y="65354"/>
                  </a:lnTo>
                  <a:lnTo>
                    <a:pt x="90665" y="65519"/>
                  </a:lnTo>
                  <a:lnTo>
                    <a:pt x="91186" y="65684"/>
                  </a:lnTo>
                  <a:lnTo>
                    <a:pt x="91440" y="64884"/>
                  </a:lnTo>
                  <a:close/>
                </a:path>
                <a:path w="123190" h="132715">
                  <a:moveTo>
                    <a:pt x="91757" y="36449"/>
                  </a:moveTo>
                  <a:lnTo>
                    <a:pt x="91198" y="36271"/>
                  </a:lnTo>
                  <a:lnTo>
                    <a:pt x="90639" y="36080"/>
                  </a:lnTo>
                  <a:lnTo>
                    <a:pt x="90258" y="37236"/>
                  </a:lnTo>
                  <a:lnTo>
                    <a:pt x="90817" y="37414"/>
                  </a:lnTo>
                  <a:lnTo>
                    <a:pt x="91376" y="37604"/>
                  </a:lnTo>
                  <a:lnTo>
                    <a:pt x="91757" y="36449"/>
                  </a:lnTo>
                  <a:close/>
                </a:path>
                <a:path w="123190" h="132715">
                  <a:moveTo>
                    <a:pt x="91998" y="54063"/>
                  </a:moveTo>
                  <a:lnTo>
                    <a:pt x="91440" y="52057"/>
                  </a:lnTo>
                  <a:lnTo>
                    <a:pt x="90728" y="53162"/>
                  </a:lnTo>
                  <a:lnTo>
                    <a:pt x="90297" y="53276"/>
                  </a:lnTo>
                  <a:lnTo>
                    <a:pt x="90373" y="53962"/>
                  </a:lnTo>
                  <a:lnTo>
                    <a:pt x="90830" y="53962"/>
                  </a:lnTo>
                  <a:lnTo>
                    <a:pt x="91998" y="54063"/>
                  </a:lnTo>
                  <a:close/>
                </a:path>
                <a:path w="123190" h="132715">
                  <a:moveTo>
                    <a:pt x="92113" y="124815"/>
                  </a:moveTo>
                  <a:lnTo>
                    <a:pt x="91605" y="124625"/>
                  </a:lnTo>
                  <a:lnTo>
                    <a:pt x="90830" y="124396"/>
                  </a:lnTo>
                  <a:lnTo>
                    <a:pt x="90474" y="125755"/>
                  </a:lnTo>
                  <a:lnTo>
                    <a:pt x="91427" y="125501"/>
                  </a:lnTo>
                  <a:lnTo>
                    <a:pt x="91859" y="125412"/>
                  </a:lnTo>
                  <a:lnTo>
                    <a:pt x="92113" y="124815"/>
                  </a:lnTo>
                  <a:close/>
                </a:path>
                <a:path w="123190" h="132715">
                  <a:moveTo>
                    <a:pt x="92913" y="44221"/>
                  </a:moveTo>
                  <a:lnTo>
                    <a:pt x="92405" y="44056"/>
                  </a:lnTo>
                  <a:lnTo>
                    <a:pt x="91897" y="43878"/>
                  </a:lnTo>
                  <a:lnTo>
                    <a:pt x="91630" y="44665"/>
                  </a:lnTo>
                  <a:lnTo>
                    <a:pt x="92138" y="44843"/>
                  </a:lnTo>
                  <a:lnTo>
                    <a:pt x="92646" y="45021"/>
                  </a:lnTo>
                  <a:lnTo>
                    <a:pt x="92913" y="44221"/>
                  </a:lnTo>
                  <a:close/>
                </a:path>
                <a:path w="123190" h="132715">
                  <a:moveTo>
                    <a:pt x="93154" y="37744"/>
                  </a:moveTo>
                  <a:lnTo>
                    <a:pt x="92519" y="37706"/>
                  </a:lnTo>
                  <a:lnTo>
                    <a:pt x="91859" y="37553"/>
                  </a:lnTo>
                  <a:lnTo>
                    <a:pt x="91795" y="38506"/>
                  </a:lnTo>
                  <a:lnTo>
                    <a:pt x="92430" y="38544"/>
                  </a:lnTo>
                  <a:lnTo>
                    <a:pt x="93078" y="38709"/>
                  </a:lnTo>
                  <a:lnTo>
                    <a:pt x="93154" y="37744"/>
                  </a:lnTo>
                  <a:close/>
                </a:path>
                <a:path w="123190" h="132715">
                  <a:moveTo>
                    <a:pt x="93268" y="34759"/>
                  </a:moveTo>
                  <a:lnTo>
                    <a:pt x="93078" y="33896"/>
                  </a:lnTo>
                  <a:lnTo>
                    <a:pt x="92468" y="33921"/>
                  </a:lnTo>
                  <a:lnTo>
                    <a:pt x="92329" y="33782"/>
                  </a:lnTo>
                  <a:lnTo>
                    <a:pt x="91173" y="32931"/>
                  </a:lnTo>
                  <a:lnTo>
                    <a:pt x="91516" y="34975"/>
                  </a:lnTo>
                  <a:lnTo>
                    <a:pt x="92595" y="34798"/>
                  </a:lnTo>
                  <a:lnTo>
                    <a:pt x="93268" y="34759"/>
                  </a:lnTo>
                  <a:close/>
                </a:path>
                <a:path w="123190" h="132715">
                  <a:moveTo>
                    <a:pt x="94107" y="96202"/>
                  </a:moveTo>
                  <a:lnTo>
                    <a:pt x="93929" y="94691"/>
                  </a:lnTo>
                  <a:lnTo>
                    <a:pt x="93865" y="94297"/>
                  </a:lnTo>
                  <a:lnTo>
                    <a:pt x="93281" y="94246"/>
                  </a:lnTo>
                  <a:lnTo>
                    <a:pt x="93141" y="94589"/>
                  </a:lnTo>
                  <a:lnTo>
                    <a:pt x="91579" y="95034"/>
                  </a:lnTo>
                  <a:lnTo>
                    <a:pt x="94107" y="96202"/>
                  </a:lnTo>
                  <a:close/>
                </a:path>
                <a:path w="123190" h="132715">
                  <a:moveTo>
                    <a:pt x="95072" y="39890"/>
                  </a:moveTo>
                  <a:lnTo>
                    <a:pt x="95046" y="39522"/>
                  </a:lnTo>
                  <a:lnTo>
                    <a:pt x="94729" y="39420"/>
                  </a:lnTo>
                  <a:lnTo>
                    <a:pt x="93662" y="39243"/>
                  </a:lnTo>
                  <a:lnTo>
                    <a:pt x="94284" y="41160"/>
                  </a:lnTo>
                  <a:lnTo>
                    <a:pt x="94932" y="40119"/>
                  </a:lnTo>
                  <a:lnTo>
                    <a:pt x="95072" y="39890"/>
                  </a:lnTo>
                  <a:close/>
                </a:path>
                <a:path w="123190" h="132715">
                  <a:moveTo>
                    <a:pt x="95161" y="128968"/>
                  </a:moveTo>
                  <a:lnTo>
                    <a:pt x="94615" y="128803"/>
                  </a:lnTo>
                  <a:lnTo>
                    <a:pt x="94081" y="128600"/>
                  </a:lnTo>
                  <a:lnTo>
                    <a:pt x="93751" y="129590"/>
                  </a:lnTo>
                  <a:lnTo>
                    <a:pt x="94284" y="129768"/>
                  </a:lnTo>
                  <a:lnTo>
                    <a:pt x="94818" y="129959"/>
                  </a:lnTo>
                  <a:lnTo>
                    <a:pt x="95161" y="128968"/>
                  </a:lnTo>
                  <a:close/>
                </a:path>
                <a:path w="123190" h="132715">
                  <a:moveTo>
                    <a:pt x="95313" y="107073"/>
                  </a:moveTo>
                  <a:lnTo>
                    <a:pt x="89065" y="104990"/>
                  </a:lnTo>
                  <a:lnTo>
                    <a:pt x="90995" y="108534"/>
                  </a:lnTo>
                  <a:lnTo>
                    <a:pt x="91020" y="108800"/>
                  </a:lnTo>
                  <a:lnTo>
                    <a:pt x="91478" y="108953"/>
                  </a:lnTo>
                  <a:lnTo>
                    <a:pt x="91655" y="108750"/>
                  </a:lnTo>
                  <a:lnTo>
                    <a:pt x="95313" y="107073"/>
                  </a:lnTo>
                  <a:close/>
                </a:path>
                <a:path w="123190" h="132715">
                  <a:moveTo>
                    <a:pt x="95529" y="38722"/>
                  </a:moveTo>
                  <a:lnTo>
                    <a:pt x="95478" y="37719"/>
                  </a:lnTo>
                  <a:lnTo>
                    <a:pt x="94970" y="37528"/>
                  </a:lnTo>
                  <a:lnTo>
                    <a:pt x="94272" y="37350"/>
                  </a:lnTo>
                  <a:lnTo>
                    <a:pt x="94322" y="38366"/>
                  </a:lnTo>
                  <a:lnTo>
                    <a:pt x="94818" y="38544"/>
                  </a:lnTo>
                  <a:lnTo>
                    <a:pt x="95529" y="38722"/>
                  </a:lnTo>
                  <a:close/>
                </a:path>
                <a:path w="123190" h="132715">
                  <a:moveTo>
                    <a:pt x="96672" y="124637"/>
                  </a:moveTo>
                  <a:lnTo>
                    <a:pt x="96647" y="124294"/>
                  </a:lnTo>
                  <a:lnTo>
                    <a:pt x="96329" y="124206"/>
                  </a:lnTo>
                  <a:lnTo>
                    <a:pt x="95262" y="124015"/>
                  </a:lnTo>
                  <a:lnTo>
                    <a:pt x="95885" y="125933"/>
                  </a:lnTo>
                  <a:lnTo>
                    <a:pt x="96532" y="124904"/>
                  </a:lnTo>
                  <a:lnTo>
                    <a:pt x="96672" y="124637"/>
                  </a:lnTo>
                  <a:close/>
                </a:path>
                <a:path w="123190" h="132715">
                  <a:moveTo>
                    <a:pt x="97485" y="46913"/>
                  </a:moveTo>
                  <a:lnTo>
                    <a:pt x="96316" y="45262"/>
                  </a:lnTo>
                  <a:lnTo>
                    <a:pt x="95821" y="46240"/>
                  </a:lnTo>
                  <a:lnTo>
                    <a:pt x="95719" y="46532"/>
                  </a:lnTo>
                  <a:lnTo>
                    <a:pt x="95999" y="46761"/>
                  </a:lnTo>
                  <a:lnTo>
                    <a:pt x="96266" y="46824"/>
                  </a:lnTo>
                  <a:lnTo>
                    <a:pt x="97485" y="46913"/>
                  </a:lnTo>
                  <a:close/>
                </a:path>
                <a:path w="123190" h="132715">
                  <a:moveTo>
                    <a:pt x="97510" y="130898"/>
                  </a:moveTo>
                  <a:lnTo>
                    <a:pt x="97320" y="130517"/>
                  </a:lnTo>
                  <a:lnTo>
                    <a:pt x="97066" y="130403"/>
                  </a:lnTo>
                  <a:lnTo>
                    <a:pt x="95923" y="130238"/>
                  </a:lnTo>
                  <a:lnTo>
                    <a:pt x="96901" y="132219"/>
                  </a:lnTo>
                  <a:lnTo>
                    <a:pt x="97447" y="131178"/>
                  </a:lnTo>
                  <a:lnTo>
                    <a:pt x="97510" y="130898"/>
                  </a:lnTo>
                  <a:close/>
                </a:path>
                <a:path w="123190" h="132715">
                  <a:moveTo>
                    <a:pt x="97523" y="47752"/>
                  </a:moveTo>
                  <a:lnTo>
                    <a:pt x="97015" y="47586"/>
                  </a:lnTo>
                  <a:lnTo>
                    <a:pt x="96507" y="47409"/>
                  </a:lnTo>
                  <a:lnTo>
                    <a:pt x="96240" y="48209"/>
                  </a:lnTo>
                  <a:lnTo>
                    <a:pt x="96748" y="48374"/>
                  </a:lnTo>
                  <a:lnTo>
                    <a:pt x="97256" y="48539"/>
                  </a:lnTo>
                  <a:lnTo>
                    <a:pt x="97523" y="47752"/>
                  </a:lnTo>
                  <a:close/>
                </a:path>
                <a:path w="123190" h="132715">
                  <a:moveTo>
                    <a:pt x="97561" y="34988"/>
                  </a:moveTo>
                  <a:lnTo>
                    <a:pt x="97053" y="34823"/>
                  </a:lnTo>
                  <a:lnTo>
                    <a:pt x="96545" y="34658"/>
                  </a:lnTo>
                  <a:lnTo>
                    <a:pt x="96291" y="35433"/>
                  </a:lnTo>
                  <a:lnTo>
                    <a:pt x="96799" y="35610"/>
                  </a:lnTo>
                  <a:lnTo>
                    <a:pt x="97307" y="35788"/>
                  </a:lnTo>
                  <a:lnTo>
                    <a:pt x="97561" y="34988"/>
                  </a:lnTo>
                  <a:close/>
                </a:path>
                <a:path w="123190" h="132715">
                  <a:moveTo>
                    <a:pt x="98640" y="128079"/>
                  </a:moveTo>
                  <a:lnTo>
                    <a:pt x="98488" y="126834"/>
                  </a:lnTo>
                  <a:lnTo>
                    <a:pt x="97751" y="127254"/>
                  </a:lnTo>
                  <a:lnTo>
                    <a:pt x="97612" y="127215"/>
                  </a:lnTo>
                  <a:lnTo>
                    <a:pt x="96850" y="127254"/>
                  </a:lnTo>
                  <a:lnTo>
                    <a:pt x="97243" y="128282"/>
                  </a:lnTo>
                  <a:lnTo>
                    <a:pt x="97878" y="128117"/>
                  </a:lnTo>
                  <a:lnTo>
                    <a:pt x="98640" y="128079"/>
                  </a:lnTo>
                  <a:close/>
                </a:path>
                <a:path w="123190" h="132715">
                  <a:moveTo>
                    <a:pt x="99542" y="41643"/>
                  </a:moveTo>
                  <a:lnTo>
                    <a:pt x="99034" y="41478"/>
                  </a:lnTo>
                  <a:lnTo>
                    <a:pt x="98526" y="41313"/>
                  </a:lnTo>
                  <a:lnTo>
                    <a:pt x="98272" y="42087"/>
                  </a:lnTo>
                  <a:lnTo>
                    <a:pt x="98780" y="42265"/>
                  </a:lnTo>
                  <a:lnTo>
                    <a:pt x="99275" y="42443"/>
                  </a:lnTo>
                  <a:lnTo>
                    <a:pt x="99542" y="41643"/>
                  </a:lnTo>
                  <a:close/>
                </a:path>
                <a:path w="123190" h="132715">
                  <a:moveTo>
                    <a:pt x="102057" y="55549"/>
                  </a:moveTo>
                  <a:lnTo>
                    <a:pt x="99263" y="51308"/>
                  </a:lnTo>
                  <a:lnTo>
                    <a:pt x="98640" y="54089"/>
                  </a:lnTo>
                  <a:lnTo>
                    <a:pt x="98640" y="54267"/>
                  </a:lnTo>
                  <a:lnTo>
                    <a:pt x="98717" y="54444"/>
                  </a:lnTo>
                  <a:lnTo>
                    <a:pt x="98844" y="54584"/>
                  </a:lnTo>
                  <a:lnTo>
                    <a:pt x="97282" y="54876"/>
                  </a:lnTo>
                  <a:lnTo>
                    <a:pt x="99314" y="56553"/>
                  </a:lnTo>
                  <a:lnTo>
                    <a:pt x="99098" y="54775"/>
                  </a:lnTo>
                  <a:lnTo>
                    <a:pt x="102057" y="55549"/>
                  </a:lnTo>
                  <a:close/>
                </a:path>
                <a:path w="123190" h="132715">
                  <a:moveTo>
                    <a:pt x="102844" y="47371"/>
                  </a:moveTo>
                  <a:lnTo>
                    <a:pt x="102577" y="46774"/>
                  </a:lnTo>
                  <a:lnTo>
                    <a:pt x="102323" y="46278"/>
                  </a:lnTo>
                  <a:lnTo>
                    <a:pt x="101384" y="46456"/>
                  </a:lnTo>
                  <a:lnTo>
                    <a:pt x="101650" y="47078"/>
                  </a:lnTo>
                  <a:lnTo>
                    <a:pt x="101904" y="47574"/>
                  </a:lnTo>
                  <a:lnTo>
                    <a:pt x="102844" y="47371"/>
                  </a:lnTo>
                  <a:close/>
                </a:path>
                <a:path w="123190" h="132715">
                  <a:moveTo>
                    <a:pt x="103187" y="123266"/>
                  </a:moveTo>
                  <a:lnTo>
                    <a:pt x="102679" y="123101"/>
                  </a:lnTo>
                  <a:lnTo>
                    <a:pt x="102171" y="122923"/>
                  </a:lnTo>
                  <a:lnTo>
                    <a:pt x="101904" y="123723"/>
                  </a:lnTo>
                  <a:lnTo>
                    <a:pt x="102412" y="123875"/>
                  </a:lnTo>
                  <a:lnTo>
                    <a:pt x="102920" y="124053"/>
                  </a:lnTo>
                  <a:lnTo>
                    <a:pt x="103187" y="123266"/>
                  </a:lnTo>
                  <a:close/>
                </a:path>
                <a:path w="123190" h="132715">
                  <a:moveTo>
                    <a:pt x="103339" y="39458"/>
                  </a:moveTo>
                  <a:lnTo>
                    <a:pt x="102171" y="37820"/>
                  </a:lnTo>
                  <a:lnTo>
                    <a:pt x="101676" y="38785"/>
                  </a:lnTo>
                  <a:lnTo>
                    <a:pt x="101574" y="39090"/>
                  </a:lnTo>
                  <a:lnTo>
                    <a:pt x="101854" y="39331"/>
                  </a:lnTo>
                  <a:lnTo>
                    <a:pt x="102120" y="39370"/>
                  </a:lnTo>
                  <a:lnTo>
                    <a:pt x="103339" y="39458"/>
                  </a:lnTo>
                  <a:close/>
                </a:path>
                <a:path w="123190" h="132715">
                  <a:moveTo>
                    <a:pt x="104127" y="128968"/>
                  </a:moveTo>
                  <a:lnTo>
                    <a:pt x="103581" y="128803"/>
                  </a:lnTo>
                  <a:lnTo>
                    <a:pt x="103352" y="128727"/>
                  </a:lnTo>
                  <a:lnTo>
                    <a:pt x="103657" y="128066"/>
                  </a:lnTo>
                  <a:lnTo>
                    <a:pt x="103835" y="127584"/>
                  </a:lnTo>
                  <a:lnTo>
                    <a:pt x="103174" y="127457"/>
                  </a:lnTo>
                  <a:lnTo>
                    <a:pt x="102857" y="127355"/>
                  </a:lnTo>
                  <a:lnTo>
                    <a:pt x="101434" y="127393"/>
                  </a:lnTo>
                  <a:lnTo>
                    <a:pt x="102958" y="128803"/>
                  </a:lnTo>
                  <a:lnTo>
                    <a:pt x="102717" y="129590"/>
                  </a:lnTo>
                  <a:lnTo>
                    <a:pt x="103251" y="129768"/>
                  </a:lnTo>
                  <a:lnTo>
                    <a:pt x="103797" y="129959"/>
                  </a:lnTo>
                  <a:lnTo>
                    <a:pt x="104127" y="128968"/>
                  </a:lnTo>
                  <a:close/>
                </a:path>
                <a:path w="123190" h="132715">
                  <a:moveTo>
                    <a:pt x="104228" y="63398"/>
                  </a:moveTo>
                  <a:lnTo>
                    <a:pt x="103022" y="62534"/>
                  </a:lnTo>
                  <a:lnTo>
                    <a:pt x="103428" y="62115"/>
                  </a:lnTo>
                  <a:lnTo>
                    <a:pt x="103238" y="61353"/>
                  </a:lnTo>
                  <a:lnTo>
                    <a:pt x="102666" y="61175"/>
                  </a:lnTo>
                  <a:lnTo>
                    <a:pt x="101257" y="60553"/>
                  </a:lnTo>
                  <a:lnTo>
                    <a:pt x="100914" y="62865"/>
                  </a:lnTo>
                  <a:lnTo>
                    <a:pt x="102425" y="62814"/>
                  </a:lnTo>
                  <a:lnTo>
                    <a:pt x="101320" y="64249"/>
                  </a:lnTo>
                  <a:lnTo>
                    <a:pt x="104228" y="63398"/>
                  </a:lnTo>
                  <a:close/>
                </a:path>
                <a:path w="123190" h="132715">
                  <a:moveTo>
                    <a:pt x="107746" y="124777"/>
                  </a:moveTo>
                  <a:lnTo>
                    <a:pt x="107289" y="124612"/>
                  </a:lnTo>
                  <a:lnTo>
                    <a:pt x="106984" y="124536"/>
                  </a:lnTo>
                  <a:lnTo>
                    <a:pt x="105664" y="124510"/>
                  </a:lnTo>
                  <a:lnTo>
                    <a:pt x="107137" y="126136"/>
                  </a:lnTo>
                  <a:lnTo>
                    <a:pt x="107607" y="125171"/>
                  </a:lnTo>
                  <a:lnTo>
                    <a:pt x="107746" y="124777"/>
                  </a:lnTo>
                  <a:close/>
                </a:path>
                <a:path w="123190" h="132715">
                  <a:moveTo>
                    <a:pt x="108546" y="126428"/>
                  </a:moveTo>
                  <a:lnTo>
                    <a:pt x="108000" y="126263"/>
                  </a:lnTo>
                  <a:lnTo>
                    <a:pt x="107467" y="126072"/>
                  </a:lnTo>
                  <a:lnTo>
                    <a:pt x="107149" y="127063"/>
                  </a:lnTo>
                  <a:lnTo>
                    <a:pt x="107683" y="127228"/>
                  </a:lnTo>
                  <a:lnTo>
                    <a:pt x="108229" y="127419"/>
                  </a:lnTo>
                  <a:lnTo>
                    <a:pt x="108546" y="126428"/>
                  </a:lnTo>
                  <a:close/>
                </a:path>
                <a:path w="123190" h="132715">
                  <a:moveTo>
                    <a:pt x="110477" y="120510"/>
                  </a:moveTo>
                  <a:lnTo>
                    <a:pt x="109969" y="120345"/>
                  </a:lnTo>
                  <a:lnTo>
                    <a:pt x="109461" y="120167"/>
                  </a:lnTo>
                  <a:lnTo>
                    <a:pt x="109194" y="120942"/>
                  </a:lnTo>
                  <a:lnTo>
                    <a:pt x="109702" y="121119"/>
                  </a:lnTo>
                  <a:lnTo>
                    <a:pt x="110210" y="121297"/>
                  </a:lnTo>
                  <a:lnTo>
                    <a:pt x="110477" y="120510"/>
                  </a:lnTo>
                  <a:close/>
                </a:path>
                <a:path w="123190" h="132715">
                  <a:moveTo>
                    <a:pt x="110820" y="46507"/>
                  </a:moveTo>
                  <a:lnTo>
                    <a:pt x="109956" y="45605"/>
                  </a:lnTo>
                  <a:lnTo>
                    <a:pt x="109512" y="45974"/>
                  </a:lnTo>
                  <a:lnTo>
                    <a:pt x="109054" y="46393"/>
                  </a:lnTo>
                  <a:lnTo>
                    <a:pt x="109918" y="47282"/>
                  </a:lnTo>
                  <a:lnTo>
                    <a:pt x="110363" y="46913"/>
                  </a:lnTo>
                  <a:lnTo>
                    <a:pt x="110820" y="46507"/>
                  </a:lnTo>
                  <a:close/>
                </a:path>
                <a:path w="123190" h="132715">
                  <a:moveTo>
                    <a:pt x="111010" y="56248"/>
                  </a:moveTo>
                  <a:lnTo>
                    <a:pt x="110921" y="55245"/>
                  </a:lnTo>
                  <a:lnTo>
                    <a:pt x="110223" y="55499"/>
                  </a:lnTo>
                  <a:lnTo>
                    <a:pt x="109562" y="55613"/>
                  </a:lnTo>
                  <a:lnTo>
                    <a:pt x="109677" y="56603"/>
                  </a:lnTo>
                  <a:lnTo>
                    <a:pt x="110363" y="56349"/>
                  </a:lnTo>
                  <a:lnTo>
                    <a:pt x="111010" y="56248"/>
                  </a:lnTo>
                  <a:close/>
                </a:path>
                <a:path w="123190" h="132715">
                  <a:moveTo>
                    <a:pt x="113538" y="123901"/>
                  </a:moveTo>
                  <a:lnTo>
                    <a:pt x="113030" y="123736"/>
                  </a:lnTo>
                  <a:lnTo>
                    <a:pt x="112522" y="123558"/>
                  </a:lnTo>
                  <a:lnTo>
                    <a:pt x="112255" y="124345"/>
                  </a:lnTo>
                  <a:lnTo>
                    <a:pt x="112763" y="124510"/>
                  </a:lnTo>
                  <a:lnTo>
                    <a:pt x="113271" y="124688"/>
                  </a:lnTo>
                  <a:lnTo>
                    <a:pt x="113538" y="123901"/>
                  </a:lnTo>
                  <a:close/>
                </a:path>
                <a:path w="123190" h="132715">
                  <a:moveTo>
                    <a:pt x="118694" y="45783"/>
                  </a:moveTo>
                  <a:lnTo>
                    <a:pt x="118186" y="45618"/>
                  </a:lnTo>
                  <a:lnTo>
                    <a:pt x="117678" y="45440"/>
                  </a:lnTo>
                  <a:lnTo>
                    <a:pt x="117424" y="46240"/>
                  </a:lnTo>
                  <a:lnTo>
                    <a:pt x="117932" y="46405"/>
                  </a:lnTo>
                  <a:lnTo>
                    <a:pt x="118440" y="46570"/>
                  </a:lnTo>
                  <a:lnTo>
                    <a:pt x="118694" y="45783"/>
                  </a:lnTo>
                  <a:close/>
                </a:path>
                <a:path w="123190" h="132715">
                  <a:moveTo>
                    <a:pt x="118795" y="120611"/>
                  </a:moveTo>
                  <a:lnTo>
                    <a:pt x="117856" y="120865"/>
                  </a:lnTo>
                  <a:lnTo>
                    <a:pt x="117411" y="120967"/>
                  </a:lnTo>
                  <a:lnTo>
                    <a:pt x="117170" y="121551"/>
                  </a:lnTo>
                  <a:lnTo>
                    <a:pt x="117665" y="121767"/>
                  </a:lnTo>
                  <a:lnTo>
                    <a:pt x="118440" y="121970"/>
                  </a:lnTo>
                  <a:lnTo>
                    <a:pt x="118795" y="120611"/>
                  </a:lnTo>
                  <a:close/>
                </a:path>
                <a:path w="123190" h="132715">
                  <a:moveTo>
                    <a:pt x="122936" y="50584"/>
                  </a:moveTo>
                  <a:lnTo>
                    <a:pt x="122377" y="50419"/>
                  </a:lnTo>
                  <a:lnTo>
                    <a:pt x="121818" y="50215"/>
                  </a:lnTo>
                  <a:lnTo>
                    <a:pt x="121437" y="51371"/>
                  </a:lnTo>
                  <a:lnTo>
                    <a:pt x="122008" y="51562"/>
                  </a:lnTo>
                  <a:lnTo>
                    <a:pt x="122555" y="51765"/>
                  </a:lnTo>
                  <a:lnTo>
                    <a:pt x="122936" y="50584"/>
                  </a:lnTo>
                  <a:close/>
                </a:path>
              </a:pathLst>
            </a:custGeom>
            <a:solidFill>
              <a:srgbClr val="F25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0074948" y="7754860"/>
              <a:ext cx="46355" cy="73025"/>
            </a:xfrm>
            <a:custGeom>
              <a:avLst/>
              <a:gdLst/>
              <a:ahLst/>
              <a:cxnLst/>
              <a:rect l="l" t="t" r="r" b="b"/>
              <a:pathLst>
                <a:path w="46354" h="73025">
                  <a:moveTo>
                    <a:pt x="2540" y="58216"/>
                  </a:moveTo>
                  <a:lnTo>
                    <a:pt x="1905" y="58153"/>
                  </a:lnTo>
                  <a:lnTo>
                    <a:pt x="2032" y="57772"/>
                  </a:lnTo>
                  <a:lnTo>
                    <a:pt x="1638" y="57696"/>
                  </a:lnTo>
                  <a:lnTo>
                    <a:pt x="1422" y="57467"/>
                  </a:lnTo>
                  <a:lnTo>
                    <a:pt x="927" y="56019"/>
                  </a:lnTo>
                  <a:lnTo>
                    <a:pt x="0" y="57759"/>
                  </a:lnTo>
                  <a:lnTo>
                    <a:pt x="1016" y="58229"/>
                  </a:lnTo>
                  <a:lnTo>
                    <a:pt x="749" y="58737"/>
                  </a:lnTo>
                  <a:lnTo>
                    <a:pt x="1460" y="58902"/>
                  </a:lnTo>
                  <a:lnTo>
                    <a:pt x="1790" y="59004"/>
                  </a:lnTo>
                  <a:lnTo>
                    <a:pt x="2413" y="59169"/>
                  </a:lnTo>
                  <a:lnTo>
                    <a:pt x="2540" y="58216"/>
                  </a:lnTo>
                  <a:close/>
                </a:path>
                <a:path w="46354" h="73025">
                  <a:moveTo>
                    <a:pt x="5270" y="67030"/>
                  </a:moveTo>
                  <a:lnTo>
                    <a:pt x="4318" y="67284"/>
                  </a:lnTo>
                  <a:lnTo>
                    <a:pt x="3886" y="67373"/>
                  </a:lnTo>
                  <a:lnTo>
                    <a:pt x="3632" y="67970"/>
                  </a:lnTo>
                  <a:lnTo>
                    <a:pt x="4140" y="68173"/>
                  </a:lnTo>
                  <a:lnTo>
                    <a:pt x="4914" y="68389"/>
                  </a:lnTo>
                  <a:lnTo>
                    <a:pt x="5270" y="67030"/>
                  </a:lnTo>
                  <a:close/>
                </a:path>
                <a:path w="46354" h="73025">
                  <a:moveTo>
                    <a:pt x="6807" y="31407"/>
                  </a:moveTo>
                  <a:lnTo>
                    <a:pt x="5905" y="30226"/>
                  </a:lnTo>
                  <a:lnTo>
                    <a:pt x="5410" y="30645"/>
                  </a:lnTo>
                  <a:lnTo>
                    <a:pt x="4991" y="31051"/>
                  </a:lnTo>
                  <a:lnTo>
                    <a:pt x="5880" y="32232"/>
                  </a:lnTo>
                  <a:lnTo>
                    <a:pt x="6375" y="31800"/>
                  </a:lnTo>
                  <a:lnTo>
                    <a:pt x="6807" y="31407"/>
                  </a:lnTo>
                  <a:close/>
                </a:path>
                <a:path w="46354" h="73025">
                  <a:moveTo>
                    <a:pt x="7188" y="65620"/>
                  </a:moveTo>
                  <a:lnTo>
                    <a:pt x="7023" y="64389"/>
                  </a:lnTo>
                  <a:lnTo>
                    <a:pt x="6286" y="64808"/>
                  </a:lnTo>
                  <a:lnTo>
                    <a:pt x="5435" y="64579"/>
                  </a:lnTo>
                  <a:lnTo>
                    <a:pt x="5651" y="65874"/>
                  </a:lnTo>
                  <a:lnTo>
                    <a:pt x="6426" y="65659"/>
                  </a:lnTo>
                  <a:lnTo>
                    <a:pt x="7188" y="65620"/>
                  </a:lnTo>
                  <a:close/>
                </a:path>
                <a:path w="46354" h="73025">
                  <a:moveTo>
                    <a:pt x="7620" y="21856"/>
                  </a:moveTo>
                  <a:lnTo>
                    <a:pt x="6007" y="21336"/>
                  </a:lnTo>
                  <a:lnTo>
                    <a:pt x="6083" y="22669"/>
                  </a:lnTo>
                  <a:lnTo>
                    <a:pt x="3454" y="23406"/>
                  </a:lnTo>
                  <a:lnTo>
                    <a:pt x="6908" y="25806"/>
                  </a:lnTo>
                  <a:lnTo>
                    <a:pt x="6997" y="23329"/>
                  </a:lnTo>
                  <a:lnTo>
                    <a:pt x="6896" y="22999"/>
                  </a:lnTo>
                  <a:lnTo>
                    <a:pt x="6756" y="22898"/>
                  </a:lnTo>
                  <a:lnTo>
                    <a:pt x="7620" y="21856"/>
                  </a:lnTo>
                  <a:close/>
                </a:path>
                <a:path w="46354" h="73025">
                  <a:moveTo>
                    <a:pt x="9004" y="53022"/>
                  </a:moveTo>
                  <a:lnTo>
                    <a:pt x="8877" y="52298"/>
                  </a:lnTo>
                  <a:lnTo>
                    <a:pt x="8356" y="52374"/>
                  </a:lnTo>
                  <a:lnTo>
                    <a:pt x="7581" y="51587"/>
                  </a:lnTo>
                  <a:lnTo>
                    <a:pt x="6057" y="52920"/>
                  </a:lnTo>
                  <a:lnTo>
                    <a:pt x="6997" y="53708"/>
                  </a:lnTo>
                  <a:lnTo>
                    <a:pt x="7480" y="54190"/>
                  </a:lnTo>
                  <a:lnTo>
                    <a:pt x="8407" y="53784"/>
                  </a:lnTo>
                  <a:lnTo>
                    <a:pt x="8585" y="53174"/>
                  </a:lnTo>
                  <a:lnTo>
                    <a:pt x="9004" y="53022"/>
                  </a:lnTo>
                  <a:close/>
                </a:path>
                <a:path w="46354" h="73025">
                  <a:moveTo>
                    <a:pt x="9055" y="16992"/>
                  </a:moveTo>
                  <a:lnTo>
                    <a:pt x="8763" y="16662"/>
                  </a:lnTo>
                  <a:lnTo>
                    <a:pt x="8153" y="15887"/>
                  </a:lnTo>
                  <a:lnTo>
                    <a:pt x="7620" y="17183"/>
                  </a:lnTo>
                  <a:lnTo>
                    <a:pt x="8382" y="17475"/>
                  </a:lnTo>
                  <a:lnTo>
                    <a:pt x="8902" y="17627"/>
                  </a:lnTo>
                  <a:lnTo>
                    <a:pt x="9055" y="16992"/>
                  </a:lnTo>
                  <a:close/>
                </a:path>
                <a:path w="46354" h="73025">
                  <a:moveTo>
                    <a:pt x="9499" y="11747"/>
                  </a:moveTo>
                  <a:lnTo>
                    <a:pt x="9309" y="11353"/>
                  </a:lnTo>
                  <a:lnTo>
                    <a:pt x="9055" y="11239"/>
                  </a:lnTo>
                  <a:lnTo>
                    <a:pt x="7912" y="11061"/>
                  </a:lnTo>
                  <a:lnTo>
                    <a:pt x="8890" y="13042"/>
                  </a:lnTo>
                  <a:lnTo>
                    <a:pt x="9436" y="12014"/>
                  </a:lnTo>
                  <a:lnTo>
                    <a:pt x="9499" y="11747"/>
                  </a:lnTo>
                  <a:close/>
                </a:path>
                <a:path w="46354" h="73025">
                  <a:moveTo>
                    <a:pt x="10198" y="40170"/>
                  </a:moveTo>
                  <a:lnTo>
                    <a:pt x="9690" y="39992"/>
                  </a:lnTo>
                  <a:lnTo>
                    <a:pt x="9182" y="39814"/>
                  </a:lnTo>
                  <a:lnTo>
                    <a:pt x="8915" y="40601"/>
                  </a:lnTo>
                  <a:lnTo>
                    <a:pt x="9944" y="40944"/>
                  </a:lnTo>
                  <a:lnTo>
                    <a:pt x="10198" y="40170"/>
                  </a:lnTo>
                  <a:close/>
                </a:path>
                <a:path w="46354" h="73025">
                  <a:moveTo>
                    <a:pt x="10223" y="68313"/>
                  </a:moveTo>
                  <a:lnTo>
                    <a:pt x="10172" y="67310"/>
                  </a:lnTo>
                  <a:lnTo>
                    <a:pt x="9664" y="67119"/>
                  </a:lnTo>
                  <a:lnTo>
                    <a:pt x="8966" y="66941"/>
                  </a:lnTo>
                  <a:lnTo>
                    <a:pt x="9017" y="67957"/>
                  </a:lnTo>
                  <a:lnTo>
                    <a:pt x="9525" y="68148"/>
                  </a:lnTo>
                  <a:lnTo>
                    <a:pt x="10223" y="68313"/>
                  </a:lnTo>
                  <a:close/>
                </a:path>
                <a:path w="46354" h="73025">
                  <a:moveTo>
                    <a:pt x="11176" y="57632"/>
                  </a:moveTo>
                  <a:lnTo>
                    <a:pt x="10807" y="57200"/>
                  </a:lnTo>
                  <a:lnTo>
                    <a:pt x="10414" y="56743"/>
                  </a:lnTo>
                  <a:lnTo>
                    <a:pt x="9499" y="57594"/>
                  </a:lnTo>
                  <a:lnTo>
                    <a:pt x="9880" y="58039"/>
                  </a:lnTo>
                  <a:lnTo>
                    <a:pt x="10274" y="58521"/>
                  </a:lnTo>
                  <a:lnTo>
                    <a:pt x="11176" y="57632"/>
                  </a:lnTo>
                  <a:close/>
                </a:path>
                <a:path w="46354" h="73025">
                  <a:moveTo>
                    <a:pt x="11430" y="25603"/>
                  </a:moveTo>
                  <a:lnTo>
                    <a:pt x="10922" y="25450"/>
                  </a:lnTo>
                  <a:lnTo>
                    <a:pt x="10414" y="25273"/>
                  </a:lnTo>
                  <a:lnTo>
                    <a:pt x="10147" y="26060"/>
                  </a:lnTo>
                  <a:lnTo>
                    <a:pt x="10655" y="26238"/>
                  </a:lnTo>
                  <a:lnTo>
                    <a:pt x="11176" y="26390"/>
                  </a:lnTo>
                  <a:lnTo>
                    <a:pt x="11430" y="25603"/>
                  </a:lnTo>
                  <a:close/>
                </a:path>
                <a:path w="46354" h="73025">
                  <a:moveTo>
                    <a:pt x="11785" y="55448"/>
                  </a:moveTo>
                  <a:lnTo>
                    <a:pt x="10845" y="54406"/>
                  </a:lnTo>
                  <a:lnTo>
                    <a:pt x="10388" y="54787"/>
                  </a:lnTo>
                  <a:lnTo>
                    <a:pt x="9931" y="55219"/>
                  </a:lnTo>
                  <a:lnTo>
                    <a:pt x="10858" y="56248"/>
                  </a:lnTo>
                  <a:lnTo>
                    <a:pt x="11328" y="55867"/>
                  </a:lnTo>
                  <a:lnTo>
                    <a:pt x="11785" y="55448"/>
                  </a:lnTo>
                  <a:close/>
                </a:path>
                <a:path w="46354" h="73025">
                  <a:moveTo>
                    <a:pt x="12458" y="45250"/>
                  </a:moveTo>
                  <a:lnTo>
                    <a:pt x="11493" y="44767"/>
                  </a:lnTo>
                  <a:lnTo>
                    <a:pt x="11188" y="44653"/>
                  </a:lnTo>
                  <a:lnTo>
                    <a:pt x="10947" y="44932"/>
                  </a:lnTo>
                  <a:lnTo>
                    <a:pt x="10909" y="45212"/>
                  </a:lnTo>
                  <a:lnTo>
                    <a:pt x="10807" y="46431"/>
                  </a:lnTo>
                  <a:lnTo>
                    <a:pt x="12458" y="45250"/>
                  </a:lnTo>
                  <a:close/>
                </a:path>
                <a:path w="46354" h="73025">
                  <a:moveTo>
                    <a:pt x="12852" y="63093"/>
                  </a:moveTo>
                  <a:lnTo>
                    <a:pt x="12573" y="62852"/>
                  </a:lnTo>
                  <a:lnTo>
                    <a:pt x="12293" y="62801"/>
                  </a:lnTo>
                  <a:lnTo>
                    <a:pt x="11074" y="62712"/>
                  </a:lnTo>
                  <a:lnTo>
                    <a:pt x="12242" y="64350"/>
                  </a:lnTo>
                  <a:lnTo>
                    <a:pt x="12738" y="63398"/>
                  </a:lnTo>
                  <a:lnTo>
                    <a:pt x="12852" y="63093"/>
                  </a:lnTo>
                  <a:close/>
                </a:path>
                <a:path w="46354" h="73025">
                  <a:moveTo>
                    <a:pt x="14986" y="31457"/>
                  </a:moveTo>
                  <a:lnTo>
                    <a:pt x="14439" y="31216"/>
                  </a:lnTo>
                  <a:lnTo>
                    <a:pt x="14478" y="30645"/>
                  </a:lnTo>
                  <a:lnTo>
                    <a:pt x="13982" y="30365"/>
                  </a:lnTo>
                  <a:lnTo>
                    <a:pt x="13512" y="30251"/>
                  </a:lnTo>
                  <a:lnTo>
                    <a:pt x="11671" y="29972"/>
                  </a:lnTo>
                  <a:lnTo>
                    <a:pt x="12522" y="32600"/>
                  </a:lnTo>
                  <a:lnTo>
                    <a:pt x="13995" y="31902"/>
                  </a:lnTo>
                  <a:lnTo>
                    <a:pt x="14478" y="32296"/>
                  </a:lnTo>
                  <a:lnTo>
                    <a:pt x="14986" y="31457"/>
                  </a:lnTo>
                  <a:close/>
                </a:path>
                <a:path w="46354" h="73025">
                  <a:moveTo>
                    <a:pt x="16891" y="44869"/>
                  </a:moveTo>
                  <a:lnTo>
                    <a:pt x="15481" y="45059"/>
                  </a:lnTo>
                  <a:lnTo>
                    <a:pt x="15189" y="45186"/>
                  </a:lnTo>
                  <a:lnTo>
                    <a:pt x="14592" y="45402"/>
                  </a:lnTo>
                  <a:lnTo>
                    <a:pt x="14820" y="45847"/>
                  </a:lnTo>
                  <a:lnTo>
                    <a:pt x="15405" y="46723"/>
                  </a:lnTo>
                  <a:lnTo>
                    <a:pt x="16891" y="44869"/>
                  </a:lnTo>
                  <a:close/>
                </a:path>
                <a:path w="46354" h="73025">
                  <a:moveTo>
                    <a:pt x="17513" y="62179"/>
                  </a:moveTo>
                  <a:lnTo>
                    <a:pt x="17386" y="60896"/>
                  </a:lnTo>
                  <a:lnTo>
                    <a:pt x="16433" y="62179"/>
                  </a:lnTo>
                  <a:lnTo>
                    <a:pt x="16433" y="62826"/>
                  </a:lnTo>
                  <a:lnTo>
                    <a:pt x="16560" y="64109"/>
                  </a:lnTo>
                  <a:lnTo>
                    <a:pt x="17513" y="62826"/>
                  </a:lnTo>
                  <a:lnTo>
                    <a:pt x="17513" y="62179"/>
                  </a:lnTo>
                  <a:close/>
                </a:path>
                <a:path w="46354" h="73025">
                  <a:moveTo>
                    <a:pt x="17907" y="17310"/>
                  </a:moveTo>
                  <a:lnTo>
                    <a:pt x="17678" y="16827"/>
                  </a:lnTo>
                  <a:lnTo>
                    <a:pt x="17348" y="16243"/>
                  </a:lnTo>
                  <a:lnTo>
                    <a:pt x="16637" y="16891"/>
                  </a:lnTo>
                  <a:lnTo>
                    <a:pt x="16878" y="17373"/>
                  </a:lnTo>
                  <a:lnTo>
                    <a:pt x="17195" y="17945"/>
                  </a:lnTo>
                  <a:lnTo>
                    <a:pt x="17907" y="17310"/>
                  </a:lnTo>
                  <a:close/>
                </a:path>
                <a:path w="46354" h="73025">
                  <a:moveTo>
                    <a:pt x="19164" y="50876"/>
                  </a:moveTo>
                  <a:lnTo>
                    <a:pt x="17830" y="49669"/>
                  </a:lnTo>
                  <a:lnTo>
                    <a:pt x="17602" y="49593"/>
                  </a:lnTo>
                  <a:lnTo>
                    <a:pt x="17386" y="49745"/>
                  </a:lnTo>
                  <a:lnTo>
                    <a:pt x="17297" y="49936"/>
                  </a:lnTo>
                  <a:lnTo>
                    <a:pt x="15290" y="51511"/>
                  </a:lnTo>
                  <a:lnTo>
                    <a:pt x="19164" y="50876"/>
                  </a:lnTo>
                  <a:close/>
                </a:path>
                <a:path w="46354" h="73025">
                  <a:moveTo>
                    <a:pt x="19608" y="8166"/>
                  </a:moveTo>
                  <a:lnTo>
                    <a:pt x="19088" y="8001"/>
                  </a:lnTo>
                  <a:lnTo>
                    <a:pt x="18592" y="7835"/>
                  </a:lnTo>
                  <a:lnTo>
                    <a:pt x="18326" y="8623"/>
                  </a:lnTo>
                  <a:lnTo>
                    <a:pt x="18834" y="8775"/>
                  </a:lnTo>
                  <a:lnTo>
                    <a:pt x="19342" y="8953"/>
                  </a:lnTo>
                  <a:lnTo>
                    <a:pt x="19608" y="8166"/>
                  </a:lnTo>
                  <a:close/>
                </a:path>
                <a:path w="46354" h="73025">
                  <a:moveTo>
                    <a:pt x="19939" y="71120"/>
                  </a:moveTo>
                  <a:lnTo>
                    <a:pt x="19481" y="70954"/>
                  </a:lnTo>
                  <a:lnTo>
                    <a:pt x="19177" y="70878"/>
                  </a:lnTo>
                  <a:lnTo>
                    <a:pt x="17856" y="70853"/>
                  </a:lnTo>
                  <a:lnTo>
                    <a:pt x="19329" y="72491"/>
                  </a:lnTo>
                  <a:lnTo>
                    <a:pt x="19799" y="71526"/>
                  </a:lnTo>
                  <a:lnTo>
                    <a:pt x="19939" y="71120"/>
                  </a:lnTo>
                  <a:close/>
                </a:path>
                <a:path w="46354" h="73025">
                  <a:moveTo>
                    <a:pt x="20561" y="9474"/>
                  </a:moveTo>
                  <a:lnTo>
                    <a:pt x="20053" y="9321"/>
                  </a:lnTo>
                  <a:lnTo>
                    <a:pt x="19545" y="9144"/>
                  </a:lnTo>
                  <a:lnTo>
                    <a:pt x="19278" y="9944"/>
                  </a:lnTo>
                  <a:lnTo>
                    <a:pt x="19786" y="10096"/>
                  </a:lnTo>
                  <a:lnTo>
                    <a:pt x="20307" y="10261"/>
                  </a:lnTo>
                  <a:lnTo>
                    <a:pt x="20561" y="9474"/>
                  </a:lnTo>
                  <a:close/>
                </a:path>
                <a:path w="46354" h="73025">
                  <a:moveTo>
                    <a:pt x="21132" y="19342"/>
                  </a:moveTo>
                  <a:lnTo>
                    <a:pt x="19507" y="20815"/>
                  </a:lnTo>
                  <a:lnTo>
                    <a:pt x="20459" y="21297"/>
                  </a:lnTo>
                  <a:lnTo>
                    <a:pt x="20866" y="21437"/>
                  </a:lnTo>
                  <a:lnTo>
                    <a:pt x="21043" y="20967"/>
                  </a:lnTo>
                  <a:lnTo>
                    <a:pt x="21107" y="20675"/>
                  </a:lnTo>
                  <a:lnTo>
                    <a:pt x="21132" y="19342"/>
                  </a:lnTo>
                  <a:close/>
                </a:path>
                <a:path w="46354" h="73025">
                  <a:moveTo>
                    <a:pt x="21742" y="55156"/>
                  </a:moveTo>
                  <a:lnTo>
                    <a:pt x="20205" y="54571"/>
                  </a:lnTo>
                  <a:lnTo>
                    <a:pt x="19710" y="54571"/>
                  </a:lnTo>
                  <a:lnTo>
                    <a:pt x="18542" y="53568"/>
                  </a:lnTo>
                  <a:lnTo>
                    <a:pt x="18910" y="54838"/>
                  </a:lnTo>
                  <a:lnTo>
                    <a:pt x="19316" y="55943"/>
                  </a:lnTo>
                  <a:lnTo>
                    <a:pt x="21742" y="55156"/>
                  </a:lnTo>
                  <a:close/>
                </a:path>
                <a:path w="46354" h="73025">
                  <a:moveTo>
                    <a:pt x="22783" y="69786"/>
                  </a:moveTo>
                  <a:lnTo>
                    <a:pt x="22504" y="69545"/>
                  </a:lnTo>
                  <a:lnTo>
                    <a:pt x="22225" y="69507"/>
                  </a:lnTo>
                  <a:lnTo>
                    <a:pt x="21018" y="69405"/>
                  </a:lnTo>
                  <a:lnTo>
                    <a:pt x="22174" y="71043"/>
                  </a:lnTo>
                  <a:lnTo>
                    <a:pt x="22669" y="70091"/>
                  </a:lnTo>
                  <a:lnTo>
                    <a:pt x="22783" y="69786"/>
                  </a:lnTo>
                  <a:close/>
                </a:path>
                <a:path w="46354" h="73025">
                  <a:moveTo>
                    <a:pt x="23279" y="39611"/>
                  </a:moveTo>
                  <a:lnTo>
                    <a:pt x="22072" y="38938"/>
                  </a:lnTo>
                  <a:lnTo>
                    <a:pt x="21450" y="39497"/>
                  </a:lnTo>
                  <a:lnTo>
                    <a:pt x="21691" y="37642"/>
                  </a:lnTo>
                  <a:lnTo>
                    <a:pt x="19570" y="40017"/>
                  </a:lnTo>
                  <a:lnTo>
                    <a:pt x="21259" y="39738"/>
                  </a:lnTo>
                  <a:lnTo>
                    <a:pt x="20701" y="40817"/>
                  </a:lnTo>
                  <a:lnTo>
                    <a:pt x="22606" y="41567"/>
                  </a:lnTo>
                  <a:lnTo>
                    <a:pt x="22974" y="40436"/>
                  </a:lnTo>
                  <a:lnTo>
                    <a:pt x="23279" y="39611"/>
                  </a:lnTo>
                  <a:close/>
                </a:path>
                <a:path w="46354" h="73025">
                  <a:moveTo>
                    <a:pt x="23533" y="55968"/>
                  </a:moveTo>
                  <a:lnTo>
                    <a:pt x="22504" y="55435"/>
                  </a:lnTo>
                  <a:lnTo>
                    <a:pt x="22237" y="55359"/>
                  </a:lnTo>
                  <a:lnTo>
                    <a:pt x="21856" y="55549"/>
                  </a:lnTo>
                  <a:lnTo>
                    <a:pt x="21742" y="55816"/>
                  </a:lnTo>
                  <a:lnTo>
                    <a:pt x="21564" y="56972"/>
                  </a:lnTo>
                  <a:lnTo>
                    <a:pt x="23533" y="55968"/>
                  </a:lnTo>
                  <a:close/>
                </a:path>
                <a:path w="46354" h="73025">
                  <a:moveTo>
                    <a:pt x="23914" y="14998"/>
                  </a:moveTo>
                  <a:lnTo>
                    <a:pt x="23863" y="13995"/>
                  </a:lnTo>
                  <a:lnTo>
                    <a:pt x="23355" y="13792"/>
                  </a:lnTo>
                  <a:lnTo>
                    <a:pt x="22656" y="13627"/>
                  </a:lnTo>
                  <a:lnTo>
                    <a:pt x="22707" y="14630"/>
                  </a:lnTo>
                  <a:lnTo>
                    <a:pt x="23202" y="14820"/>
                  </a:lnTo>
                  <a:lnTo>
                    <a:pt x="23914" y="14998"/>
                  </a:lnTo>
                  <a:close/>
                </a:path>
                <a:path w="46354" h="73025">
                  <a:moveTo>
                    <a:pt x="24333" y="65112"/>
                  </a:moveTo>
                  <a:lnTo>
                    <a:pt x="24053" y="64858"/>
                  </a:lnTo>
                  <a:lnTo>
                    <a:pt x="23774" y="64820"/>
                  </a:lnTo>
                  <a:lnTo>
                    <a:pt x="22567" y="64719"/>
                  </a:lnTo>
                  <a:lnTo>
                    <a:pt x="23723" y="66370"/>
                  </a:lnTo>
                  <a:lnTo>
                    <a:pt x="24218" y="65417"/>
                  </a:lnTo>
                  <a:lnTo>
                    <a:pt x="24333" y="65112"/>
                  </a:lnTo>
                  <a:close/>
                </a:path>
                <a:path w="46354" h="73025">
                  <a:moveTo>
                    <a:pt x="24561" y="27152"/>
                  </a:moveTo>
                  <a:lnTo>
                    <a:pt x="24091" y="26974"/>
                  </a:lnTo>
                  <a:lnTo>
                    <a:pt x="23787" y="26898"/>
                  </a:lnTo>
                  <a:lnTo>
                    <a:pt x="22466" y="26873"/>
                  </a:lnTo>
                  <a:lnTo>
                    <a:pt x="23939" y="28498"/>
                  </a:lnTo>
                  <a:lnTo>
                    <a:pt x="24409" y="27559"/>
                  </a:lnTo>
                  <a:lnTo>
                    <a:pt x="24561" y="27152"/>
                  </a:lnTo>
                  <a:close/>
                </a:path>
                <a:path w="46354" h="73025">
                  <a:moveTo>
                    <a:pt x="24599" y="35356"/>
                  </a:moveTo>
                  <a:lnTo>
                    <a:pt x="24041" y="35166"/>
                  </a:lnTo>
                  <a:lnTo>
                    <a:pt x="23482" y="34975"/>
                  </a:lnTo>
                  <a:lnTo>
                    <a:pt x="23101" y="36131"/>
                  </a:lnTo>
                  <a:lnTo>
                    <a:pt x="23660" y="36322"/>
                  </a:lnTo>
                  <a:lnTo>
                    <a:pt x="24218" y="36512"/>
                  </a:lnTo>
                  <a:lnTo>
                    <a:pt x="24599" y="35356"/>
                  </a:lnTo>
                  <a:close/>
                </a:path>
                <a:path w="46354" h="73025">
                  <a:moveTo>
                    <a:pt x="25349" y="1993"/>
                  </a:moveTo>
                  <a:lnTo>
                    <a:pt x="24917" y="800"/>
                  </a:lnTo>
                  <a:lnTo>
                    <a:pt x="25095" y="355"/>
                  </a:lnTo>
                  <a:lnTo>
                    <a:pt x="24447" y="0"/>
                  </a:lnTo>
                  <a:lnTo>
                    <a:pt x="24180" y="406"/>
                  </a:lnTo>
                  <a:lnTo>
                    <a:pt x="23495" y="1282"/>
                  </a:lnTo>
                  <a:lnTo>
                    <a:pt x="25349" y="1993"/>
                  </a:lnTo>
                  <a:close/>
                </a:path>
                <a:path w="46354" h="73025">
                  <a:moveTo>
                    <a:pt x="26593" y="48590"/>
                  </a:moveTo>
                  <a:lnTo>
                    <a:pt x="26035" y="48399"/>
                  </a:lnTo>
                  <a:lnTo>
                    <a:pt x="25476" y="48209"/>
                  </a:lnTo>
                  <a:lnTo>
                    <a:pt x="25095" y="49364"/>
                  </a:lnTo>
                  <a:lnTo>
                    <a:pt x="25654" y="49555"/>
                  </a:lnTo>
                  <a:lnTo>
                    <a:pt x="26212" y="49745"/>
                  </a:lnTo>
                  <a:lnTo>
                    <a:pt x="26593" y="48590"/>
                  </a:lnTo>
                  <a:close/>
                </a:path>
                <a:path w="46354" h="73025">
                  <a:moveTo>
                    <a:pt x="26682" y="65532"/>
                  </a:moveTo>
                  <a:lnTo>
                    <a:pt x="25742" y="65786"/>
                  </a:lnTo>
                  <a:lnTo>
                    <a:pt x="25298" y="65887"/>
                  </a:lnTo>
                  <a:lnTo>
                    <a:pt x="25057" y="66471"/>
                  </a:lnTo>
                  <a:lnTo>
                    <a:pt x="25552" y="66687"/>
                  </a:lnTo>
                  <a:lnTo>
                    <a:pt x="26327" y="66890"/>
                  </a:lnTo>
                  <a:lnTo>
                    <a:pt x="26682" y="65532"/>
                  </a:lnTo>
                  <a:close/>
                </a:path>
                <a:path w="46354" h="73025">
                  <a:moveTo>
                    <a:pt x="27051" y="18808"/>
                  </a:moveTo>
                  <a:lnTo>
                    <a:pt x="26847" y="18364"/>
                  </a:lnTo>
                  <a:lnTo>
                    <a:pt x="26009" y="16941"/>
                  </a:lnTo>
                  <a:lnTo>
                    <a:pt x="24320" y="19113"/>
                  </a:lnTo>
                  <a:lnTo>
                    <a:pt x="25768" y="19697"/>
                  </a:lnTo>
                  <a:lnTo>
                    <a:pt x="25692" y="20027"/>
                  </a:lnTo>
                  <a:lnTo>
                    <a:pt x="22974" y="18630"/>
                  </a:lnTo>
                  <a:lnTo>
                    <a:pt x="24803" y="23761"/>
                  </a:lnTo>
                  <a:lnTo>
                    <a:pt x="25908" y="20688"/>
                  </a:lnTo>
                  <a:lnTo>
                    <a:pt x="26581" y="21069"/>
                  </a:lnTo>
                  <a:lnTo>
                    <a:pt x="26720" y="20066"/>
                  </a:lnTo>
                  <a:lnTo>
                    <a:pt x="26416" y="19659"/>
                  </a:lnTo>
                  <a:lnTo>
                    <a:pt x="26847" y="19431"/>
                  </a:lnTo>
                  <a:lnTo>
                    <a:pt x="27051" y="18808"/>
                  </a:lnTo>
                  <a:close/>
                </a:path>
                <a:path w="46354" h="73025">
                  <a:moveTo>
                    <a:pt x="27127" y="61353"/>
                  </a:moveTo>
                  <a:lnTo>
                    <a:pt x="26098" y="60820"/>
                  </a:lnTo>
                  <a:lnTo>
                    <a:pt x="25831" y="60744"/>
                  </a:lnTo>
                  <a:lnTo>
                    <a:pt x="25450" y="60934"/>
                  </a:lnTo>
                  <a:lnTo>
                    <a:pt x="25336" y="61201"/>
                  </a:lnTo>
                  <a:lnTo>
                    <a:pt x="25158" y="62344"/>
                  </a:lnTo>
                  <a:lnTo>
                    <a:pt x="27127" y="61353"/>
                  </a:lnTo>
                  <a:close/>
                </a:path>
                <a:path w="46354" h="73025">
                  <a:moveTo>
                    <a:pt x="27660" y="39471"/>
                  </a:moveTo>
                  <a:lnTo>
                    <a:pt x="25742" y="40093"/>
                  </a:lnTo>
                  <a:lnTo>
                    <a:pt x="26771" y="40754"/>
                  </a:lnTo>
                  <a:lnTo>
                    <a:pt x="27025" y="40881"/>
                  </a:lnTo>
                  <a:lnTo>
                    <a:pt x="27381" y="40868"/>
                  </a:lnTo>
                  <a:lnTo>
                    <a:pt x="27482" y="40551"/>
                  </a:lnTo>
                  <a:lnTo>
                    <a:pt x="27660" y="39471"/>
                  </a:lnTo>
                  <a:close/>
                </a:path>
                <a:path w="46354" h="73025">
                  <a:moveTo>
                    <a:pt x="27863" y="9004"/>
                  </a:moveTo>
                  <a:lnTo>
                    <a:pt x="27241" y="7086"/>
                  </a:lnTo>
                  <a:lnTo>
                    <a:pt x="26593" y="8115"/>
                  </a:lnTo>
                  <a:lnTo>
                    <a:pt x="26466" y="8369"/>
                  </a:lnTo>
                  <a:lnTo>
                    <a:pt x="26479" y="8712"/>
                  </a:lnTo>
                  <a:lnTo>
                    <a:pt x="26797" y="8813"/>
                  </a:lnTo>
                  <a:lnTo>
                    <a:pt x="27863" y="9004"/>
                  </a:lnTo>
                  <a:close/>
                </a:path>
                <a:path w="46354" h="73025">
                  <a:moveTo>
                    <a:pt x="28409" y="56184"/>
                  </a:moveTo>
                  <a:lnTo>
                    <a:pt x="27889" y="56007"/>
                  </a:lnTo>
                  <a:lnTo>
                    <a:pt x="27393" y="55829"/>
                  </a:lnTo>
                  <a:lnTo>
                    <a:pt x="27127" y="56616"/>
                  </a:lnTo>
                  <a:lnTo>
                    <a:pt x="28143" y="56972"/>
                  </a:lnTo>
                  <a:lnTo>
                    <a:pt x="28409" y="56184"/>
                  </a:lnTo>
                  <a:close/>
                </a:path>
                <a:path w="46354" h="73025">
                  <a:moveTo>
                    <a:pt x="30530" y="11963"/>
                  </a:moveTo>
                  <a:lnTo>
                    <a:pt x="29997" y="11798"/>
                  </a:lnTo>
                  <a:lnTo>
                    <a:pt x="29451" y="11607"/>
                  </a:lnTo>
                  <a:lnTo>
                    <a:pt x="29133" y="12598"/>
                  </a:lnTo>
                  <a:lnTo>
                    <a:pt x="30213" y="12941"/>
                  </a:lnTo>
                  <a:lnTo>
                    <a:pt x="30530" y="11963"/>
                  </a:lnTo>
                  <a:close/>
                </a:path>
                <a:path w="46354" h="73025">
                  <a:moveTo>
                    <a:pt x="31178" y="25603"/>
                  </a:moveTo>
                  <a:lnTo>
                    <a:pt x="30543" y="24892"/>
                  </a:lnTo>
                  <a:lnTo>
                    <a:pt x="30048" y="25120"/>
                  </a:lnTo>
                  <a:lnTo>
                    <a:pt x="29476" y="25450"/>
                  </a:lnTo>
                  <a:lnTo>
                    <a:pt x="30111" y="26162"/>
                  </a:lnTo>
                  <a:lnTo>
                    <a:pt x="30594" y="25933"/>
                  </a:lnTo>
                  <a:lnTo>
                    <a:pt x="31178" y="25603"/>
                  </a:lnTo>
                  <a:close/>
                </a:path>
                <a:path w="46354" h="73025">
                  <a:moveTo>
                    <a:pt x="31191" y="61429"/>
                  </a:moveTo>
                  <a:lnTo>
                    <a:pt x="30949" y="60934"/>
                  </a:lnTo>
                  <a:lnTo>
                    <a:pt x="30619" y="60363"/>
                  </a:lnTo>
                  <a:lnTo>
                    <a:pt x="29921" y="61010"/>
                  </a:lnTo>
                  <a:lnTo>
                    <a:pt x="30149" y="61493"/>
                  </a:lnTo>
                  <a:lnTo>
                    <a:pt x="30480" y="62077"/>
                  </a:lnTo>
                  <a:lnTo>
                    <a:pt x="31191" y="61429"/>
                  </a:lnTo>
                  <a:close/>
                </a:path>
                <a:path w="46354" h="73025">
                  <a:moveTo>
                    <a:pt x="31191" y="41097"/>
                  </a:moveTo>
                  <a:lnTo>
                    <a:pt x="30403" y="39103"/>
                  </a:lnTo>
                  <a:lnTo>
                    <a:pt x="30137" y="39039"/>
                  </a:lnTo>
                  <a:lnTo>
                    <a:pt x="27990" y="38874"/>
                  </a:lnTo>
                  <a:lnTo>
                    <a:pt x="31191" y="41097"/>
                  </a:lnTo>
                  <a:close/>
                </a:path>
                <a:path w="46354" h="73025">
                  <a:moveTo>
                    <a:pt x="31305" y="36004"/>
                  </a:moveTo>
                  <a:lnTo>
                    <a:pt x="30289" y="35648"/>
                  </a:lnTo>
                  <a:lnTo>
                    <a:pt x="30022" y="36449"/>
                  </a:lnTo>
                  <a:lnTo>
                    <a:pt x="30530" y="36614"/>
                  </a:lnTo>
                  <a:lnTo>
                    <a:pt x="31038" y="36791"/>
                  </a:lnTo>
                  <a:lnTo>
                    <a:pt x="31305" y="36004"/>
                  </a:lnTo>
                  <a:close/>
                </a:path>
                <a:path w="46354" h="73025">
                  <a:moveTo>
                    <a:pt x="31445" y="29806"/>
                  </a:moveTo>
                  <a:lnTo>
                    <a:pt x="29260" y="29718"/>
                  </a:lnTo>
                  <a:lnTo>
                    <a:pt x="29095" y="29692"/>
                  </a:lnTo>
                  <a:lnTo>
                    <a:pt x="28917" y="29502"/>
                  </a:lnTo>
                  <a:lnTo>
                    <a:pt x="28562" y="29502"/>
                  </a:lnTo>
                  <a:lnTo>
                    <a:pt x="28422" y="29730"/>
                  </a:lnTo>
                  <a:lnTo>
                    <a:pt x="28003" y="31508"/>
                  </a:lnTo>
                  <a:lnTo>
                    <a:pt x="31445" y="29806"/>
                  </a:lnTo>
                  <a:close/>
                </a:path>
                <a:path w="46354" h="73025">
                  <a:moveTo>
                    <a:pt x="32677" y="48590"/>
                  </a:moveTo>
                  <a:lnTo>
                    <a:pt x="32296" y="48145"/>
                  </a:lnTo>
                  <a:lnTo>
                    <a:pt x="31889" y="47688"/>
                  </a:lnTo>
                  <a:lnTo>
                    <a:pt x="31000" y="48552"/>
                  </a:lnTo>
                  <a:lnTo>
                    <a:pt x="31369" y="48996"/>
                  </a:lnTo>
                  <a:lnTo>
                    <a:pt x="31775" y="49453"/>
                  </a:lnTo>
                  <a:lnTo>
                    <a:pt x="32677" y="48590"/>
                  </a:lnTo>
                  <a:close/>
                </a:path>
                <a:path w="46354" h="73025">
                  <a:moveTo>
                    <a:pt x="34213" y="22415"/>
                  </a:moveTo>
                  <a:lnTo>
                    <a:pt x="32321" y="20332"/>
                  </a:lnTo>
                  <a:lnTo>
                    <a:pt x="31661" y="21094"/>
                  </a:lnTo>
                  <a:lnTo>
                    <a:pt x="31369" y="21717"/>
                  </a:lnTo>
                  <a:lnTo>
                    <a:pt x="32219" y="21869"/>
                  </a:lnTo>
                  <a:lnTo>
                    <a:pt x="32613" y="22161"/>
                  </a:lnTo>
                  <a:lnTo>
                    <a:pt x="34213" y="22415"/>
                  </a:lnTo>
                  <a:close/>
                </a:path>
                <a:path w="46354" h="73025">
                  <a:moveTo>
                    <a:pt x="34251" y="3606"/>
                  </a:moveTo>
                  <a:lnTo>
                    <a:pt x="33616" y="3314"/>
                  </a:lnTo>
                  <a:lnTo>
                    <a:pt x="32918" y="2781"/>
                  </a:lnTo>
                  <a:lnTo>
                    <a:pt x="32651" y="3848"/>
                  </a:lnTo>
                  <a:lnTo>
                    <a:pt x="33286" y="4140"/>
                  </a:lnTo>
                  <a:lnTo>
                    <a:pt x="33985" y="4673"/>
                  </a:lnTo>
                  <a:lnTo>
                    <a:pt x="34251" y="3606"/>
                  </a:lnTo>
                  <a:close/>
                </a:path>
                <a:path w="46354" h="73025">
                  <a:moveTo>
                    <a:pt x="35267" y="14058"/>
                  </a:moveTo>
                  <a:lnTo>
                    <a:pt x="34988" y="13817"/>
                  </a:lnTo>
                  <a:lnTo>
                    <a:pt x="34721" y="13779"/>
                  </a:lnTo>
                  <a:lnTo>
                    <a:pt x="33502" y="13690"/>
                  </a:lnTo>
                  <a:lnTo>
                    <a:pt x="34671" y="15328"/>
                  </a:lnTo>
                  <a:lnTo>
                    <a:pt x="35166" y="14363"/>
                  </a:lnTo>
                  <a:lnTo>
                    <a:pt x="35267" y="14058"/>
                  </a:lnTo>
                  <a:close/>
                </a:path>
                <a:path w="46354" h="73025">
                  <a:moveTo>
                    <a:pt x="35433" y="36753"/>
                  </a:moveTo>
                  <a:lnTo>
                    <a:pt x="35077" y="34112"/>
                  </a:lnTo>
                  <a:lnTo>
                    <a:pt x="34112" y="34467"/>
                  </a:lnTo>
                  <a:lnTo>
                    <a:pt x="33591" y="34798"/>
                  </a:lnTo>
                  <a:lnTo>
                    <a:pt x="34124" y="35318"/>
                  </a:lnTo>
                  <a:lnTo>
                    <a:pt x="34277" y="35737"/>
                  </a:lnTo>
                  <a:lnTo>
                    <a:pt x="35433" y="36753"/>
                  </a:lnTo>
                  <a:close/>
                </a:path>
                <a:path w="46354" h="73025">
                  <a:moveTo>
                    <a:pt x="37350" y="54825"/>
                  </a:moveTo>
                  <a:lnTo>
                    <a:pt x="37147" y="54051"/>
                  </a:lnTo>
                  <a:lnTo>
                    <a:pt x="36652" y="54165"/>
                  </a:lnTo>
                  <a:lnTo>
                    <a:pt x="35394" y="54330"/>
                  </a:lnTo>
                  <a:lnTo>
                    <a:pt x="36309" y="56400"/>
                  </a:lnTo>
                  <a:lnTo>
                    <a:pt x="36804" y="55029"/>
                  </a:lnTo>
                  <a:lnTo>
                    <a:pt x="37350" y="54825"/>
                  </a:lnTo>
                  <a:close/>
                </a:path>
                <a:path w="46354" h="73025">
                  <a:moveTo>
                    <a:pt x="37414" y="32016"/>
                  </a:moveTo>
                  <a:lnTo>
                    <a:pt x="37033" y="31572"/>
                  </a:lnTo>
                  <a:lnTo>
                    <a:pt x="36639" y="31102"/>
                  </a:lnTo>
                  <a:lnTo>
                    <a:pt x="35737" y="31978"/>
                  </a:lnTo>
                  <a:lnTo>
                    <a:pt x="36499" y="32880"/>
                  </a:lnTo>
                  <a:lnTo>
                    <a:pt x="37414" y="32016"/>
                  </a:lnTo>
                  <a:close/>
                </a:path>
                <a:path w="46354" h="73025">
                  <a:moveTo>
                    <a:pt x="37553" y="38023"/>
                  </a:moveTo>
                  <a:lnTo>
                    <a:pt x="37312" y="37528"/>
                  </a:lnTo>
                  <a:lnTo>
                    <a:pt x="36982" y="36944"/>
                  </a:lnTo>
                  <a:lnTo>
                    <a:pt x="36283" y="37579"/>
                  </a:lnTo>
                  <a:lnTo>
                    <a:pt x="36512" y="38074"/>
                  </a:lnTo>
                  <a:lnTo>
                    <a:pt x="36842" y="38658"/>
                  </a:lnTo>
                  <a:lnTo>
                    <a:pt x="37553" y="38023"/>
                  </a:lnTo>
                  <a:close/>
                </a:path>
                <a:path w="46354" h="73025">
                  <a:moveTo>
                    <a:pt x="37782" y="4216"/>
                  </a:moveTo>
                  <a:lnTo>
                    <a:pt x="37426" y="3657"/>
                  </a:lnTo>
                  <a:lnTo>
                    <a:pt x="37274" y="3378"/>
                  </a:lnTo>
                  <a:lnTo>
                    <a:pt x="36271" y="2400"/>
                  </a:lnTo>
                  <a:lnTo>
                    <a:pt x="36334" y="4749"/>
                  </a:lnTo>
                  <a:lnTo>
                    <a:pt x="37325" y="4419"/>
                  </a:lnTo>
                  <a:lnTo>
                    <a:pt x="37782" y="4216"/>
                  </a:lnTo>
                  <a:close/>
                </a:path>
                <a:path w="46354" h="73025">
                  <a:moveTo>
                    <a:pt x="38087" y="27825"/>
                  </a:moveTo>
                  <a:lnTo>
                    <a:pt x="36918" y="26174"/>
                  </a:lnTo>
                  <a:lnTo>
                    <a:pt x="36423" y="27139"/>
                  </a:lnTo>
                  <a:lnTo>
                    <a:pt x="36309" y="27457"/>
                  </a:lnTo>
                  <a:lnTo>
                    <a:pt x="36588" y="27686"/>
                  </a:lnTo>
                  <a:lnTo>
                    <a:pt x="36868" y="27736"/>
                  </a:lnTo>
                  <a:lnTo>
                    <a:pt x="38087" y="27825"/>
                  </a:lnTo>
                  <a:close/>
                </a:path>
                <a:path w="46354" h="73025">
                  <a:moveTo>
                    <a:pt x="38912" y="41325"/>
                  </a:moveTo>
                  <a:lnTo>
                    <a:pt x="38404" y="41148"/>
                  </a:lnTo>
                  <a:lnTo>
                    <a:pt x="37896" y="40970"/>
                  </a:lnTo>
                  <a:lnTo>
                    <a:pt x="37630" y="41757"/>
                  </a:lnTo>
                  <a:lnTo>
                    <a:pt x="38646" y="42100"/>
                  </a:lnTo>
                  <a:lnTo>
                    <a:pt x="38912" y="41325"/>
                  </a:lnTo>
                  <a:close/>
                </a:path>
                <a:path w="46354" h="73025">
                  <a:moveTo>
                    <a:pt x="38938" y="14986"/>
                  </a:moveTo>
                  <a:lnTo>
                    <a:pt x="38849" y="12598"/>
                  </a:lnTo>
                  <a:lnTo>
                    <a:pt x="37871" y="12954"/>
                  </a:lnTo>
                  <a:lnTo>
                    <a:pt x="37426" y="13208"/>
                  </a:lnTo>
                  <a:lnTo>
                    <a:pt x="37757" y="13665"/>
                  </a:lnTo>
                  <a:lnTo>
                    <a:pt x="37922" y="13995"/>
                  </a:lnTo>
                  <a:lnTo>
                    <a:pt x="38938" y="14986"/>
                  </a:lnTo>
                  <a:close/>
                </a:path>
                <a:path w="46354" h="73025">
                  <a:moveTo>
                    <a:pt x="39636" y="20878"/>
                  </a:moveTo>
                  <a:lnTo>
                    <a:pt x="38100" y="21082"/>
                  </a:lnTo>
                  <a:lnTo>
                    <a:pt x="37934" y="21056"/>
                  </a:lnTo>
                  <a:lnTo>
                    <a:pt x="37528" y="20612"/>
                  </a:lnTo>
                  <a:lnTo>
                    <a:pt x="36868" y="21285"/>
                  </a:lnTo>
                  <a:lnTo>
                    <a:pt x="37376" y="21678"/>
                  </a:lnTo>
                  <a:lnTo>
                    <a:pt x="38188" y="22580"/>
                  </a:lnTo>
                  <a:lnTo>
                    <a:pt x="39636" y="20878"/>
                  </a:lnTo>
                  <a:close/>
                </a:path>
                <a:path w="46354" h="73025">
                  <a:moveTo>
                    <a:pt x="40436" y="47917"/>
                  </a:moveTo>
                  <a:lnTo>
                    <a:pt x="39484" y="47472"/>
                  </a:lnTo>
                  <a:lnTo>
                    <a:pt x="39014" y="47307"/>
                  </a:lnTo>
                  <a:lnTo>
                    <a:pt x="38887" y="47980"/>
                  </a:lnTo>
                  <a:lnTo>
                    <a:pt x="38785" y="48285"/>
                  </a:lnTo>
                  <a:lnTo>
                    <a:pt x="38811" y="49720"/>
                  </a:lnTo>
                  <a:lnTo>
                    <a:pt x="40436" y="47917"/>
                  </a:lnTo>
                  <a:close/>
                </a:path>
                <a:path w="46354" h="73025">
                  <a:moveTo>
                    <a:pt x="41008" y="41617"/>
                  </a:moveTo>
                  <a:lnTo>
                    <a:pt x="40500" y="41440"/>
                  </a:lnTo>
                  <a:lnTo>
                    <a:pt x="39992" y="41262"/>
                  </a:lnTo>
                  <a:lnTo>
                    <a:pt x="39725" y="42049"/>
                  </a:lnTo>
                  <a:lnTo>
                    <a:pt x="40741" y="42392"/>
                  </a:lnTo>
                  <a:lnTo>
                    <a:pt x="41008" y="41617"/>
                  </a:lnTo>
                  <a:close/>
                </a:path>
                <a:path w="46354" h="73025">
                  <a:moveTo>
                    <a:pt x="41084" y="31864"/>
                  </a:moveTo>
                  <a:lnTo>
                    <a:pt x="40551" y="31686"/>
                  </a:lnTo>
                  <a:lnTo>
                    <a:pt x="40005" y="31496"/>
                  </a:lnTo>
                  <a:lnTo>
                    <a:pt x="39674" y="32473"/>
                  </a:lnTo>
                  <a:lnTo>
                    <a:pt x="40220" y="32651"/>
                  </a:lnTo>
                  <a:lnTo>
                    <a:pt x="40754" y="32842"/>
                  </a:lnTo>
                  <a:lnTo>
                    <a:pt x="41084" y="31864"/>
                  </a:lnTo>
                  <a:close/>
                </a:path>
                <a:path w="46354" h="73025">
                  <a:moveTo>
                    <a:pt x="42545" y="8356"/>
                  </a:moveTo>
                  <a:lnTo>
                    <a:pt x="41376" y="6692"/>
                  </a:lnTo>
                  <a:lnTo>
                    <a:pt x="40881" y="7670"/>
                  </a:lnTo>
                  <a:lnTo>
                    <a:pt x="40779" y="7962"/>
                  </a:lnTo>
                  <a:lnTo>
                    <a:pt x="41059" y="8216"/>
                  </a:lnTo>
                  <a:lnTo>
                    <a:pt x="41325" y="8255"/>
                  </a:lnTo>
                  <a:lnTo>
                    <a:pt x="42545" y="8356"/>
                  </a:lnTo>
                  <a:close/>
                </a:path>
                <a:path w="46354" h="73025">
                  <a:moveTo>
                    <a:pt x="43205" y="23202"/>
                  </a:moveTo>
                  <a:lnTo>
                    <a:pt x="42214" y="22872"/>
                  </a:lnTo>
                  <a:lnTo>
                    <a:pt x="42037" y="23418"/>
                  </a:lnTo>
                  <a:lnTo>
                    <a:pt x="41859" y="23952"/>
                  </a:lnTo>
                  <a:lnTo>
                    <a:pt x="42837" y="24282"/>
                  </a:lnTo>
                  <a:lnTo>
                    <a:pt x="43014" y="23749"/>
                  </a:lnTo>
                  <a:lnTo>
                    <a:pt x="43205" y="23202"/>
                  </a:lnTo>
                  <a:close/>
                </a:path>
                <a:path w="46354" h="73025">
                  <a:moveTo>
                    <a:pt x="43421" y="19621"/>
                  </a:moveTo>
                  <a:lnTo>
                    <a:pt x="41630" y="19215"/>
                  </a:lnTo>
                  <a:lnTo>
                    <a:pt x="41605" y="18618"/>
                  </a:lnTo>
                  <a:lnTo>
                    <a:pt x="40767" y="18580"/>
                  </a:lnTo>
                  <a:lnTo>
                    <a:pt x="40741" y="19113"/>
                  </a:lnTo>
                  <a:lnTo>
                    <a:pt x="40576" y="20777"/>
                  </a:lnTo>
                  <a:lnTo>
                    <a:pt x="43421" y="19621"/>
                  </a:lnTo>
                  <a:close/>
                </a:path>
                <a:path w="46354" h="73025">
                  <a:moveTo>
                    <a:pt x="43713" y="39547"/>
                  </a:moveTo>
                  <a:lnTo>
                    <a:pt x="41897" y="38481"/>
                  </a:lnTo>
                  <a:lnTo>
                    <a:pt x="42151" y="39725"/>
                  </a:lnTo>
                  <a:lnTo>
                    <a:pt x="42240" y="40005"/>
                  </a:lnTo>
                  <a:lnTo>
                    <a:pt x="42506" y="40322"/>
                  </a:lnTo>
                  <a:lnTo>
                    <a:pt x="42824" y="40157"/>
                  </a:lnTo>
                  <a:lnTo>
                    <a:pt x="43713" y="39547"/>
                  </a:lnTo>
                  <a:close/>
                </a:path>
                <a:path w="46354" h="73025">
                  <a:moveTo>
                    <a:pt x="43789" y="26174"/>
                  </a:moveTo>
                  <a:lnTo>
                    <a:pt x="43218" y="25984"/>
                  </a:lnTo>
                  <a:lnTo>
                    <a:pt x="42672" y="25793"/>
                  </a:lnTo>
                  <a:lnTo>
                    <a:pt x="42291" y="26949"/>
                  </a:lnTo>
                  <a:lnTo>
                    <a:pt x="42849" y="27139"/>
                  </a:lnTo>
                  <a:lnTo>
                    <a:pt x="43408" y="27317"/>
                  </a:lnTo>
                  <a:lnTo>
                    <a:pt x="43789" y="26174"/>
                  </a:lnTo>
                  <a:close/>
                </a:path>
                <a:path w="46354" h="73025">
                  <a:moveTo>
                    <a:pt x="44030" y="15582"/>
                  </a:moveTo>
                  <a:lnTo>
                    <a:pt x="43827" y="14338"/>
                  </a:lnTo>
                  <a:lnTo>
                    <a:pt x="43230" y="14465"/>
                  </a:lnTo>
                  <a:lnTo>
                    <a:pt x="42672" y="14592"/>
                  </a:lnTo>
                  <a:lnTo>
                    <a:pt x="42862" y="15836"/>
                  </a:lnTo>
                  <a:lnTo>
                    <a:pt x="43472" y="15709"/>
                  </a:lnTo>
                  <a:lnTo>
                    <a:pt x="44030" y="15582"/>
                  </a:lnTo>
                  <a:close/>
                </a:path>
                <a:path w="46354" h="73025">
                  <a:moveTo>
                    <a:pt x="44069" y="43548"/>
                  </a:moveTo>
                  <a:lnTo>
                    <a:pt x="43129" y="43116"/>
                  </a:lnTo>
                  <a:lnTo>
                    <a:pt x="42659" y="42938"/>
                  </a:lnTo>
                  <a:lnTo>
                    <a:pt x="42532" y="43611"/>
                  </a:lnTo>
                  <a:lnTo>
                    <a:pt x="42430" y="43916"/>
                  </a:lnTo>
                  <a:lnTo>
                    <a:pt x="42456" y="45339"/>
                  </a:lnTo>
                  <a:lnTo>
                    <a:pt x="44069" y="43548"/>
                  </a:lnTo>
                  <a:close/>
                </a:path>
                <a:path w="46354" h="73025">
                  <a:moveTo>
                    <a:pt x="44157" y="32067"/>
                  </a:moveTo>
                  <a:lnTo>
                    <a:pt x="43649" y="31915"/>
                  </a:lnTo>
                  <a:lnTo>
                    <a:pt x="43141" y="31737"/>
                  </a:lnTo>
                  <a:lnTo>
                    <a:pt x="42887" y="32537"/>
                  </a:lnTo>
                  <a:lnTo>
                    <a:pt x="43395" y="32702"/>
                  </a:lnTo>
                  <a:lnTo>
                    <a:pt x="43891" y="32880"/>
                  </a:lnTo>
                  <a:lnTo>
                    <a:pt x="44157" y="32067"/>
                  </a:lnTo>
                  <a:close/>
                </a:path>
                <a:path w="46354" h="73025">
                  <a:moveTo>
                    <a:pt x="45974" y="19418"/>
                  </a:moveTo>
                  <a:lnTo>
                    <a:pt x="45491" y="17856"/>
                  </a:lnTo>
                  <a:lnTo>
                    <a:pt x="44805" y="18719"/>
                  </a:lnTo>
                  <a:lnTo>
                    <a:pt x="43776" y="18300"/>
                  </a:lnTo>
                  <a:lnTo>
                    <a:pt x="44081" y="19900"/>
                  </a:lnTo>
                  <a:lnTo>
                    <a:pt x="44996" y="19532"/>
                  </a:lnTo>
                  <a:lnTo>
                    <a:pt x="45974" y="19418"/>
                  </a:lnTo>
                  <a:close/>
                </a:path>
              </a:pathLst>
            </a:custGeom>
            <a:solidFill>
              <a:srgbClr val="F25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0023996" y="7736941"/>
              <a:ext cx="88265" cy="95885"/>
            </a:xfrm>
            <a:custGeom>
              <a:avLst/>
              <a:gdLst/>
              <a:ahLst/>
              <a:cxnLst/>
              <a:rect l="l" t="t" r="r" b="b"/>
              <a:pathLst>
                <a:path w="88265" h="95884">
                  <a:moveTo>
                    <a:pt x="1765" y="40868"/>
                  </a:moveTo>
                  <a:lnTo>
                    <a:pt x="1485" y="40627"/>
                  </a:lnTo>
                  <a:lnTo>
                    <a:pt x="1219" y="40589"/>
                  </a:lnTo>
                  <a:lnTo>
                    <a:pt x="0" y="40500"/>
                  </a:lnTo>
                  <a:lnTo>
                    <a:pt x="1168" y="42138"/>
                  </a:lnTo>
                  <a:lnTo>
                    <a:pt x="1663" y="41173"/>
                  </a:lnTo>
                  <a:lnTo>
                    <a:pt x="1765" y="40868"/>
                  </a:lnTo>
                  <a:close/>
                </a:path>
                <a:path w="88265" h="95884">
                  <a:moveTo>
                    <a:pt x="3835" y="49034"/>
                  </a:moveTo>
                  <a:lnTo>
                    <a:pt x="3263" y="48831"/>
                  </a:lnTo>
                  <a:lnTo>
                    <a:pt x="2717" y="48641"/>
                  </a:lnTo>
                  <a:lnTo>
                    <a:pt x="2324" y="49796"/>
                  </a:lnTo>
                  <a:lnTo>
                    <a:pt x="2882" y="49999"/>
                  </a:lnTo>
                  <a:lnTo>
                    <a:pt x="3441" y="50190"/>
                  </a:lnTo>
                  <a:lnTo>
                    <a:pt x="3835" y="49034"/>
                  </a:lnTo>
                  <a:close/>
                </a:path>
                <a:path w="88265" h="95884">
                  <a:moveTo>
                    <a:pt x="4483" y="60820"/>
                  </a:moveTo>
                  <a:lnTo>
                    <a:pt x="3937" y="60642"/>
                  </a:lnTo>
                  <a:lnTo>
                    <a:pt x="3403" y="60452"/>
                  </a:lnTo>
                  <a:lnTo>
                    <a:pt x="3073" y="61429"/>
                  </a:lnTo>
                  <a:lnTo>
                    <a:pt x="3619" y="61607"/>
                  </a:lnTo>
                  <a:lnTo>
                    <a:pt x="4152" y="61798"/>
                  </a:lnTo>
                  <a:lnTo>
                    <a:pt x="4483" y="60820"/>
                  </a:lnTo>
                  <a:close/>
                </a:path>
                <a:path w="88265" h="95884">
                  <a:moveTo>
                    <a:pt x="5867" y="28676"/>
                  </a:moveTo>
                  <a:lnTo>
                    <a:pt x="5689" y="27736"/>
                  </a:lnTo>
                  <a:lnTo>
                    <a:pt x="5080" y="28016"/>
                  </a:lnTo>
                  <a:lnTo>
                    <a:pt x="4597" y="28270"/>
                  </a:lnTo>
                  <a:lnTo>
                    <a:pt x="4775" y="29197"/>
                  </a:lnTo>
                  <a:lnTo>
                    <a:pt x="5384" y="28917"/>
                  </a:lnTo>
                  <a:lnTo>
                    <a:pt x="5867" y="28676"/>
                  </a:lnTo>
                  <a:close/>
                </a:path>
                <a:path w="88265" h="95884">
                  <a:moveTo>
                    <a:pt x="9245" y="39103"/>
                  </a:moveTo>
                  <a:lnTo>
                    <a:pt x="8737" y="38633"/>
                  </a:lnTo>
                  <a:lnTo>
                    <a:pt x="8102" y="37922"/>
                  </a:lnTo>
                  <a:lnTo>
                    <a:pt x="7734" y="39001"/>
                  </a:lnTo>
                  <a:lnTo>
                    <a:pt x="8242" y="39484"/>
                  </a:lnTo>
                  <a:lnTo>
                    <a:pt x="8877" y="40208"/>
                  </a:lnTo>
                  <a:lnTo>
                    <a:pt x="9245" y="39103"/>
                  </a:lnTo>
                  <a:close/>
                </a:path>
                <a:path w="88265" h="95884">
                  <a:moveTo>
                    <a:pt x="9893" y="64211"/>
                  </a:moveTo>
                  <a:lnTo>
                    <a:pt x="9385" y="64046"/>
                  </a:lnTo>
                  <a:lnTo>
                    <a:pt x="8877" y="63868"/>
                  </a:lnTo>
                  <a:lnTo>
                    <a:pt x="8623" y="64655"/>
                  </a:lnTo>
                  <a:lnTo>
                    <a:pt x="9118" y="64833"/>
                  </a:lnTo>
                  <a:lnTo>
                    <a:pt x="9639" y="64998"/>
                  </a:lnTo>
                  <a:lnTo>
                    <a:pt x="9893" y="64211"/>
                  </a:lnTo>
                  <a:close/>
                </a:path>
                <a:path w="88265" h="95884">
                  <a:moveTo>
                    <a:pt x="13068" y="55880"/>
                  </a:moveTo>
                  <a:lnTo>
                    <a:pt x="12827" y="54013"/>
                  </a:lnTo>
                  <a:lnTo>
                    <a:pt x="12509" y="53327"/>
                  </a:lnTo>
                  <a:lnTo>
                    <a:pt x="11468" y="52260"/>
                  </a:lnTo>
                  <a:lnTo>
                    <a:pt x="11696" y="54127"/>
                  </a:lnTo>
                  <a:lnTo>
                    <a:pt x="12039" y="54825"/>
                  </a:lnTo>
                  <a:lnTo>
                    <a:pt x="13068" y="55880"/>
                  </a:lnTo>
                  <a:close/>
                </a:path>
                <a:path w="88265" h="95884">
                  <a:moveTo>
                    <a:pt x="13309" y="25323"/>
                  </a:moveTo>
                  <a:lnTo>
                    <a:pt x="12598" y="23444"/>
                  </a:lnTo>
                  <a:lnTo>
                    <a:pt x="11430" y="28397"/>
                  </a:lnTo>
                  <a:lnTo>
                    <a:pt x="12827" y="27216"/>
                  </a:lnTo>
                  <a:lnTo>
                    <a:pt x="13144" y="26631"/>
                  </a:lnTo>
                  <a:lnTo>
                    <a:pt x="13309" y="26009"/>
                  </a:lnTo>
                  <a:lnTo>
                    <a:pt x="13309" y="25323"/>
                  </a:lnTo>
                  <a:close/>
                </a:path>
                <a:path w="88265" h="95884">
                  <a:moveTo>
                    <a:pt x="14935" y="16611"/>
                  </a:moveTo>
                  <a:lnTo>
                    <a:pt x="14427" y="15151"/>
                  </a:lnTo>
                  <a:lnTo>
                    <a:pt x="13449" y="15773"/>
                  </a:lnTo>
                  <a:lnTo>
                    <a:pt x="13614" y="14351"/>
                  </a:lnTo>
                  <a:lnTo>
                    <a:pt x="11760" y="16002"/>
                  </a:lnTo>
                  <a:lnTo>
                    <a:pt x="13208" y="16027"/>
                  </a:lnTo>
                  <a:lnTo>
                    <a:pt x="12446" y="16548"/>
                  </a:lnTo>
                  <a:lnTo>
                    <a:pt x="13309" y="17703"/>
                  </a:lnTo>
                  <a:lnTo>
                    <a:pt x="14008" y="17094"/>
                  </a:lnTo>
                  <a:lnTo>
                    <a:pt x="14935" y="16611"/>
                  </a:lnTo>
                  <a:close/>
                </a:path>
                <a:path w="88265" h="95884">
                  <a:moveTo>
                    <a:pt x="17246" y="75946"/>
                  </a:moveTo>
                  <a:lnTo>
                    <a:pt x="16979" y="75704"/>
                  </a:lnTo>
                  <a:lnTo>
                    <a:pt x="16700" y="75666"/>
                  </a:lnTo>
                  <a:lnTo>
                    <a:pt x="15481" y="75565"/>
                  </a:lnTo>
                  <a:lnTo>
                    <a:pt x="16649" y="77203"/>
                  </a:lnTo>
                  <a:lnTo>
                    <a:pt x="17145" y="76250"/>
                  </a:lnTo>
                  <a:lnTo>
                    <a:pt x="17246" y="75946"/>
                  </a:lnTo>
                  <a:close/>
                </a:path>
                <a:path w="88265" h="95884">
                  <a:moveTo>
                    <a:pt x="17716" y="68097"/>
                  </a:moveTo>
                  <a:lnTo>
                    <a:pt x="17564" y="67576"/>
                  </a:lnTo>
                  <a:lnTo>
                    <a:pt x="16878" y="66446"/>
                  </a:lnTo>
                  <a:lnTo>
                    <a:pt x="16383" y="68554"/>
                  </a:lnTo>
                  <a:lnTo>
                    <a:pt x="16789" y="68973"/>
                  </a:lnTo>
                  <a:lnTo>
                    <a:pt x="17538" y="69303"/>
                  </a:lnTo>
                  <a:lnTo>
                    <a:pt x="17716" y="68097"/>
                  </a:lnTo>
                  <a:close/>
                </a:path>
                <a:path w="88265" h="95884">
                  <a:moveTo>
                    <a:pt x="20243" y="16725"/>
                  </a:moveTo>
                  <a:lnTo>
                    <a:pt x="19088" y="16230"/>
                  </a:lnTo>
                  <a:lnTo>
                    <a:pt x="18503" y="16649"/>
                  </a:lnTo>
                  <a:lnTo>
                    <a:pt x="17576" y="17221"/>
                  </a:lnTo>
                  <a:lnTo>
                    <a:pt x="18732" y="17703"/>
                  </a:lnTo>
                  <a:lnTo>
                    <a:pt x="19329" y="17272"/>
                  </a:lnTo>
                  <a:lnTo>
                    <a:pt x="20243" y="16725"/>
                  </a:lnTo>
                  <a:close/>
                </a:path>
                <a:path w="88265" h="95884">
                  <a:moveTo>
                    <a:pt x="24066" y="28575"/>
                  </a:moveTo>
                  <a:lnTo>
                    <a:pt x="23101" y="28079"/>
                  </a:lnTo>
                  <a:lnTo>
                    <a:pt x="22796" y="27965"/>
                  </a:lnTo>
                  <a:lnTo>
                    <a:pt x="22555" y="28244"/>
                  </a:lnTo>
                  <a:lnTo>
                    <a:pt x="22517" y="28524"/>
                  </a:lnTo>
                  <a:lnTo>
                    <a:pt x="22415" y="29730"/>
                  </a:lnTo>
                  <a:lnTo>
                    <a:pt x="24066" y="28575"/>
                  </a:lnTo>
                  <a:close/>
                </a:path>
                <a:path w="88265" h="95884">
                  <a:moveTo>
                    <a:pt x="24434" y="6743"/>
                  </a:moveTo>
                  <a:lnTo>
                    <a:pt x="23279" y="5092"/>
                  </a:lnTo>
                  <a:lnTo>
                    <a:pt x="22783" y="6070"/>
                  </a:lnTo>
                  <a:lnTo>
                    <a:pt x="22669" y="6362"/>
                  </a:lnTo>
                  <a:lnTo>
                    <a:pt x="22948" y="6604"/>
                  </a:lnTo>
                  <a:lnTo>
                    <a:pt x="23228" y="6654"/>
                  </a:lnTo>
                  <a:lnTo>
                    <a:pt x="24434" y="6743"/>
                  </a:lnTo>
                  <a:close/>
                </a:path>
                <a:path w="88265" h="95884">
                  <a:moveTo>
                    <a:pt x="24549" y="16383"/>
                  </a:moveTo>
                  <a:lnTo>
                    <a:pt x="24041" y="16217"/>
                  </a:lnTo>
                  <a:lnTo>
                    <a:pt x="23533" y="16052"/>
                  </a:lnTo>
                  <a:lnTo>
                    <a:pt x="23266" y="16840"/>
                  </a:lnTo>
                  <a:lnTo>
                    <a:pt x="23774" y="17005"/>
                  </a:lnTo>
                  <a:lnTo>
                    <a:pt x="24295" y="17170"/>
                  </a:lnTo>
                  <a:lnTo>
                    <a:pt x="24549" y="16383"/>
                  </a:lnTo>
                  <a:close/>
                </a:path>
                <a:path w="88265" h="95884">
                  <a:moveTo>
                    <a:pt x="26593" y="52755"/>
                  </a:moveTo>
                  <a:lnTo>
                    <a:pt x="26301" y="52425"/>
                  </a:lnTo>
                  <a:lnTo>
                    <a:pt x="25692" y="51650"/>
                  </a:lnTo>
                  <a:lnTo>
                    <a:pt x="25158" y="52959"/>
                  </a:lnTo>
                  <a:lnTo>
                    <a:pt x="25920" y="53238"/>
                  </a:lnTo>
                  <a:lnTo>
                    <a:pt x="26441" y="53378"/>
                  </a:lnTo>
                  <a:lnTo>
                    <a:pt x="26593" y="52755"/>
                  </a:lnTo>
                  <a:close/>
                </a:path>
                <a:path w="88265" h="95884">
                  <a:moveTo>
                    <a:pt x="26733" y="86969"/>
                  </a:moveTo>
                  <a:lnTo>
                    <a:pt x="26162" y="86766"/>
                  </a:lnTo>
                  <a:lnTo>
                    <a:pt x="25603" y="86575"/>
                  </a:lnTo>
                  <a:lnTo>
                    <a:pt x="25222" y="87744"/>
                  </a:lnTo>
                  <a:lnTo>
                    <a:pt x="25781" y="87909"/>
                  </a:lnTo>
                  <a:lnTo>
                    <a:pt x="26339" y="88099"/>
                  </a:lnTo>
                  <a:lnTo>
                    <a:pt x="26733" y="86969"/>
                  </a:lnTo>
                  <a:close/>
                </a:path>
                <a:path w="88265" h="95884">
                  <a:moveTo>
                    <a:pt x="30708" y="15824"/>
                  </a:moveTo>
                  <a:lnTo>
                    <a:pt x="30200" y="15684"/>
                  </a:lnTo>
                  <a:lnTo>
                    <a:pt x="29692" y="15494"/>
                  </a:lnTo>
                  <a:lnTo>
                    <a:pt x="29425" y="16306"/>
                  </a:lnTo>
                  <a:lnTo>
                    <a:pt x="29933" y="16459"/>
                  </a:lnTo>
                  <a:lnTo>
                    <a:pt x="30454" y="16637"/>
                  </a:lnTo>
                  <a:lnTo>
                    <a:pt x="30708" y="15824"/>
                  </a:lnTo>
                  <a:close/>
                </a:path>
                <a:path w="88265" h="95884">
                  <a:moveTo>
                    <a:pt x="31013" y="22123"/>
                  </a:moveTo>
                  <a:lnTo>
                    <a:pt x="30505" y="21971"/>
                  </a:lnTo>
                  <a:lnTo>
                    <a:pt x="29997" y="21793"/>
                  </a:lnTo>
                  <a:lnTo>
                    <a:pt x="29743" y="22593"/>
                  </a:lnTo>
                  <a:lnTo>
                    <a:pt x="30238" y="22745"/>
                  </a:lnTo>
                  <a:lnTo>
                    <a:pt x="30746" y="22910"/>
                  </a:lnTo>
                  <a:lnTo>
                    <a:pt x="31013" y="22123"/>
                  </a:lnTo>
                  <a:close/>
                </a:path>
                <a:path w="88265" h="95884">
                  <a:moveTo>
                    <a:pt x="31788" y="72148"/>
                  </a:moveTo>
                  <a:lnTo>
                    <a:pt x="30492" y="71894"/>
                  </a:lnTo>
                  <a:lnTo>
                    <a:pt x="30226" y="71602"/>
                  </a:lnTo>
                  <a:lnTo>
                    <a:pt x="29705" y="71894"/>
                  </a:lnTo>
                  <a:lnTo>
                    <a:pt x="29806" y="72275"/>
                  </a:lnTo>
                  <a:lnTo>
                    <a:pt x="30099" y="73444"/>
                  </a:lnTo>
                  <a:lnTo>
                    <a:pt x="31788" y="72148"/>
                  </a:lnTo>
                  <a:close/>
                </a:path>
                <a:path w="88265" h="95884">
                  <a:moveTo>
                    <a:pt x="33134" y="1879"/>
                  </a:moveTo>
                  <a:lnTo>
                    <a:pt x="32639" y="1714"/>
                  </a:lnTo>
                  <a:lnTo>
                    <a:pt x="32131" y="1549"/>
                  </a:lnTo>
                  <a:lnTo>
                    <a:pt x="31864" y="2324"/>
                  </a:lnTo>
                  <a:lnTo>
                    <a:pt x="32372" y="2501"/>
                  </a:lnTo>
                  <a:lnTo>
                    <a:pt x="32880" y="2679"/>
                  </a:lnTo>
                  <a:lnTo>
                    <a:pt x="33134" y="1879"/>
                  </a:lnTo>
                  <a:close/>
                </a:path>
                <a:path w="88265" h="95884">
                  <a:moveTo>
                    <a:pt x="34074" y="82918"/>
                  </a:moveTo>
                  <a:lnTo>
                    <a:pt x="33934" y="81661"/>
                  </a:lnTo>
                  <a:lnTo>
                    <a:pt x="33375" y="81280"/>
                  </a:lnTo>
                  <a:lnTo>
                    <a:pt x="32448" y="80746"/>
                  </a:lnTo>
                  <a:lnTo>
                    <a:pt x="32588" y="81991"/>
                  </a:lnTo>
                  <a:lnTo>
                    <a:pt x="33159" y="82384"/>
                  </a:lnTo>
                  <a:lnTo>
                    <a:pt x="34074" y="82918"/>
                  </a:lnTo>
                  <a:close/>
                </a:path>
                <a:path w="88265" h="95884">
                  <a:moveTo>
                    <a:pt x="35344" y="91719"/>
                  </a:moveTo>
                  <a:lnTo>
                    <a:pt x="35064" y="91465"/>
                  </a:lnTo>
                  <a:lnTo>
                    <a:pt x="34785" y="91427"/>
                  </a:lnTo>
                  <a:lnTo>
                    <a:pt x="33578" y="91338"/>
                  </a:lnTo>
                  <a:lnTo>
                    <a:pt x="34734" y="92989"/>
                  </a:lnTo>
                  <a:lnTo>
                    <a:pt x="35229" y="92011"/>
                  </a:lnTo>
                  <a:lnTo>
                    <a:pt x="35344" y="91719"/>
                  </a:lnTo>
                  <a:close/>
                </a:path>
                <a:path w="88265" h="95884">
                  <a:moveTo>
                    <a:pt x="35737" y="6210"/>
                  </a:moveTo>
                  <a:lnTo>
                    <a:pt x="31051" y="4635"/>
                  </a:lnTo>
                  <a:lnTo>
                    <a:pt x="32499" y="6324"/>
                  </a:lnTo>
                  <a:lnTo>
                    <a:pt x="33578" y="6692"/>
                  </a:lnTo>
                  <a:lnTo>
                    <a:pt x="35737" y="6210"/>
                  </a:lnTo>
                  <a:close/>
                </a:path>
                <a:path w="88265" h="95884">
                  <a:moveTo>
                    <a:pt x="36487" y="34302"/>
                  </a:moveTo>
                  <a:lnTo>
                    <a:pt x="36385" y="33235"/>
                  </a:lnTo>
                  <a:lnTo>
                    <a:pt x="35636" y="33667"/>
                  </a:lnTo>
                  <a:lnTo>
                    <a:pt x="35026" y="33959"/>
                  </a:lnTo>
                  <a:lnTo>
                    <a:pt x="35128" y="35026"/>
                  </a:lnTo>
                  <a:lnTo>
                    <a:pt x="35877" y="34594"/>
                  </a:lnTo>
                  <a:lnTo>
                    <a:pt x="36487" y="34302"/>
                  </a:lnTo>
                  <a:close/>
                </a:path>
                <a:path w="88265" h="95884">
                  <a:moveTo>
                    <a:pt x="37452" y="6934"/>
                  </a:moveTo>
                  <a:lnTo>
                    <a:pt x="35826" y="6832"/>
                  </a:lnTo>
                  <a:lnTo>
                    <a:pt x="35166" y="7150"/>
                  </a:lnTo>
                  <a:lnTo>
                    <a:pt x="34137" y="7975"/>
                  </a:lnTo>
                  <a:lnTo>
                    <a:pt x="35763" y="8089"/>
                  </a:lnTo>
                  <a:lnTo>
                    <a:pt x="36423" y="7759"/>
                  </a:lnTo>
                  <a:lnTo>
                    <a:pt x="37452" y="6934"/>
                  </a:lnTo>
                  <a:close/>
                </a:path>
                <a:path w="88265" h="95884">
                  <a:moveTo>
                    <a:pt x="37782" y="78422"/>
                  </a:moveTo>
                  <a:lnTo>
                    <a:pt x="37668" y="77216"/>
                  </a:lnTo>
                  <a:lnTo>
                    <a:pt x="37160" y="76771"/>
                  </a:lnTo>
                  <a:lnTo>
                    <a:pt x="36233" y="75996"/>
                  </a:lnTo>
                  <a:lnTo>
                    <a:pt x="36283" y="77470"/>
                  </a:lnTo>
                  <a:lnTo>
                    <a:pt x="36880" y="77889"/>
                  </a:lnTo>
                  <a:lnTo>
                    <a:pt x="37782" y="78422"/>
                  </a:lnTo>
                  <a:close/>
                </a:path>
                <a:path w="88265" h="95884">
                  <a:moveTo>
                    <a:pt x="38493" y="21221"/>
                  </a:moveTo>
                  <a:lnTo>
                    <a:pt x="37985" y="21056"/>
                  </a:lnTo>
                  <a:lnTo>
                    <a:pt x="37477" y="20891"/>
                  </a:lnTo>
                  <a:lnTo>
                    <a:pt x="37211" y="21691"/>
                  </a:lnTo>
                  <a:lnTo>
                    <a:pt x="37719" y="21831"/>
                  </a:lnTo>
                  <a:lnTo>
                    <a:pt x="38227" y="22021"/>
                  </a:lnTo>
                  <a:lnTo>
                    <a:pt x="38493" y="21221"/>
                  </a:lnTo>
                  <a:close/>
                </a:path>
                <a:path w="88265" h="95884">
                  <a:moveTo>
                    <a:pt x="39497" y="88684"/>
                  </a:moveTo>
                  <a:lnTo>
                    <a:pt x="38544" y="87947"/>
                  </a:lnTo>
                  <a:lnTo>
                    <a:pt x="38087" y="87503"/>
                  </a:lnTo>
                  <a:lnTo>
                    <a:pt x="37541" y="88226"/>
                  </a:lnTo>
                  <a:lnTo>
                    <a:pt x="37998" y="88607"/>
                  </a:lnTo>
                  <a:lnTo>
                    <a:pt x="38036" y="90131"/>
                  </a:lnTo>
                  <a:lnTo>
                    <a:pt x="39497" y="88684"/>
                  </a:lnTo>
                  <a:close/>
                </a:path>
                <a:path w="88265" h="95884">
                  <a:moveTo>
                    <a:pt x="40017" y="94183"/>
                  </a:moveTo>
                  <a:lnTo>
                    <a:pt x="39509" y="94018"/>
                  </a:lnTo>
                  <a:lnTo>
                    <a:pt x="39001" y="93840"/>
                  </a:lnTo>
                  <a:lnTo>
                    <a:pt x="38735" y="94640"/>
                  </a:lnTo>
                  <a:lnTo>
                    <a:pt x="39255" y="94792"/>
                  </a:lnTo>
                  <a:lnTo>
                    <a:pt x="39763" y="94970"/>
                  </a:lnTo>
                  <a:lnTo>
                    <a:pt x="40017" y="94183"/>
                  </a:lnTo>
                  <a:close/>
                </a:path>
                <a:path w="88265" h="95884">
                  <a:moveTo>
                    <a:pt x="40398" y="66154"/>
                  </a:moveTo>
                  <a:lnTo>
                    <a:pt x="39839" y="65963"/>
                  </a:lnTo>
                  <a:lnTo>
                    <a:pt x="39281" y="65760"/>
                  </a:lnTo>
                  <a:lnTo>
                    <a:pt x="38900" y="66916"/>
                  </a:lnTo>
                  <a:lnTo>
                    <a:pt x="40017" y="67297"/>
                  </a:lnTo>
                  <a:lnTo>
                    <a:pt x="40398" y="66154"/>
                  </a:lnTo>
                  <a:close/>
                </a:path>
                <a:path w="88265" h="95884">
                  <a:moveTo>
                    <a:pt x="41452" y="1625"/>
                  </a:moveTo>
                  <a:lnTo>
                    <a:pt x="39662" y="0"/>
                  </a:lnTo>
                  <a:lnTo>
                    <a:pt x="39217" y="939"/>
                  </a:lnTo>
                  <a:lnTo>
                    <a:pt x="39052" y="1435"/>
                  </a:lnTo>
                  <a:lnTo>
                    <a:pt x="39712" y="1549"/>
                  </a:lnTo>
                  <a:lnTo>
                    <a:pt x="40030" y="1651"/>
                  </a:lnTo>
                  <a:lnTo>
                    <a:pt x="41452" y="1625"/>
                  </a:lnTo>
                  <a:close/>
                </a:path>
                <a:path w="88265" h="95884">
                  <a:moveTo>
                    <a:pt x="43116" y="67945"/>
                  </a:moveTo>
                  <a:lnTo>
                    <a:pt x="42913" y="66725"/>
                  </a:lnTo>
                  <a:lnTo>
                    <a:pt x="42316" y="66852"/>
                  </a:lnTo>
                  <a:lnTo>
                    <a:pt x="41744" y="66967"/>
                  </a:lnTo>
                  <a:lnTo>
                    <a:pt x="41948" y="68199"/>
                  </a:lnTo>
                  <a:lnTo>
                    <a:pt x="42545" y="68084"/>
                  </a:lnTo>
                  <a:lnTo>
                    <a:pt x="43116" y="67945"/>
                  </a:lnTo>
                  <a:close/>
                </a:path>
                <a:path w="88265" h="95884">
                  <a:moveTo>
                    <a:pt x="44399" y="94424"/>
                  </a:moveTo>
                  <a:lnTo>
                    <a:pt x="43929" y="94259"/>
                  </a:lnTo>
                  <a:lnTo>
                    <a:pt x="43637" y="94183"/>
                  </a:lnTo>
                  <a:lnTo>
                    <a:pt x="42303" y="94157"/>
                  </a:lnTo>
                  <a:lnTo>
                    <a:pt x="43789" y="95796"/>
                  </a:lnTo>
                  <a:lnTo>
                    <a:pt x="44259" y="94830"/>
                  </a:lnTo>
                  <a:lnTo>
                    <a:pt x="44399" y="94424"/>
                  </a:lnTo>
                  <a:close/>
                </a:path>
                <a:path w="88265" h="95884">
                  <a:moveTo>
                    <a:pt x="45707" y="90500"/>
                  </a:moveTo>
                  <a:lnTo>
                    <a:pt x="44716" y="90182"/>
                  </a:lnTo>
                  <a:lnTo>
                    <a:pt x="44551" y="90728"/>
                  </a:lnTo>
                  <a:lnTo>
                    <a:pt x="44361" y="91262"/>
                  </a:lnTo>
                  <a:lnTo>
                    <a:pt x="45339" y="91592"/>
                  </a:lnTo>
                  <a:lnTo>
                    <a:pt x="45516" y="91033"/>
                  </a:lnTo>
                  <a:lnTo>
                    <a:pt x="45707" y="90500"/>
                  </a:lnTo>
                  <a:close/>
                </a:path>
                <a:path w="88265" h="95884">
                  <a:moveTo>
                    <a:pt x="49326" y="60909"/>
                  </a:moveTo>
                  <a:lnTo>
                    <a:pt x="46964" y="58762"/>
                  </a:lnTo>
                  <a:lnTo>
                    <a:pt x="46367" y="60464"/>
                  </a:lnTo>
                  <a:lnTo>
                    <a:pt x="44361" y="59182"/>
                  </a:lnTo>
                  <a:lnTo>
                    <a:pt x="45161" y="61645"/>
                  </a:lnTo>
                  <a:lnTo>
                    <a:pt x="46697" y="61353"/>
                  </a:lnTo>
                  <a:lnTo>
                    <a:pt x="46939" y="61506"/>
                  </a:lnTo>
                  <a:lnTo>
                    <a:pt x="47244" y="61595"/>
                  </a:lnTo>
                  <a:lnTo>
                    <a:pt x="47523" y="61544"/>
                  </a:lnTo>
                  <a:lnTo>
                    <a:pt x="49326" y="60909"/>
                  </a:lnTo>
                  <a:close/>
                </a:path>
                <a:path w="88265" h="95884">
                  <a:moveTo>
                    <a:pt x="50558" y="48006"/>
                  </a:moveTo>
                  <a:lnTo>
                    <a:pt x="49796" y="47548"/>
                  </a:lnTo>
                  <a:lnTo>
                    <a:pt x="50292" y="47193"/>
                  </a:lnTo>
                  <a:lnTo>
                    <a:pt x="50368" y="46291"/>
                  </a:lnTo>
                  <a:lnTo>
                    <a:pt x="49631" y="46037"/>
                  </a:lnTo>
                  <a:lnTo>
                    <a:pt x="49034" y="45847"/>
                  </a:lnTo>
                  <a:lnTo>
                    <a:pt x="48602" y="46304"/>
                  </a:lnTo>
                  <a:lnTo>
                    <a:pt x="48564" y="46786"/>
                  </a:lnTo>
                  <a:lnTo>
                    <a:pt x="48399" y="46812"/>
                  </a:lnTo>
                  <a:lnTo>
                    <a:pt x="48260" y="46901"/>
                  </a:lnTo>
                  <a:lnTo>
                    <a:pt x="48145" y="47028"/>
                  </a:lnTo>
                  <a:lnTo>
                    <a:pt x="47879" y="45364"/>
                  </a:lnTo>
                  <a:lnTo>
                    <a:pt x="46164" y="47586"/>
                  </a:lnTo>
                  <a:lnTo>
                    <a:pt x="48006" y="47231"/>
                  </a:lnTo>
                  <a:lnTo>
                    <a:pt x="47612" y="47828"/>
                  </a:lnTo>
                  <a:lnTo>
                    <a:pt x="48310" y="48704"/>
                  </a:lnTo>
                  <a:lnTo>
                    <a:pt x="49022" y="48387"/>
                  </a:lnTo>
                  <a:lnTo>
                    <a:pt x="49199" y="49669"/>
                  </a:lnTo>
                  <a:lnTo>
                    <a:pt x="50558" y="48006"/>
                  </a:lnTo>
                  <a:close/>
                </a:path>
                <a:path w="88265" h="95884">
                  <a:moveTo>
                    <a:pt x="51587" y="67081"/>
                  </a:moveTo>
                  <a:lnTo>
                    <a:pt x="51079" y="66916"/>
                  </a:lnTo>
                  <a:lnTo>
                    <a:pt x="50571" y="66738"/>
                  </a:lnTo>
                  <a:lnTo>
                    <a:pt x="50317" y="67525"/>
                  </a:lnTo>
                  <a:lnTo>
                    <a:pt x="50812" y="67703"/>
                  </a:lnTo>
                  <a:lnTo>
                    <a:pt x="51320" y="67868"/>
                  </a:lnTo>
                  <a:lnTo>
                    <a:pt x="51587" y="67081"/>
                  </a:lnTo>
                  <a:close/>
                </a:path>
                <a:path w="88265" h="95884">
                  <a:moveTo>
                    <a:pt x="51943" y="32321"/>
                  </a:moveTo>
                  <a:lnTo>
                    <a:pt x="51269" y="32054"/>
                  </a:lnTo>
                  <a:lnTo>
                    <a:pt x="50749" y="31902"/>
                  </a:lnTo>
                  <a:lnTo>
                    <a:pt x="50114" y="32677"/>
                  </a:lnTo>
                  <a:lnTo>
                    <a:pt x="50774" y="32969"/>
                  </a:lnTo>
                  <a:lnTo>
                    <a:pt x="51295" y="33121"/>
                  </a:lnTo>
                  <a:lnTo>
                    <a:pt x="51943" y="32321"/>
                  </a:lnTo>
                  <a:close/>
                </a:path>
                <a:path w="88265" h="95884">
                  <a:moveTo>
                    <a:pt x="53975" y="33540"/>
                  </a:moveTo>
                  <a:lnTo>
                    <a:pt x="53428" y="33362"/>
                  </a:lnTo>
                  <a:lnTo>
                    <a:pt x="52895" y="33172"/>
                  </a:lnTo>
                  <a:lnTo>
                    <a:pt x="52565" y="34163"/>
                  </a:lnTo>
                  <a:lnTo>
                    <a:pt x="53644" y="34505"/>
                  </a:lnTo>
                  <a:lnTo>
                    <a:pt x="53975" y="33540"/>
                  </a:lnTo>
                  <a:close/>
                </a:path>
                <a:path w="88265" h="95884">
                  <a:moveTo>
                    <a:pt x="54292" y="43370"/>
                  </a:moveTo>
                  <a:lnTo>
                    <a:pt x="54229" y="43065"/>
                  </a:lnTo>
                  <a:lnTo>
                    <a:pt x="52425" y="43065"/>
                  </a:lnTo>
                  <a:lnTo>
                    <a:pt x="52501" y="43256"/>
                  </a:lnTo>
                  <a:lnTo>
                    <a:pt x="52247" y="43103"/>
                  </a:lnTo>
                  <a:lnTo>
                    <a:pt x="52044" y="43065"/>
                  </a:lnTo>
                  <a:lnTo>
                    <a:pt x="52031" y="42887"/>
                  </a:lnTo>
                  <a:lnTo>
                    <a:pt x="52235" y="43040"/>
                  </a:lnTo>
                  <a:lnTo>
                    <a:pt x="52425" y="43040"/>
                  </a:lnTo>
                  <a:lnTo>
                    <a:pt x="54229" y="43040"/>
                  </a:lnTo>
                  <a:lnTo>
                    <a:pt x="54190" y="42887"/>
                  </a:lnTo>
                  <a:lnTo>
                    <a:pt x="54140" y="42659"/>
                  </a:lnTo>
                  <a:lnTo>
                    <a:pt x="54076" y="42291"/>
                  </a:lnTo>
                  <a:lnTo>
                    <a:pt x="54000" y="41871"/>
                  </a:lnTo>
                  <a:lnTo>
                    <a:pt x="52984" y="41668"/>
                  </a:lnTo>
                  <a:lnTo>
                    <a:pt x="52616" y="42291"/>
                  </a:lnTo>
                  <a:lnTo>
                    <a:pt x="52311" y="42062"/>
                  </a:lnTo>
                  <a:lnTo>
                    <a:pt x="51981" y="42291"/>
                  </a:lnTo>
                  <a:lnTo>
                    <a:pt x="51955" y="42659"/>
                  </a:lnTo>
                  <a:lnTo>
                    <a:pt x="50927" y="41135"/>
                  </a:lnTo>
                  <a:lnTo>
                    <a:pt x="49377" y="43878"/>
                  </a:lnTo>
                  <a:lnTo>
                    <a:pt x="51142" y="44056"/>
                  </a:lnTo>
                  <a:lnTo>
                    <a:pt x="51358" y="45250"/>
                  </a:lnTo>
                  <a:lnTo>
                    <a:pt x="53162" y="44589"/>
                  </a:lnTo>
                  <a:lnTo>
                    <a:pt x="52692" y="43548"/>
                  </a:lnTo>
                  <a:lnTo>
                    <a:pt x="53365" y="44145"/>
                  </a:lnTo>
                  <a:lnTo>
                    <a:pt x="54089" y="43548"/>
                  </a:lnTo>
                  <a:lnTo>
                    <a:pt x="54292" y="43370"/>
                  </a:lnTo>
                  <a:close/>
                </a:path>
                <a:path w="88265" h="95884">
                  <a:moveTo>
                    <a:pt x="54737" y="64909"/>
                  </a:moveTo>
                  <a:lnTo>
                    <a:pt x="53378" y="64566"/>
                  </a:lnTo>
                  <a:lnTo>
                    <a:pt x="53619" y="65506"/>
                  </a:lnTo>
                  <a:lnTo>
                    <a:pt x="53721" y="65951"/>
                  </a:lnTo>
                  <a:lnTo>
                    <a:pt x="54317" y="66205"/>
                  </a:lnTo>
                  <a:lnTo>
                    <a:pt x="54508" y="65697"/>
                  </a:lnTo>
                  <a:lnTo>
                    <a:pt x="54737" y="64909"/>
                  </a:lnTo>
                  <a:close/>
                </a:path>
                <a:path w="88265" h="95884">
                  <a:moveTo>
                    <a:pt x="58254" y="20878"/>
                  </a:moveTo>
                  <a:lnTo>
                    <a:pt x="57188" y="20078"/>
                  </a:lnTo>
                  <a:lnTo>
                    <a:pt x="57188" y="19456"/>
                  </a:lnTo>
                  <a:lnTo>
                    <a:pt x="56159" y="19138"/>
                  </a:lnTo>
                  <a:lnTo>
                    <a:pt x="55816" y="19646"/>
                  </a:lnTo>
                  <a:lnTo>
                    <a:pt x="54114" y="19532"/>
                  </a:lnTo>
                  <a:lnTo>
                    <a:pt x="54267" y="22136"/>
                  </a:lnTo>
                  <a:lnTo>
                    <a:pt x="55943" y="21729"/>
                  </a:lnTo>
                  <a:lnTo>
                    <a:pt x="57010" y="22529"/>
                  </a:lnTo>
                  <a:lnTo>
                    <a:pt x="58254" y="20878"/>
                  </a:lnTo>
                  <a:close/>
                </a:path>
                <a:path w="88265" h="95884">
                  <a:moveTo>
                    <a:pt x="58902" y="5422"/>
                  </a:moveTo>
                  <a:lnTo>
                    <a:pt x="58356" y="5270"/>
                  </a:lnTo>
                  <a:lnTo>
                    <a:pt x="57823" y="5080"/>
                  </a:lnTo>
                  <a:lnTo>
                    <a:pt x="57492" y="6045"/>
                  </a:lnTo>
                  <a:lnTo>
                    <a:pt x="58039" y="6223"/>
                  </a:lnTo>
                  <a:lnTo>
                    <a:pt x="58572" y="6426"/>
                  </a:lnTo>
                  <a:lnTo>
                    <a:pt x="58902" y="5422"/>
                  </a:lnTo>
                  <a:close/>
                </a:path>
                <a:path w="88265" h="95884">
                  <a:moveTo>
                    <a:pt x="59118" y="48348"/>
                  </a:moveTo>
                  <a:lnTo>
                    <a:pt x="58178" y="47917"/>
                  </a:lnTo>
                  <a:lnTo>
                    <a:pt x="57696" y="47739"/>
                  </a:lnTo>
                  <a:lnTo>
                    <a:pt x="57581" y="48399"/>
                  </a:lnTo>
                  <a:lnTo>
                    <a:pt x="57467" y="48717"/>
                  </a:lnTo>
                  <a:lnTo>
                    <a:pt x="57505" y="50152"/>
                  </a:lnTo>
                  <a:lnTo>
                    <a:pt x="59118" y="48348"/>
                  </a:lnTo>
                  <a:close/>
                </a:path>
                <a:path w="88265" h="95884">
                  <a:moveTo>
                    <a:pt x="61874" y="52793"/>
                  </a:moveTo>
                  <a:lnTo>
                    <a:pt x="61404" y="52311"/>
                  </a:lnTo>
                  <a:lnTo>
                    <a:pt x="60998" y="51701"/>
                  </a:lnTo>
                  <a:lnTo>
                    <a:pt x="60325" y="52451"/>
                  </a:lnTo>
                  <a:lnTo>
                    <a:pt x="60794" y="52933"/>
                  </a:lnTo>
                  <a:lnTo>
                    <a:pt x="61188" y="53543"/>
                  </a:lnTo>
                  <a:lnTo>
                    <a:pt x="61874" y="52793"/>
                  </a:lnTo>
                  <a:close/>
                </a:path>
                <a:path w="88265" h="95884">
                  <a:moveTo>
                    <a:pt x="62903" y="35331"/>
                  </a:moveTo>
                  <a:lnTo>
                    <a:pt x="62852" y="34328"/>
                  </a:lnTo>
                  <a:lnTo>
                    <a:pt x="62344" y="34137"/>
                  </a:lnTo>
                  <a:lnTo>
                    <a:pt x="61645" y="33959"/>
                  </a:lnTo>
                  <a:lnTo>
                    <a:pt x="61696" y="34963"/>
                  </a:lnTo>
                  <a:lnTo>
                    <a:pt x="62204" y="35166"/>
                  </a:lnTo>
                  <a:lnTo>
                    <a:pt x="62903" y="35331"/>
                  </a:lnTo>
                  <a:close/>
                </a:path>
                <a:path w="88265" h="95884">
                  <a:moveTo>
                    <a:pt x="63500" y="55448"/>
                  </a:moveTo>
                  <a:lnTo>
                    <a:pt x="62788" y="55041"/>
                  </a:lnTo>
                  <a:lnTo>
                    <a:pt x="62230" y="54610"/>
                  </a:lnTo>
                  <a:lnTo>
                    <a:pt x="61442" y="55308"/>
                  </a:lnTo>
                  <a:lnTo>
                    <a:pt x="62166" y="55714"/>
                  </a:lnTo>
                  <a:lnTo>
                    <a:pt x="62725" y="56134"/>
                  </a:lnTo>
                  <a:lnTo>
                    <a:pt x="63500" y="55448"/>
                  </a:lnTo>
                  <a:close/>
                </a:path>
                <a:path w="88265" h="95884">
                  <a:moveTo>
                    <a:pt x="63754" y="22745"/>
                  </a:moveTo>
                  <a:lnTo>
                    <a:pt x="63728" y="21920"/>
                  </a:lnTo>
                  <a:lnTo>
                    <a:pt x="62318" y="22313"/>
                  </a:lnTo>
                  <a:lnTo>
                    <a:pt x="62877" y="23012"/>
                  </a:lnTo>
                  <a:lnTo>
                    <a:pt x="63157" y="23342"/>
                  </a:lnTo>
                  <a:lnTo>
                    <a:pt x="63728" y="23164"/>
                  </a:lnTo>
                  <a:lnTo>
                    <a:pt x="63754" y="22745"/>
                  </a:lnTo>
                  <a:close/>
                </a:path>
                <a:path w="88265" h="95884">
                  <a:moveTo>
                    <a:pt x="64084" y="43942"/>
                  </a:moveTo>
                  <a:lnTo>
                    <a:pt x="62992" y="43573"/>
                  </a:lnTo>
                  <a:lnTo>
                    <a:pt x="62522" y="44081"/>
                  </a:lnTo>
                  <a:lnTo>
                    <a:pt x="61810" y="44742"/>
                  </a:lnTo>
                  <a:lnTo>
                    <a:pt x="62890" y="45097"/>
                  </a:lnTo>
                  <a:lnTo>
                    <a:pt x="63373" y="44577"/>
                  </a:lnTo>
                  <a:lnTo>
                    <a:pt x="64084" y="43942"/>
                  </a:lnTo>
                  <a:close/>
                </a:path>
                <a:path w="88265" h="95884">
                  <a:moveTo>
                    <a:pt x="64363" y="3263"/>
                  </a:moveTo>
                  <a:lnTo>
                    <a:pt x="63868" y="3098"/>
                  </a:lnTo>
                  <a:lnTo>
                    <a:pt x="63347" y="2921"/>
                  </a:lnTo>
                  <a:lnTo>
                    <a:pt x="63093" y="3708"/>
                  </a:lnTo>
                  <a:lnTo>
                    <a:pt x="63601" y="3886"/>
                  </a:lnTo>
                  <a:lnTo>
                    <a:pt x="64109" y="4064"/>
                  </a:lnTo>
                  <a:lnTo>
                    <a:pt x="64363" y="3263"/>
                  </a:lnTo>
                  <a:close/>
                </a:path>
                <a:path w="88265" h="95884">
                  <a:moveTo>
                    <a:pt x="65874" y="30124"/>
                  </a:moveTo>
                  <a:lnTo>
                    <a:pt x="65697" y="29476"/>
                  </a:lnTo>
                  <a:lnTo>
                    <a:pt x="65252" y="29552"/>
                  </a:lnTo>
                  <a:lnTo>
                    <a:pt x="64046" y="29184"/>
                  </a:lnTo>
                  <a:lnTo>
                    <a:pt x="64719" y="31330"/>
                  </a:lnTo>
                  <a:lnTo>
                    <a:pt x="65582" y="30403"/>
                  </a:lnTo>
                  <a:lnTo>
                    <a:pt x="65874" y="30124"/>
                  </a:lnTo>
                  <a:close/>
                </a:path>
                <a:path w="88265" h="95884">
                  <a:moveTo>
                    <a:pt x="66255" y="16459"/>
                  </a:moveTo>
                  <a:lnTo>
                    <a:pt x="65798" y="16281"/>
                  </a:lnTo>
                  <a:lnTo>
                    <a:pt x="65493" y="16205"/>
                  </a:lnTo>
                  <a:lnTo>
                    <a:pt x="64173" y="16179"/>
                  </a:lnTo>
                  <a:lnTo>
                    <a:pt x="65646" y="17818"/>
                  </a:lnTo>
                  <a:lnTo>
                    <a:pt x="66116" y="16840"/>
                  </a:lnTo>
                  <a:lnTo>
                    <a:pt x="66255" y="16459"/>
                  </a:lnTo>
                  <a:close/>
                </a:path>
                <a:path w="88265" h="95884">
                  <a:moveTo>
                    <a:pt x="66675" y="59982"/>
                  </a:moveTo>
                  <a:lnTo>
                    <a:pt x="65189" y="58356"/>
                  </a:lnTo>
                  <a:lnTo>
                    <a:pt x="64719" y="59309"/>
                  </a:lnTo>
                  <a:lnTo>
                    <a:pt x="64579" y="59715"/>
                  </a:lnTo>
                  <a:lnTo>
                    <a:pt x="65049" y="59880"/>
                  </a:lnTo>
                  <a:lnTo>
                    <a:pt x="65341" y="59944"/>
                  </a:lnTo>
                  <a:lnTo>
                    <a:pt x="66675" y="59982"/>
                  </a:lnTo>
                  <a:close/>
                </a:path>
                <a:path w="88265" h="95884">
                  <a:moveTo>
                    <a:pt x="67437" y="47167"/>
                  </a:moveTo>
                  <a:lnTo>
                    <a:pt x="66967" y="47002"/>
                  </a:lnTo>
                  <a:lnTo>
                    <a:pt x="66675" y="46926"/>
                  </a:lnTo>
                  <a:lnTo>
                    <a:pt x="65341" y="46901"/>
                  </a:lnTo>
                  <a:lnTo>
                    <a:pt x="66827" y="48526"/>
                  </a:lnTo>
                  <a:lnTo>
                    <a:pt x="67297" y="47574"/>
                  </a:lnTo>
                  <a:lnTo>
                    <a:pt x="67437" y="47167"/>
                  </a:lnTo>
                  <a:close/>
                </a:path>
                <a:path w="88265" h="95884">
                  <a:moveTo>
                    <a:pt x="67945" y="42697"/>
                  </a:moveTo>
                  <a:lnTo>
                    <a:pt x="65430" y="40894"/>
                  </a:lnTo>
                  <a:lnTo>
                    <a:pt x="65176" y="40640"/>
                  </a:lnTo>
                  <a:lnTo>
                    <a:pt x="64960" y="40563"/>
                  </a:lnTo>
                  <a:lnTo>
                    <a:pt x="64706" y="40703"/>
                  </a:lnTo>
                  <a:lnTo>
                    <a:pt x="64643" y="40919"/>
                  </a:lnTo>
                  <a:lnTo>
                    <a:pt x="62598" y="43116"/>
                  </a:lnTo>
                  <a:lnTo>
                    <a:pt x="67945" y="42697"/>
                  </a:lnTo>
                  <a:close/>
                </a:path>
                <a:path w="88265" h="95884">
                  <a:moveTo>
                    <a:pt x="70256" y="14008"/>
                  </a:moveTo>
                  <a:lnTo>
                    <a:pt x="69100" y="13627"/>
                  </a:lnTo>
                  <a:lnTo>
                    <a:pt x="68910" y="14185"/>
                  </a:lnTo>
                  <a:lnTo>
                    <a:pt x="68719" y="14732"/>
                  </a:lnTo>
                  <a:lnTo>
                    <a:pt x="69875" y="15125"/>
                  </a:lnTo>
                  <a:lnTo>
                    <a:pt x="70065" y="14566"/>
                  </a:lnTo>
                  <a:lnTo>
                    <a:pt x="70256" y="14008"/>
                  </a:lnTo>
                  <a:close/>
                </a:path>
                <a:path w="88265" h="95884">
                  <a:moveTo>
                    <a:pt x="70485" y="44856"/>
                  </a:moveTo>
                  <a:lnTo>
                    <a:pt x="68999" y="43230"/>
                  </a:lnTo>
                  <a:lnTo>
                    <a:pt x="68529" y="44196"/>
                  </a:lnTo>
                  <a:lnTo>
                    <a:pt x="68389" y="44589"/>
                  </a:lnTo>
                  <a:lnTo>
                    <a:pt x="68846" y="44767"/>
                  </a:lnTo>
                  <a:lnTo>
                    <a:pt x="69151" y="44843"/>
                  </a:lnTo>
                  <a:lnTo>
                    <a:pt x="70485" y="44856"/>
                  </a:lnTo>
                  <a:close/>
                </a:path>
                <a:path w="88265" h="95884">
                  <a:moveTo>
                    <a:pt x="71894" y="3873"/>
                  </a:moveTo>
                  <a:lnTo>
                    <a:pt x="71170" y="3263"/>
                  </a:lnTo>
                  <a:lnTo>
                    <a:pt x="70802" y="3771"/>
                  </a:lnTo>
                  <a:lnTo>
                    <a:pt x="70408" y="4279"/>
                  </a:lnTo>
                  <a:lnTo>
                    <a:pt x="71145" y="4902"/>
                  </a:lnTo>
                  <a:lnTo>
                    <a:pt x="71526" y="4356"/>
                  </a:lnTo>
                  <a:lnTo>
                    <a:pt x="71894" y="3873"/>
                  </a:lnTo>
                  <a:close/>
                </a:path>
                <a:path w="88265" h="95884">
                  <a:moveTo>
                    <a:pt x="72085" y="37261"/>
                  </a:moveTo>
                  <a:lnTo>
                    <a:pt x="70459" y="38735"/>
                  </a:lnTo>
                  <a:lnTo>
                    <a:pt x="71412" y="39217"/>
                  </a:lnTo>
                  <a:lnTo>
                    <a:pt x="71818" y="39357"/>
                  </a:lnTo>
                  <a:lnTo>
                    <a:pt x="71996" y="38887"/>
                  </a:lnTo>
                  <a:lnTo>
                    <a:pt x="72059" y="38595"/>
                  </a:lnTo>
                  <a:lnTo>
                    <a:pt x="72085" y="37261"/>
                  </a:lnTo>
                  <a:close/>
                </a:path>
                <a:path w="88265" h="95884">
                  <a:moveTo>
                    <a:pt x="72186" y="55613"/>
                  </a:moveTo>
                  <a:lnTo>
                    <a:pt x="69456" y="56032"/>
                  </a:lnTo>
                  <a:lnTo>
                    <a:pt x="69583" y="55664"/>
                  </a:lnTo>
                  <a:lnTo>
                    <a:pt x="68986" y="55359"/>
                  </a:lnTo>
                  <a:lnTo>
                    <a:pt x="68757" y="55676"/>
                  </a:lnTo>
                  <a:lnTo>
                    <a:pt x="68834" y="55105"/>
                  </a:lnTo>
                  <a:lnTo>
                    <a:pt x="68122" y="54533"/>
                  </a:lnTo>
                  <a:lnTo>
                    <a:pt x="67513" y="54698"/>
                  </a:lnTo>
                  <a:lnTo>
                    <a:pt x="67614" y="52870"/>
                  </a:lnTo>
                  <a:lnTo>
                    <a:pt x="65544" y="54025"/>
                  </a:lnTo>
                  <a:lnTo>
                    <a:pt x="67081" y="54940"/>
                  </a:lnTo>
                  <a:lnTo>
                    <a:pt x="65824" y="56032"/>
                  </a:lnTo>
                  <a:lnTo>
                    <a:pt x="68046" y="57683"/>
                  </a:lnTo>
                  <a:lnTo>
                    <a:pt x="68668" y="56108"/>
                  </a:lnTo>
                  <a:lnTo>
                    <a:pt x="68707" y="56261"/>
                  </a:lnTo>
                  <a:lnTo>
                    <a:pt x="68897" y="56375"/>
                  </a:lnTo>
                  <a:lnTo>
                    <a:pt x="69062" y="56375"/>
                  </a:lnTo>
                  <a:lnTo>
                    <a:pt x="68986" y="56540"/>
                  </a:lnTo>
                  <a:lnTo>
                    <a:pt x="68922" y="56705"/>
                  </a:lnTo>
                  <a:lnTo>
                    <a:pt x="68961" y="56857"/>
                  </a:lnTo>
                  <a:lnTo>
                    <a:pt x="69850" y="59359"/>
                  </a:lnTo>
                  <a:lnTo>
                    <a:pt x="72186" y="55613"/>
                  </a:lnTo>
                  <a:close/>
                </a:path>
                <a:path w="88265" h="95884">
                  <a:moveTo>
                    <a:pt x="72758" y="49022"/>
                  </a:moveTo>
                  <a:lnTo>
                    <a:pt x="71767" y="47053"/>
                  </a:lnTo>
                  <a:lnTo>
                    <a:pt x="71221" y="48082"/>
                  </a:lnTo>
                  <a:lnTo>
                    <a:pt x="71158" y="48348"/>
                  </a:lnTo>
                  <a:lnTo>
                    <a:pt x="71361" y="48742"/>
                  </a:lnTo>
                  <a:lnTo>
                    <a:pt x="71615" y="48856"/>
                  </a:lnTo>
                  <a:lnTo>
                    <a:pt x="72758" y="49022"/>
                  </a:lnTo>
                  <a:close/>
                </a:path>
                <a:path w="88265" h="95884">
                  <a:moveTo>
                    <a:pt x="72885" y="69164"/>
                  </a:moveTo>
                  <a:lnTo>
                    <a:pt x="72809" y="66789"/>
                  </a:lnTo>
                  <a:lnTo>
                    <a:pt x="71818" y="67132"/>
                  </a:lnTo>
                  <a:lnTo>
                    <a:pt x="71374" y="67386"/>
                  </a:lnTo>
                  <a:lnTo>
                    <a:pt x="71704" y="67843"/>
                  </a:lnTo>
                  <a:lnTo>
                    <a:pt x="71869" y="68186"/>
                  </a:lnTo>
                  <a:lnTo>
                    <a:pt x="72885" y="69164"/>
                  </a:lnTo>
                  <a:close/>
                </a:path>
                <a:path w="88265" h="95884">
                  <a:moveTo>
                    <a:pt x="75768" y="14668"/>
                  </a:moveTo>
                  <a:lnTo>
                    <a:pt x="75133" y="13893"/>
                  </a:lnTo>
                  <a:lnTo>
                    <a:pt x="74739" y="13284"/>
                  </a:lnTo>
                  <a:lnTo>
                    <a:pt x="73558" y="13436"/>
                  </a:lnTo>
                  <a:lnTo>
                    <a:pt x="74193" y="14224"/>
                  </a:lnTo>
                  <a:lnTo>
                    <a:pt x="74574" y="14846"/>
                  </a:lnTo>
                  <a:lnTo>
                    <a:pt x="75768" y="14668"/>
                  </a:lnTo>
                  <a:close/>
                </a:path>
                <a:path w="88265" h="95884">
                  <a:moveTo>
                    <a:pt x="76161" y="59359"/>
                  </a:moveTo>
                  <a:lnTo>
                    <a:pt x="74256" y="59982"/>
                  </a:lnTo>
                  <a:lnTo>
                    <a:pt x="75272" y="60629"/>
                  </a:lnTo>
                  <a:lnTo>
                    <a:pt x="75526" y="60769"/>
                  </a:lnTo>
                  <a:lnTo>
                    <a:pt x="75895" y="60756"/>
                  </a:lnTo>
                  <a:lnTo>
                    <a:pt x="75984" y="60439"/>
                  </a:lnTo>
                  <a:lnTo>
                    <a:pt x="76161" y="59359"/>
                  </a:lnTo>
                  <a:close/>
                </a:path>
                <a:path w="88265" h="95884">
                  <a:moveTo>
                    <a:pt x="77355" y="69329"/>
                  </a:moveTo>
                  <a:lnTo>
                    <a:pt x="77152" y="68097"/>
                  </a:lnTo>
                  <a:lnTo>
                    <a:pt x="76555" y="68237"/>
                  </a:lnTo>
                  <a:lnTo>
                    <a:pt x="75984" y="68351"/>
                  </a:lnTo>
                  <a:lnTo>
                    <a:pt x="76187" y="69570"/>
                  </a:lnTo>
                  <a:lnTo>
                    <a:pt x="76784" y="69456"/>
                  </a:lnTo>
                  <a:lnTo>
                    <a:pt x="77355" y="69329"/>
                  </a:lnTo>
                  <a:close/>
                </a:path>
                <a:path w="88265" h="95884">
                  <a:moveTo>
                    <a:pt x="82664" y="74168"/>
                  </a:moveTo>
                  <a:lnTo>
                    <a:pt x="81711" y="73698"/>
                  </a:lnTo>
                  <a:lnTo>
                    <a:pt x="81318" y="73545"/>
                  </a:lnTo>
                  <a:lnTo>
                    <a:pt x="81140" y="74002"/>
                  </a:lnTo>
                  <a:lnTo>
                    <a:pt x="81064" y="74320"/>
                  </a:lnTo>
                  <a:lnTo>
                    <a:pt x="81038" y="75653"/>
                  </a:lnTo>
                  <a:lnTo>
                    <a:pt x="82664" y="74168"/>
                  </a:lnTo>
                  <a:close/>
                </a:path>
                <a:path w="88265" h="95884">
                  <a:moveTo>
                    <a:pt x="84137" y="72313"/>
                  </a:moveTo>
                  <a:lnTo>
                    <a:pt x="83629" y="72136"/>
                  </a:lnTo>
                  <a:lnTo>
                    <a:pt x="83108" y="71970"/>
                  </a:lnTo>
                  <a:lnTo>
                    <a:pt x="82854" y="72745"/>
                  </a:lnTo>
                  <a:lnTo>
                    <a:pt x="83362" y="72923"/>
                  </a:lnTo>
                  <a:lnTo>
                    <a:pt x="83870" y="73101"/>
                  </a:lnTo>
                  <a:lnTo>
                    <a:pt x="84137" y="72313"/>
                  </a:lnTo>
                  <a:close/>
                </a:path>
                <a:path w="88265" h="95884">
                  <a:moveTo>
                    <a:pt x="84518" y="61798"/>
                  </a:moveTo>
                  <a:lnTo>
                    <a:pt x="83794" y="61391"/>
                  </a:lnTo>
                  <a:lnTo>
                    <a:pt x="83248" y="60972"/>
                  </a:lnTo>
                  <a:lnTo>
                    <a:pt x="82461" y="61658"/>
                  </a:lnTo>
                  <a:lnTo>
                    <a:pt x="83172" y="62064"/>
                  </a:lnTo>
                  <a:lnTo>
                    <a:pt x="83731" y="62496"/>
                  </a:lnTo>
                  <a:lnTo>
                    <a:pt x="84518" y="61798"/>
                  </a:lnTo>
                  <a:close/>
                </a:path>
                <a:path w="88265" h="95884">
                  <a:moveTo>
                    <a:pt x="85737" y="76987"/>
                  </a:moveTo>
                  <a:lnTo>
                    <a:pt x="84772" y="76492"/>
                  </a:lnTo>
                  <a:lnTo>
                    <a:pt x="84467" y="76377"/>
                  </a:lnTo>
                  <a:lnTo>
                    <a:pt x="84239" y="76669"/>
                  </a:lnTo>
                  <a:lnTo>
                    <a:pt x="84188" y="76936"/>
                  </a:lnTo>
                  <a:lnTo>
                    <a:pt x="84099" y="78155"/>
                  </a:lnTo>
                  <a:lnTo>
                    <a:pt x="85737" y="76987"/>
                  </a:lnTo>
                  <a:close/>
                </a:path>
                <a:path w="88265" h="95884">
                  <a:moveTo>
                    <a:pt x="88061" y="62344"/>
                  </a:moveTo>
                  <a:lnTo>
                    <a:pt x="86931" y="61493"/>
                  </a:lnTo>
                  <a:lnTo>
                    <a:pt x="86575" y="62014"/>
                  </a:lnTo>
                  <a:lnTo>
                    <a:pt x="86258" y="62509"/>
                  </a:lnTo>
                  <a:lnTo>
                    <a:pt x="87376" y="63360"/>
                  </a:lnTo>
                  <a:lnTo>
                    <a:pt x="87744" y="62839"/>
                  </a:lnTo>
                  <a:lnTo>
                    <a:pt x="88061" y="62344"/>
                  </a:lnTo>
                  <a:close/>
                </a:path>
              </a:pathLst>
            </a:custGeom>
            <a:solidFill>
              <a:srgbClr val="F25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0037597" y="7755584"/>
              <a:ext cx="58419" cy="66040"/>
            </a:xfrm>
            <a:custGeom>
              <a:avLst/>
              <a:gdLst/>
              <a:ahLst/>
              <a:cxnLst/>
              <a:rect l="l" t="t" r="r" b="b"/>
              <a:pathLst>
                <a:path w="58420" h="66040">
                  <a:moveTo>
                    <a:pt x="1270" y="30403"/>
                  </a:moveTo>
                  <a:lnTo>
                    <a:pt x="1028" y="29895"/>
                  </a:lnTo>
                  <a:lnTo>
                    <a:pt x="698" y="29324"/>
                  </a:lnTo>
                  <a:lnTo>
                    <a:pt x="0" y="29959"/>
                  </a:lnTo>
                  <a:lnTo>
                    <a:pt x="228" y="30454"/>
                  </a:lnTo>
                  <a:lnTo>
                    <a:pt x="558" y="31038"/>
                  </a:lnTo>
                  <a:lnTo>
                    <a:pt x="1270" y="30403"/>
                  </a:lnTo>
                  <a:close/>
                </a:path>
                <a:path w="58420" h="66040">
                  <a:moveTo>
                    <a:pt x="4787" y="23647"/>
                  </a:moveTo>
                  <a:lnTo>
                    <a:pt x="4254" y="23469"/>
                  </a:lnTo>
                  <a:lnTo>
                    <a:pt x="3708" y="23279"/>
                  </a:lnTo>
                  <a:lnTo>
                    <a:pt x="3378" y="24269"/>
                  </a:lnTo>
                  <a:lnTo>
                    <a:pt x="3924" y="24434"/>
                  </a:lnTo>
                  <a:lnTo>
                    <a:pt x="4457" y="24638"/>
                  </a:lnTo>
                  <a:lnTo>
                    <a:pt x="4787" y="23647"/>
                  </a:lnTo>
                  <a:close/>
                </a:path>
                <a:path w="58420" h="66040">
                  <a:moveTo>
                    <a:pt x="6845" y="13182"/>
                  </a:moveTo>
                  <a:lnTo>
                    <a:pt x="6197" y="12471"/>
                  </a:lnTo>
                  <a:lnTo>
                    <a:pt x="5715" y="12700"/>
                  </a:lnTo>
                  <a:lnTo>
                    <a:pt x="5130" y="13030"/>
                  </a:lnTo>
                  <a:lnTo>
                    <a:pt x="5778" y="13754"/>
                  </a:lnTo>
                  <a:lnTo>
                    <a:pt x="6273" y="13512"/>
                  </a:lnTo>
                  <a:lnTo>
                    <a:pt x="6845" y="13182"/>
                  </a:lnTo>
                  <a:close/>
                </a:path>
                <a:path w="58420" h="66040">
                  <a:moveTo>
                    <a:pt x="7315" y="29032"/>
                  </a:moveTo>
                  <a:lnTo>
                    <a:pt x="6350" y="28549"/>
                  </a:lnTo>
                  <a:lnTo>
                    <a:pt x="6045" y="28435"/>
                  </a:lnTo>
                  <a:lnTo>
                    <a:pt x="5816" y="28702"/>
                  </a:lnTo>
                  <a:lnTo>
                    <a:pt x="5765" y="28994"/>
                  </a:lnTo>
                  <a:lnTo>
                    <a:pt x="5676" y="30213"/>
                  </a:lnTo>
                  <a:lnTo>
                    <a:pt x="7315" y="29032"/>
                  </a:lnTo>
                  <a:close/>
                </a:path>
                <a:path w="58420" h="66040">
                  <a:moveTo>
                    <a:pt x="7658" y="43764"/>
                  </a:moveTo>
                  <a:lnTo>
                    <a:pt x="7150" y="43586"/>
                  </a:lnTo>
                  <a:lnTo>
                    <a:pt x="6642" y="43421"/>
                  </a:lnTo>
                  <a:lnTo>
                    <a:pt x="6375" y="44196"/>
                  </a:lnTo>
                  <a:lnTo>
                    <a:pt x="7391" y="44551"/>
                  </a:lnTo>
                  <a:lnTo>
                    <a:pt x="7658" y="43764"/>
                  </a:lnTo>
                  <a:close/>
                </a:path>
                <a:path w="58420" h="66040">
                  <a:moveTo>
                    <a:pt x="9169" y="16306"/>
                  </a:moveTo>
                  <a:lnTo>
                    <a:pt x="8674" y="16154"/>
                  </a:lnTo>
                  <a:lnTo>
                    <a:pt x="8166" y="15976"/>
                  </a:lnTo>
                  <a:lnTo>
                    <a:pt x="7899" y="16764"/>
                  </a:lnTo>
                  <a:lnTo>
                    <a:pt x="8407" y="16941"/>
                  </a:lnTo>
                  <a:lnTo>
                    <a:pt x="8915" y="17094"/>
                  </a:lnTo>
                  <a:lnTo>
                    <a:pt x="9169" y="16306"/>
                  </a:lnTo>
                  <a:close/>
                </a:path>
                <a:path w="58420" h="66040">
                  <a:moveTo>
                    <a:pt x="9347" y="65087"/>
                  </a:moveTo>
                  <a:lnTo>
                    <a:pt x="8851" y="64922"/>
                  </a:lnTo>
                  <a:lnTo>
                    <a:pt x="8343" y="64744"/>
                  </a:lnTo>
                  <a:lnTo>
                    <a:pt x="8077" y="65532"/>
                  </a:lnTo>
                  <a:lnTo>
                    <a:pt x="8585" y="65697"/>
                  </a:lnTo>
                  <a:lnTo>
                    <a:pt x="9093" y="65874"/>
                  </a:lnTo>
                  <a:lnTo>
                    <a:pt x="9347" y="65087"/>
                  </a:lnTo>
                  <a:close/>
                </a:path>
                <a:path w="58420" h="66040">
                  <a:moveTo>
                    <a:pt x="10363" y="59639"/>
                  </a:moveTo>
                  <a:lnTo>
                    <a:pt x="9855" y="59461"/>
                  </a:lnTo>
                  <a:lnTo>
                    <a:pt x="9347" y="59296"/>
                  </a:lnTo>
                  <a:lnTo>
                    <a:pt x="9080" y="60083"/>
                  </a:lnTo>
                  <a:lnTo>
                    <a:pt x="9588" y="60248"/>
                  </a:lnTo>
                  <a:lnTo>
                    <a:pt x="10096" y="60426"/>
                  </a:lnTo>
                  <a:lnTo>
                    <a:pt x="10363" y="59639"/>
                  </a:lnTo>
                  <a:close/>
                </a:path>
                <a:path w="58420" h="66040">
                  <a:moveTo>
                    <a:pt x="10515" y="37414"/>
                  </a:moveTo>
                  <a:lnTo>
                    <a:pt x="8407" y="36487"/>
                  </a:lnTo>
                  <a:lnTo>
                    <a:pt x="7937" y="37896"/>
                  </a:lnTo>
                  <a:lnTo>
                    <a:pt x="7277" y="39204"/>
                  </a:lnTo>
                  <a:lnTo>
                    <a:pt x="9385" y="40132"/>
                  </a:lnTo>
                  <a:lnTo>
                    <a:pt x="9855" y="38722"/>
                  </a:lnTo>
                  <a:lnTo>
                    <a:pt x="10515" y="37414"/>
                  </a:lnTo>
                  <a:close/>
                </a:path>
                <a:path w="58420" h="66040">
                  <a:moveTo>
                    <a:pt x="11938" y="53225"/>
                  </a:moveTo>
                  <a:lnTo>
                    <a:pt x="11303" y="53073"/>
                  </a:lnTo>
                  <a:lnTo>
                    <a:pt x="10972" y="53365"/>
                  </a:lnTo>
                  <a:lnTo>
                    <a:pt x="10210" y="53975"/>
                  </a:lnTo>
                  <a:lnTo>
                    <a:pt x="11506" y="54508"/>
                  </a:lnTo>
                  <a:lnTo>
                    <a:pt x="11785" y="53746"/>
                  </a:lnTo>
                  <a:lnTo>
                    <a:pt x="11938" y="53225"/>
                  </a:lnTo>
                  <a:close/>
                </a:path>
                <a:path w="58420" h="66040">
                  <a:moveTo>
                    <a:pt x="13335" y="21082"/>
                  </a:moveTo>
                  <a:lnTo>
                    <a:pt x="11696" y="22250"/>
                  </a:lnTo>
                  <a:lnTo>
                    <a:pt x="12661" y="22745"/>
                  </a:lnTo>
                  <a:lnTo>
                    <a:pt x="12954" y="22872"/>
                  </a:lnTo>
                  <a:lnTo>
                    <a:pt x="13195" y="22580"/>
                  </a:lnTo>
                  <a:lnTo>
                    <a:pt x="13246" y="22301"/>
                  </a:lnTo>
                  <a:lnTo>
                    <a:pt x="13335" y="21082"/>
                  </a:lnTo>
                  <a:close/>
                </a:path>
                <a:path w="58420" h="66040">
                  <a:moveTo>
                    <a:pt x="15163" y="46012"/>
                  </a:moveTo>
                  <a:lnTo>
                    <a:pt x="13995" y="44361"/>
                  </a:lnTo>
                  <a:lnTo>
                    <a:pt x="13500" y="45326"/>
                  </a:lnTo>
                  <a:lnTo>
                    <a:pt x="13398" y="45631"/>
                  </a:lnTo>
                  <a:lnTo>
                    <a:pt x="13665" y="45885"/>
                  </a:lnTo>
                  <a:lnTo>
                    <a:pt x="13944" y="45923"/>
                  </a:lnTo>
                  <a:lnTo>
                    <a:pt x="15163" y="46012"/>
                  </a:lnTo>
                  <a:close/>
                </a:path>
                <a:path w="58420" h="66040">
                  <a:moveTo>
                    <a:pt x="15951" y="51460"/>
                  </a:moveTo>
                  <a:lnTo>
                    <a:pt x="14770" y="49822"/>
                  </a:lnTo>
                  <a:lnTo>
                    <a:pt x="14287" y="50774"/>
                  </a:lnTo>
                  <a:lnTo>
                    <a:pt x="14173" y="51079"/>
                  </a:lnTo>
                  <a:lnTo>
                    <a:pt x="14452" y="51333"/>
                  </a:lnTo>
                  <a:lnTo>
                    <a:pt x="14732" y="51371"/>
                  </a:lnTo>
                  <a:lnTo>
                    <a:pt x="15951" y="51460"/>
                  </a:lnTo>
                  <a:close/>
                </a:path>
                <a:path w="58420" h="66040">
                  <a:moveTo>
                    <a:pt x="19011" y="15176"/>
                  </a:moveTo>
                  <a:lnTo>
                    <a:pt x="18542" y="15011"/>
                  </a:lnTo>
                  <a:lnTo>
                    <a:pt x="18237" y="14935"/>
                  </a:lnTo>
                  <a:lnTo>
                    <a:pt x="16903" y="14909"/>
                  </a:lnTo>
                  <a:lnTo>
                    <a:pt x="18389" y="16535"/>
                  </a:lnTo>
                  <a:lnTo>
                    <a:pt x="18859" y="15582"/>
                  </a:lnTo>
                  <a:lnTo>
                    <a:pt x="19011" y="15176"/>
                  </a:lnTo>
                  <a:close/>
                </a:path>
                <a:path w="58420" h="66040">
                  <a:moveTo>
                    <a:pt x="20828" y="40233"/>
                  </a:moveTo>
                  <a:lnTo>
                    <a:pt x="19837" y="38265"/>
                  </a:lnTo>
                  <a:lnTo>
                    <a:pt x="19291" y="39281"/>
                  </a:lnTo>
                  <a:lnTo>
                    <a:pt x="19227" y="39560"/>
                  </a:lnTo>
                  <a:lnTo>
                    <a:pt x="19418" y="39954"/>
                  </a:lnTo>
                  <a:lnTo>
                    <a:pt x="19672" y="40043"/>
                  </a:lnTo>
                  <a:lnTo>
                    <a:pt x="20828" y="40233"/>
                  </a:lnTo>
                  <a:close/>
                </a:path>
                <a:path w="58420" h="66040">
                  <a:moveTo>
                    <a:pt x="22263" y="33032"/>
                  </a:moveTo>
                  <a:lnTo>
                    <a:pt x="20701" y="33477"/>
                  </a:lnTo>
                  <a:lnTo>
                    <a:pt x="19964" y="33337"/>
                  </a:lnTo>
                  <a:lnTo>
                    <a:pt x="19456" y="34340"/>
                  </a:lnTo>
                  <a:lnTo>
                    <a:pt x="19977" y="34848"/>
                  </a:lnTo>
                  <a:lnTo>
                    <a:pt x="17945" y="35420"/>
                  </a:lnTo>
                  <a:lnTo>
                    <a:pt x="18148" y="33007"/>
                  </a:lnTo>
                  <a:lnTo>
                    <a:pt x="18415" y="32854"/>
                  </a:lnTo>
                  <a:lnTo>
                    <a:pt x="18453" y="32372"/>
                  </a:lnTo>
                  <a:lnTo>
                    <a:pt x="18072" y="32258"/>
                  </a:lnTo>
                  <a:lnTo>
                    <a:pt x="17919" y="32194"/>
                  </a:lnTo>
                  <a:lnTo>
                    <a:pt x="17792" y="32232"/>
                  </a:lnTo>
                  <a:lnTo>
                    <a:pt x="14668" y="31559"/>
                  </a:lnTo>
                  <a:lnTo>
                    <a:pt x="17437" y="35560"/>
                  </a:lnTo>
                  <a:lnTo>
                    <a:pt x="17284" y="35598"/>
                  </a:lnTo>
                  <a:lnTo>
                    <a:pt x="17589" y="35775"/>
                  </a:lnTo>
                  <a:lnTo>
                    <a:pt x="17881" y="36182"/>
                  </a:lnTo>
                  <a:lnTo>
                    <a:pt x="17894" y="35941"/>
                  </a:lnTo>
                  <a:lnTo>
                    <a:pt x="21437" y="37884"/>
                  </a:lnTo>
                  <a:lnTo>
                    <a:pt x="20599" y="35191"/>
                  </a:lnTo>
                  <a:lnTo>
                    <a:pt x="22059" y="35496"/>
                  </a:lnTo>
                  <a:lnTo>
                    <a:pt x="22263" y="33032"/>
                  </a:lnTo>
                  <a:close/>
                </a:path>
                <a:path w="58420" h="66040">
                  <a:moveTo>
                    <a:pt x="22529" y="25323"/>
                  </a:moveTo>
                  <a:lnTo>
                    <a:pt x="22021" y="25171"/>
                  </a:lnTo>
                  <a:lnTo>
                    <a:pt x="21513" y="24993"/>
                  </a:lnTo>
                  <a:lnTo>
                    <a:pt x="21247" y="25793"/>
                  </a:lnTo>
                  <a:lnTo>
                    <a:pt x="21755" y="25958"/>
                  </a:lnTo>
                  <a:lnTo>
                    <a:pt x="22263" y="26123"/>
                  </a:lnTo>
                  <a:lnTo>
                    <a:pt x="22529" y="25323"/>
                  </a:lnTo>
                  <a:close/>
                </a:path>
                <a:path w="58420" h="66040">
                  <a:moveTo>
                    <a:pt x="22834" y="39585"/>
                  </a:moveTo>
                  <a:lnTo>
                    <a:pt x="22707" y="39103"/>
                  </a:lnTo>
                  <a:lnTo>
                    <a:pt x="22644" y="38773"/>
                  </a:lnTo>
                  <a:lnTo>
                    <a:pt x="22009" y="37604"/>
                  </a:lnTo>
                  <a:lnTo>
                    <a:pt x="21323" y="39776"/>
                  </a:lnTo>
                  <a:lnTo>
                    <a:pt x="22390" y="39700"/>
                  </a:lnTo>
                  <a:lnTo>
                    <a:pt x="22834" y="39585"/>
                  </a:lnTo>
                  <a:close/>
                </a:path>
                <a:path w="58420" h="66040">
                  <a:moveTo>
                    <a:pt x="22872" y="45415"/>
                  </a:moveTo>
                  <a:lnTo>
                    <a:pt x="22707" y="45085"/>
                  </a:lnTo>
                  <a:lnTo>
                    <a:pt x="22085" y="44208"/>
                  </a:lnTo>
                  <a:lnTo>
                    <a:pt x="21031" y="46024"/>
                  </a:lnTo>
                  <a:lnTo>
                    <a:pt x="22275" y="45783"/>
                  </a:lnTo>
                  <a:lnTo>
                    <a:pt x="22555" y="45669"/>
                  </a:lnTo>
                  <a:lnTo>
                    <a:pt x="22872" y="45415"/>
                  </a:lnTo>
                  <a:close/>
                </a:path>
                <a:path w="58420" h="66040">
                  <a:moveTo>
                    <a:pt x="22885" y="15659"/>
                  </a:moveTo>
                  <a:lnTo>
                    <a:pt x="22783" y="14592"/>
                  </a:lnTo>
                  <a:lnTo>
                    <a:pt x="22034" y="15024"/>
                  </a:lnTo>
                  <a:lnTo>
                    <a:pt x="21424" y="15316"/>
                  </a:lnTo>
                  <a:lnTo>
                    <a:pt x="21526" y="16383"/>
                  </a:lnTo>
                  <a:lnTo>
                    <a:pt x="22275" y="15951"/>
                  </a:lnTo>
                  <a:lnTo>
                    <a:pt x="22885" y="15659"/>
                  </a:lnTo>
                  <a:close/>
                </a:path>
                <a:path w="58420" h="66040">
                  <a:moveTo>
                    <a:pt x="23304" y="50482"/>
                  </a:moveTo>
                  <a:lnTo>
                    <a:pt x="23063" y="49987"/>
                  </a:lnTo>
                  <a:lnTo>
                    <a:pt x="22733" y="49415"/>
                  </a:lnTo>
                  <a:lnTo>
                    <a:pt x="22034" y="50063"/>
                  </a:lnTo>
                  <a:lnTo>
                    <a:pt x="22263" y="50533"/>
                  </a:lnTo>
                  <a:lnTo>
                    <a:pt x="22593" y="51117"/>
                  </a:lnTo>
                  <a:lnTo>
                    <a:pt x="23304" y="50482"/>
                  </a:lnTo>
                  <a:close/>
                </a:path>
                <a:path w="58420" h="66040">
                  <a:moveTo>
                    <a:pt x="26847" y="40932"/>
                  </a:moveTo>
                  <a:lnTo>
                    <a:pt x="26657" y="39484"/>
                  </a:lnTo>
                  <a:lnTo>
                    <a:pt x="25666" y="39598"/>
                  </a:lnTo>
                  <a:lnTo>
                    <a:pt x="24384" y="39687"/>
                  </a:lnTo>
                  <a:lnTo>
                    <a:pt x="24765" y="41922"/>
                  </a:lnTo>
                  <a:lnTo>
                    <a:pt x="26047" y="41338"/>
                  </a:lnTo>
                  <a:lnTo>
                    <a:pt x="26847" y="40932"/>
                  </a:lnTo>
                  <a:close/>
                </a:path>
                <a:path w="58420" h="66040">
                  <a:moveTo>
                    <a:pt x="26885" y="24180"/>
                  </a:moveTo>
                  <a:lnTo>
                    <a:pt x="26390" y="24028"/>
                  </a:lnTo>
                  <a:lnTo>
                    <a:pt x="25869" y="23850"/>
                  </a:lnTo>
                  <a:lnTo>
                    <a:pt x="25615" y="24638"/>
                  </a:lnTo>
                  <a:lnTo>
                    <a:pt x="26123" y="24815"/>
                  </a:lnTo>
                  <a:lnTo>
                    <a:pt x="26631" y="24968"/>
                  </a:lnTo>
                  <a:lnTo>
                    <a:pt x="26885" y="24180"/>
                  </a:lnTo>
                  <a:close/>
                </a:path>
                <a:path w="58420" h="66040">
                  <a:moveTo>
                    <a:pt x="27927" y="21323"/>
                  </a:moveTo>
                  <a:lnTo>
                    <a:pt x="27482" y="19799"/>
                  </a:lnTo>
                  <a:lnTo>
                    <a:pt x="26352" y="19812"/>
                  </a:lnTo>
                  <a:lnTo>
                    <a:pt x="24930" y="19837"/>
                  </a:lnTo>
                  <a:lnTo>
                    <a:pt x="25463" y="21983"/>
                  </a:lnTo>
                  <a:lnTo>
                    <a:pt x="26733" y="21640"/>
                  </a:lnTo>
                  <a:lnTo>
                    <a:pt x="27927" y="21323"/>
                  </a:lnTo>
                  <a:close/>
                </a:path>
                <a:path w="58420" h="66040">
                  <a:moveTo>
                    <a:pt x="27952" y="32067"/>
                  </a:moveTo>
                  <a:lnTo>
                    <a:pt x="26339" y="31559"/>
                  </a:lnTo>
                  <a:lnTo>
                    <a:pt x="25057" y="30772"/>
                  </a:lnTo>
                  <a:lnTo>
                    <a:pt x="23647" y="32969"/>
                  </a:lnTo>
                  <a:lnTo>
                    <a:pt x="25209" y="33540"/>
                  </a:lnTo>
                  <a:lnTo>
                    <a:pt x="26314" y="33947"/>
                  </a:lnTo>
                  <a:lnTo>
                    <a:pt x="27952" y="32067"/>
                  </a:lnTo>
                  <a:close/>
                </a:path>
                <a:path w="58420" h="66040">
                  <a:moveTo>
                    <a:pt x="28587" y="12357"/>
                  </a:moveTo>
                  <a:lnTo>
                    <a:pt x="27571" y="12001"/>
                  </a:lnTo>
                  <a:lnTo>
                    <a:pt x="26555" y="11684"/>
                  </a:lnTo>
                  <a:lnTo>
                    <a:pt x="26035" y="13246"/>
                  </a:lnTo>
                  <a:lnTo>
                    <a:pt x="27051" y="13601"/>
                  </a:lnTo>
                  <a:lnTo>
                    <a:pt x="28067" y="13931"/>
                  </a:lnTo>
                  <a:lnTo>
                    <a:pt x="28587" y="12357"/>
                  </a:lnTo>
                  <a:close/>
                </a:path>
                <a:path w="58420" h="66040">
                  <a:moveTo>
                    <a:pt x="28879" y="54508"/>
                  </a:moveTo>
                  <a:lnTo>
                    <a:pt x="28282" y="53225"/>
                  </a:lnTo>
                  <a:lnTo>
                    <a:pt x="27889" y="52425"/>
                  </a:lnTo>
                  <a:lnTo>
                    <a:pt x="26428" y="52603"/>
                  </a:lnTo>
                  <a:lnTo>
                    <a:pt x="26543" y="53606"/>
                  </a:lnTo>
                  <a:lnTo>
                    <a:pt x="26644" y="54889"/>
                  </a:lnTo>
                  <a:lnTo>
                    <a:pt x="28879" y="54508"/>
                  </a:lnTo>
                  <a:close/>
                </a:path>
                <a:path w="58420" h="66040">
                  <a:moveTo>
                    <a:pt x="29032" y="29730"/>
                  </a:moveTo>
                  <a:lnTo>
                    <a:pt x="28879" y="29159"/>
                  </a:lnTo>
                  <a:lnTo>
                    <a:pt x="28244" y="27825"/>
                  </a:lnTo>
                  <a:lnTo>
                    <a:pt x="27876" y="29730"/>
                  </a:lnTo>
                  <a:lnTo>
                    <a:pt x="28028" y="30314"/>
                  </a:lnTo>
                  <a:lnTo>
                    <a:pt x="28663" y="31661"/>
                  </a:lnTo>
                  <a:lnTo>
                    <a:pt x="29032" y="29730"/>
                  </a:lnTo>
                  <a:close/>
                </a:path>
                <a:path w="58420" h="66040">
                  <a:moveTo>
                    <a:pt x="29210" y="25768"/>
                  </a:moveTo>
                  <a:lnTo>
                    <a:pt x="28092" y="24980"/>
                  </a:lnTo>
                  <a:lnTo>
                    <a:pt x="27317" y="24460"/>
                  </a:lnTo>
                  <a:lnTo>
                    <a:pt x="26454" y="25463"/>
                  </a:lnTo>
                  <a:lnTo>
                    <a:pt x="26822" y="26238"/>
                  </a:lnTo>
                  <a:lnTo>
                    <a:pt x="27559" y="27533"/>
                  </a:lnTo>
                  <a:lnTo>
                    <a:pt x="29210" y="25768"/>
                  </a:lnTo>
                  <a:close/>
                </a:path>
                <a:path w="58420" h="66040">
                  <a:moveTo>
                    <a:pt x="30657" y="41744"/>
                  </a:moveTo>
                  <a:lnTo>
                    <a:pt x="29502" y="41859"/>
                  </a:lnTo>
                  <a:lnTo>
                    <a:pt x="28422" y="41910"/>
                  </a:lnTo>
                  <a:lnTo>
                    <a:pt x="28409" y="43815"/>
                  </a:lnTo>
                  <a:lnTo>
                    <a:pt x="29565" y="43700"/>
                  </a:lnTo>
                  <a:lnTo>
                    <a:pt x="30645" y="43637"/>
                  </a:lnTo>
                  <a:lnTo>
                    <a:pt x="30657" y="41744"/>
                  </a:lnTo>
                  <a:close/>
                </a:path>
                <a:path w="58420" h="66040">
                  <a:moveTo>
                    <a:pt x="30810" y="3746"/>
                  </a:moveTo>
                  <a:lnTo>
                    <a:pt x="29121" y="2946"/>
                  </a:lnTo>
                  <a:lnTo>
                    <a:pt x="28727" y="4089"/>
                  </a:lnTo>
                  <a:lnTo>
                    <a:pt x="28155" y="5143"/>
                  </a:lnTo>
                  <a:lnTo>
                    <a:pt x="29845" y="5930"/>
                  </a:lnTo>
                  <a:lnTo>
                    <a:pt x="30251" y="4787"/>
                  </a:lnTo>
                  <a:lnTo>
                    <a:pt x="30810" y="3746"/>
                  </a:lnTo>
                  <a:close/>
                </a:path>
                <a:path w="58420" h="66040">
                  <a:moveTo>
                    <a:pt x="30835" y="19037"/>
                  </a:moveTo>
                  <a:lnTo>
                    <a:pt x="30441" y="16789"/>
                  </a:lnTo>
                  <a:lnTo>
                    <a:pt x="29159" y="17386"/>
                  </a:lnTo>
                  <a:lnTo>
                    <a:pt x="28778" y="17576"/>
                  </a:lnTo>
                  <a:lnTo>
                    <a:pt x="29121" y="16598"/>
                  </a:lnTo>
                  <a:lnTo>
                    <a:pt x="29692" y="15544"/>
                  </a:lnTo>
                  <a:lnTo>
                    <a:pt x="28003" y="14757"/>
                  </a:lnTo>
                  <a:lnTo>
                    <a:pt x="27609" y="15900"/>
                  </a:lnTo>
                  <a:lnTo>
                    <a:pt x="27038" y="16941"/>
                  </a:lnTo>
                  <a:lnTo>
                    <a:pt x="28587" y="17678"/>
                  </a:lnTo>
                  <a:lnTo>
                    <a:pt x="28359" y="17780"/>
                  </a:lnTo>
                  <a:lnTo>
                    <a:pt x="28549" y="19227"/>
                  </a:lnTo>
                  <a:lnTo>
                    <a:pt x="29540" y="19138"/>
                  </a:lnTo>
                  <a:lnTo>
                    <a:pt x="30835" y="19037"/>
                  </a:lnTo>
                  <a:close/>
                </a:path>
                <a:path w="58420" h="66040">
                  <a:moveTo>
                    <a:pt x="31635" y="660"/>
                  </a:moveTo>
                  <a:lnTo>
                    <a:pt x="29667" y="0"/>
                  </a:lnTo>
                  <a:lnTo>
                    <a:pt x="29324" y="1092"/>
                  </a:lnTo>
                  <a:lnTo>
                    <a:pt x="28956" y="2159"/>
                  </a:lnTo>
                  <a:lnTo>
                    <a:pt x="30911" y="2819"/>
                  </a:lnTo>
                  <a:lnTo>
                    <a:pt x="31254" y="1739"/>
                  </a:lnTo>
                  <a:lnTo>
                    <a:pt x="31635" y="660"/>
                  </a:lnTo>
                  <a:close/>
                </a:path>
                <a:path w="58420" h="66040">
                  <a:moveTo>
                    <a:pt x="31826" y="35255"/>
                  </a:moveTo>
                  <a:lnTo>
                    <a:pt x="30810" y="32232"/>
                  </a:lnTo>
                  <a:lnTo>
                    <a:pt x="29273" y="33477"/>
                  </a:lnTo>
                  <a:lnTo>
                    <a:pt x="28981" y="31127"/>
                  </a:lnTo>
                  <a:lnTo>
                    <a:pt x="26885" y="36131"/>
                  </a:lnTo>
                  <a:lnTo>
                    <a:pt x="26746" y="35547"/>
                  </a:lnTo>
                  <a:lnTo>
                    <a:pt x="24472" y="36626"/>
                  </a:lnTo>
                  <a:lnTo>
                    <a:pt x="25158" y="38023"/>
                  </a:lnTo>
                  <a:lnTo>
                    <a:pt x="25768" y="39192"/>
                  </a:lnTo>
                  <a:lnTo>
                    <a:pt x="26949" y="38608"/>
                  </a:lnTo>
                  <a:lnTo>
                    <a:pt x="27863" y="39370"/>
                  </a:lnTo>
                  <a:lnTo>
                    <a:pt x="28613" y="38989"/>
                  </a:lnTo>
                  <a:lnTo>
                    <a:pt x="29908" y="38265"/>
                  </a:lnTo>
                  <a:lnTo>
                    <a:pt x="28168" y="36601"/>
                  </a:lnTo>
                  <a:lnTo>
                    <a:pt x="27368" y="37744"/>
                  </a:lnTo>
                  <a:lnTo>
                    <a:pt x="27165" y="37160"/>
                  </a:lnTo>
                  <a:lnTo>
                    <a:pt x="26898" y="36156"/>
                  </a:lnTo>
                  <a:lnTo>
                    <a:pt x="28879" y="34315"/>
                  </a:lnTo>
                  <a:lnTo>
                    <a:pt x="28803" y="34925"/>
                  </a:lnTo>
                  <a:lnTo>
                    <a:pt x="29375" y="35547"/>
                  </a:lnTo>
                  <a:lnTo>
                    <a:pt x="29997" y="35445"/>
                  </a:lnTo>
                  <a:lnTo>
                    <a:pt x="31826" y="35255"/>
                  </a:lnTo>
                  <a:close/>
                </a:path>
                <a:path w="58420" h="66040">
                  <a:moveTo>
                    <a:pt x="32651" y="44805"/>
                  </a:moveTo>
                  <a:lnTo>
                    <a:pt x="31559" y="44450"/>
                  </a:lnTo>
                  <a:lnTo>
                    <a:pt x="30492" y="44094"/>
                  </a:lnTo>
                  <a:lnTo>
                    <a:pt x="29845" y="46075"/>
                  </a:lnTo>
                  <a:lnTo>
                    <a:pt x="30924" y="46418"/>
                  </a:lnTo>
                  <a:lnTo>
                    <a:pt x="32004" y="46786"/>
                  </a:lnTo>
                  <a:lnTo>
                    <a:pt x="32651" y="44805"/>
                  </a:lnTo>
                  <a:close/>
                </a:path>
                <a:path w="58420" h="66040">
                  <a:moveTo>
                    <a:pt x="33058" y="9702"/>
                  </a:moveTo>
                  <a:lnTo>
                    <a:pt x="31610" y="7416"/>
                  </a:lnTo>
                  <a:lnTo>
                    <a:pt x="32524" y="7251"/>
                  </a:lnTo>
                  <a:lnTo>
                    <a:pt x="32854" y="5753"/>
                  </a:lnTo>
                  <a:lnTo>
                    <a:pt x="31762" y="5384"/>
                  </a:lnTo>
                  <a:lnTo>
                    <a:pt x="30581" y="5003"/>
                  </a:lnTo>
                  <a:lnTo>
                    <a:pt x="29933" y="6680"/>
                  </a:lnTo>
                  <a:lnTo>
                    <a:pt x="30848" y="7251"/>
                  </a:lnTo>
                  <a:lnTo>
                    <a:pt x="28587" y="8775"/>
                  </a:lnTo>
                  <a:lnTo>
                    <a:pt x="33058" y="9702"/>
                  </a:lnTo>
                  <a:close/>
                </a:path>
                <a:path w="58420" h="66040">
                  <a:moveTo>
                    <a:pt x="33159" y="21539"/>
                  </a:moveTo>
                  <a:lnTo>
                    <a:pt x="31673" y="20701"/>
                  </a:lnTo>
                  <a:lnTo>
                    <a:pt x="31292" y="21183"/>
                  </a:lnTo>
                  <a:lnTo>
                    <a:pt x="30949" y="21767"/>
                  </a:lnTo>
                  <a:lnTo>
                    <a:pt x="32435" y="22593"/>
                  </a:lnTo>
                  <a:lnTo>
                    <a:pt x="32816" y="22110"/>
                  </a:lnTo>
                  <a:lnTo>
                    <a:pt x="33159" y="21539"/>
                  </a:lnTo>
                  <a:close/>
                </a:path>
                <a:path w="58420" h="66040">
                  <a:moveTo>
                    <a:pt x="33566" y="52654"/>
                  </a:moveTo>
                  <a:lnTo>
                    <a:pt x="32435" y="51104"/>
                  </a:lnTo>
                  <a:lnTo>
                    <a:pt x="31470" y="51892"/>
                  </a:lnTo>
                  <a:lnTo>
                    <a:pt x="30365" y="52501"/>
                  </a:lnTo>
                  <a:lnTo>
                    <a:pt x="31496" y="54038"/>
                  </a:lnTo>
                  <a:lnTo>
                    <a:pt x="32461" y="53251"/>
                  </a:lnTo>
                  <a:lnTo>
                    <a:pt x="33566" y="52654"/>
                  </a:lnTo>
                  <a:close/>
                </a:path>
                <a:path w="58420" h="66040">
                  <a:moveTo>
                    <a:pt x="34480" y="13550"/>
                  </a:moveTo>
                  <a:lnTo>
                    <a:pt x="33566" y="11747"/>
                  </a:lnTo>
                  <a:lnTo>
                    <a:pt x="32448" y="12280"/>
                  </a:lnTo>
                  <a:lnTo>
                    <a:pt x="31483" y="12788"/>
                  </a:lnTo>
                  <a:lnTo>
                    <a:pt x="32207" y="14122"/>
                  </a:lnTo>
                  <a:lnTo>
                    <a:pt x="33172" y="13919"/>
                  </a:lnTo>
                  <a:lnTo>
                    <a:pt x="34480" y="13550"/>
                  </a:lnTo>
                  <a:close/>
                </a:path>
                <a:path w="58420" h="66040">
                  <a:moveTo>
                    <a:pt x="34531" y="31076"/>
                  </a:moveTo>
                  <a:lnTo>
                    <a:pt x="33616" y="30264"/>
                  </a:lnTo>
                  <a:lnTo>
                    <a:pt x="32816" y="29451"/>
                  </a:lnTo>
                  <a:lnTo>
                    <a:pt x="31445" y="30632"/>
                  </a:lnTo>
                  <a:lnTo>
                    <a:pt x="32359" y="31445"/>
                  </a:lnTo>
                  <a:lnTo>
                    <a:pt x="33159" y="32270"/>
                  </a:lnTo>
                  <a:lnTo>
                    <a:pt x="34531" y="31076"/>
                  </a:lnTo>
                  <a:close/>
                </a:path>
                <a:path w="58420" h="66040">
                  <a:moveTo>
                    <a:pt x="34531" y="28117"/>
                  </a:moveTo>
                  <a:lnTo>
                    <a:pt x="34213" y="24358"/>
                  </a:lnTo>
                  <a:lnTo>
                    <a:pt x="32575" y="25806"/>
                  </a:lnTo>
                  <a:lnTo>
                    <a:pt x="31750" y="25196"/>
                  </a:lnTo>
                  <a:lnTo>
                    <a:pt x="31915" y="24955"/>
                  </a:lnTo>
                  <a:lnTo>
                    <a:pt x="32600" y="23799"/>
                  </a:lnTo>
                  <a:lnTo>
                    <a:pt x="30734" y="23215"/>
                  </a:lnTo>
                  <a:lnTo>
                    <a:pt x="30175" y="24003"/>
                  </a:lnTo>
                  <a:lnTo>
                    <a:pt x="30022" y="23876"/>
                  </a:lnTo>
                  <a:lnTo>
                    <a:pt x="30048" y="24206"/>
                  </a:lnTo>
                  <a:lnTo>
                    <a:pt x="29413" y="25260"/>
                  </a:lnTo>
                  <a:lnTo>
                    <a:pt x="30162" y="25501"/>
                  </a:lnTo>
                  <a:lnTo>
                    <a:pt x="30530" y="29298"/>
                  </a:lnTo>
                  <a:lnTo>
                    <a:pt x="32639" y="26962"/>
                  </a:lnTo>
                  <a:lnTo>
                    <a:pt x="34531" y="28117"/>
                  </a:lnTo>
                  <a:close/>
                </a:path>
                <a:path w="58420" h="66040">
                  <a:moveTo>
                    <a:pt x="35293" y="47345"/>
                  </a:moveTo>
                  <a:lnTo>
                    <a:pt x="35102" y="45885"/>
                  </a:lnTo>
                  <a:lnTo>
                    <a:pt x="34112" y="45999"/>
                  </a:lnTo>
                  <a:lnTo>
                    <a:pt x="32816" y="46088"/>
                  </a:lnTo>
                  <a:lnTo>
                    <a:pt x="33197" y="48336"/>
                  </a:lnTo>
                  <a:lnTo>
                    <a:pt x="34493" y="47739"/>
                  </a:lnTo>
                  <a:lnTo>
                    <a:pt x="35293" y="47345"/>
                  </a:lnTo>
                  <a:close/>
                </a:path>
                <a:path w="58420" h="66040">
                  <a:moveTo>
                    <a:pt x="35598" y="15862"/>
                  </a:moveTo>
                  <a:lnTo>
                    <a:pt x="34582" y="15506"/>
                  </a:lnTo>
                  <a:lnTo>
                    <a:pt x="33578" y="15189"/>
                  </a:lnTo>
                  <a:lnTo>
                    <a:pt x="33680" y="14909"/>
                  </a:lnTo>
                  <a:lnTo>
                    <a:pt x="31724" y="14249"/>
                  </a:lnTo>
                  <a:lnTo>
                    <a:pt x="31369" y="15341"/>
                  </a:lnTo>
                  <a:lnTo>
                    <a:pt x="31000" y="16421"/>
                  </a:lnTo>
                  <a:lnTo>
                    <a:pt x="32969" y="17068"/>
                  </a:lnTo>
                  <a:lnTo>
                    <a:pt x="33058" y="16776"/>
                  </a:lnTo>
                  <a:lnTo>
                    <a:pt x="34061" y="17094"/>
                  </a:lnTo>
                  <a:lnTo>
                    <a:pt x="35077" y="17424"/>
                  </a:lnTo>
                  <a:lnTo>
                    <a:pt x="35598" y="15862"/>
                  </a:lnTo>
                  <a:close/>
                </a:path>
                <a:path w="58420" h="66040">
                  <a:moveTo>
                    <a:pt x="35699" y="36703"/>
                  </a:moveTo>
                  <a:lnTo>
                    <a:pt x="34683" y="36360"/>
                  </a:lnTo>
                  <a:lnTo>
                    <a:pt x="34417" y="37147"/>
                  </a:lnTo>
                  <a:lnTo>
                    <a:pt x="34937" y="37325"/>
                  </a:lnTo>
                  <a:lnTo>
                    <a:pt x="35445" y="37490"/>
                  </a:lnTo>
                  <a:lnTo>
                    <a:pt x="35699" y="36703"/>
                  </a:lnTo>
                  <a:close/>
                </a:path>
                <a:path w="58420" h="66040">
                  <a:moveTo>
                    <a:pt x="35788" y="20116"/>
                  </a:moveTo>
                  <a:lnTo>
                    <a:pt x="34772" y="19761"/>
                  </a:lnTo>
                  <a:lnTo>
                    <a:pt x="33743" y="19431"/>
                  </a:lnTo>
                  <a:lnTo>
                    <a:pt x="33223" y="21018"/>
                  </a:lnTo>
                  <a:lnTo>
                    <a:pt x="34239" y="21348"/>
                  </a:lnTo>
                  <a:lnTo>
                    <a:pt x="35267" y="21691"/>
                  </a:lnTo>
                  <a:lnTo>
                    <a:pt x="35788" y="20116"/>
                  </a:lnTo>
                  <a:close/>
                </a:path>
                <a:path w="58420" h="66040">
                  <a:moveTo>
                    <a:pt x="36271" y="23291"/>
                  </a:moveTo>
                  <a:lnTo>
                    <a:pt x="35128" y="22885"/>
                  </a:lnTo>
                  <a:lnTo>
                    <a:pt x="34074" y="22326"/>
                  </a:lnTo>
                  <a:lnTo>
                    <a:pt x="33286" y="24028"/>
                  </a:lnTo>
                  <a:lnTo>
                    <a:pt x="34213" y="24358"/>
                  </a:lnTo>
                  <a:lnTo>
                    <a:pt x="34417" y="24422"/>
                  </a:lnTo>
                  <a:lnTo>
                    <a:pt x="35471" y="24980"/>
                  </a:lnTo>
                  <a:lnTo>
                    <a:pt x="36271" y="23291"/>
                  </a:lnTo>
                  <a:close/>
                </a:path>
                <a:path w="58420" h="66040">
                  <a:moveTo>
                    <a:pt x="36779" y="34886"/>
                  </a:moveTo>
                  <a:lnTo>
                    <a:pt x="35623" y="34505"/>
                  </a:lnTo>
                  <a:lnTo>
                    <a:pt x="35433" y="35064"/>
                  </a:lnTo>
                  <a:lnTo>
                    <a:pt x="35255" y="35623"/>
                  </a:lnTo>
                  <a:lnTo>
                    <a:pt x="36398" y="36004"/>
                  </a:lnTo>
                  <a:lnTo>
                    <a:pt x="36588" y="35445"/>
                  </a:lnTo>
                  <a:lnTo>
                    <a:pt x="36779" y="34886"/>
                  </a:lnTo>
                  <a:close/>
                </a:path>
                <a:path w="58420" h="66040">
                  <a:moveTo>
                    <a:pt x="38646" y="20472"/>
                  </a:moveTo>
                  <a:lnTo>
                    <a:pt x="37642" y="20129"/>
                  </a:lnTo>
                  <a:lnTo>
                    <a:pt x="36614" y="19799"/>
                  </a:lnTo>
                  <a:lnTo>
                    <a:pt x="36093" y="21386"/>
                  </a:lnTo>
                  <a:lnTo>
                    <a:pt x="37109" y="21717"/>
                  </a:lnTo>
                  <a:lnTo>
                    <a:pt x="38125" y="22059"/>
                  </a:lnTo>
                  <a:lnTo>
                    <a:pt x="38646" y="20472"/>
                  </a:lnTo>
                  <a:close/>
                </a:path>
                <a:path w="58420" h="66040">
                  <a:moveTo>
                    <a:pt x="38976" y="43637"/>
                  </a:moveTo>
                  <a:lnTo>
                    <a:pt x="38442" y="42405"/>
                  </a:lnTo>
                  <a:lnTo>
                    <a:pt x="37934" y="41452"/>
                  </a:lnTo>
                  <a:lnTo>
                    <a:pt x="36068" y="41808"/>
                  </a:lnTo>
                  <a:lnTo>
                    <a:pt x="36601" y="43040"/>
                  </a:lnTo>
                  <a:lnTo>
                    <a:pt x="37109" y="44005"/>
                  </a:lnTo>
                  <a:lnTo>
                    <a:pt x="38976" y="43637"/>
                  </a:lnTo>
                  <a:close/>
                </a:path>
                <a:path w="58420" h="66040">
                  <a:moveTo>
                    <a:pt x="39357" y="12331"/>
                  </a:moveTo>
                  <a:lnTo>
                    <a:pt x="38823" y="11226"/>
                  </a:lnTo>
                  <a:lnTo>
                    <a:pt x="38315" y="10248"/>
                  </a:lnTo>
                  <a:lnTo>
                    <a:pt x="36982" y="10985"/>
                  </a:lnTo>
                  <a:lnTo>
                    <a:pt x="37198" y="11938"/>
                  </a:lnTo>
                  <a:lnTo>
                    <a:pt x="37553" y="13258"/>
                  </a:lnTo>
                  <a:lnTo>
                    <a:pt x="39357" y="12331"/>
                  </a:lnTo>
                  <a:close/>
                </a:path>
                <a:path w="58420" h="66040">
                  <a:moveTo>
                    <a:pt x="41402" y="20586"/>
                  </a:moveTo>
                  <a:lnTo>
                    <a:pt x="40398" y="20243"/>
                  </a:lnTo>
                  <a:lnTo>
                    <a:pt x="39370" y="19913"/>
                  </a:lnTo>
                  <a:lnTo>
                    <a:pt x="38849" y="21501"/>
                  </a:lnTo>
                  <a:lnTo>
                    <a:pt x="39865" y="21831"/>
                  </a:lnTo>
                  <a:lnTo>
                    <a:pt x="40881" y="22174"/>
                  </a:lnTo>
                  <a:lnTo>
                    <a:pt x="41402" y="20586"/>
                  </a:lnTo>
                  <a:close/>
                </a:path>
                <a:path w="58420" h="66040">
                  <a:moveTo>
                    <a:pt x="41744" y="18300"/>
                  </a:moveTo>
                  <a:lnTo>
                    <a:pt x="40843" y="17487"/>
                  </a:lnTo>
                  <a:lnTo>
                    <a:pt x="40043" y="16675"/>
                  </a:lnTo>
                  <a:lnTo>
                    <a:pt x="38671" y="17856"/>
                  </a:lnTo>
                  <a:lnTo>
                    <a:pt x="39573" y="18669"/>
                  </a:lnTo>
                  <a:lnTo>
                    <a:pt x="40373" y="19481"/>
                  </a:lnTo>
                  <a:lnTo>
                    <a:pt x="41744" y="18300"/>
                  </a:lnTo>
                  <a:close/>
                </a:path>
                <a:path w="58420" h="66040">
                  <a:moveTo>
                    <a:pt x="41910" y="37706"/>
                  </a:moveTo>
                  <a:lnTo>
                    <a:pt x="40894" y="37376"/>
                  </a:lnTo>
                  <a:lnTo>
                    <a:pt x="39878" y="37033"/>
                  </a:lnTo>
                  <a:lnTo>
                    <a:pt x="39357" y="38608"/>
                  </a:lnTo>
                  <a:lnTo>
                    <a:pt x="40360" y="38963"/>
                  </a:lnTo>
                  <a:lnTo>
                    <a:pt x="41389" y="39281"/>
                  </a:lnTo>
                  <a:lnTo>
                    <a:pt x="41910" y="37706"/>
                  </a:lnTo>
                  <a:close/>
                </a:path>
                <a:path w="58420" h="66040">
                  <a:moveTo>
                    <a:pt x="41960" y="27139"/>
                  </a:moveTo>
                  <a:lnTo>
                    <a:pt x="40817" y="26758"/>
                  </a:lnTo>
                  <a:lnTo>
                    <a:pt x="39954" y="26466"/>
                  </a:lnTo>
                  <a:lnTo>
                    <a:pt x="39370" y="27305"/>
                  </a:lnTo>
                  <a:lnTo>
                    <a:pt x="39497" y="27990"/>
                  </a:lnTo>
                  <a:lnTo>
                    <a:pt x="38874" y="28016"/>
                  </a:lnTo>
                  <a:lnTo>
                    <a:pt x="38481" y="28790"/>
                  </a:lnTo>
                  <a:lnTo>
                    <a:pt x="38836" y="29286"/>
                  </a:lnTo>
                  <a:lnTo>
                    <a:pt x="34150" y="29654"/>
                  </a:lnTo>
                  <a:lnTo>
                    <a:pt x="37071" y="31521"/>
                  </a:lnTo>
                  <a:lnTo>
                    <a:pt x="36093" y="34531"/>
                  </a:lnTo>
                  <a:lnTo>
                    <a:pt x="38684" y="33718"/>
                  </a:lnTo>
                  <a:lnTo>
                    <a:pt x="39966" y="34848"/>
                  </a:lnTo>
                  <a:lnTo>
                    <a:pt x="40373" y="33604"/>
                  </a:lnTo>
                  <a:lnTo>
                    <a:pt x="40538" y="33705"/>
                  </a:lnTo>
                  <a:lnTo>
                    <a:pt x="40449" y="33388"/>
                  </a:lnTo>
                  <a:lnTo>
                    <a:pt x="40855" y="32156"/>
                  </a:lnTo>
                  <a:lnTo>
                    <a:pt x="40119" y="32232"/>
                  </a:lnTo>
                  <a:lnTo>
                    <a:pt x="39433" y="29679"/>
                  </a:lnTo>
                  <a:lnTo>
                    <a:pt x="39979" y="29883"/>
                  </a:lnTo>
                  <a:lnTo>
                    <a:pt x="40640" y="29387"/>
                  </a:lnTo>
                  <a:lnTo>
                    <a:pt x="40538" y="28790"/>
                  </a:lnTo>
                  <a:lnTo>
                    <a:pt x="41554" y="28765"/>
                  </a:lnTo>
                  <a:lnTo>
                    <a:pt x="41960" y="27139"/>
                  </a:lnTo>
                  <a:close/>
                </a:path>
                <a:path w="58420" h="66040">
                  <a:moveTo>
                    <a:pt x="42519" y="51155"/>
                  </a:moveTo>
                  <a:lnTo>
                    <a:pt x="41376" y="49961"/>
                  </a:lnTo>
                  <a:lnTo>
                    <a:pt x="41198" y="48272"/>
                  </a:lnTo>
                  <a:lnTo>
                    <a:pt x="39014" y="49390"/>
                  </a:lnTo>
                  <a:lnTo>
                    <a:pt x="39878" y="50698"/>
                  </a:lnTo>
                  <a:lnTo>
                    <a:pt x="40360" y="52209"/>
                  </a:lnTo>
                  <a:lnTo>
                    <a:pt x="42519" y="51155"/>
                  </a:lnTo>
                  <a:close/>
                </a:path>
                <a:path w="58420" h="66040">
                  <a:moveTo>
                    <a:pt x="44577" y="13614"/>
                  </a:moveTo>
                  <a:lnTo>
                    <a:pt x="44196" y="11379"/>
                  </a:lnTo>
                  <a:lnTo>
                    <a:pt x="42913" y="11963"/>
                  </a:lnTo>
                  <a:lnTo>
                    <a:pt x="42100" y="12369"/>
                  </a:lnTo>
                  <a:lnTo>
                    <a:pt x="42291" y="13830"/>
                  </a:lnTo>
                  <a:lnTo>
                    <a:pt x="43294" y="13728"/>
                  </a:lnTo>
                  <a:lnTo>
                    <a:pt x="44577" y="13614"/>
                  </a:lnTo>
                  <a:close/>
                </a:path>
                <a:path w="58420" h="66040">
                  <a:moveTo>
                    <a:pt x="45326" y="25031"/>
                  </a:moveTo>
                  <a:lnTo>
                    <a:pt x="44437" y="24409"/>
                  </a:lnTo>
                  <a:lnTo>
                    <a:pt x="43281" y="23710"/>
                  </a:lnTo>
                  <a:lnTo>
                    <a:pt x="42697" y="25577"/>
                  </a:lnTo>
                  <a:lnTo>
                    <a:pt x="43586" y="26200"/>
                  </a:lnTo>
                  <a:lnTo>
                    <a:pt x="44742" y="26898"/>
                  </a:lnTo>
                  <a:lnTo>
                    <a:pt x="45326" y="25031"/>
                  </a:lnTo>
                  <a:close/>
                </a:path>
                <a:path w="58420" h="66040">
                  <a:moveTo>
                    <a:pt x="45605" y="38379"/>
                  </a:moveTo>
                  <a:lnTo>
                    <a:pt x="44310" y="36626"/>
                  </a:lnTo>
                  <a:lnTo>
                    <a:pt x="43281" y="37604"/>
                  </a:lnTo>
                  <a:lnTo>
                    <a:pt x="42506" y="38303"/>
                  </a:lnTo>
                  <a:lnTo>
                    <a:pt x="43459" y="39535"/>
                  </a:lnTo>
                  <a:lnTo>
                    <a:pt x="42748" y="40640"/>
                  </a:lnTo>
                  <a:lnTo>
                    <a:pt x="42214" y="41490"/>
                  </a:lnTo>
                  <a:lnTo>
                    <a:pt x="43307" y="42329"/>
                  </a:lnTo>
                  <a:lnTo>
                    <a:pt x="44056" y="41744"/>
                  </a:lnTo>
                  <a:lnTo>
                    <a:pt x="45377" y="40868"/>
                  </a:lnTo>
                  <a:lnTo>
                    <a:pt x="43599" y="39458"/>
                  </a:lnTo>
                  <a:lnTo>
                    <a:pt x="44335" y="39039"/>
                  </a:lnTo>
                  <a:lnTo>
                    <a:pt x="45605" y="38379"/>
                  </a:lnTo>
                  <a:close/>
                </a:path>
                <a:path w="58420" h="66040">
                  <a:moveTo>
                    <a:pt x="45643" y="8382"/>
                  </a:moveTo>
                  <a:lnTo>
                    <a:pt x="44831" y="5422"/>
                  </a:lnTo>
                  <a:lnTo>
                    <a:pt x="43535" y="6629"/>
                  </a:lnTo>
                  <a:lnTo>
                    <a:pt x="41541" y="5232"/>
                  </a:lnTo>
                  <a:lnTo>
                    <a:pt x="41744" y="9563"/>
                  </a:lnTo>
                  <a:lnTo>
                    <a:pt x="43561" y="7810"/>
                  </a:lnTo>
                  <a:lnTo>
                    <a:pt x="43853" y="7988"/>
                  </a:lnTo>
                  <a:lnTo>
                    <a:pt x="45643" y="8382"/>
                  </a:lnTo>
                  <a:close/>
                </a:path>
                <a:path w="58420" h="66040">
                  <a:moveTo>
                    <a:pt x="45669" y="33286"/>
                  </a:moveTo>
                  <a:lnTo>
                    <a:pt x="45567" y="32283"/>
                  </a:lnTo>
                  <a:lnTo>
                    <a:pt x="45466" y="31000"/>
                  </a:lnTo>
                  <a:lnTo>
                    <a:pt x="43230" y="31381"/>
                  </a:lnTo>
                  <a:lnTo>
                    <a:pt x="43827" y="32664"/>
                  </a:lnTo>
                  <a:lnTo>
                    <a:pt x="44221" y="33477"/>
                  </a:lnTo>
                  <a:lnTo>
                    <a:pt x="45669" y="33286"/>
                  </a:lnTo>
                  <a:close/>
                </a:path>
                <a:path w="58420" h="66040">
                  <a:moveTo>
                    <a:pt x="48818" y="44932"/>
                  </a:moveTo>
                  <a:lnTo>
                    <a:pt x="47078" y="43281"/>
                  </a:lnTo>
                  <a:lnTo>
                    <a:pt x="46291" y="44411"/>
                  </a:lnTo>
                  <a:lnTo>
                    <a:pt x="45758" y="45186"/>
                  </a:lnTo>
                  <a:lnTo>
                    <a:pt x="46774" y="46050"/>
                  </a:lnTo>
                  <a:lnTo>
                    <a:pt x="47523" y="45681"/>
                  </a:lnTo>
                  <a:lnTo>
                    <a:pt x="48818" y="44932"/>
                  </a:lnTo>
                  <a:close/>
                </a:path>
                <a:path w="58420" h="66040">
                  <a:moveTo>
                    <a:pt x="49288" y="20243"/>
                  </a:moveTo>
                  <a:lnTo>
                    <a:pt x="48768" y="19100"/>
                  </a:lnTo>
                  <a:lnTo>
                    <a:pt x="48463" y="17894"/>
                  </a:lnTo>
                  <a:lnTo>
                    <a:pt x="46634" y="18465"/>
                  </a:lnTo>
                  <a:lnTo>
                    <a:pt x="47155" y="19596"/>
                  </a:lnTo>
                  <a:lnTo>
                    <a:pt x="47459" y="20802"/>
                  </a:lnTo>
                  <a:lnTo>
                    <a:pt x="49288" y="20243"/>
                  </a:lnTo>
                  <a:close/>
                </a:path>
                <a:path w="58420" h="66040">
                  <a:moveTo>
                    <a:pt x="58102" y="43776"/>
                  </a:moveTo>
                  <a:lnTo>
                    <a:pt x="56057" y="44462"/>
                  </a:lnTo>
                  <a:lnTo>
                    <a:pt x="55397" y="44780"/>
                  </a:lnTo>
                  <a:lnTo>
                    <a:pt x="55600" y="45567"/>
                  </a:lnTo>
                  <a:lnTo>
                    <a:pt x="55930" y="46062"/>
                  </a:lnTo>
                  <a:lnTo>
                    <a:pt x="57619" y="47942"/>
                  </a:lnTo>
                  <a:lnTo>
                    <a:pt x="58102" y="43776"/>
                  </a:lnTo>
                  <a:close/>
                </a:path>
              </a:pathLst>
            </a:custGeom>
            <a:solidFill>
              <a:srgbClr val="F25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0043694" y="7744700"/>
              <a:ext cx="66040" cy="86995"/>
            </a:xfrm>
            <a:custGeom>
              <a:avLst/>
              <a:gdLst/>
              <a:ahLst/>
              <a:cxnLst/>
              <a:rect l="l" t="t" r="r" b="b"/>
              <a:pathLst>
                <a:path w="66040" h="86995">
                  <a:moveTo>
                    <a:pt x="2463" y="21615"/>
                  </a:moveTo>
                  <a:lnTo>
                    <a:pt x="2286" y="20154"/>
                  </a:lnTo>
                  <a:lnTo>
                    <a:pt x="1282" y="20281"/>
                  </a:lnTo>
                  <a:lnTo>
                    <a:pt x="0" y="20383"/>
                  </a:lnTo>
                  <a:lnTo>
                    <a:pt x="381" y="22606"/>
                  </a:lnTo>
                  <a:lnTo>
                    <a:pt x="1663" y="22021"/>
                  </a:lnTo>
                  <a:lnTo>
                    <a:pt x="2463" y="21615"/>
                  </a:lnTo>
                  <a:close/>
                </a:path>
                <a:path w="66040" h="86995">
                  <a:moveTo>
                    <a:pt x="7950" y="43954"/>
                  </a:moveTo>
                  <a:lnTo>
                    <a:pt x="7137" y="42811"/>
                  </a:lnTo>
                  <a:lnTo>
                    <a:pt x="6527" y="41694"/>
                  </a:lnTo>
                  <a:lnTo>
                    <a:pt x="4775" y="42506"/>
                  </a:lnTo>
                  <a:lnTo>
                    <a:pt x="5588" y="43624"/>
                  </a:lnTo>
                  <a:lnTo>
                    <a:pt x="6197" y="44742"/>
                  </a:lnTo>
                  <a:lnTo>
                    <a:pt x="7950" y="43954"/>
                  </a:lnTo>
                  <a:close/>
                </a:path>
                <a:path w="66040" h="86995">
                  <a:moveTo>
                    <a:pt x="8521" y="14503"/>
                  </a:moveTo>
                  <a:lnTo>
                    <a:pt x="8267" y="13373"/>
                  </a:lnTo>
                  <a:lnTo>
                    <a:pt x="8039" y="12268"/>
                  </a:lnTo>
                  <a:lnTo>
                    <a:pt x="5969" y="12636"/>
                  </a:lnTo>
                  <a:lnTo>
                    <a:pt x="6223" y="13779"/>
                  </a:lnTo>
                  <a:lnTo>
                    <a:pt x="6438" y="14871"/>
                  </a:lnTo>
                  <a:lnTo>
                    <a:pt x="8521" y="14503"/>
                  </a:lnTo>
                  <a:close/>
                </a:path>
                <a:path w="66040" h="86995">
                  <a:moveTo>
                    <a:pt x="10528" y="22225"/>
                  </a:moveTo>
                  <a:lnTo>
                    <a:pt x="9372" y="22339"/>
                  </a:lnTo>
                  <a:lnTo>
                    <a:pt x="8293" y="22390"/>
                  </a:lnTo>
                  <a:lnTo>
                    <a:pt x="8280" y="24295"/>
                  </a:lnTo>
                  <a:lnTo>
                    <a:pt x="9436" y="24180"/>
                  </a:lnTo>
                  <a:lnTo>
                    <a:pt x="10515" y="24117"/>
                  </a:lnTo>
                  <a:lnTo>
                    <a:pt x="10528" y="22225"/>
                  </a:lnTo>
                  <a:close/>
                </a:path>
                <a:path w="66040" h="86995">
                  <a:moveTo>
                    <a:pt x="10922" y="78828"/>
                  </a:moveTo>
                  <a:lnTo>
                    <a:pt x="10528" y="76581"/>
                  </a:lnTo>
                  <a:lnTo>
                    <a:pt x="9245" y="77177"/>
                  </a:lnTo>
                  <a:lnTo>
                    <a:pt x="8445" y="77571"/>
                  </a:lnTo>
                  <a:lnTo>
                    <a:pt x="8636" y="79019"/>
                  </a:lnTo>
                  <a:lnTo>
                    <a:pt x="9626" y="78930"/>
                  </a:lnTo>
                  <a:lnTo>
                    <a:pt x="10922" y="78828"/>
                  </a:lnTo>
                  <a:close/>
                </a:path>
                <a:path w="66040" h="86995">
                  <a:moveTo>
                    <a:pt x="11188" y="72783"/>
                  </a:moveTo>
                  <a:lnTo>
                    <a:pt x="10934" y="71640"/>
                  </a:lnTo>
                  <a:lnTo>
                    <a:pt x="10706" y="70358"/>
                  </a:lnTo>
                  <a:lnTo>
                    <a:pt x="8636" y="70929"/>
                  </a:lnTo>
                  <a:lnTo>
                    <a:pt x="9093" y="72136"/>
                  </a:lnTo>
                  <a:lnTo>
                    <a:pt x="9448" y="73266"/>
                  </a:lnTo>
                  <a:lnTo>
                    <a:pt x="11188" y="72783"/>
                  </a:lnTo>
                  <a:close/>
                </a:path>
                <a:path w="66040" h="86995">
                  <a:moveTo>
                    <a:pt x="11201" y="67056"/>
                  </a:moveTo>
                  <a:lnTo>
                    <a:pt x="8864" y="65595"/>
                  </a:lnTo>
                  <a:lnTo>
                    <a:pt x="9601" y="64858"/>
                  </a:lnTo>
                  <a:lnTo>
                    <a:pt x="9029" y="63144"/>
                  </a:lnTo>
                  <a:lnTo>
                    <a:pt x="7874" y="63411"/>
                  </a:lnTo>
                  <a:lnTo>
                    <a:pt x="6667" y="63639"/>
                  </a:lnTo>
                  <a:lnTo>
                    <a:pt x="6845" y="65747"/>
                  </a:lnTo>
                  <a:lnTo>
                    <a:pt x="8013" y="65887"/>
                  </a:lnTo>
                  <a:lnTo>
                    <a:pt x="6667" y="68491"/>
                  </a:lnTo>
                  <a:lnTo>
                    <a:pt x="11201" y="67056"/>
                  </a:lnTo>
                  <a:close/>
                </a:path>
                <a:path w="66040" h="86995">
                  <a:moveTo>
                    <a:pt x="11645" y="33655"/>
                  </a:moveTo>
                  <a:lnTo>
                    <a:pt x="11531" y="32486"/>
                  </a:lnTo>
                  <a:lnTo>
                    <a:pt x="11480" y="31407"/>
                  </a:lnTo>
                  <a:lnTo>
                    <a:pt x="9575" y="31407"/>
                  </a:lnTo>
                  <a:lnTo>
                    <a:pt x="9702" y="32562"/>
                  </a:lnTo>
                  <a:lnTo>
                    <a:pt x="9753" y="33655"/>
                  </a:lnTo>
                  <a:lnTo>
                    <a:pt x="11645" y="33655"/>
                  </a:lnTo>
                  <a:close/>
                </a:path>
                <a:path w="66040" h="86995">
                  <a:moveTo>
                    <a:pt x="11963" y="20396"/>
                  </a:moveTo>
                  <a:lnTo>
                    <a:pt x="11823" y="19862"/>
                  </a:lnTo>
                  <a:lnTo>
                    <a:pt x="11061" y="17716"/>
                  </a:lnTo>
                  <a:lnTo>
                    <a:pt x="8407" y="20599"/>
                  </a:lnTo>
                  <a:lnTo>
                    <a:pt x="10972" y="20929"/>
                  </a:lnTo>
                  <a:lnTo>
                    <a:pt x="11531" y="20980"/>
                  </a:lnTo>
                  <a:lnTo>
                    <a:pt x="11963" y="20396"/>
                  </a:lnTo>
                  <a:close/>
                </a:path>
                <a:path w="66040" h="86995">
                  <a:moveTo>
                    <a:pt x="12725" y="40779"/>
                  </a:moveTo>
                  <a:lnTo>
                    <a:pt x="11442" y="39370"/>
                  </a:lnTo>
                  <a:lnTo>
                    <a:pt x="10464" y="39827"/>
                  </a:lnTo>
                  <a:lnTo>
                    <a:pt x="9296" y="40513"/>
                  </a:lnTo>
                  <a:lnTo>
                    <a:pt x="10579" y="41922"/>
                  </a:lnTo>
                  <a:lnTo>
                    <a:pt x="11569" y="41452"/>
                  </a:lnTo>
                  <a:lnTo>
                    <a:pt x="12725" y="40779"/>
                  </a:lnTo>
                  <a:close/>
                </a:path>
                <a:path w="66040" h="86995">
                  <a:moveTo>
                    <a:pt x="12915" y="55956"/>
                  </a:moveTo>
                  <a:lnTo>
                    <a:pt x="11836" y="55613"/>
                  </a:lnTo>
                  <a:lnTo>
                    <a:pt x="10756" y="55245"/>
                  </a:lnTo>
                  <a:lnTo>
                    <a:pt x="10096" y="57226"/>
                  </a:lnTo>
                  <a:lnTo>
                    <a:pt x="11188" y="57569"/>
                  </a:lnTo>
                  <a:lnTo>
                    <a:pt x="12255" y="57937"/>
                  </a:lnTo>
                  <a:lnTo>
                    <a:pt x="12915" y="55956"/>
                  </a:lnTo>
                  <a:close/>
                </a:path>
                <a:path w="66040" h="86995">
                  <a:moveTo>
                    <a:pt x="17221" y="17056"/>
                  </a:moveTo>
                  <a:lnTo>
                    <a:pt x="13271" y="15367"/>
                  </a:lnTo>
                  <a:lnTo>
                    <a:pt x="13462" y="17754"/>
                  </a:lnTo>
                  <a:lnTo>
                    <a:pt x="13576" y="18402"/>
                  </a:lnTo>
                  <a:lnTo>
                    <a:pt x="14427" y="18656"/>
                  </a:lnTo>
                  <a:lnTo>
                    <a:pt x="14859" y="18186"/>
                  </a:lnTo>
                  <a:lnTo>
                    <a:pt x="17221" y="17056"/>
                  </a:lnTo>
                  <a:close/>
                </a:path>
                <a:path w="66040" h="86995">
                  <a:moveTo>
                    <a:pt x="17576" y="51701"/>
                  </a:moveTo>
                  <a:lnTo>
                    <a:pt x="14973" y="52895"/>
                  </a:lnTo>
                  <a:lnTo>
                    <a:pt x="14020" y="49936"/>
                  </a:lnTo>
                  <a:lnTo>
                    <a:pt x="11569" y="55003"/>
                  </a:lnTo>
                  <a:lnTo>
                    <a:pt x="14643" y="53530"/>
                  </a:lnTo>
                  <a:lnTo>
                    <a:pt x="14630" y="53784"/>
                  </a:lnTo>
                  <a:lnTo>
                    <a:pt x="14655" y="53911"/>
                  </a:lnTo>
                  <a:lnTo>
                    <a:pt x="15976" y="56832"/>
                  </a:lnTo>
                  <a:lnTo>
                    <a:pt x="17576" y="51701"/>
                  </a:lnTo>
                  <a:close/>
                </a:path>
                <a:path w="66040" h="86995">
                  <a:moveTo>
                    <a:pt x="17665" y="33604"/>
                  </a:moveTo>
                  <a:lnTo>
                    <a:pt x="16649" y="33248"/>
                  </a:lnTo>
                  <a:lnTo>
                    <a:pt x="15633" y="32918"/>
                  </a:lnTo>
                  <a:lnTo>
                    <a:pt x="15100" y="34505"/>
                  </a:lnTo>
                  <a:lnTo>
                    <a:pt x="16129" y="34836"/>
                  </a:lnTo>
                  <a:lnTo>
                    <a:pt x="17145" y="35179"/>
                  </a:lnTo>
                  <a:lnTo>
                    <a:pt x="17665" y="33604"/>
                  </a:lnTo>
                  <a:close/>
                </a:path>
                <a:path w="66040" h="86995">
                  <a:moveTo>
                    <a:pt x="18034" y="64706"/>
                  </a:moveTo>
                  <a:lnTo>
                    <a:pt x="15849" y="63944"/>
                  </a:lnTo>
                  <a:lnTo>
                    <a:pt x="16154" y="63525"/>
                  </a:lnTo>
                  <a:lnTo>
                    <a:pt x="16129" y="62826"/>
                  </a:lnTo>
                  <a:lnTo>
                    <a:pt x="15494" y="62623"/>
                  </a:lnTo>
                  <a:lnTo>
                    <a:pt x="14262" y="62242"/>
                  </a:lnTo>
                  <a:lnTo>
                    <a:pt x="13995" y="64274"/>
                  </a:lnTo>
                  <a:lnTo>
                    <a:pt x="15265" y="64249"/>
                  </a:lnTo>
                  <a:lnTo>
                    <a:pt x="15024" y="64871"/>
                  </a:lnTo>
                  <a:lnTo>
                    <a:pt x="14592" y="64719"/>
                  </a:lnTo>
                  <a:lnTo>
                    <a:pt x="13538" y="64135"/>
                  </a:lnTo>
                  <a:lnTo>
                    <a:pt x="12750" y="65824"/>
                  </a:lnTo>
                  <a:lnTo>
                    <a:pt x="13893" y="66230"/>
                  </a:lnTo>
                  <a:lnTo>
                    <a:pt x="14389" y="66509"/>
                  </a:lnTo>
                  <a:lnTo>
                    <a:pt x="14947" y="66802"/>
                  </a:lnTo>
                  <a:lnTo>
                    <a:pt x="15240" y="66167"/>
                  </a:lnTo>
                  <a:lnTo>
                    <a:pt x="18034" y="64706"/>
                  </a:lnTo>
                  <a:close/>
                </a:path>
                <a:path w="66040" h="86995">
                  <a:moveTo>
                    <a:pt x="18097" y="40106"/>
                  </a:moveTo>
                  <a:lnTo>
                    <a:pt x="17310" y="39141"/>
                  </a:lnTo>
                  <a:lnTo>
                    <a:pt x="16700" y="38036"/>
                  </a:lnTo>
                  <a:lnTo>
                    <a:pt x="15163" y="39179"/>
                  </a:lnTo>
                  <a:lnTo>
                    <a:pt x="15951" y="40132"/>
                  </a:lnTo>
                  <a:lnTo>
                    <a:pt x="16548" y="41236"/>
                  </a:lnTo>
                  <a:lnTo>
                    <a:pt x="18097" y="40106"/>
                  </a:lnTo>
                  <a:close/>
                </a:path>
                <a:path w="66040" h="86995">
                  <a:moveTo>
                    <a:pt x="18630" y="55854"/>
                  </a:moveTo>
                  <a:lnTo>
                    <a:pt x="16789" y="55206"/>
                  </a:lnTo>
                  <a:lnTo>
                    <a:pt x="16649" y="56553"/>
                  </a:lnTo>
                  <a:lnTo>
                    <a:pt x="16611" y="57619"/>
                  </a:lnTo>
                  <a:lnTo>
                    <a:pt x="18465" y="58293"/>
                  </a:lnTo>
                  <a:lnTo>
                    <a:pt x="18605" y="56934"/>
                  </a:lnTo>
                  <a:lnTo>
                    <a:pt x="18630" y="55854"/>
                  </a:lnTo>
                  <a:close/>
                </a:path>
                <a:path w="66040" h="86995">
                  <a:moveTo>
                    <a:pt x="19265" y="23152"/>
                  </a:moveTo>
                  <a:lnTo>
                    <a:pt x="17437" y="21704"/>
                  </a:lnTo>
                  <a:lnTo>
                    <a:pt x="16090" y="23774"/>
                  </a:lnTo>
                  <a:lnTo>
                    <a:pt x="17195" y="24625"/>
                  </a:lnTo>
                  <a:lnTo>
                    <a:pt x="17932" y="24028"/>
                  </a:lnTo>
                  <a:lnTo>
                    <a:pt x="19265" y="23152"/>
                  </a:lnTo>
                  <a:close/>
                </a:path>
                <a:path w="66040" h="86995">
                  <a:moveTo>
                    <a:pt x="19558" y="2882"/>
                  </a:moveTo>
                  <a:lnTo>
                    <a:pt x="19227" y="1803"/>
                  </a:lnTo>
                  <a:lnTo>
                    <a:pt x="18961" y="0"/>
                  </a:lnTo>
                  <a:lnTo>
                    <a:pt x="15989" y="1155"/>
                  </a:lnTo>
                  <a:lnTo>
                    <a:pt x="17589" y="2425"/>
                  </a:lnTo>
                  <a:lnTo>
                    <a:pt x="17957" y="3556"/>
                  </a:lnTo>
                  <a:lnTo>
                    <a:pt x="19558" y="2882"/>
                  </a:lnTo>
                  <a:close/>
                </a:path>
                <a:path w="66040" h="86995">
                  <a:moveTo>
                    <a:pt x="19621" y="28549"/>
                  </a:moveTo>
                  <a:lnTo>
                    <a:pt x="17741" y="27330"/>
                  </a:lnTo>
                  <a:lnTo>
                    <a:pt x="16840" y="29286"/>
                  </a:lnTo>
                  <a:lnTo>
                    <a:pt x="18034" y="29692"/>
                  </a:lnTo>
                  <a:lnTo>
                    <a:pt x="18961" y="30048"/>
                  </a:lnTo>
                  <a:lnTo>
                    <a:pt x="19621" y="28549"/>
                  </a:lnTo>
                  <a:close/>
                </a:path>
                <a:path w="66040" h="86995">
                  <a:moveTo>
                    <a:pt x="20205" y="8509"/>
                  </a:moveTo>
                  <a:lnTo>
                    <a:pt x="19189" y="8166"/>
                  </a:lnTo>
                  <a:lnTo>
                    <a:pt x="18161" y="7835"/>
                  </a:lnTo>
                  <a:lnTo>
                    <a:pt x="17640" y="9410"/>
                  </a:lnTo>
                  <a:lnTo>
                    <a:pt x="18669" y="9766"/>
                  </a:lnTo>
                  <a:lnTo>
                    <a:pt x="19672" y="10096"/>
                  </a:lnTo>
                  <a:lnTo>
                    <a:pt x="20205" y="8509"/>
                  </a:lnTo>
                  <a:close/>
                </a:path>
                <a:path w="66040" h="86995">
                  <a:moveTo>
                    <a:pt x="20777" y="18592"/>
                  </a:moveTo>
                  <a:lnTo>
                    <a:pt x="19037" y="16954"/>
                  </a:lnTo>
                  <a:lnTo>
                    <a:pt x="18249" y="18084"/>
                  </a:lnTo>
                  <a:lnTo>
                    <a:pt x="17716" y="18859"/>
                  </a:lnTo>
                  <a:lnTo>
                    <a:pt x="18732" y="19710"/>
                  </a:lnTo>
                  <a:lnTo>
                    <a:pt x="19494" y="19342"/>
                  </a:lnTo>
                  <a:lnTo>
                    <a:pt x="20777" y="18592"/>
                  </a:lnTo>
                  <a:close/>
                </a:path>
                <a:path w="66040" h="86995">
                  <a:moveTo>
                    <a:pt x="21399" y="38227"/>
                  </a:moveTo>
                  <a:lnTo>
                    <a:pt x="17830" y="37769"/>
                  </a:lnTo>
                  <a:lnTo>
                    <a:pt x="18122" y="39763"/>
                  </a:lnTo>
                  <a:lnTo>
                    <a:pt x="18199" y="40081"/>
                  </a:lnTo>
                  <a:lnTo>
                    <a:pt x="18376" y="40322"/>
                  </a:lnTo>
                  <a:lnTo>
                    <a:pt x="18630" y="40462"/>
                  </a:lnTo>
                  <a:lnTo>
                    <a:pt x="18630" y="41808"/>
                  </a:lnTo>
                  <a:lnTo>
                    <a:pt x="20726" y="41275"/>
                  </a:lnTo>
                  <a:lnTo>
                    <a:pt x="20193" y="40093"/>
                  </a:lnTo>
                  <a:lnTo>
                    <a:pt x="21399" y="38227"/>
                  </a:lnTo>
                  <a:close/>
                </a:path>
                <a:path w="66040" h="86995">
                  <a:moveTo>
                    <a:pt x="21526" y="53225"/>
                  </a:moveTo>
                  <a:lnTo>
                    <a:pt x="20497" y="52895"/>
                  </a:lnTo>
                  <a:lnTo>
                    <a:pt x="19481" y="52552"/>
                  </a:lnTo>
                  <a:lnTo>
                    <a:pt x="18961" y="54127"/>
                  </a:lnTo>
                  <a:lnTo>
                    <a:pt x="19977" y="54483"/>
                  </a:lnTo>
                  <a:lnTo>
                    <a:pt x="20993" y="54800"/>
                  </a:lnTo>
                  <a:lnTo>
                    <a:pt x="21526" y="53225"/>
                  </a:lnTo>
                  <a:close/>
                </a:path>
                <a:path w="66040" h="86995">
                  <a:moveTo>
                    <a:pt x="22644" y="77203"/>
                  </a:moveTo>
                  <a:lnTo>
                    <a:pt x="21475" y="76403"/>
                  </a:lnTo>
                  <a:lnTo>
                    <a:pt x="20726" y="75323"/>
                  </a:lnTo>
                  <a:lnTo>
                    <a:pt x="19291" y="76784"/>
                  </a:lnTo>
                  <a:lnTo>
                    <a:pt x="20193" y="77647"/>
                  </a:lnTo>
                  <a:lnTo>
                    <a:pt x="21018" y="78676"/>
                  </a:lnTo>
                  <a:lnTo>
                    <a:pt x="22644" y="77203"/>
                  </a:lnTo>
                  <a:close/>
                </a:path>
                <a:path w="66040" h="86995">
                  <a:moveTo>
                    <a:pt x="22733" y="71208"/>
                  </a:moveTo>
                  <a:lnTo>
                    <a:pt x="21717" y="70891"/>
                  </a:lnTo>
                  <a:lnTo>
                    <a:pt x="20701" y="70535"/>
                  </a:lnTo>
                  <a:lnTo>
                    <a:pt x="20180" y="72136"/>
                  </a:lnTo>
                  <a:lnTo>
                    <a:pt x="21196" y="72453"/>
                  </a:lnTo>
                  <a:lnTo>
                    <a:pt x="22212" y="72796"/>
                  </a:lnTo>
                  <a:lnTo>
                    <a:pt x="22733" y="71208"/>
                  </a:lnTo>
                  <a:close/>
                </a:path>
                <a:path w="66040" h="86995">
                  <a:moveTo>
                    <a:pt x="23444" y="20866"/>
                  </a:moveTo>
                  <a:lnTo>
                    <a:pt x="23228" y="19926"/>
                  </a:lnTo>
                  <a:lnTo>
                    <a:pt x="22872" y="18592"/>
                  </a:lnTo>
                  <a:lnTo>
                    <a:pt x="21069" y="19532"/>
                  </a:lnTo>
                  <a:lnTo>
                    <a:pt x="21602" y="20637"/>
                  </a:lnTo>
                  <a:lnTo>
                    <a:pt x="22110" y="21615"/>
                  </a:lnTo>
                  <a:lnTo>
                    <a:pt x="23444" y="20866"/>
                  </a:lnTo>
                  <a:close/>
                </a:path>
                <a:path w="66040" h="86995">
                  <a:moveTo>
                    <a:pt x="27216" y="65989"/>
                  </a:moveTo>
                  <a:lnTo>
                    <a:pt x="25247" y="65341"/>
                  </a:lnTo>
                  <a:lnTo>
                    <a:pt x="24904" y="66421"/>
                  </a:lnTo>
                  <a:lnTo>
                    <a:pt x="24536" y="67500"/>
                  </a:lnTo>
                  <a:lnTo>
                    <a:pt x="26504" y="68148"/>
                  </a:lnTo>
                  <a:lnTo>
                    <a:pt x="26847" y="67056"/>
                  </a:lnTo>
                  <a:lnTo>
                    <a:pt x="27216" y="65989"/>
                  </a:lnTo>
                  <a:close/>
                </a:path>
                <a:path w="66040" h="86995">
                  <a:moveTo>
                    <a:pt x="28384" y="24434"/>
                  </a:moveTo>
                  <a:lnTo>
                    <a:pt x="27470" y="22631"/>
                  </a:lnTo>
                  <a:lnTo>
                    <a:pt x="26352" y="23164"/>
                  </a:lnTo>
                  <a:lnTo>
                    <a:pt x="25387" y="23672"/>
                  </a:lnTo>
                  <a:lnTo>
                    <a:pt x="26111" y="25006"/>
                  </a:lnTo>
                  <a:lnTo>
                    <a:pt x="27076" y="24803"/>
                  </a:lnTo>
                  <a:lnTo>
                    <a:pt x="28384" y="24434"/>
                  </a:lnTo>
                  <a:close/>
                </a:path>
                <a:path w="66040" h="86995">
                  <a:moveTo>
                    <a:pt x="30772" y="85280"/>
                  </a:moveTo>
                  <a:lnTo>
                    <a:pt x="29476" y="83527"/>
                  </a:lnTo>
                  <a:lnTo>
                    <a:pt x="28435" y="84518"/>
                  </a:lnTo>
                  <a:lnTo>
                    <a:pt x="27660" y="85204"/>
                  </a:lnTo>
                  <a:lnTo>
                    <a:pt x="28613" y="86436"/>
                  </a:lnTo>
                  <a:lnTo>
                    <a:pt x="29489" y="85928"/>
                  </a:lnTo>
                  <a:lnTo>
                    <a:pt x="30772" y="85280"/>
                  </a:lnTo>
                  <a:close/>
                </a:path>
                <a:path w="66040" h="86995">
                  <a:moveTo>
                    <a:pt x="31445" y="27406"/>
                  </a:moveTo>
                  <a:lnTo>
                    <a:pt x="30886" y="26924"/>
                  </a:lnTo>
                  <a:lnTo>
                    <a:pt x="30327" y="26847"/>
                  </a:lnTo>
                  <a:lnTo>
                    <a:pt x="27901" y="26657"/>
                  </a:lnTo>
                  <a:lnTo>
                    <a:pt x="30238" y="29946"/>
                  </a:lnTo>
                  <a:lnTo>
                    <a:pt x="31216" y="28016"/>
                  </a:lnTo>
                  <a:lnTo>
                    <a:pt x="31445" y="27406"/>
                  </a:lnTo>
                  <a:close/>
                </a:path>
                <a:path w="66040" h="86995">
                  <a:moveTo>
                    <a:pt x="32778" y="15659"/>
                  </a:moveTo>
                  <a:lnTo>
                    <a:pt x="31762" y="15316"/>
                  </a:lnTo>
                  <a:lnTo>
                    <a:pt x="30746" y="14986"/>
                  </a:lnTo>
                  <a:lnTo>
                    <a:pt x="30226" y="16560"/>
                  </a:lnTo>
                  <a:lnTo>
                    <a:pt x="31242" y="16903"/>
                  </a:lnTo>
                  <a:lnTo>
                    <a:pt x="32258" y="17233"/>
                  </a:lnTo>
                  <a:lnTo>
                    <a:pt x="32778" y="15659"/>
                  </a:lnTo>
                  <a:close/>
                </a:path>
                <a:path w="66040" h="86995">
                  <a:moveTo>
                    <a:pt x="33147" y="12941"/>
                  </a:moveTo>
                  <a:lnTo>
                    <a:pt x="32766" y="10706"/>
                  </a:lnTo>
                  <a:lnTo>
                    <a:pt x="31470" y="11290"/>
                  </a:lnTo>
                  <a:lnTo>
                    <a:pt x="30670" y="11684"/>
                  </a:lnTo>
                  <a:lnTo>
                    <a:pt x="30861" y="13157"/>
                  </a:lnTo>
                  <a:lnTo>
                    <a:pt x="31851" y="13042"/>
                  </a:lnTo>
                  <a:lnTo>
                    <a:pt x="33147" y="12941"/>
                  </a:lnTo>
                  <a:close/>
                </a:path>
                <a:path w="66040" h="86995">
                  <a:moveTo>
                    <a:pt x="33591" y="73266"/>
                  </a:moveTo>
                  <a:lnTo>
                    <a:pt x="33477" y="72110"/>
                  </a:lnTo>
                  <a:lnTo>
                    <a:pt x="33426" y="71018"/>
                  </a:lnTo>
                  <a:lnTo>
                    <a:pt x="31521" y="71018"/>
                  </a:lnTo>
                  <a:lnTo>
                    <a:pt x="31648" y="72186"/>
                  </a:lnTo>
                  <a:lnTo>
                    <a:pt x="31699" y="73253"/>
                  </a:lnTo>
                  <a:lnTo>
                    <a:pt x="33591" y="73266"/>
                  </a:lnTo>
                  <a:close/>
                </a:path>
                <a:path w="66040" h="86995">
                  <a:moveTo>
                    <a:pt x="34518" y="8178"/>
                  </a:moveTo>
                  <a:lnTo>
                    <a:pt x="33566" y="7569"/>
                  </a:lnTo>
                  <a:lnTo>
                    <a:pt x="32461" y="6921"/>
                  </a:lnTo>
                  <a:lnTo>
                    <a:pt x="31800" y="8585"/>
                  </a:lnTo>
                  <a:lnTo>
                    <a:pt x="32766" y="9182"/>
                  </a:lnTo>
                  <a:lnTo>
                    <a:pt x="33870" y="9829"/>
                  </a:lnTo>
                  <a:lnTo>
                    <a:pt x="34518" y="8178"/>
                  </a:lnTo>
                  <a:close/>
                </a:path>
                <a:path w="66040" h="86995">
                  <a:moveTo>
                    <a:pt x="34569" y="17475"/>
                  </a:moveTo>
                  <a:lnTo>
                    <a:pt x="33553" y="17119"/>
                  </a:lnTo>
                  <a:lnTo>
                    <a:pt x="32537" y="16789"/>
                  </a:lnTo>
                  <a:lnTo>
                    <a:pt x="32016" y="18364"/>
                  </a:lnTo>
                  <a:lnTo>
                    <a:pt x="33032" y="18707"/>
                  </a:lnTo>
                  <a:lnTo>
                    <a:pt x="34048" y="19037"/>
                  </a:lnTo>
                  <a:lnTo>
                    <a:pt x="34569" y="17475"/>
                  </a:lnTo>
                  <a:close/>
                </a:path>
                <a:path w="66040" h="86995">
                  <a:moveTo>
                    <a:pt x="36918" y="21221"/>
                  </a:moveTo>
                  <a:lnTo>
                    <a:pt x="35890" y="20878"/>
                  </a:lnTo>
                  <a:lnTo>
                    <a:pt x="34874" y="20548"/>
                  </a:lnTo>
                  <a:lnTo>
                    <a:pt x="34353" y="22123"/>
                  </a:lnTo>
                  <a:lnTo>
                    <a:pt x="35369" y="22466"/>
                  </a:lnTo>
                  <a:lnTo>
                    <a:pt x="36385" y="22796"/>
                  </a:lnTo>
                  <a:lnTo>
                    <a:pt x="36918" y="21221"/>
                  </a:lnTo>
                  <a:close/>
                </a:path>
                <a:path w="66040" h="86995">
                  <a:moveTo>
                    <a:pt x="37109" y="75539"/>
                  </a:moveTo>
                  <a:lnTo>
                    <a:pt x="36728" y="73304"/>
                  </a:lnTo>
                  <a:lnTo>
                    <a:pt x="35445" y="73888"/>
                  </a:lnTo>
                  <a:lnTo>
                    <a:pt x="34632" y="74295"/>
                  </a:lnTo>
                  <a:lnTo>
                    <a:pt x="34823" y="75742"/>
                  </a:lnTo>
                  <a:lnTo>
                    <a:pt x="35826" y="75653"/>
                  </a:lnTo>
                  <a:lnTo>
                    <a:pt x="37109" y="75539"/>
                  </a:lnTo>
                  <a:close/>
                </a:path>
                <a:path w="66040" h="86995">
                  <a:moveTo>
                    <a:pt x="39382" y="69011"/>
                  </a:moveTo>
                  <a:lnTo>
                    <a:pt x="39192" y="67538"/>
                  </a:lnTo>
                  <a:lnTo>
                    <a:pt x="38201" y="67640"/>
                  </a:lnTo>
                  <a:lnTo>
                    <a:pt x="36906" y="67741"/>
                  </a:lnTo>
                  <a:lnTo>
                    <a:pt x="37287" y="69977"/>
                  </a:lnTo>
                  <a:lnTo>
                    <a:pt x="38569" y="69392"/>
                  </a:lnTo>
                  <a:lnTo>
                    <a:pt x="39382" y="69011"/>
                  </a:lnTo>
                  <a:close/>
                </a:path>
                <a:path w="66040" h="86995">
                  <a:moveTo>
                    <a:pt x="39979" y="30022"/>
                  </a:moveTo>
                  <a:lnTo>
                    <a:pt x="38950" y="29679"/>
                  </a:lnTo>
                  <a:lnTo>
                    <a:pt x="38354" y="29489"/>
                  </a:lnTo>
                  <a:lnTo>
                    <a:pt x="37998" y="27571"/>
                  </a:lnTo>
                  <a:lnTo>
                    <a:pt x="36639" y="28524"/>
                  </a:lnTo>
                  <a:lnTo>
                    <a:pt x="36588" y="26682"/>
                  </a:lnTo>
                  <a:lnTo>
                    <a:pt x="37592" y="27025"/>
                  </a:lnTo>
                  <a:lnTo>
                    <a:pt x="38112" y="25425"/>
                  </a:lnTo>
                  <a:lnTo>
                    <a:pt x="37084" y="25082"/>
                  </a:lnTo>
                  <a:lnTo>
                    <a:pt x="36080" y="24752"/>
                  </a:lnTo>
                  <a:lnTo>
                    <a:pt x="35560" y="26339"/>
                  </a:lnTo>
                  <a:lnTo>
                    <a:pt x="33134" y="29895"/>
                  </a:lnTo>
                  <a:lnTo>
                    <a:pt x="36360" y="28968"/>
                  </a:lnTo>
                  <a:lnTo>
                    <a:pt x="36245" y="29349"/>
                  </a:lnTo>
                  <a:lnTo>
                    <a:pt x="36385" y="29794"/>
                  </a:lnTo>
                  <a:lnTo>
                    <a:pt x="36868" y="29972"/>
                  </a:lnTo>
                  <a:lnTo>
                    <a:pt x="37668" y="30162"/>
                  </a:lnTo>
                  <a:lnTo>
                    <a:pt x="37414" y="30937"/>
                  </a:lnTo>
                  <a:lnTo>
                    <a:pt x="38430" y="31267"/>
                  </a:lnTo>
                  <a:lnTo>
                    <a:pt x="39446" y="31610"/>
                  </a:lnTo>
                  <a:lnTo>
                    <a:pt x="39979" y="30022"/>
                  </a:lnTo>
                  <a:close/>
                </a:path>
                <a:path w="66040" h="86995">
                  <a:moveTo>
                    <a:pt x="40436" y="20205"/>
                  </a:moveTo>
                  <a:lnTo>
                    <a:pt x="39420" y="19862"/>
                  </a:lnTo>
                  <a:lnTo>
                    <a:pt x="38404" y="19519"/>
                  </a:lnTo>
                  <a:lnTo>
                    <a:pt x="37884" y="21120"/>
                  </a:lnTo>
                  <a:lnTo>
                    <a:pt x="39916" y="21780"/>
                  </a:lnTo>
                  <a:lnTo>
                    <a:pt x="40436" y="20205"/>
                  </a:lnTo>
                  <a:close/>
                </a:path>
                <a:path w="66040" h="86995">
                  <a:moveTo>
                    <a:pt x="41656" y="36969"/>
                  </a:moveTo>
                  <a:lnTo>
                    <a:pt x="40640" y="36614"/>
                  </a:lnTo>
                  <a:lnTo>
                    <a:pt x="39624" y="36283"/>
                  </a:lnTo>
                  <a:lnTo>
                    <a:pt x="39103" y="37871"/>
                  </a:lnTo>
                  <a:lnTo>
                    <a:pt x="40119" y="38201"/>
                  </a:lnTo>
                  <a:lnTo>
                    <a:pt x="41135" y="38544"/>
                  </a:lnTo>
                  <a:lnTo>
                    <a:pt x="41656" y="36969"/>
                  </a:lnTo>
                  <a:close/>
                </a:path>
                <a:path w="66040" h="86995">
                  <a:moveTo>
                    <a:pt x="42151" y="12966"/>
                  </a:moveTo>
                  <a:lnTo>
                    <a:pt x="40970" y="12801"/>
                  </a:lnTo>
                  <a:lnTo>
                    <a:pt x="39814" y="12446"/>
                  </a:lnTo>
                  <a:lnTo>
                    <a:pt x="39433" y="14274"/>
                  </a:lnTo>
                  <a:lnTo>
                    <a:pt x="40614" y="14452"/>
                  </a:lnTo>
                  <a:lnTo>
                    <a:pt x="41770" y="14808"/>
                  </a:lnTo>
                  <a:lnTo>
                    <a:pt x="42151" y="12966"/>
                  </a:lnTo>
                  <a:close/>
                </a:path>
                <a:path w="66040" h="86995">
                  <a:moveTo>
                    <a:pt x="43789" y="58674"/>
                  </a:moveTo>
                  <a:lnTo>
                    <a:pt x="43599" y="57213"/>
                  </a:lnTo>
                  <a:lnTo>
                    <a:pt x="42621" y="57340"/>
                  </a:lnTo>
                  <a:lnTo>
                    <a:pt x="41313" y="57429"/>
                  </a:lnTo>
                  <a:lnTo>
                    <a:pt x="41706" y="59677"/>
                  </a:lnTo>
                  <a:lnTo>
                    <a:pt x="42989" y="59080"/>
                  </a:lnTo>
                  <a:lnTo>
                    <a:pt x="43789" y="58674"/>
                  </a:lnTo>
                  <a:close/>
                </a:path>
                <a:path w="66040" h="86995">
                  <a:moveTo>
                    <a:pt x="44005" y="41808"/>
                  </a:moveTo>
                  <a:lnTo>
                    <a:pt x="41871" y="41084"/>
                  </a:lnTo>
                  <a:lnTo>
                    <a:pt x="41135" y="43294"/>
                  </a:lnTo>
                  <a:lnTo>
                    <a:pt x="43256" y="43992"/>
                  </a:lnTo>
                  <a:lnTo>
                    <a:pt x="43624" y="42900"/>
                  </a:lnTo>
                  <a:lnTo>
                    <a:pt x="44005" y="41808"/>
                  </a:lnTo>
                  <a:close/>
                </a:path>
                <a:path w="66040" h="86995">
                  <a:moveTo>
                    <a:pt x="45021" y="5168"/>
                  </a:moveTo>
                  <a:lnTo>
                    <a:pt x="44005" y="4813"/>
                  </a:lnTo>
                  <a:lnTo>
                    <a:pt x="42989" y="4483"/>
                  </a:lnTo>
                  <a:lnTo>
                    <a:pt x="42468" y="6070"/>
                  </a:lnTo>
                  <a:lnTo>
                    <a:pt x="43484" y="6400"/>
                  </a:lnTo>
                  <a:lnTo>
                    <a:pt x="44500" y="6743"/>
                  </a:lnTo>
                  <a:lnTo>
                    <a:pt x="45021" y="5168"/>
                  </a:lnTo>
                  <a:close/>
                </a:path>
                <a:path w="66040" h="86995">
                  <a:moveTo>
                    <a:pt x="45516" y="10909"/>
                  </a:moveTo>
                  <a:lnTo>
                    <a:pt x="44500" y="10553"/>
                  </a:lnTo>
                  <a:lnTo>
                    <a:pt x="43472" y="10223"/>
                  </a:lnTo>
                  <a:lnTo>
                    <a:pt x="42951" y="11811"/>
                  </a:lnTo>
                  <a:lnTo>
                    <a:pt x="43967" y="12153"/>
                  </a:lnTo>
                  <a:lnTo>
                    <a:pt x="44996" y="12484"/>
                  </a:lnTo>
                  <a:lnTo>
                    <a:pt x="45516" y="10909"/>
                  </a:lnTo>
                  <a:close/>
                </a:path>
                <a:path w="66040" h="86995">
                  <a:moveTo>
                    <a:pt x="45720" y="24155"/>
                  </a:moveTo>
                  <a:lnTo>
                    <a:pt x="44208" y="23456"/>
                  </a:lnTo>
                  <a:lnTo>
                    <a:pt x="43840" y="23279"/>
                  </a:lnTo>
                  <a:lnTo>
                    <a:pt x="43357" y="23342"/>
                  </a:lnTo>
                  <a:lnTo>
                    <a:pt x="43103" y="23685"/>
                  </a:lnTo>
                  <a:lnTo>
                    <a:pt x="41249" y="21907"/>
                  </a:lnTo>
                  <a:lnTo>
                    <a:pt x="41148" y="26314"/>
                  </a:lnTo>
                  <a:lnTo>
                    <a:pt x="43040" y="24599"/>
                  </a:lnTo>
                  <a:lnTo>
                    <a:pt x="43878" y="25933"/>
                  </a:lnTo>
                  <a:lnTo>
                    <a:pt x="45720" y="24155"/>
                  </a:lnTo>
                  <a:close/>
                </a:path>
                <a:path w="66040" h="86995">
                  <a:moveTo>
                    <a:pt x="46824" y="68910"/>
                  </a:moveTo>
                  <a:lnTo>
                    <a:pt x="43561" y="71551"/>
                  </a:lnTo>
                  <a:lnTo>
                    <a:pt x="45478" y="72529"/>
                  </a:lnTo>
                  <a:lnTo>
                    <a:pt x="46189" y="72796"/>
                  </a:lnTo>
                  <a:lnTo>
                    <a:pt x="46596" y="72021"/>
                  </a:lnTo>
                  <a:lnTo>
                    <a:pt x="46710" y="71450"/>
                  </a:lnTo>
                  <a:lnTo>
                    <a:pt x="46824" y="68910"/>
                  </a:lnTo>
                  <a:close/>
                </a:path>
                <a:path w="66040" h="86995">
                  <a:moveTo>
                    <a:pt x="46850" y="67437"/>
                  </a:moveTo>
                  <a:lnTo>
                    <a:pt x="46799" y="66167"/>
                  </a:lnTo>
                  <a:lnTo>
                    <a:pt x="46799" y="64998"/>
                  </a:lnTo>
                  <a:lnTo>
                    <a:pt x="44983" y="64770"/>
                  </a:lnTo>
                  <a:lnTo>
                    <a:pt x="45034" y="66052"/>
                  </a:lnTo>
                  <a:lnTo>
                    <a:pt x="45034" y="67195"/>
                  </a:lnTo>
                  <a:lnTo>
                    <a:pt x="46850" y="67437"/>
                  </a:lnTo>
                  <a:close/>
                </a:path>
                <a:path w="66040" h="86995">
                  <a:moveTo>
                    <a:pt x="46964" y="26365"/>
                  </a:moveTo>
                  <a:lnTo>
                    <a:pt x="45948" y="26009"/>
                  </a:lnTo>
                  <a:lnTo>
                    <a:pt x="44932" y="25679"/>
                  </a:lnTo>
                  <a:lnTo>
                    <a:pt x="44411" y="27266"/>
                  </a:lnTo>
                  <a:lnTo>
                    <a:pt x="45427" y="27597"/>
                  </a:lnTo>
                  <a:lnTo>
                    <a:pt x="46443" y="27927"/>
                  </a:lnTo>
                  <a:lnTo>
                    <a:pt x="46964" y="26365"/>
                  </a:lnTo>
                  <a:close/>
                </a:path>
                <a:path w="66040" h="86995">
                  <a:moveTo>
                    <a:pt x="48209" y="16611"/>
                  </a:moveTo>
                  <a:lnTo>
                    <a:pt x="47193" y="16268"/>
                  </a:lnTo>
                  <a:lnTo>
                    <a:pt x="46177" y="15925"/>
                  </a:lnTo>
                  <a:lnTo>
                    <a:pt x="45643" y="17500"/>
                  </a:lnTo>
                  <a:lnTo>
                    <a:pt x="46659" y="17856"/>
                  </a:lnTo>
                  <a:lnTo>
                    <a:pt x="47688" y="18186"/>
                  </a:lnTo>
                  <a:lnTo>
                    <a:pt x="48209" y="16611"/>
                  </a:lnTo>
                  <a:close/>
                </a:path>
                <a:path w="66040" h="86995">
                  <a:moveTo>
                    <a:pt x="48780" y="30416"/>
                  </a:moveTo>
                  <a:lnTo>
                    <a:pt x="48590" y="28943"/>
                  </a:lnTo>
                  <a:lnTo>
                    <a:pt x="47599" y="29057"/>
                  </a:lnTo>
                  <a:lnTo>
                    <a:pt x="46304" y="29159"/>
                  </a:lnTo>
                  <a:lnTo>
                    <a:pt x="46697" y="31381"/>
                  </a:lnTo>
                  <a:lnTo>
                    <a:pt x="47980" y="30797"/>
                  </a:lnTo>
                  <a:lnTo>
                    <a:pt x="48780" y="30416"/>
                  </a:lnTo>
                  <a:close/>
                </a:path>
                <a:path w="66040" h="86995">
                  <a:moveTo>
                    <a:pt x="50660" y="14033"/>
                  </a:moveTo>
                  <a:lnTo>
                    <a:pt x="49631" y="13677"/>
                  </a:lnTo>
                  <a:lnTo>
                    <a:pt x="48628" y="13347"/>
                  </a:lnTo>
                  <a:lnTo>
                    <a:pt x="48094" y="14922"/>
                  </a:lnTo>
                  <a:lnTo>
                    <a:pt x="49110" y="15278"/>
                  </a:lnTo>
                  <a:lnTo>
                    <a:pt x="50126" y="15608"/>
                  </a:lnTo>
                  <a:lnTo>
                    <a:pt x="50660" y="14033"/>
                  </a:lnTo>
                  <a:close/>
                </a:path>
                <a:path w="66040" h="86995">
                  <a:moveTo>
                    <a:pt x="50698" y="25044"/>
                  </a:moveTo>
                  <a:lnTo>
                    <a:pt x="50038" y="23101"/>
                  </a:lnTo>
                  <a:lnTo>
                    <a:pt x="48679" y="23660"/>
                  </a:lnTo>
                  <a:lnTo>
                    <a:pt x="47485" y="23977"/>
                  </a:lnTo>
                  <a:lnTo>
                    <a:pt x="48145" y="25666"/>
                  </a:lnTo>
                  <a:lnTo>
                    <a:pt x="49237" y="25349"/>
                  </a:lnTo>
                  <a:lnTo>
                    <a:pt x="50698" y="25044"/>
                  </a:lnTo>
                  <a:close/>
                </a:path>
                <a:path w="66040" h="86995">
                  <a:moveTo>
                    <a:pt x="50723" y="61112"/>
                  </a:moveTo>
                  <a:lnTo>
                    <a:pt x="47434" y="63449"/>
                  </a:lnTo>
                  <a:lnTo>
                    <a:pt x="49364" y="64414"/>
                  </a:lnTo>
                  <a:lnTo>
                    <a:pt x="49974" y="64655"/>
                  </a:lnTo>
                  <a:lnTo>
                    <a:pt x="50444" y="64096"/>
                  </a:lnTo>
                  <a:lnTo>
                    <a:pt x="50533" y="63538"/>
                  </a:lnTo>
                  <a:lnTo>
                    <a:pt x="50723" y="61112"/>
                  </a:lnTo>
                  <a:close/>
                </a:path>
                <a:path w="66040" h="86995">
                  <a:moveTo>
                    <a:pt x="50876" y="36055"/>
                  </a:moveTo>
                  <a:lnTo>
                    <a:pt x="46748" y="33121"/>
                  </a:lnTo>
                  <a:lnTo>
                    <a:pt x="47231" y="35928"/>
                  </a:lnTo>
                  <a:lnTo>
                    <a:pt x="43599" y="36715"/>
                  </a:lnTo>
                  <a:lnTo>
                    <a:pt x="49022" y="40081"/>
                  </a:lnTo>
                  <a:lnTo>
                    <a:pt x="47993" y="36436"/>
                  </a:lnTo>
                  <a:lnTo>
                    <a:pt x="50876" y="36055"/>
                  </a:lnTo>
                  <a:close/>
                </a:path>
                <a:path w="66040" h="86995">
                  <a:moveTo>
                    <a:pt x="52285" y="27736"/>
                  </a:moveTo>
                  <a:lnTo>
                    <a:pt x="51269" y="27393"/>
                  </a:lnTo>
                  <a:lnTo>
                    <a:pt x="50253" y="27063"/>
                  </a:lnTo>
                  <a:lnTo>
                    <a:pt x="49733" y="28651"/>
                  </a:lnTo>
                  <a:lnTo>
                    <a:pt x="50749" y="28981"/>
                  </a:lnTo>
                  <a:lnTo>
                    <a:pt x="51765" y="29324"/>
                  </a:lnTo>
                  <a:lnTo>
                    <a:pt x="52285" y="27736"/>
                  </a:lnTo>
                  <a:close/>
                </a:path>
                <a:path w="66040" h="86995">
                  <a:moveTo>
                    <a:pt x="53797" y="37007"/>
                  </a:moveTo>
                  <a:lnTo>
                    <a:pt x="52781" y="36664"/>
                  </a:lnTo>
                  <a:lnTo>
                    <a:pt x="51765" y="36334"/>
                  </a:lnTo>
                  <a:lnTo>
                    <a:pt x="51244" y="37922"/>
                  </a:lnTo>
                  <a:lnTo>
                    <a:pt x="52260" y="38252"/>
                  </a:lnTo>
                  <a:lnTo>
                    <a:pt x="53276" y="38595"/>
                  </a:lnTo>
                  <a:lnTo>
                    <a:pt x="53797" y="37007"/>
                  </a:lnTo>
                  <a:close/>
                </a:path>
                <a:path w="66040" h="86995">
                  <a:moveTo>
                    <a:pt x="55867" y="15138"/>
                  </a:moveTo>
                  <a:lnTo>
                    <a:pt x="54851" y="14795"/>
                  </a:lnTo>
                  <a:lnTo>
                    <a:pt x="53835" y="14465"/>
                  </a:lnTo>
                  <a:lnTo>
                    <a:pt x="53314" y="16040"/>
                  </a:lnTo>
                  <a:lnTo>
                    <a:pt x="54330" y="16383"/>
                  </a:lnTo>
                  <a:lnTo>
                    <a:pt x="55346" y="16713"/>
                  </a:lnTo>
                  <a:lnTo>
                    <a:pt x="55867" y="15138"/>
                  </a:lnTo>
                  <a:close/>
                </a:path>
                <a:path w="66040" h="86995">
                  <a:moveTo>
                    <a:pt x="56502" y="38277"/>
                  </a:moveTo>
                  <a:lnTo>
                    <a:pt x="54787" y="37833"/>
                  </a:lnTo>
                  <a:lnTo>
                    <a:pt x="54546" y="38950"/>
                  </a:lnTo>
                  <a:lnTo>
                    <a:pt x="54203" y="40030"/>
                  </a:lnTo>
                  <a:lnTo>
                    <a:pt x="55905" y="40474"/>
                  </a:lnTo>
                  <a:lnTo>
                    <a:pt x="56159" y="39370"/>
                  </a:lnTo>
                  <a:lnTo>
                    <a:pt x="56502" y="38277"/>
                  </a:lnTo>
                  <a:close/>
                </a:path>
                <a:path w="66040" h="86995">
                  <a:moveTo>
                    <a:pt x="56870" y="36093"/>
                  </a:moveTo>
                  <a:lnTo>
                    <a:pt x="56756" y="34925"/>
                  </a:lnTo>
                  <a:lnTo>
                    <a:pt x="56705" y="33845"/>
                  </a:lnTo>
                  <a:lnTo>
                    <a:pt x="54800" y="33845"/>
                  </a:lnTo>
                  <a:lnTo>
                    <a:pt x="54927" y="35013"/>
                  </a:lnTo>
                  <a:lnTo>
                    <a:pt x="54978" y="36093"/>
                  </a:lnTo>
                  <a:lnTo>
                    <a:pt x="56870" y="36093"/>
                  </a:lnTo>
                  <a:close/>
                </a:path>
                <a:path w="66040" h="86995">
                  <a:moveTo>
                    <a:pt x="57175" y="70370"/>
                  </a:moveTo>
                  <a:lnTo>
                    <a:pt x="54190" y="69202"/>
                  </a:lnTo>
                  <a:lnTo>
                    <a:pt x="54381" y="71056"/>
                  </a:lnTo>
                  <a:lnTo>
                    <a:pt x="54635" y="71793"/>
                  </a:lnTo>
                  <a:lnTo>
                    <a:pt x="55803" y="72517"/>
                  </a:lnTo>
                  <a:lnTo>
                    <a:pt x="56362" y="71716"/>
                  </a:lnTo>
                  <a:lnTo>
                    <a:pt x="57175" y="70370"/>
                  </a:lnTo>
                  <a:close/>
                </a:path>
                <a:path w="66040" h="86995">
                  <a:moveTo>
                    <a:pt x="60756" y="54279"/>
                  </a:moveTo>
                  <a:lnTo>
                    <a:pt x="57467" y="56616"/>
                  </a:lnTo>
                  <a:lnTo>
                    <a:pt x="59397" y="57594"/>
                  </a:lnTo>
                  <a:lnTo>
                    <a:pt x="60007" y="57810"/>
                  </a:lnTo>
                  <a:lnTo>
                    <a:pt x="60477" y="57264"/>
                  </a:lnTo>
                  <a:lnTo>
                    <a:pt x="60566" y="56718"/>
                  </a:lnTo>
                  <a:lnTo>
                    <a:pt x="60756" y="54279"/>
                  </a:lnTo>
                  <a:close/>
                </a:path>
                <a:path w="66040" h="86995">
                  <a:moveTo>
                    <a:pt x="61455" y="36220"/>
                  </a:moveTo>
                  <a:lnTo>
                    <a:pt x="61252" y="34391"/>
                  </a:lnTo>
                  <a:lnTo>
                    <a:pt x="61010" y="33655"/>
                  </a:lnTo>
                  <a:lnTo>
                    <a:pt x="59842" y="32918"/>
                  </a:lnTo>
                  <a:lnTo>
                    <a:pt x="59270" y="33731"/>
                  </a:lnTo>
                  <a:lnTo>
                    <a:pt x="58470" y="35052"/>
                  </a:lnTo>
                  <a:lnTo>
                    <a:pt x="61455" y="36220"/>
                  </a:lnTo>
                  <a:close/>
                </a:path>
                <a:path w="66040" h="86995">
                  <a:moveTo>
                    <a:pt x="63106" y="17945"/>
                  </a:moveTo>
                  <a:lnTo>
                    <a:pt x="62090" y="17602"/>
                  </a:lnTo>
                  <a:lnTo>
                    <a:pt x="61074" y="17259"/>
                  </a:lnTo>
                  <a:lnTo>
                    <a:pt x="60553" y="18859"/>
                  </a:lnTo>
                  <a:lnTo>
                    <a:pt x="61569" y="19189"/>
                  </a:lnTo>
                  <a:lnTo>
                    <a:pt x="62585" y="19519"/>
                  </a:lnTo>
                  <a:lnTo>
                    <a:pt x="63106" y="17945"/>
                  </a:lnTo>
                  <a:close/>
                </a:path>
                <a:path w="66040" h="86995">
                  <a:moveTo>
                    <a:pt x="63271" y="39916"/>
                  </a:moveTo>
                  <a:lnTo>
                    <a:pt x="62636" y="38328"/>
                  </a:lnTo>
                  <a:lnTo>
                    <a:pt x="61683" y="38544"/>
                  </a:lnTo>
                  <a:lnTo>
                    <a:pt x="60426" y="38836"/>
                  </a:lnTo>
                  <a:lnTo>
                    <a:pt x="61226" y="40894"/>
                  </a:lnTo>
                  <a:lnTo>
                    <a:pt x="62344" y="40335"/>
                  </a:lnTo>
                  <a:lnTo>
                    <a:pt x="63271" y="39916"/>
                  </a:lnTo>
                  <a:close/>
                </a:path>
                <a:path w="66040" h="86995">
                  <a:moveTo>
                    <a:pt x="65798" y="47790"/>
                  </a:moveTo>
                  <a:lnTo>
                    <a:pt x="64935" y="47117"/>
                  </a:lnTo>
                  <a:lnTo>
                    <a:pt x="63550" y="46405"/>
                  </a:lnTo>
                  <a:lnTo>
                    <a:pt x="63322" y="48475"/>
                  </a:lnTo>
                  <a:lnTo>
                    <a:pt x="64185" y="49149"/>
                  </a:lnTo>
                  <a:lnTo>
                    <a:pt x="65570" y="49872"/>
                  </a:lnTo>
                  <a:lnTo>
                    <a:pt x="65798" y="47790"/>
                  </a:lnTo>
                  <a:close/>
                </a:path>
              </a:pathLst>
            </a:custGeom>
            <a:solidFill>
              <a:srgbClr val="F25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0025824" y="7754022"/>
              <a:ext cx="92075" cy="74930"/>
            </a:xfrm>
            <a:custGeom>
              <a:avLst/>
              <a:gdLst/>
              <a:ahLst/>
              <a:cxnLst/>
              <a:rect l="l" t="t" r="r" b="b"/>
              <a:pathLst>
                <a:path w="92075" h="74929">
                  <a:moveTo>
                    <a:pt x="2349" y="27152"/>
                  </a:moveTo>
                  <a:lnTo>
                    <a:pt x="1625" y="25704"/>
                  </a:lnTo>
                  <a:lnTo>
                    <a:pt x="812" y="26123"/>
                  </a:lnTo>
                  <a:lnTo>
                    <a:pt x="0" y="26517"/>
                  </a:lnTo>
                  <a:lnTo>
                    <a:pt x="723" y="27965"/>
                  </a:lnTo>
                  <a:lnTo>
                    <a:pt x="2349" y="27152"/>
                  </a:lnTo>
                  <a:close/>
                </a:path>
                <a:path w="92075" h="74929">
                  <a:moveTo>
                    <a:pt x="3390" y="21907"/>
                  </a:moveTo>
                  <a:lnTo>
                    <a:pt x="3111" y="20066"/>
                  </a:lnTo>
                  <a:lnTo>
                    <a:pt x="2070" y="20548"/>
                  </a:lnTo>
                  <a:lnTo>
                    <a:pt x="1422" y="20866"/>
                  </a:lnTo>
                  <a:lnTo>
                    <a:pt x="1536" y="22059"/>
                  </a:lnTo>
                  <a:lnTo>
                    <a:pt x="2362" y="21983"/>
                  </a:lnTo>
                  <a:lnTo>
                    <a:pt x="3390" y="21907"/>
                  </a:lnTo>
                  <a:close/>
                </a:path>
                <a:path w="92075" h="74929">
                  <a:moveTo>
                    <a:pt x="5016" y="39027"/>
                  </a:moveTo>
                  <a:lnTo>
                    <a:pt x="4927" y="37236"/>
                  </a:lnTo>
                  <a:lnTo>
                    <a:pt x="3759" y="37668"/>
                  </a:lnTo>
                  <a:lnTo>
                    <a:pt x="2946" y="37858"/>
                  </a:lnTo>
                  <a:lnTo>
                    <a:pt x="2984" y="39103"/>
                  </a:lnTo>
                  <a:lnTo>
                    <a:pt x="3873" y="39052"/>
                  </a:lnTo>
                  <a:lnTo>
                    <a:pt x="5016" y="39027"/>
                  </a:lnTo>
                  <a:close/>
                </a:path>
                <a:path w="92075" h="74929">
                  <a:moveTo>
                    <a:pt x="6883" y="52641"/>
                  </a:moveTo>
                  <a:lnTo>
                    <a:pt x="6794" y="50838"/>
                  </a:lnTo>
                  <a:lnTo>
                    <a:pt x="5638" y="51257"/>
                  </a:lnTo>
                  <a:lnTo>
                    <a:pt x="4813" y="51447"/>
                  </a:lnTo>
                  <a:lnTo>
                    <a:pt x="4864" y="52692"/>
                  </a:lnTo>
                  <a:lnTo>
                    <a:pt x="5753" y="52641"/>
                  </a:lnTo>
                  <a:lnTo>
                    <a:pt x="6883" y="52641"/>
                  </a:lnTo>
                  <a:close/>
                </a:path>
                <a:path w="92075" h="74929">
                  <a:moveTo>
                    <a:pt x="7658" y="43535"/>
                  </a:moveTo>
                  <a:lnTo>
                    <a:pt x="5854" y="42773"/>
                  </a:lnTo>
                  <a:lnTo>
                    <a:pt x="6134" y="42202"/>
                  </a:lnTo>
                  <a:lnTo>
                    <a:pt x="5486" y="41287"/>
                  </a:lnTo>
                  <a:lnTo>
                    <a:pt x="4851" y="41643"/>
                  </a:lnTo>
                  <a:lnTo>
                    <a:pt x="4178" y="41935"/>
                  </a:lnTo>
                  <a:lnTo>
                    <a:pt x="4533" y="43014"/>
                  </a:lnTo>
                  <a:lnTo>
                    <a:pt x="5168" y="43116"/>
                  </a:lnTo>
                  <a:lnTo>
                    <a:pt x="4648" y="44996"/>
                  </a:lnTo>
                  <a:lnTo>
                    <a:pt x="7658" y="43535"/>
                  </a:lnTo>
                  <a:close/>
                </a:path>
                <a:path w="92075" h="74929">
                  <a:moveTo>
                    <a:pt x="8712" y="32931"/>
                  </a:moveTo>
                  <a:lnTo>
                    <a:pt x="7581" y="31292"/>
                  </a:lnTo>
                  <a:lnTo>
                    <a:pt x="6845" y="32143"/>
                  </a:lnTo>
                  <a:lnTo>
                    <a:pt x="6350" y="32664"/>
                  </a:lnTo>
                  <a:lnTo>
                    <a:pt x="7073" y="33782"/>
                  </a:lnTo>
                  <a:lnTo>
                    <a:pt x="7759" y="33413"/>
                  </a:lnTo>
                  <a:lnTo>
                    <a:pt x="8712" y="32931"/>
                  </a:lnTo>
                  <a:close/>
                </a:path>
                <a:path w="92075" h="74929">
                  <a:moveTo>
                    <a:pt x="8940" y="13030"/>
                  </a:moveTo>
                  <a:lnTo>
                    <a:pt x="8128" y="12763"/>
                  </a:lnTo>
                  <a:lnTo>
                    <a:pt x="7315" y="12496"/>
                  </a:lnTo>
                  <a:lnTo>
                    <a:pt x="6896" y="13754"/>
                  </a:lnTo>
                  <a:lnTo>
                    <a:pt x="7708" y="14020"/>
                  </a:lnTo>
                  <a:lnTo>
                    <a:pt x="8521" y="14300"/>
                  </a:lnTo>
                  <a:lnTo>
                    <a:pt x="8940" y="13030"/>
                  </a:lnTo>
                  <a:close/>
                </a:path>
                <a:path w="92075" h="74929">
                  <a:moveTo>
                    <a:pt x="11696" y="59982"/>
                  </a:moveTo>
                  <a:lnTo>
                    <a:pt x="11417" y="58140"/>
                  </a:lnTo>
                  <a:lnTo>
                    <a:pt x="10375" y="58623"/>
                  </a:lnTo>
                  <a:lnTo>
                    <a:pt x="9728" y="58953"/>
                  </a:lnTo>
                  <a:lnTo>
                    <a:pt x="9842" y="60147"/>
                  </a:lnTo>
                  <a:lnTo>
                    <a:pt x="10655" y="60058"/>
                  </a:lnTo>
                  <a:lnTo>
                    <a:pt x="11696" y="59982"/>
                  </a:lnTo>
                  <a:close/>
                </a:path>
                <a:path w="92075" h="74929">
                  <a:moveTo>
                    <a:pt x="12242" y="29502"/>
                  </a:moveTo>
                  <a:lnTo>
                    <a:pt x="10642" y="27698"/>
                  </a:lnTo>
                  <a:lnTo>
                    <a:pt x="12065" y="26835"/>
                  </a:lnTo>
                  <a:lnTo>
                    <a:pt x="9194" y="24752"/>
                  </a:lnTo>
                  <a:lnTo>
                    <a:pt x="8597" y="26708"/>
                  </a:lnTo>
                  <a:lnTo>
                    <a:pt x="6908" y="26263"/>
                  </a:lnTo>
                  <a:lnTo>
                    <a:pt x="7835" y="28905"/>
                  </a:lnTo>
                  <a:lnTo>
                    <a:pt x="8991" y="27774"/>
                  </a:lnTo>
                  <a:lnTo>
                    <a:pt x="9347" y="28028"/>
                  </a:lnTo>
                  <a:lnTo>
                    <a:pt x="9842" y="28130"/>
                  </a:lnTo>
                  <a:lnTo>
                    <a:pt x="10248" y="27940"/>
                  </a:lnTo>
                  <a:lnTo>
                    <a:pt x="10401" y="27851"/>
                  </a:lnTo>
                  <a:lnTo>
                    <a:pt x="10121" y="29730"/>
                  </a:lnTo>
                  <a:lnTo>
                    <a:pt x="9918" y="31115"/>
                  </a:lnTo>
                  <a:lnTo>
                    <a:pt x="11709" y="33147"/>
                  </a:lnTo>
                  <a:lnTo>
                    <a:pt x="12242" y="29502"/>
                  </a:lnTo>
                  <a:close/>
                </a:path>
                <a:path w="92075" h="74929">
                  <a:moveTo>
                    <a:pt x="13208" y="18681"/>
                  </a:moveTo>
                  <a:lnTo>
                    <a:pt x="12661" y="17538"/>
                  </a:lnTo>
                  <a:lnTo>
                    <a:pt x="12255" y="16205"/>
                  </a:lnTo>
                  <a:lnTo>
                    <a:pt x="10566" y="17132"/>
                  </a:lnTo>
                  <a:lnTo>
                    <a:pt x="11099" y="18288"/>
                  </a:lnTo>
                  <a:lnTo>
                    <a:pt x="11506" y="19634"/>
                  </a:lnTo>
                  <a:lnTo>
                    <a:pt x="13208" y="18681"/>
                  </a:lnTo>
                  <a:close/>
                </a:path>
                <a:path w="92075" h="74929">
                  <a:moveTo>
                    <a:pt x="13741" y="43675"/>
                  </a:moveTo>
                  <a:lnTo>
                    <a:pt x="13233" y="43307"/>
                  </a:lnTo>
                  <a:lnTo>
                    <a:pt x="12776" y="43230"/>
                  </a:lnTo>
                  <a:lnTo>
                    <a:pt x="10795" y="43129"/>
                  </a:lnTo>
                  <a:lnTo>
                    <a:pt x="12776" y="45732"/>
                  </a:lnTo>
                  <a:lnTo>
                    <a:pt x="13550" y="44196"/>
                  </a:lnTo>
                  <a:lnTo>
                    <a:pt x="13741" y="43675"/>
                  </a:lnTo>
                  <a:close/>
                </a:path>
                <a:path w="92075" h="74929">
                  <a:moveTo>
                    <a:pt x="13766" y="48679"/>
                  </a:moveTo>
                  <a:lnTo>
                    <a:pt x="12573" y="48615"/>
                  </a:lnTo>
                  <a:lnTo>
                    <a:pt x="11391" y="48552"/>
                  </a:lnTo>
                  <a:lnTo>
                    <a:pt x="11252" y="50990"/>
                  </a:lnTo>
                  <a:lnTo>
                    <a:pt x="12433" y="51066"/>
                  </a:lnTo>
                  <a:lnTo>
                    <a:pt x="13614" y="51117"/>
                  </a:lnTo>
                  <a:lnTo>
                    <a:pt x="13766" y="48679"/>
                  </a:lnTo>
                  <a:close/>
                </a:path>
                <a:path w="92075" h="74929">
                  <a:moveTo>
                    <a:pt x="15328" y="22263"/>
                  </a:moveTo>
                  <a:lnTo>
                    <a:pt x="14592" y="20815"/>
                  </a:lnTo>
                  <a:lnTo>
                    <a:pt x="13792" y="21247"/>
                  </a:lnTo>
                  <a:lnTo>
                    <a:pt x="12979" y="21628"/>
                  </a:lnTo>
                  <a:lnTo>
                    <a:pt x="13703" y="23075"/>
                  </a:lnTo>
                  <a:lnTo>
                    <a:pt x="14516" y="22669"/>
                  </a:lnTo>
                  <a:lnTo>
                    <a:pt x="15328" y="22263"/>
                  </a:lnTo>
                  <a:close/>
                </a:path>
                <a:path w="92075" h="74929">
                  <a:moveTo>
                    <a:pt x="15646" y="41897"/>
                  </a:moveTo>
                  <a:lnTo>
                    <a:pt x="15532" y="40678"/>
                  </a:lnTo>
                  <a:lnTo>
                    <a:pt x="13690" y="40855"/>
                  </a:lnTo>
                  <a:lnTo>
                    <a:pt x="13957" y="42684"/>
                  </a:lnTo>
                  <a:lnTo>
                    <a:pt x="15011" y="42202"/>
                  </a:lnTo>
                  <a:lnTo>
                    <a:pt x="15646" y="41897"/>
                  </a:lnTo>
                  <a:close/>
                </a:path>
                <a:path w="92075" h="74929">
                  <a:moveTo>
                    <a:pt x="16002" y="64465"/>
                  </a:moveTo>
                  <a:lnTo>
                    <a:pt x="15189" y="64198"/>
                  </a:lnTo>
                  <a:lnTo>
                    <a:pt x="14376" y="63931"/>
                  </a:lnTo>
                  <a:lnTo>
                    <a:pt x="13957" y="65189"/>
                  </a:lnTo>
                  <a:lnTo>
                    <a:pt x="14770" y="65455"/>
                  </a:lnTo>
                  <a:lnTo>
                    <a:pt x="15595" y="65747"/>
                  </a:lnTo>
                  <a:lnTo>
                    <a:pt x="16002" y="64465"/>
                  </a:lnTo>
                  <a:close/>
                </a:path>
                <a:path w="92075" h="74929">
                  <a:moveTo>
                    <a:pt x="17665" y="61582"/>
                  </a:moveTo>
                  <a:lnTo>
                    <a:pt x="17005" y="60820"/>
                  </a:lnTo>
                  <a:lnTo>
                    <a:pt x="16484" y="59905"/>
                  </a:lnTo>
                  <a:lnTo>
                    <a:pt x="15278" y="60883"/>
                  </a:lnTo>
                  <a:lnTo>
                    <a:pt x="15938" y="61658"/>
                  </a:lnTo>
                  <a:lnTo>
                    <a:pt x="16471" y="62560"/>
                  </a:lnTo>
                  <a:lnTo>
                    <a:pt x="17665" y="61582"/>
                  </a:lnTo>
                  <a:close/>
                </a:path>
                <a:path w="92075" h="74929">
                  <a:moveTo>
                    <a:pt x="17881" y="39801"/>
                  </a:moveTo>
                  <a:lnTo>
                    <a:pt x="17462" y="39014"/>
                  </a:lnTo>
                  <a:lnTo>
                    <a:pt x="17068" y="38188"/>
                  </a:lnTo>
                  <a:lnTo>
                    <a:pt x="15621" y="38925"/>
                  </a:lnTo>
                  <a:lnTo>
                    <a:pt x="16040" y="39725"/>
                  </a:lnTo>
                  <a:lnTo>
                    <a:pt x="16433" y="40538"/>
                  </a:lnTo>
                  <a:lnTo>
                    <a:pt x="17881" y="39801"/>
                  </a:lnTo>
                  <a:close/>
                </a:path>
                <a:path w="92075" h="74929">
                  <a:moveTo>
                    <a:pt x="18059" y="30543"/>
                  </a:moveTo>
                  <a:lnTo>
                    <a:pt x="17780" y="28714"/>
                  </a:lnTo>
                  <a:lnTo>
                    <a:pt x="16738" y="29197"/>
                  </a:lnTo>
                  <a:lnTo>
                    <a:pt x="16103" y="29502"/>
                  </a:lnTo>
                  <a:lnTo>
                    <a:pt x="16217" y="30721"/>
                  </a:lnTo>
                  <a:lnTo>
                    <a:pt x="17030" y="30619"/>
                  </a:lnTo>
                  <a:lnTo>
                    <a:pt x="18059" y="30543"/>
                  </a:lnTo>
                  <a:close/>
                </a:path>
                <a:path w="92075" h="74929">
                  <a:moveTo>
                    <a:pt x="18719" y="17538"/>
                  </a:moveTo>
                  <a:lnTo>
                    <a:pt x="18338" y="16027"/>
                  </a:lnTo>
                  <a:lnTo>
                    <a:pt x="17373" y="16446"/>
                  </a:lnTo>
                  <a:lnTo>
                    <a:pt x="16383" y="16662"/>
                  </a:lnTo>
                  <a:lnTo>
                    <a:pt x="16776" y="18173"/>
                  </a:lnTo>
                  <a:lnTo>
                    <a:pt x="17729" y="17741"/>
                  </a:lnTo>
                  <a:lnTo>
                    <a:pt x="18719" y="17538"/>
                  </a:lnTo>
                  <a:close/>
                </a:path>
                <a:path w="92075" h="74929">
                  <a:moveTo>
                    <a:pt x="19431" y="24091"/>
                  </a:moveTo>
                  <a:lnTo>
                    <a:pt x="18605" y="23825"/>
                  </a:lnTo>
                  <a:lnTo>
                    <a:pt x="17792" y="23545"/>
                  </a:lnTo>
                  <a:lnTo>
                    <a:pt x="17373" y="24815"/>
                  </a:lnTo>
                  <a:lnTo>
                    <a:pt x="19011" y="25349"/>
                  </a:lnTo>
                  <a:lnTo>
                    <a:pt x="19431" y="24091"/>
                  </a:lnTo>
                  <a:close/>
                </a:path>
                <a:path w="92075" h="74929">
                  <a:moveTo>
                    <a:pt x="20332" y="12293"/>
                  </a:moveTo>
                  <a:lnTo>
                    <a:pt x="20154" y="10833"/>
                  </a:lnTo>
                  <a:lnTo>
                    <a:pt x="19151" y="10960"/>
                  </a:lnTo>
                  <a:lnTo>
                    <a:pt x="17868" y="11061"/>
                  </a:lnTo>
                  <a:lnTo>
                    <a:pt x="18249" y="13284"/>
                  </a:lnTo>
                  <a:lnTo>
                    <a:pt x="19532" y="12700"/>
                  </a:lnTo>
                  <a:lnTo>
                    <a:pt x="20332" y="12293"/>
                  </a:lnTo>
                  <a:close/>
                </a:path>
                <a:path w="92075" h="74929">
                  <a:moveTo>
                    <a:pt x="21031" y="33413"/>
                  </a:moveTo>
                  <a:lnTo>
                    <a:pt x="18313" y="32689"/>
                  </a:lnTo>
                  <a:lnTo>
                    <a:pt x="18808" y="34594"/>
                  </a:lnTo>
                  <a:lnTo>
                    <a:pt x="18999" y="35471"/>
                  </a:lnTo>
                  <a:lnTo>
                    <a:pt x="20193" y="35966"/>
                  </a:lnTo>
                  <a:lnTo>
                    <a:pt x="20574" y="34963"/>
                  </a:lnTo>
                  <a:lnTo>
                    <a:pt x="21031" y="33413"/>
                  </a:lnTo>
                  <a:close/>
                </a:path>
                <a:path w="92075" h="74929">
                  <a:moveTo>
                    <a:pt x="21971" y="51282"/>
                  </a:moveTo>
                  <a:lnTo>
                    <a:pt x="21158" y="51015"/>
                  </a:lnTo>
                  <a:lnTo>
                    <a:pt x="20345" y="50749"/>
                  </a:lnTo>
                  <a:lnTo>
                    <a:pt x="19926" y="52006"/>
                  </a:lnTo>
                  <a:lnTo>
                    <a:pt x="20739" y="52285"/>
                  </a:lnTo>
                  <a:lnTo>
                    <a:pt x="21551" y="52539"/>
                  </a:lnTo>
                  <a:lnTo>
                    <a:pt x="21971" y="51282"/>
                  </a:lnTo>
                  <a:close/>
                </a:path>
                <a:path w="92075" h="74929">
                  <a:moveTo>
                    <a:pt x="22999" y="70142"/>
                  </a:moveTo>
                  <a:lnTo>
                    <a:pt x="22923" y="68351"/>
                  </a:lnTo>
                  <a:lnTo>
                    <a:pt x="21755" y="68783"/>
                  </a:lnTo>
                  <a:lnTo>
                    <a:pt x="20942" y="68961"/>
                  </a:lnTo>
                  <a:lnTo>
                    <a:pt x="20980" y="70218"/>
                  </a:lnTo>
                  <a:lnTo>
                    <a:pt x="21869" y="70154"/>
                  </a:lnTo>
                  <a:lnTo>
                    <a:pt x="22999" y="70142"/>
                  </a:lnTo>
                  <a:close/>
                </a:path>
                <a:path w="92075" h="74929">
                  <a:moveTo>
                    <a:pt x="23329" y="60553"/>
                  </a:moveTo>
                  <a:lnTo>
                    <a:pt x="20866" y="57962"/>
                  </a:lnTo>
                  <a:lnTo>
                    <a:pt x="20688" y="57658"/>
                  </a:lnTo>
                  <a:lnTo>
                    <a:pt x="20332" y="57492"/>
                  </a:lnTo>
                  <a:lnTo>
                    <a:pt x="19964" y="57543"/>
                  </a:lnTo>
                  <a:lnTo>
                    <a:pt x="17170" y="59347"/>
                  </a:lnTo>
                  <a:lnTo>
                    <a:pt x="23329" y="60553"/>
                  </a:lnTo>
                  <a:close/>
                </a:path>
                <a:path w="92075" h="74929">
                  <a:moveTo>
                    <a:pt x="23418" y="22098"/>
                  </a:moveTo>
                  <a:lnTo>
                    <a:pt x="22491" y="20294"/>
                  </a:lnTo>
                  <a:lnTo>
                    <a:pt x="21374" y="20840"/>
                  </a:lnTo>
                  <a:lnTo>
                    <a:pt x="20421" y="21336"/>
                  </a:lnTo>
                  <a:lnTo>
                    <a:pt x="21132" y="22682"/>
                  </a:lnTo>
                  <a:lnTo>
                    <a:pt x="22098" y="22466"/>
                  </a:lnTo>
                  <a:lnTo>
                    <a:pt x="23418" y="22098"/>
                  </a:lnTo>
                  <a:close/>
                </a:path>
                <a:path w="92075" h="74929">
                  <a:moveTo>
                    <a:pt x="25019" y="47205"/>
                  </a:moveTo>
                  <a:lnTo>
                    <a:pt x="24206" y="45707"/>
                  </a:lnTo>
                  <a:lnTo>
                    <a:pt x="23393" y="46228"/>
                  </a:lnTo>
                  <a:lnTo>
                    <a:pt x="22542" y="44069"/>
                  </a:lnTo>
                  <a:lnTo>
                    <a:pt x="22275" y="44551"/>
                  </a:lnTo>
                  <a:lnTo>
                    <a:pt x="20104" y="40614"/>
                  </a:lnTo>
                  <a:lnTo>
                    <a:pt x="19380" y="44056"/>
                  </a:lnTo>
                  <a:lnTo>
                    <a:pt x="19596" y="44475"/>
                  </a:lnTo>
                  <a:lnTo>
                    <a:pt x="21767" y="45478"/>
                  </a:lnTo>
                  <a:lnTo>
                    <a:pt x="20726" y="47358"/>
                  </a:lnTo>
                  <a:lnTo>
                    <a:pt x="23088" y="46824"/>
                  </a:lnTo>
                  <a:lnTo>
                    <a:pt x="23126" y="47332"/>
                  </a:lnTo>
                  <a:lnTo>
                    <a:pt x="23634" y="47891"/>
                  </a:lnTo>
                  <a:lnTo>
                    <a:pt x="24168" y="47625"/>
                  </a:lnTo>
                  <a:lnTo>
                    <a:pt x="25019" y="47205"/>
                  </a:lnTo>
                  <a:close/>
                </a:path>
                <a:path w="92075" h="74929">
                  <a:moveTo>
                    <a:pt x="25527" y="17106"/>
                  </a:moveTo>
                  <a:lnTo>
                    <a:pt x="24549" y="12331"/>
                  </a:lnTo>
                  <a:lnTo>
                    <a:pt x="22504" y="14325"/>
                  </a:lnTo>
                  <a:lnTo>
                    <a:pt x="21793" y="14173"/>
                  </a:lnTo>
                  <a:lnTo>
                    <a:pt x="21450" y="15024"/>
                  </a:lnTo>
                  <a:lnTo>
                    <a:pt x="21869" y="15532"/>
                  </a:lnTo>
                  <a:lnTo>
                    <a:pt x="22034" y="15862"/>
                  </a:lnTo>
                  <a:lnTo>
                    <a:pt x="22479" y="16002"/>
                  </a:lnTo>
                  <a:lnTo>
                    <a:pt x="22796" y="15798"/>
                  </a:lnTo>
                  <a:lnTo>
                    <a:pt x="25527" y="17106"/>
                  </a:lnTo>
                  <a:close/>
                </a:path>
                <a:path w="92075" h="74929">
                  <a:moveTo>
                    <a:pt x="25654" y="64516"/>
                  </a:moveTo>
                  <a:lnTo>
                    <a:pt x="25565" y="63703"/>
                  </a:lnTo>
                  <a:lnTo>
                    <a:pt x="25488" y="62661"/>
                  </a:lnTo>
                  <a:lnTo>
                    <a:pt x="23660" y="62928"/>
                  </a:lnTo>
                  <a:lnTo>
                    <a:pt x="24130" y="63982"/>
                  </a:lnTo>
                  <a:lnTo>
                    <a:pt x="24460" y="64630"/>
                  </a:lnTo>
                  <a:lnTo>
                    <a:pt x="25654" y="64516"/>
                  </a:lnTo>
                  <a:close/>
                </a:path>
                <a:path w="92075" h="74929">
                  <a:moveTo>
                    <a:pt x="26035" y="19659"/>
                  </a:moveTo>
                  <a:lnTo>
                    <a:pt x="25984" y="18402"/>
                  </a:lnTo>
                  <a:lnTo>
                    <a:pt x="25095" y="18453"/>
                  </a:lnTo>
                  <a:lnTo>
                    <a:pt x="23964" y="18465"/>
                  </a:lnTo>
                  <a:lnTo>
                    <a:pt x="24053" y="20256"/>
                  </a:lnTo>
                  <a:lnTo>
                    <a:pt x="25209" y="19824"/>
                  </a:lnTo>
                  <a:lnTo>
                    <a:pt x="26035" y="19659"/>
                  </a:lnTo>
                  <a:close/>
                </a:path>
                <a:path w="92075" h="74929">
                  <a:moveTo>
                    <a:pt x="26784" y="49060"/>
                  </a:moveTo>
                  <a:lnTo>
                    <a:pt x="26149" y="47485"/>
                  </a:lnTo>
                  <a:lnTo>
                    <a:pt x="23939" y="47980"/>
                  </a:lnTo>
                  <a:lnTo>
                    <a:pt x="24752" y="50050"/>
                  </a:lnTo>
                  <a:lnTo>
                    <a:pt x="25869" y="49504"/>
                  </a:lnTo>
                  <a:lnTo>
                    <a:pt x="26784" y="49060"/>
                  </a:lnTo>
                  <a:close/>
                </a:path>
                <a:path w="92075" h="74929">
                  <a:moveTo>
                    <a:pt x="27178" y="28105"/>
                  </a:moveTo>
                  <a:lnTo>
                    <a:pt x="26314" y="26949"/>
                  </a:lnTo>
                  <a:lnTo>
                    <a:pt x="25527" y="27330"/>
                  </a:lnTo>
                  <a:lnTo>
                    <a:pt x="25273" y="27482"/>
                  </a:lnTo>
                  <a:lnTo>
                    <a:pt x="22047" y="25158"/>
                  </a:lnTo>
                  <a:lnTo>
                    <a:pt x="21336" y="27330"/>
                  </a:lnTo>
                  <a:lnTo>
                    <a:pt x="19761" y="27901"/>
                  </a:lnTo>
                  <a:lnTo>
                    <a:pt x="21463" y="30187"/>
                  </a:lnTo>
                  <a:lnTo>
                    <a:pt x="22288" y="28600"/>
                  </a:lnTo>
                  <a:lnTo>
                    <a:pt x="22479" y="28600"/>
                  </a:lnTo>
                  <a:lnTo>
                    <a:pt x="22796" y="28536"/>
                  </a:lnTo>
                  <a:lnTo>
                    <a:pt x="22987" y="28524"/>
                  </a:lnTo>
                  <a:lnTo>
                    <a:pt x="24650" y="27838"/>
                  </a:lnTo>
                  <a:lnTo>
                    <a:pt x="25514" y="28968"/>
                  </a:lnTo>
                  <a:lnTo>
                    <a:pt x="26301" y="28587"/>
                  </a:lnTo>
                  <a:lnTo>
                    <a:pt x="27178" y="28105"/>
                  </a:lnTo>
                  <a:close/>
                </a:path>
                <a:path w="92075" h="74929">
                  <a:moveTo>
                    <a:pt x="28232" y="40195"/>
                  </a:moveTo>
                  <a:lnTo>
                    <a:pt x="27419" y="39928"/>
                  </a:lnTo>
                  <a:lnTo>
                    <a:pt x="26784" y="39725"/>
                  </a:lnTo>
                  <a:lnTo>
                    <a:pt x="26974" y="39179"/>
                  </a:lnTo>
                  <a:lnTo>
                    <a:pt x="26174" y="38912"/>
                  </a:lnTo>
                  <a:lnTo>
                    <a:pt x="25349" y="38646"/>
                  </a:lnTo>
                  <a:lnTo>
                    <a:pt x="24930" y="39916"/>
                  </a:lnTo>
                  <a:lnTo>
                    <a:pt x="25742" y="40182"/>
                  </a:lnTo>
                  <a:lnTo>
                    <a:pt x="26365" y="40398"/>
                  </a:lnTo>
                  <a:lnTo>
                    <a:pt x="26187" y="40932"/>
                  </a:lnTo>
                  <a:lnTo>
                    <a:pt x="27000" y="41198"/>
                  </a:lnTo>
                  <a:lnTo>
                    <a:pt x="27813" y="41465"/>
                  </a:lnTo>
                  <a:lnTo>
                    <a:pt x="28232" y="40195"/>
                  </a:lnTo>
                  <a:close/>
                </a:path>
                <a:path w="92075" h="74929">
                  <a:moveTo>
                    <a:pt x="28981" y="114"/>
                  </a:moveTo>
                  <a:lnTo>
                    <a:pt x="27101" y="0"/>
                  </a:lnTo>
                  <a:lnTo>
                    <a:pt x="27089" y="1930"/>
                  </a:lnTo>
                  <a:lnTo>
                    <a:pt x="28003" y="1993"/>
                  </a:lnTo>
                  <a:lnTo>
                    <a:pt x="28981" y="2044"/>
                  </a:lnTo>
                  <a:lnTo>
                    <a:pt x="28981" y="114"/>
                  </a:lnTo>
                  <a:close/>
                </a:path>
                <a:path w="92075" h="74929">
                  <a:moveTo>
                    <a:pt x="29425" y="44869"/>
                  </a:moveTo>
                  <a:lnTo>
                    <a:pt x="29019" y="42557"/>
                  </a:lnTo>
                  <a:lnTo>
                    <a:pt x="27254" y="43357"/>
                  </a:lnTo>
                  <a:lnTo>
                    <a:pt x="27533" y="44323"/>
                  </a:lnTo>
                  <a:lnTo>
                    <a:pt x="28092" y="44538"/>
                  </a:lnTo>
                  <a:lnTo>
                    <a:pt x="29425" y="44869"/>
                  </a:lnTo>
                  <a:close/>
                </a:path>
                <a:path w="92075" h="74929">
                  <a:moveTo>
                    <a:pt x="29768" y="72110"/>
                  </a:moveTo>
                  <a:lnTo>
                    <a:pt x="28867" y="71932"/>
                  </a:lnTo>
                  <a:lnTo>
                    <a:pt x="27990" y="71653"/>
                  </a:lnTo>
                  <a:lnTo>
                    <a:pt x="27635" y="73037"/>
                  </a:lnTo>
                  <a:lnTo>
                    <a:pt x="28549" y="73228"/>
                  </a:lnTo>
                  <a:lnTo>
                    <a:pt x="29425" y="73494"/>
                  </a:lnTo>
                  <a:lnTo>
                    <a:pt x="29768" y="72110"/>
                  </a:lnTo>
                  <a:close/>
                </a:path>
                <a:path w="92075" h="74929">
                  <a:moveTo>
                    <a:pt x="30327" y="20104"/>
                  </a:moveTo>
                  <a:lnTo>
                    <a:pt x="29400" y="19329"/>
                  </a:lnTo>
                  <a:lnTo>
                    <a:pt x="28613" y="18605"/>
                  </a:lnTo>
                  <a:lnTo>
                    <a:pt x="27165" y="19939"/>
                  </a:lnTo>
                  <a:lnTo>
                    <a:pt x="28079" y="20688"/>
                  </a:lnTo>
                  <a:lnTo>
                    <a:pt x="28867" y="21424"/>
                  </a:lnTo>
                  <a:lnTo>
                    <a:pt x="30327" y="20104"/>
                  </a:lnTo>
                  <a:close/>
                </a:path>
                <a:path w="92075" h="74929">
                  <a:moveTo>
                    <a:pt x="30924" y="27305"/>
                  </a:moveTo>
                  <a:lnTo>
                    <a:pt x="30111" y="27038"/>
                  </a:lnTo>
                  <a:lnTo>
                    <a:pt x="29286" y="26771"/>
                  </a:lnTo>
                  <a:lnTo>
                    <a:pt x="28867" y="28041"/>
                  </a:lnTo>
                  <a:lnTo>
                    <a:pt x="29679" y="28295"/>
                  </a:lnTo>
                  <a:lnTo>
                    <a:pt x="30492" y="28562"/>
                  </a:lnTo>
                  <a:lnTo>
                    <a:pt x="30924" y="27305"/>
                  </a:lnTo>
                  <a:close/>
                </a:path>
                <a:path w="92075" h="74929">
                  <a:moveTo>
                    <a:pt x="32385" y="6045"/>
                  </a:moveTo>
                  <a:lnTo>
                    <a:pt x="31572" y="5778"/>
                  </a:lnTo>
                  <a:lnTo>
                    <a:pt x="30759" y="5499"/>
                  </a:lnTo>
                  <a:lnTo>
                    <a:pt x="30340" y="6769"/>
                  </a:lnTo>
                  <a:lnTo>
                    <a:pt x="31153" y="7035"/>
                  </a:lnTo>
                  <a:lnTo>
                    <a:pt x="31965" y="7315"/>
                  </a:lnTo>
                  <a:lnTo>
                    <a:pt x="32385" y="6045"/>
                  </a:lnTo>
                  <a:close/>
                </a:path>
                <a:path w="92075" h="74929">
                  <a:moveTo>
                    <a:pt x="32867" y="12395"/>
                  </a:moveTo>
                  <a:lnTo>
                    <a:pt x="32054" y="12128"/>
                  </a:lnTo>
                  <a:lnTo>
                    <a:pt x="31242" y="11861"/>
                  </a:lnTo>
                  <a:lnTo>
                    <a:pt x="30822" y="13119"/>
                  </a:lnTo>
                  <a:lnTo>
                    <a:pt x="32448" y="13665"/>
                  </a:lnTo>
                  <a:lnTo>
                    <a:pt x="32867" y="12395"/>
                  </a:lnTo>
                  <a:close/>
                </a:path>
                <a:path w="92075" h="74929">
                  <a:moveTo>
                    <a:pt x="32943" y="28397"/>
                  </a:moveTo>
                  <a:lnTo>
                    <a:pt x="32131" y="28117"/>
                  </a:lnTo>
                  <a:lnTo>
                    <a:pt x="31318" y="27851"/>
                  </a:lnTo>
                  <a:lnTo>
                    <a:pt x="30899" y="29121"/>
                  </a:lnTo>
                  <a:lnTo>
                    <a:pt x="31711" y="29375"/>
                  </a:lnTo>
                  <a:lnTo>
                    <a:pt x="32524" y="29667"/>
                  </a:lnTo>
                  <a:lnTo>
                    <a:pt x="32943" y="28397"/>
                  </a:lnTo>
                  <a:close/>
                </a:path>
                <a:path w="92075" h="74929">
                  <a:moveTo>
                    <a:pt x="32943" y="24180"/>
                  </a:moveTo>
                  <a:lnTo>
                    <a:pt x="31318" y="23647"/>
                  </a:lnTo>
                  <a:lnTo>
                    <a:pt x="30899" y="24904"/>
                  </a:lnTo>
                  <a:lnTo>
                    <a:pt x="31711" y="25171"/>
                  </a:lnTo>
                  <a:lnTo>
                    <a:pt x="32524" y="25438"/>
                  </a:lnTo>
                  <a:lnTo>
                    <a:pt x="32943" y="24180"/>
                  </a:lnTo>
                  <a:close/>
                </a:path>
                <a:path w="92075" h="74929">
                  <a:moveTo>
                    <a:pt x="33299" y="18326"/>
                  </a:moveTo>
                  <a:lnTo>
                    <a:pt x="32486" y="18059"/>
                  </a:lnTo>
                  <a:lnTo>
                    <a:pt x="31673" y="17780"/>
                  </a:lnTo>
                  <a:lnTo>
                    <a:pt x="31254" y="19050"/>
                  </a:lnTo>
                  <a:lnTo>
                    <a:pt x="32880" y="19583"/>
                  </a:lnTo>
                  <a:lnTo>
                    <a:pt x="33299" y="18326"/>
                  </a:lnTo>
                  <a:close/>
                </a:path>
                <a:path w="92075" h="74929">
                  <a:moveTo>
                    <a:pt x="33959" y="4457"/>
                  </a:moveTo>
                  <a:lnTo>
                    <a:pt x="32791" y="2832"/>
                  </a:lnTo>
                  <a:lnTo>
                    <a:pt x="33058" y="2717"/>
                  </a:lnTo>
                  <a:lnTo>
                    <a:pt x="33756" y="2400"/>
                  </a:lnTo>
                  <a:lnTo>
                    <a:pt x="33172" y="1562"/>
                  </a:lnTo>
                  <a:lnTo>
                    <a:pt x="32854" y="1117"/>
                  </a:lnTo>
                  <a:lnTo>
                    <a:pt x="32042" y="1562"/>
                  </a:lnTo>
                  <a:lnTo>
                    <a:pt x="32016" y="2717"/>
                  </a:lnTo>
                  <a:lnTo>
                    <a:pt x="31737" y="3060"/>
                  </a:lnTo>
                  <a:lnTo>
                    <a:pt x="32016" y="2717"/>
                  </a:lnTo>
                  <a:lnTo>
                    <a:pt x="32016" y="1524"/>
                  </a:lnTo>
                  <a:lnTo>
                    <a:pt x="31927" y="1384"/>
                  </a:lnTo>
                  <a:lnTo>
                    <a:pt x="31762" y="1244"/>
                  </a:lnTo>
                  <a:lnTo>
                    <a:pt x="31508" y="1155"/>
                  </a:lnTo>
                  <a:lnTo>
                    <a:pt x="29083" y="711"/>
                  </a:lnTo>
                  <a:lnTo>
                    <a:pt x="30518" y="4597"/>
                  </a:lnTo>
                  <a:lnTo>
                    <a:pt x="30873" y="4165"/>
                  </a:lnTo>
                  <a:lnTo>
                    <a:pt x="33959" y="4457"/>
                  </a:lnTo>
                  <a:close/>
                </a:path>
                <a:path w="92075" h="74929">
                  <a:moveTo>
                    <a:pt x="34848" y="68859"/>
                  </a:moveTo>
                  <a:lnTo>
                    <a:pt x="34582" y="67030"/>
                  </a:lnTo>
                  <a:lnTo>
                    <a:pt x="33528" y="67513"/>
                  </a:lnTo>
                  <a:lnTo>
                    <a:pt x="32893" y="67830"/>
                  </a:lnTo>
                  <a:lnTo>
                    <a:pt x="33007" y="69037"/>
                  </a:lnTo>
                  <a:lnTo>
                    <a:pt x="33820" y="68935"/>
                  </a:lnTo>
                  <a:lnTo>
                    <a:pt x="34848" y="68859"/>
                  </a:lnTo>
                  <a:close/>
                </a:path>
                <a:path w="92075" h="74929">
                  <a:moveTo>
                    <a:pt x="36017" y="21463"/>
                  </a:moveTo>
                  <a:lnTo>
                    <a:pt x="34632" y="20878"/>
                  </a:lnTo>
                  <a:lnTo>
                    <a:pt x="34163" y="21755"/>
                  </a:lnTo>
                  <a:lnTo>
                    <a:pt x="32207" y="22860"/>
                  </a:lnTo>
                  <a:lnTo>
                    <a:pt x="35280" y="24345"/>
                  </a:lnTo>
                  <a:lnTo>
                    <a:pt x="35687" y="22415"/>
                  </a:lnTo>
                  <a:lnTo>
                    <a:pt x="36017" y="21463"/>
                  </a:lnTo>
                  <a:close/>
                </a:path>
                <a:path w="92075" h="74929">
                  <a:moveTo>
                    <a:pt x="36207" y="10426"/>
                  </a:moveTo>
                  <a:lnTo>
                    <a:pt x="35788" y="9563"/>
                  </a:lnTo>
                  <a:lnTo>
                    <a:pt x="35394" y="8788"/>
                  </a:lnTo>
                  <a:lnTo>
                    <a:pt x="33997" y="9232"/>
                  </a:lnTo>
                  <a:lnTo>
                    <a:pt x="34417" y="10096"/>
                  </a:lnTo>
                  <a:lnTo>
                    <a:pt x="34810" y="10871"/>
                  </a:lnTo>
                  <a:lnTo>
                    <a:pt x="36207" y="10426"/>
                  </a:lnTo>
                  <a:close/>
                </a:path>
                <a:path w="92075" h="74929">
                  <a:moveTo>
                    <a:pt x="37617" y="74358"/>
                  </a:moveTo>
                  <a:lnTo>
                    <a:pt x="37338" y="72529"/>
                  </a:lnTo>
                  <a:lnTo>
                    <a:pt x="36296" y="72999"/>
                  </a:lnTo>
                  <a:lnTo>
                    <a:pt x="35648" y="73329"/>
                  </a:lnTo>
                  <a:lnTo>
                    <a:pt x="35763" y="74523"/>
                  </a:lnTo>
                  <a:lnTo>
                    <a:pt x="37617" y="74358"/>
                  </a:lnTo>
                  <a:close/>
                </a:path>
                <a:path w="92075" h="74929">
                  <a:moveTo>
                    <a:pt x="38163" y="57454"/>
                  </a:moveTo>
                  <a:lnTo>
                    <a:pt x="37198" y="57340"/>
                  </a:lnTo>
                  <a:lnTo>
                    <a:pt x="36245" y="57061"/>
                  </a:lnTo>
                  <a:lnTo>
                    <a:pt x="35991" y="58547"/>
                  </a:lnTo>
                  <a:lnTo>
                    <a:pt x="36957" y="58661"/>
                  </a:lnTo>
                  <a:lnTo>
                    <a:pt x="37909" y="58953"/>
                  </a:lnTo>
                  <a:lnTo>
                    <a:pt x="38163" y="57454"/>
                  </a:lnTo>
                  <a:close/>
                </a:path>
                <a:path w="92075" h="74929">
                  <a:moveTo>
                    <a:pt x="46824" y="68313"/>
                  </a:moveTo>
                  <a:lnTo>
                    <a:pt x="45999" y="68046"/>
                  </a:lnTo>
                  <a:lnTo>
                    <a:pt x="45186" y="67779"/>
                  </a:lnTo>
                  <a:lnTo>
                    <a:pt x="44780" y="69037"/>
                  </a:lnTo>
                  <a:lnTo>
                    <a:pt x="45580" y="69329"/>
                  </a:lnTo>
                  <a:lnTo>
                    <a:pt x="46393" y="69596"/>
                  </a:lnTo>
                  <a:lnTo>
                    <a:pt x="46824" y="68313"/>
                  </a:lnTo>
                  <a:close/>
                </a:path>
                <a:path w="92075" h="74929">
                  <a:moveTo>
                    <a:pt x="49034" y="65849"/>
                  </a:moveTo>
                  <a:lnTo>
                    <a:pt x="48209" y="65582"/>
                  </a:lnTo>
                  <a:lnTo>
                    <a:pt x="47409" y="65316"/>
                  </a:lnTo>
                  <a:lnTo>
                    <a:pt x="46990" y="66573"/>
                  </a:lnTo>
                  <a:lnTo>
                    <a:pt x="47790" y="66840"/>
                  </a:lnTo>
                  <a:lnTo>
                    <a:pt x="48615" y="67132"/>
                  </a:lnTo>
                  <a:lnTo>
                    <a:pt x="49034" y="65849"/>
                  </a:lnTo>
                  <a:close/>
                </a:path>
                <a:path w="92075" h="74929">
                  <a:moveTo>
                    <a:pt x="58508" y="63576"/>
                  </a:moveTo>
                  <a:lnTo>
                    <a:pt x="58407" y="62611"/>
                  </a:lnTo>
                  <a:lnTo>
                    <a:pt x="58369" y="61760"/>
                  </a:lnTo>
                  <a:lnTo>
                    <a:pt x="56807" y="61722"/>
                  </a:lnTo>
                  <a:lnTo>
                    <a:pt x="56921" y="62649"/>
                  </a:lnTo>
                  <a:lnTo>
                    <a:pt x="56959" y="63538"/>
                  </a:lnTo>
                  <a:lnTo>
                    <a:pt x="58508" y="63576"/>
                  </a:lnTo>
                  <a:close/>
                </a:path>
                <a:path w="92075" h="74929">
                  <a:moveTo>
                    <a:pt x="62369" y="65887"/>
                  </a:moveTo>
                  <a:lnTo>
                    <a:pt x="61556" y="65620"/>
                  </a:lnTo>
                  <a:lnTo>
                    <a:pt x="60744" y="65366"/>
                  </a:lnTo>
                  <a:lnTo>
                    <a:pt x="60325" y="66624"/>
                  </a:lnTo>
                  <a:lnTo>
                    <a:pt x="61137" y="66903"/>
                  </a:lnTo>
                  <a:lnTo>
                    <a:pt x="61950" y="67170"/>
                  </a:lnTo>
                  <a:lnTo>
                    <a:pt x="62369" y="65887"/>
                  </a:lnTo>
                  <a:close/>
                </a:path>
                <a:path w="92075" h="74929">
                  <a:moveTo>
                    <a:pt x="69265" y="32461"/>
                  </a:moveTo>
                  <a:lnTo>
                    <a:pt x="67640" y="31927"/>
                  </a:lnTo>
                  <a:lnTo>
                    <a:pt x="67221" y="33197"/>
                  </a:lnTo>
                  <a:lnTo>
                    <a:pt x="68033" y="33464"/>
                  </a:lnTo>
                  <a:lnTo>
                    <a:pt x="68846" y="33743"/>
                  </a:lnTo>
                  <a:lnTo>
                    <a:pt x="69265" y="32461"/>
                  </a:lnTo>
                  <a:close/>
                </a:path>
                <a:path w="92075" h="74929">
                  <a:moveTo>
                    <a:pt x="70269" y="67906"/>
                  </a:moveTo>
                  <a:lnTo>
                    <a:pt x="69456" y="67640"/>
                  </a:lnTo>
                  <a:lnTo>
                    <a:pt x="68643" y="67373"/>
                  </a:lnTo>
                  <a:lnTo>
                    <a:pt x="68224" y="68630"/>
                  </a:lnTo>
                  <a:lnTo>
                    <a:pt x="69037" y="68922"/>
                  </a:lnTo>
                  <a:lnTo>
                    <a:pt x="69850" y="69189"/>
                  </a:lnTo>
                  <a:lnTo>
                    <a:pt x="70269" y="67906"/>
                  </a:lnTo>
                  <a:close/>
                </a:path>
                <a:path w="92075" h="74929">
                  <a:moveTo>
                    <a:pt x="70421" y="62369"/>
                  </a:moveTo>
                  <a:lnTo>
                    <a:pt x="69443" y="62255"/>
                  </a:lnTo>
                  <a:lnTo>
                    <a:pt x="68503" y="61963"/>
                  </a:lnTo>
                  <a:lnTo>
                    <a:pt x="68237" y="63461"/>
                  </a:lnTo>
                  <a:lnTo>
                    <a:pt x="69215" y="63576"/>
                  </a:lnTo>
                  <a:lnTo>
                    <a:pt x="70154" y="63855"/>
                  </a:lnTo>
                  <a:lnTo>
                    <a:pt x="70421" y="62369"/>
                  </a:lnTo>
                  <a:close/>
                </a:path>
                <a:path w="92075" h="74929">
                  <a:moveTo>
                    <a:pt x="72745" y="59347"/>
                  </a:moveTo>
                  <a:lnTo>
                    <a:pt x="71894" y="59067"/>
                  </a:lnTo>
                  <a:lnTo>
                    <a:pt x="71056" y="58775"/>
                  </a:lnTo>
                  <a:lnTo>
                    <a:pt x="70561" y="60248"/>
                  </a:lnTo>
                  <a:lnTo>
                    <a:pt x="71412" y="60515"/>
                  </a:lnTo>
                  <a:lnTo>
                    <a:pt x="72263" y="60807"/>
                  </a:lnTo>
                  <a:lnTo>
                    <a:pt x="72745" y="59347"/>
                  </a:lnTo>
                  <a:close/>
                </a:path>
                <a:path w="92075" h="74929">
                  <a:moveTo>
                    <a:pt x="72936" y="46037"/>
                  </a:moveTo>
                  <a:lnTo>
                    <a:pt x="72123" y="45770"/>
                  </a:lnTo>
                  <a:lnTo>
                    <a:pt x="71310" y="45491"/>
                  </a:lnTo>
                  <a:lnTo>
                    <a:pt x="70891" y="46761"/>
                  </a:lnTo>
                  <a:lnTo>
                    <a:pt x="71704" y="47028"/>
                  </a:lnTo>
                  <a:lnTo>
                    <a:pt x="72517" y="47307"/>
                  </a:lnTo>
                  <a:lnTo>
                    <a:pt x="72936" y="46037"/>
                  </a:lnTo>
                  <a:close/>
                </a:path>
                <a:path w="92075" h="74929">
                  <a:moveTo>
                    <a:pt x="73660" y="51663"/>
                  </a:moveTo>
                  <a:lnTo>
                    <a:pt x="72847" y="51396"/>
                  </a:lnTo>
                  <a:lnTo>
                    <a:pt x="72034" y="51130"/>
                  </a:lnTo>
                  <a:lnTo>
                    <a:pt x="71615" y="52387"/>
                  </a:lnTo>
                  <a:lnTo>
                    <a:pt x="72428" y="52666"/>
                  </a:lnTo>
                  <a:lnTo>
                    <a:pt x="73240" y="52933"/>
                  </a:lnTo>
                  <a:lnTo>
                    <a:pt x="73660" y="51663"/>
                  </a:lnTo>
                  <a:close/>
                </a:path>
                <a:path w="92075" h="74929">
                  <a:moveTo>
                    <a:pt x="78422" y="33705"/>
                  </a:moveTo>
                  <a:lnTo>
                    <a:pt x="77597" y="33439"/>
                  </a:lnTo>
                  <a:lnTo>
                    <a:pt x="76784" y="33172"/>
                  </a:lnTo>
                  <a:lnTo>
                    <a:pt x="76377" y="34442"/>
                  </a:lnTo>
                  <a:lnTo>
                    <a:pt x="78003" y="34975"/>
                  </a:lnTo>
                  <a:lnTo>
                    <a:pt x="78422" y="33705"/>
                  </a:lnTo>
                  <a:close/>
                </a:path>
                <a:path w="92075" h="74929">
                  <a:moveTo>
                    <a:pt x="78816" y="66167"/>
                  </a:moveTo>
                  <a:lnTo>
                    <a:pt x="78003" y="65900"/>
                  </a:lnTo>
                  <a:lnTo>
                    <a:pt x="77190" y="65633"/>
                  </a:lnTo>
                  <a:lnTo>
                    <a:pt x="76771" y="66890"/>
                  </a:lnTo>
                  <a:lnTo>
                    <a:pt x="77584" y="67157"/>
                  </a:lnTo>
                  <a:lnTo>
                    <a:pt x="78397" y="67437"/>
                  </a:lnTo>
                  <a:lnTo>
                    <a:pt x="78816" y="66167"/>
                  </a:lnTo>
                  <a:close/>
                </a:path>
                <a:path w="92075" h="74929">
                  <a:moveTo>
                    <a:pt x="82169" y="62598"/>
                  </a:moveTo>
                  <a:lnTo>
                    <a:pt x="81889" y="60769"/>
                  </a:lnTo>
                  <a:lnTo>
                    <a:pt x="80835" y="61252"/>
                  </a:lnTo>
                  <a:lnTo>
                    <a:pt x="80200" y="61569"/>
                  </a:lnTo>
                  <a:lnTo>
                    <a:pt x="80314" y="62776"/>
                  </a:lnTo>
                  <a:lnTo>
                    <a:pt x="81127" y="62674"/>
                  </a:lnTo>
                  <a:lnTo>
                    <a:pt x="82169" y="62598"/>
                  </a:lnTo>
                  <a:close/>
                </a:path>
                <a:path w="92075" h="74929">
                  <a:moveTo>
                    <a:pt x="82372" y="50965"/>
                  </a:moveTo>
                  <a:lnTo>
                    <a:pt x="81394" y="50850"/>
                  </a:lnTo>
                  <a:lnTo>
                    <a:pt x="80441" y="50571"/>
                  </a:lnTo>
                  <a:lnTo>
                    <a:pt x="80187" y="52057"/>
                  </a:lnTo>
                  <a:lnTo>
                    <a:pt x="81165" y="52171"/>
                  </a:lnTo>
                  <a:lnTo>
                    <a:pt x="82105" y="52463"/>
                  </a:lnTo>
                  <a:lnTo>
                    <a:pt x="82372" y="50965"/>
                  </a:lnTo>
                  <a:close/>
                </a:path>
                <a:path w="92075" h="74929">
                  <a:moveTo>
                    <a:pt x="85204" y="54114"/>
                  </a:moveTo>
                  <a:lnTo>
                    <a:pt x="84391" y="53835"/>
                  </a:lnTo>
                  <a:lnTo>
                    <a:pt x="83578" y="53581"/>
                  </a:lnTo>
                  <a:lnTo>
                    <a:pt x="83159" y="54838"/>
                  </a:lnTo>
                  <a:lnTo>
                    <a:pt x="84785" y="55372"/>
                  </a:lnTo>
                  <a:lnTo>
                    <a:pt x="85204" y="54114"/>
                  </a:lnTo>
                  <a:close/>
                </a:path>
                <a:path w="92075" h="74929">
                  <a:moveTo>
                    <a:pt x="86677" y="49453"/>
                  </a:moveTo>
                  <a:lnTo>
                    <a:pt x="85737" y="49555"/>
                  </a:lnTo>
                  <a:lnTo>
                    <a:pt x="84886" y="49593"/>
                  </a:lnTo>
                  <a:lnTo>
                    <a:pt x="84848" y="51168"/>
                  </a:lnTo>
                  <a:lnTo>
                    <a:pt x="85788" y="51054"/>
                  </a:lnTo>
                  <a:lnTo>
                    <a:pt x="86639" y="51015"/>
                  </a:lnTo>
                  <a:lnTo>
                    <a:pt x="86677" y="49453"/>
                  </a:lnTo>
                  <a:close/>
                </a:path>
                <a:path w="92075" h="74929">
                  <a:moveTo>
                    <a:pt x="89750" y="51828"/>
                  </a:moveTo>
                  <a:lnTo>
                    <a:pt x="88938" y="51562"/>
                  </a:lnTo>
                  <a:lnTo>
                    <a:pt x="88125" y="51282"/>
                  </a:lnTo>
                  <a:lnTo>
                    <a:pt x="87706" y="52552"/>
                  </a:lnTo>
                  <a:lnTo>
                    <a:pt x="88519" y="52819"/>
                  </a:lnTo>
                  <a:lnTo>
                    <a:pt x="89331" y="53086"/>
                  </a:lnTo>
                  <a:lnTo>
                    <a:pt x="89750" y="51828"/>
                  </a:lnTo>
                  <a:close/>
                </a:path>
                <a:path w="92075" h="74929">
                  <a:moveTo>
                    <a:pt x="91567" y="35153"/>
                  </a:moveTo>
                  <a:lnTo>
                    <a:pt x="89941" y="35712"/>
                  </a:lnTo>
                  <a:lnTo>
                    <a:pt x="89357" y="35991"/>
                  </a:lnTo>
                  <a:lnTo>
                    <a:pt x="89623" y="36677"/>
                  </a:lnTo>
                  <a:lnTo>
                    <a:pt x="89877" y="37084"/>
                  </a:lnTo>
                  <a:lnTo>
                    <a:pt x="91300" y="38608"/>
                  </a:lnTo>
                  <a:lnTo>
                    <a:pt x="91567" y="35153"/>
                  </a:lnTo>
                  <a:close/>
                </a:path>
              </a:pathLst>
            </a:custGeom>
            <a:solidFill>
              <a:srgbClr val="F25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0027298" y="7740230"/>
              <a:ext cx="80645" cy="76835"/>
            </a:xfrm>
            <a:custGeom>
              <a:avLst/>
              <a:gdLst/>
              <a:ahLst/>
              <a:cxnLst/>
              <a:rect l="l" t="t" r="r" b="b"/>
              <a:pathLst>
                <a:path w="80645" h="76834">
                  <a:moveTo>
                    <a:pt x="2730" y="31800"/>
                  </a:moveTo>
                  <a:lnTo>
                    <a:pt x="2057" y="30949"/>
                  </a:lnTo>
                  <a:lnTo>
                    <a:pt x="1447" y="30848"/>
                  </a:lnTo>
                  <a:lnTo>
                    <a:pt x="0" y="30911"/>
                  </a:lnTo>
                  <a:lnTo>
                    <a:pt x="1193" y="33096"/>
                  </a:lnTo>
                  <a:lnTo>
                    <a:pt x="2159" y="32321"/>
                  </a:lnTo>
                  <a:lnTo>
                    <a:pt x="2730" y="31800"/>
                  </a:lnTo>
                  <a:close/>
                </a:path>
                <a:path w="80645" h="76834">
                  <a:moveTo>
                    <a:pt x="4368" y="43484"/>
                  </a:moveTo>
                  <a:lnTo>
                    <a:pt x="3479" y="42456"/>
                  </a:lnTo>
                  <a:lnTo>
                    <a:pt x="2247" y="41275"/>
                  </a:lnTo>
                  <a:lnTo>
                    <a:pt x="2222" y="43078"/>
                  </a:lnTo>
                  <a:lnTo>
                    <a:pt x="2387" y="43980"/>
                  </a:lnTo>
                  <a:lnTo>
                    <a:pt x="3048" y="45897"/>
                  </a:lnTo>
                  <a:lnTo>
                    <a:pt x="4368" y="43484"/>
                  </a:lnTo>
                  <a:close/>
                </a:path>
                <a:path w="80645" h="76834">
                  <a:moveTo>
                    <a:pt x="5359" y="20320"/>
                  </a:moveTo>
                  <a:lnTo>
                    <a:pt x="5105" y="19507"/>
                  </a:lnTo>
                  <a:lnTo>
                    <a:pt x="4749" y="18275"/>
                  </a:lnTo>
                  <a:lnTo>
                    <a:pt x="3263" y="19215"/>
                  </a:lnTo>
                  <a:lnTo>
                    <a:pt x="3695" y="20180"/>
                  </a:lnTo>
                  <a:lnTo>
                    <a:pt x="4127" y="20980"/>
                  </a:lnTo>
                  <a:lnTo>
                    <a:pt x="5359" y="20320"/>
                  </a:lnTo>
                  <a:close/>
                </a:path>
                <a:path w="80645" h="76834">
                  <a:moveTo>
                    <a:pt x="14439" y="25361"/>
                  </a:moveTo>
                  <a:lnTo>
                    <a:pt x="13525" y="25057"/>
                  </a:lnTo>
                  <a:lnTo>
                    <a:pt x="12623" y="24739"/>
                  </a:lnTo>
                  <a:lnTo>
                    <a:pt x="11963" y="26720"/>
                  </a:lnTo>
                  <a:lnTo>
                    <a:pt x="13779" y="27343"/>
                  </a:lnTo>
                  <a:lnTo>
                    <a:pt x="14439" y="25361"/>
                  </a:lnTo>
                  <a:close/>
                </a:path>
                <a:path w="80645" h="76834">
                  <a:moveTo>
                    <a:pt x="14693" y="20104"/>
                  </a:moveTo>
                  <a:lnTo>
                    <a:pt x="14185" y="16827"/>
                  </a:lnTo>
                  <a:lnTo>
                    <a:pt x="12750" y="17767"/>
                  </a:lnTo>
                  <a:lnTo>
                    <a:pt x="12293" y="18148"/>
                  </a:lnTo>
                  <a:lnTo>
                    <a:pt x="12585" y="18719"/>
                  </a:lnTo>
                  <a:lnTo>
                    <a:pt x="12979" y="19011"/>
                  </a:lnTo>
                  <a:lnTo>
                    <a:pt x="14693" y="20104"/>
                  </a:lnTo>
                  <a:close/>
                </a:path>
                <a:path w="80645" h="76834">
                  <a:moveTo>
                    <a:pt x="15608" y="23342"/>
                  </a:moveTo>
                  <a:lnTo>
                    <a:pt x="14782" y="23063"/>
                  </a:lnTo>
                  <a:lnTo>
                    <a:pt x="13970" y="22796"/>
                  </a:lnTo>
                  <a:lnTo>
                    <a:pt x="13550" y="24066"/>
                  </a:lnTo>
                  <a:lnTo>
                    <a:pt x="14363" y="24333"/>
                  </a:lnTo>
                  <a:lnTo>
                    <a:pt x="15189" y="24599"/>
                  </a:lnTo>
                  <a:lnTo>
                    <a:pt x="15608" y="23342"/>
                  </a:lnTo>
                  <a:close/>
                </a:path>
                <a:path w="80645" h="76834">
                  <a:moveTo>
                    <a:pt x="18313" y="15328"/>
                  </a:moveTo>
                  <a:lnTo>
                    <a:pt x="15697" y="17322"/>
                  </a:lnTo>
                  <a:lnTo>
                    <a:pt x="17233" y="18097"/>
                  </a:lnTo>
                  <a:lnTo>
                    <a:pt x="17754" y="18288"/>
                  </a:lnTo>
                  <a:lnTo>
                    <a:pt x="18110" y="17767"/>
                  </a:lnTo>
                  <a:lnTo>
                    <a:pt x="18199" y="17322"/>
                  </a:lnTo>
                  <a:lnTo>
                    <a:pt x="18313" y="15328"/>
                  </a:lnTo>
                  <a:close/>
                </a:path>
                <a:path w="80645" h="76834">
                  <a:moveTo>
                    <a:pt x="18643" y="6870"/>
                  </a:moveTo>
                  <a:lnTo>
                    <a:pt x="16548" y="5702"/>
                  </a:lnTo>
                  <a:lnTo>
                    <a:pt x="15963" y="7200"/>
                  </a:lnTo>
                  <a:lnTo>
                    <a:pt x="15138" y="8547"/>
                  </a:lnTo>
                  <a:lnTo>
                    <a:pt x="17233" y="9728"/>
                  </a:lnTo>
                  <a:lnTo>
                    <a:pt x="17818" y="8216"/>
                  </a:lnTo>
                  <a:lnTo>
                    <a:pt x="18643" y="6870"/>
                  </a:lnTo>
                  <a:close/>
                </a:path>
                <a:path w="80645" h="76834">
                  <a:moveTo>
                    <a:pt x="19697" y="19723"/>
                  </a:moveTo>
                  <a:lnTo>
                    <a:pt x="18719" y="19608"/>
                  </a:lnTo>
                  <a:lnTo>
                    <a:pt x="17780" y="19316"/>
                  </a:lnTo>
                  <a:lnTo>
                    <a:pt x="17513" y="20815"/>
                  </a:lnTo>
                  <a:lnTo>
                    <a:pt x="18491" y="20929"/>
                  </a:lnTo>
                  <a:lnTo>
                    <a:pt x="19431" y="21209"/>
                  </a:lnTo>
                  <a:lnTo>
                    <a:pt x="19697" y="19723"/>
                  </a:lnTo>
                  <a:close/>
                </a:path>
                <a:path w="80645" h="76834">
                  <a:moveTo>
                    <a:pt x="22987" y="24549"/>
                  </a:moveTo>
                  <a:lnTo>
                    <a:pt x="22694" y="24142"/>
                  </a:lnTo>
                  <a:lnTo>
                    <a:pt x="22580" y="23876"/>
                  </a:lnTo>
                  <a:lnTo>
                    <a:pt x="20574" y="22161"/>
                  </a:lnTo>
                  <a:lnTo>
                    <a:pt x="21463" y="26822"/>
                  </a:lnTo>
                  <a:lnTo>
                    <a:pt x="22847" y="24866"/>
                  </a:lnTo>
                  <a:lnTo>
                    <a:pt x="22987" y="24549"/>
                  </a:lnTo>
                  <a:close/>
                </a:path>
                <a:path w="80645" h="76834">
                  <a:moveTo>
                    <a:pt x="23787" y="4140"/>
                  </a:moveTo>
                  <a:lnTo>
                    <a:pt x="22923" y="4051"/>
                  </a:lnTo>
                  <a:lnTo>
                    <a:pt x="21640" y="4051"/>
                  </a:lnTo>
                  <a:lnTo>
                    <a:pt x="21678" y="6286"/>
                  </a:lnTo>
                  <a:lnTo>
                    <a:pt x="23025" y="5511"/>
                  </a:lnTo>
                  <a:lnTo>
                    <a:pt x="23622" y="5156"/>
                  </a:lnTo>
                  <a:lnTo>
                    <a:pt x="23787" y="4140"/>
                  </a:lnTo>
                  <a:close/>
                </a:path>
                <a:path w="80645" h="76834">
                  <a:moveTo>
                    <a:pt x="25298" y="20561"/>
                  </a:moveTo>
                  <a:lnTo>
                    <a:pt x="24472" y="20294"/>
                  </a:lnTo>
                  <a:lnTo>
                    <a:pt x="23660" y="20015"/>
                  </a:lnTo>
                  <a:lnTo>
                    <a:pt x="23241" y="21285"/>
                  </a:lnTo>
                  <a:lnTo>
                    <a:pt x="24866" y="21818"/>
                  </a:lnTo>
                  <a:lnTo>
                    <a:pt x="25298" y="20561"/>
                  </a:lnTo>
                  <a:close/>
                </a:path>
                <a:path w="80645" h="76834">
                  <a:moveTo>
                    <a:pt x="26047" y="25361"/>
                  </a:moveTo>
                  <a:lnTo>
                    <a:pt x="25514" y="24041"/>
                  </a:lnTo>
                  <a:lnTo>
                    <a:pt x="25209" y="23533"/>
                  </a:lnTo>
                  <a:lnTo>
                    <a:pt x="24168" y="23317"/>
                  </a:lnTo>
                  <a:lnTo>
                    <a:pt x="23939" y="24015"/>
                  </a:lnTo>
                  <a:lnTo>
                    <a:pt x="23583" y="25222"/>
                  </a:lnTo>
                  <a:lnTo>
                    <a:pt x="26047" y="25361"/>
                  </a:lnTo>
                  <a:close/>
                </a:path>
                <a:path w="80645" h="76834">
                  <a:moveTo>
                    <a:pt x="26339" y="12128"/>
                  </a:moveTo>
                  <a:lnTo>
                    <a:pt x="23075" y="12623"/>
                  </a:lnTo>
                  <a:lnTo>
                    <a:pt x="24003" y="14071"/>
                  </a:lnTo>
                  <a:lnTo>
                    <a:pt x="24396" y="14516"/>
                  </a:lnTo>
                  <a:lnTo>
                    <a:pt x="24955" y="14224"/>
                  </a:lnTo>
                  <a:lnTo>
                    <a:pt x="25247" y="13843"/>
                  </a:lnTo>
                  <a:lnTo>
                    <a:pt x="26339" y="12128"/>
                  </a:lnTo>
                  <a:close/>
                </a:path>
                <a:path w="80645" h="76834">
                  <a:moveTo>
                    <a:pt x="26809" y="7874"/>
                  </a:moveTo>
                  <a:lnTo>
                    <a:pt x="25831" y="7772"/>
                  </a:lnTo>
                  <a:lnTo>
                    <a:pt x="24892" y="7480"/>
                  </a:lnTo>
                  <a:lnTo>
                    <a:pt x="24625" y="8966"/>
                  </a:lnTo>
                  <a:lnTo>
                    <a:pt x="25590" y="9080"/>
                  </a:lnTo>
                  <a:lnTo>
                    <a:pt x="26543" y="9372"/>
                  </a:lnTo>
                  <a:lnTo>
                    <a:pt x="26809" y="7874"/>
                  </a:lnTo>
                  <a:close/>
                </a:path>
                <a:path w="80645" h="76834">
                  <a:moveTo>
                    <a:pt x="27127" y="44970"/>
                  </a:moveTo>
                  <a:lnTo>
                    <a:pt x="25996" y="44043"/>
                  </a:lnTo>
                  <a:lnTo>
                    <a:pt x="25006" y="43116"/>
                  </a:lnTo>
                  <a:lnTo>
                    <a:pt x="23266" y="44780"/>
                  </a:lnTo>
                  <a:lnTo>
                    <a:pt x="24396" y="45720"/>
                  </a:lnTo>
                  <a:lnTo>
                    <a:pt x="25374" y="46621"/>
                  </a:lnTo>
                  <a:lnTo>
                    <a:pt x="27127" y="44970"/>
                  </a:lnTo>
                  <a:close/>
                </a:path>
                <a:path w="80645" h="76834">
                  <a:moveTo>
                    <a:pt x="27774" y="52806"/>
                  </a:moveTo>
                  <a:lnTo>
                    <a:pt x="27089" y="51409"/>
                  </a:lnTo>
                  <a:lnTo>
                    <a:pt x="26479" y="50241"/>
                  </a:lnTo>
                  <a:lnTo>
                    <a:pt x="24803" y="51092"/>
                  </a:lnTo>
                  <a:lnTo>
                    <a:pt x="25082" y="52285"/>
                  </a:lnTo>
                  <a:lnTo>
                    <a:pt x="25501" y="53898"/>
                  </a:lnTo>
                  <a:lnTo>
                    <a:pt x="27774" y="52806"/>
                  </a:lnTo>
                  <a:close/>
                </a:path>
                <a:path w="80645" h="76834">
                  <a:moveTo>
                    <a:pt x="29552" y="66078"/>
                  </a:moveTo>
                  <a:lnTo>
                    <a:pt x="28181" y="65633"/>
                  </a:lnTo>
                  <a:lnTo>
                    <a:pt x="26822" y="65176"/>
                  </a:lnTo>
                  <a:lnTo>
                    <a:pt x="25971" y="67716"/>
                  </a:lnTo>
                  <a:lnTo>
                    <a:pt x="27343" y="68160"/>
                  </a:lnTo>
                  <a:lnTo>
                    <a:pt x="28702" y="68618"/>
                  </a:lnTo>
                  <a:lnTo>
                    <a:pt x="29552" y="66078"/>
                  </a:lnTo>
                  <a:close/>
                </a:path>
                <a:path w="80645" h="76834">
                  <a:moveTo>
                    <a:pt x="32486" y="8166"/>
                  </a:moveTo>
                  <a:lnTo>
                    <a:pt x="31521" y="8077"/>
                  </a:lnTo>
                  <a:lnTo>
                    <a:pt x="30568" y="7785"/>
                  </a:lnTo>
                  <a:lnTo>
                    <a:pt x="30302" y="9258"/>
                  </a:lnTo>
                  <a:lnTo>
                    <a:pt x="31280" y="9385"/>
                  </a:lnTo>
                  <a:lnTo>
                    <a:pt x="32232" y="9677"/>
                  </a:lnTo>
                  <a:lnTo>
                    <a:pt x="32486" y="8166"/>
                  </a:lnTo>
                  <a:close/>
                </a:path>
                <a:path w="80645" h="76834">
                  <a:moveTo>
                    <a:pt x="32740" y="64363"/>
                  </a:moveTo>
                  <a:lnTo>
                    <a:pt x="32727" y="62026"/>
                  </a:lnTo>
                  <a:lnTo>
                    <a:pt x="31292" y="62179"/>
                  </a:lnTo>
                  <a:lnTo>
                    <a:pt x="29946" y="62242"/>
                  </a:lnTo>
                  <a:lnTo>
                    <a:pt x="29972" y="64579"/>
                  </a:lnTo>
                  <a:lnTo>
                    <a:pt x="31394" y="64427"/>
                  </a:lnTo>
                  <a:lnTo>
                    <a:pt x="32740" y="64363"/>
                  </a:lnTo>
                  <a:close/>
                </a:path>
                <a:path w="80645" h="76834">
                  <a:moveTo>
                    <a:pt x="34074" y="10909"/>
                  </a:moveTo>
                  <a:lnTo>
                    <a:pt x="33261" y="10629"/>
                  </a:lnTo>
                  <a:lnTo>
                    <a:pt x="32448" y="10350"/>
                  </a:lnTo>
                  <a:lnTo>
                    <a:pt x="32016" y="11620"/>
                  </a:lnTo>
                  <a:lnTo>
                    <a:pt x="33655" y="12166"/>
                  </a:lnTo>
                  <a:lnTo>
                    <a:pt x="34074" y="10909"/>
                  </a:lnTo>
                  <a:close/>
                </a:path>
                <a:path w="80645" h="76834">
                  <a:moveTo>
                    <a:pt x="35204" y="51498"/>
                  </a:moveTo>
                  <a:lnTo>
                    <a:pt x="35077" y="50228"/>
                  </a:lnTo>
                  <a:lnTo>
                    <a:pt x="35039" y="48501"/>
                  </a:lnTo>
                  <a:lnTo>
                    <a:pt x="32626" y="48831"/>
                  </a:lnTo>
                  <a:lnTo>
                    <a:pt x="33121" y="47409"/>
                  </a:lnTo>
                  <a:lnTo>
                    <a:pt x="33540" y="46253"/>
                  </a:lnTo>
                  <a:lnTo>
                    <a:pt x="31978" y="45554"/>
                  </a:lnTo>
                  <a:lnTo>
                    <a:pt x="32042" y="45275"/>
                  </a:lnTo>
                  <a:lnTo>
                    <a:pt x="32473" y="43916"/>
                  </a:lnTo>
                  <a:lnTo>
                    <a:pt x="30365" y="43345"/>
                  </a:lnTo>
                  <a:lnTo>
                    <a:pt x="30035" y="44716"/>
                  </a:lnTo>
                  <a:lnTo>
                    <a:pt x="29603" y="46037"/>
                  </a:lnTo>
                  <a:lnTo>
                    <a:pt x="31076" y="46469"/>
                  </a:lnTo>
                  <a:lnTo>
                    <a:pt x="30226" y="47777"/>
                  </a:lnTo>
                  <a:lnTo>
                    <a:pt x="32499" y="48844"/>
                  </a:lnTo>
                  <a:lnTo>
                    <a:pt x="32308" y="48869"/>
                  </a:lnTo>
                  <a:lnTo>
                    <a:pt x="33007" y="50533"/>
                  </a:lnTo>
                  <a:lnTo>
                    <a:pt x="33324" y="51752"/>
                  </a:lnTo>
                  <a:lnTo>
                    <a:pt x="35204" y="51498"/>
                  </a:lnTo>
                  <a:close/>
                </a:path>
                <a:path w="80645" h="76834">
                  <a:moveTo>
                    <a:pt x="37553" y="17843"/>
                  </a:moveTo>
                  <a:lnTo>
                    <a:pt x="36728" y="17576"/>
                  </a:lnTo>
                  <a:lnTo>
                    <a:pt x="35915" y="17297"/>
                  </a:lnTo>
                  <a:lnTo>
                    <a:pt x="35509" y="18567"/>
                  </a:lnTo>
                  <a:lnTo>
                    <a:pt x="37134" y="19113"/>
                  </a:lnTo>
                  <a:lnTo>
                    <a:pt x="37553" y="17843"/>
                  </a:lnTo>
                  <a:close/>
                </a:path>
                <a:path w="80645" h="76834">
                  <a:moveTo>
                    <a:pt x="37858" y="74218"/>
                  </a:moveTo>
                  <a:lnTo>
                    <a:pt x="37287" y="72974"/>
                  </a:lnTo>
                  <a:lnTo>
                    <a:pt x="36410" y="71488"/>
                  </a:lnTo>
                  <a:lnTo>
                    <a:pt x="34671" y="73228"/>
                  </a:lnTo>
                  <a:lnTo>
                    <a:pt x="35242" y="74447"/>
                  </a:lnTo>
                  <a:lnTo>
                    <a:pt x="36118" y="75958"/>
                  </a:lnTo>
                  <a:lnTo>
                    <a:pt x="37858" y="74218"/>
                  </a:lnTo>
                  <a:close/>
                </a:path>
                <a:path w="80645" h="76834">
                  <a:moveTo>
                    <a:pt x="38696" y="67068"/>
                  </a:moveTo>
                  <a:lnTo>
                    <a:pt x="38049" y="65849"/>
                  </a:lnTo>
                  <a:lnTo>
                    <a:pt x="37439" y="64579"/>
                  </a:lnTo>
                  <a:lnTo>
                    <a:pt x="35318" y="65659"/>
                  </a:lnTo>
                  <a:lnTo>
                    <a:pt x="35953" y="66903"/>
                  </a:lnTo>
                  <a:lnTo>
                    <a:pt x="36563" y="68148"/>
                  </a:lnTo>
                  <a:lnTo>
                    <a:pt x="38696" y="67068"/>
                  </a:lnTo>
                  <a:close/>
                </a:path>
                <a:path w="80645" h="76834">
                  <a:moveTo>
                    <a:pt x="40220" y="9169"/>
                  </a:moveTo>
                  <a:lnTo>
                    <a:pt x="39408" y="8890"/>
                  </a:lnTo>
                  <a:lnTo>
                    <a:pt x="38595" y="8610"/>
                  </a:lnTo>
                  <a:lnTo>
                    <a:pt x="38176" y="9880"/>
                  </a:lnTo>
                  <a:lnTo>
                    <a:pt x="39001" y="10160"/>
                  </a:lnTo>
                  <a:lnTo>
                    <a:pt x="39814" y="10426"/>
                  </a:lnTo>
                  <a:lnTo>
                    <a:pt x="40220" y="9169"/>
                  </a:lnTo>
                  <a:close/>
                </a:path>
                <a:path w="80645" h="76834">
                  <a:moveTo>
                    <a:pt x="41122" y="38417"/>
                  </a:moveTo>
                  <a:lnTo>
                    <a:pt x="39738" y="37947"/>
                  </a:lnTo>
                  <a:lnTo>
                    <a:pt x="38366" y="37477"/>
                  </a:lnTo>
                  <a:lnTo>
                    <a:pt x="37477" y="40195"/>
                  </a:lnTo>
                  <a:lnTo>
                    <a:pt x="40233" y="41122"/>
                  </a:lnTo>
                  <a:lnTo>
                    <a:pt x="41122" y="38417"/>
                  </a:lnTo>
                  <a:close/>
                </a:path>
                <a:path w="80645" h="76834">
                  <a:moveTo>
                    <a:pt x="41795" y="45072"/>
                  </a:moveTo>
                  <a:lnTo>
                    <a:pt x="41516" y="43268"/>
                  </a:lnTo>
                  <a:lnTo>
                    <a:pt x="40309" y="43408"/>
                  </a:lnTo>
                  <a:lnTo>
                    <a:pt x="38696" y="43535"/>
                  </a:lnTo>
                  <a:lnTo>
                    <a:pt x="39217" y="46278"/>
                  </a:lnTo>
                  <a:lnTo>
                    <a:pt x="40792" y="45554"/>
                  </a:lnTo>
                  <a:lnTo>
                    <a:pt x="41795" y="45072"/>
                  </a:lnTo>
                  <a:close/>
                </a:path>
                <a:path w="80645" h="76834">
                  <a:moveTo>
                    <a:pt x="42138" y="14871"/>
                  </a:moveTo>
                  <a:lnTo>
                    <a:pt x="41668" y="13830"/>
                  </a:lnTo>
                  <a:lnTo>
                    <a:pt x="41338" y="13182"/>
                  </a:lnTo>
                  <a:lnTo>
                    <a:pt x="40144" y="13296"/>
                  </a:lnTo>
                  <a:lnTo>
                    <a:pt x="40220" y="14122"/>
                  </a:lnTo>
                  <a:lnTo>
                    <a:pt x="40309" y="15151"/>
                  </a:lnTo>
                  <a:lnTo>
                    <a:pt x="42138" y="14871"/>
                  </a:lnTo>
                  <a:close/>
                </a:path>
                <a:path w="80645" h="76834">
                  <a:moveTo>
                    <a:pt x="42240" y="63525"/>
                  </a:moveTo>
                  <a:lnTo>
                    <a:pt x="40970" y="63106"/>
                  </a:lnTo>
                  <a:lnTo>
                    <a:pt x="39700" y="62687"/>
                  </a:lnTo>
                  <a:lnTo>
                    <a:pt x="39052" y="64655"/>
                  </a:lnTo>
                  <a:lnTo>
                    <a:pt x="41592" y="65506"/>
                  </a:lnTo>
                  <a:lnTo>
                    <a:pt x="42240" y="63525"/>
                  </a:lnTo>
                  <a:close/>
                </a:path>
                <a:path w="80645" h="76834">
                  <a:moveTo>
                    <a:pt x="46012" y="19215"/>
                  </a:moveTo>
                  <a:lnTo>
                    <a:pt x="45974" y="17957"/>
                  </a:lnTo>
                  <a:lnTo>
                    <a:pt x="45085" y="18021"/>
                  </a:lnTo>
                  <a:lnTo>
                    <a:pt x="43942" y="18034"/>
                  </a:lnTo>
                  <a:lnTo>
                    <a:pt x="44030" y="19824"/>
                  </a:lnTo>
                  <a:lnTo>
                    <a:pt x="45199" y="19392"/>
                  </a:lnTo>
                  <a:lnTo>
                    <a:pt x="46012" y="19215"/>
                  </a:lnTo>
                  <a:close/>
                </a:path>
                <a:path w="80645" h="76834">
                  <a:moveTo>
                    <a:pt x="46609" y="71323"/>
                  </a:moveTo>
                  <a:lnTo>
                    <a:pt x="46012" y="70091"/>
                  </a:lnTo>
                  <a:lnTo>
                    <a:pt x="45237" y="68681"/>
                  </a:lnTo>
                  <a:lnTo>
                    <a:pt x="43446" y="70154"/>
                  </a:lnTo>
                  <a:lnTo>
                    <a:pt x="44030" y="71374"/>
                  </a:lnTo>
                  <a:lnTo>
                    <a:pt x="44818" y="72796"/>
                  </a:lnTo>
                  <a:lnTo>
                    <a:pt x="46609" y="71323"/>
                  </a:lnTo>
                  <a:close/>
                </a:path>
                <a:path w="80645" h="76834">
                  <a:moveTo>
                    <a:pt x="46761" y="48526"/>
                  </a:moveTo>
                  <a:lnTo>
                    <a:pt x="45910" y="46850"/>
                  </a:lnTo>
                  <a:lnTo>
                    <a:pt x="44716" y="47129"/>
                  </a:lnTo>
                  <a:lnTo>
                    <a:pt x="43116" y="47561"/>
                  </a:lnTo>
                  <a:lnTo>
                    <a:pt x="43967" y="49352"/>
                  </a:lnTo>
                  <a:lnTo>
                    <a:pt x="41846" y="48272"/>
                  </a:lnTo>
                  <a:lnTo>
                    <a:pt x="41973" y="50774"/>
                  </a:lnTo>
                  <a:lnTo>
                    <a:pt x="41833" y="51206"/>
                  </a:lnTo>
                  <a:lnTo>
                    <a:pt x="42011" y="51701"/>
                  </a:lnTo>
                  <a:lnTo>
                    <a:pt x="42392" y="51955"/>
                  </a:lnTo>
                  <a:lnTo>
                    <a:pt x="42748" y="52146"/>
                  </a:lnTo>
                  <a:lnTo>
                    <a:pt x="42951" y="52133"/>
                  </a:lnTo>
                  <a:lnTo>
                    <a:pt x="42519" y="53378"/>
                  </a:lnTo>
                  <a:lnTo>
                    <a:pt x="40271" y="52349"/>
                  </a:lnTo>
                  <a:lnTo>
                    <a:pt x="39776" y="53822"/>
                  </a:lnTo>
                  <a:lnTo>
                    <a:pt x="39357" y="54978"/>
                  </a:lnTo>
                  <a:lnTo>
                    <a:pt x="41148" y="55791"/>
                  </a:lnTo>
                  <a:lnTo>
                    <a:pt x="42303" y="54000"/>
                  </a:lnTo>
                  <a:lnTo>
                    <a:pt x="42024" y="54838"/>
                  </a:lnTo>
                  <a:lnTo>
                    <a:pt x="43535" y="54114"/>
                  </a:lnTo>
                  <a:lnTo>
                    <a:pt x="43345" y="54711"/>
                  </a:lnTo>
                  <a:lnTo>
                    <a:pt x="44615" y="55130"/>
                  </a:lnTo>
                  <a:lnTo>
                    <a:pt x="45885" y="55549"/>
                  </a:lnTo>
                  <a:lnTo>
                    <a:pt x="46532" y="53581"/>
                  </a:lnTo>
                  <a:lnTo>
                    <a:pt x="45402" y="53213"/>
                  </a:lnTo>
                  <a:lnTo>
                    <a:pt x="46240" y="52806"/>
                  </a:lnTo>
                  <a:lnTo>
                    <a:pt x="43802" y="51701"/>
                  </a:lnTo>
                  <a:lnTo>
                    <a:pt x="45123" y="49923"/>
                  </a:lnTo>
                  <a:lnTo>
                    <a:pt x="44551" y="49644"/>
                  </a:lnTo>
                  <a:lnTo>
                    <a:pt x="45580" y="49136"/>
                  </a:lnTo>
                  <a:lnTo>
                    <a:pt x="46761" y="48526"/>
                  </a:lnTo>
                  <a:close/>
                </a:path>
                <a:path w="80645" h="76834">
                  <a:moveTo>
                    <a:pt x="46977" y="9817"/>
                  </a:moveTo>
                  <a:lnTo>
                    <a:pt x="46177" y="9537"/>
                  </a:lnTo>
                  <a:lnTo>
                    <a:pt x="45351" y="9271"/>
                  </a:lnTo>
                  <a:lnTo>
                    <a:pt x="44932" y="10541"/>
                  </a:lnTo>
                  <a:lnTo>
                    <a:pt x="45758" y="10807"/>
                  </a:lnTo>
                  <a:lnTo>
                    <a:pt x="46570" y="11087"/>
                  </a:lnTo>
                  <a:lnTo>
                    <a:pt x="46977" y="9817"/>
                  </a:lnTo>
                  <a:close/>
                </a:path>
                <a:path w="80645" h="76834">
                  <a:moveTo>
                    <a:pt x="49123" y="61023"/>
                  </a:moveTo>
                  <a:lnTo>
                    <a:pt x="47015" y="60439"/>
                  </a:lnTo>
                  <a:lnTo>
                    <a:pt x="46685" y="61810"/>
                  </a:lnTo>
                  <a:lnTo>
                    <a:pt x="46253" y="63144"/>
                  </a:lnTo>
                  <a:lnTo>
                    <a:pt x="48361" y="63741"/>
                  </a:lnTo>
                  <a:lnTo>
                    <a:pt x="48691" y="62369"/>
                  </a:lnTo>
                  <a:lnTo>
                    <a:pt x="49123" y="61023"/>
                  </a:lnTo>
                  <a:close/>
                </a:path>
                <a:path w="80645" h="76834">
                  <a:moveTo>
                    <a:pt x="49199" y="75069"/>
                  </a:moveTo>
                  <a:lnTo>
                    <a:pt x="48907" y="73266"/>
                  </a:lnTo>
                  <a:lnTo>
                    <a:pt x="47701" y="73406"/>
                  </a:lnTo>
                  <a:lnTo>
                    <a:pt x="46088" y="73533"/>
                  </a:lnTo>
                  <a:lnTo>
                    <a:pt x="46609" y="76288"/>
                  </a:lnTo>
                  <a:lnTo>
                    <a:pt x="48183" y="75539"/>
                  </a:lnTo>
                  <a:lnTo>
                    <a:pt x="49199" y="75069"/>
                  </a:lnTo>
                  <a:close/>
                </a:path>
                <a:path w="80645" h="76834">
                  <a:moveTo>
                    <a:pt x="49657" y="55613"/>
                  </a:moveTo>
                  <a:lnTo>
                    <a:pt x="48387" y="55181"/>
                  </a:lnTo>
                  <a:lnTo>
                    <a:pt x="47117" y="54762"/>
                  </a:lnTo>
                  <a:lnTo>
                    <a:pt x="46456" y="56743"/>
                  </a:lnTo>
                  <a:lnTo>
                    <a:pt x="48996" y="57594"/>
                  </a:lnTo>
                  <a:lnTo>
                    <a:pt x="49657" y="55613"/>
                  </a:lnTo>
                  <a:close/>
                </a:path>
                <a:path w="80645" h="76834">
                  <a:moveTo>
                    <a:pt x="53136" y="68592"/>
                  </a:moveTo>
                  <a:lnTo>
                    <a:pt x="52844" y="66802"/>
                  </a:lnTo>
                  <a:lnTo>
                    <a:pt x="51638" y="66929"/>
                  </a:lnTo>
                  <a:lnTo>
                    <a:pt x="50025" y="67068"/>
                  </a:lnTo>
                  <a:lnTo>
                    <a:pt x="50546" y="69811"/>
                  </a:lnTo>
                  <a:lnTo>
                    <a:pt x="52120" y="69075"/>
                  </a:lnTo>
                  <a:lnTo>
                    <a:pt x="53136" y="68592"/>
                  </a:lnTo>
                  <a:close/>
                </a:path>
                <a:path w="80645" h="76834">
                  <a:moveTo>
                    <a:pt x="53835" y="57162"/>
                  </a:moveTo>
                  <a:lnTo>
                    <a:pt x="51549" y="57619"/>
                  </a:lnTo>
                  <a:lnTo>
                    <a:pt x="51460" y="59004"/>
                  </a:lnTo>
                  <a:lnTo>
                    <a:pt x="51473" y="60655"/>
                  </a:lnTo>
                  <a:lnTo>
                    <a:pt x="53746" y="60172"/>
                  </a:lnTo>
                  <a:lnTo>
                    <a:pt x="53835" y="58813"/>
                  </a:lnTo>
                  <a:lnTo>
                    <a:pt x="53835" y="57162"/>
                  </a:lnTo>
                  <a:close/>
                </a:path>
                <a:path w="80645" h="76834">
                  <a:moveTo>
                    <a:pt x="54241" y="49784"/>
                  </a:moveTo>
                  <a:lnTo>
                    <a:pt x="52133" y="47713"/>
                  </a:lnTo>
                  <a:lnTo>
                    <a:pt x="51130" y="49110"/>
                  </a:lnTo>
                  <a:lnTo>
                    <a:pt x="50482" y="50063"/>
                  </a:lnTo>
                  <a:lnTo>
                    <a:pt x="51701" y="51155"/>
                  </a:lnTo>
                  <a:lnTo>
                    <a:pt x="52641" y="50673"/>
                  </a:lnTo>
                  <a:lnTo>
                    <a:pt x="54241" y="49784"/>
                  </a:lnTo>
                  <a:close/>
                </a:path>
                <a:path w="80645" h="76834">
                  <a:moveTo>
                    <a:pt x="55460" y="61518"/>
                  </a:moveTo>
                  <a:lnTo>
                    <a:pt x="54203" y="61087"/>
                  </a:lnTo>
                  <a:lnTo>
                    <a:pt x="52920" y="60667"/>
                  </a:lnTo>
                  <a:lnTo>
                    <a:pt x="52273" y="62649"/>
                  </a:lnTo>
                  <a:lnTo>
                    <a:pt x="53543" y="63068"/>
                  </a:lnTo>
                  <a:lnTo>
                    <a:pt x="54813" y="63487"/>
                  </a:lnTo>
                  <a:lnTo>
                    <a:pt x="55460" y="61518"/>
                  </a:lnTo>
                  <a:close/>
                </a:path>
                <a:path w="80645" h="76834">
                  <a:moveTo>
                    <a:pt x="56261" y="10693"/>
                  </a:moveTo>
                  <a:lnTo>
                    <a:pt x="54635" y="10160"/>
                  </a:lnTo>
                  <a:lnTo>
                    <a:pt x="54216" y="11417"/>
                  </a:lnTo>
                  <a:lnTo>
                    <a:pt x="55029" y="11696"/>
                  </a:lnTo>
                  <a:lnTo>
                    <a:pt x="55841" y="11963"/>
                  </a:lnTo>
                  <a:lnTo>
                    <a:pt x="56261" y="10693"/>
                  </a:lnTo>
                  <a:close/>
                </a:path>
                <a:path w="80645" h="76834">
                  <a:moveTo>
                    <a:pt x="57518" y="63322"/>
                  </a:moveTo>
                  <a:lnTo>
                    <a:pt x="55803" y="62699"/>
                  </a:lnTo>
                  <a:lnTo>
                    <a:pt x="55156" y="63766"/>
                  </a:lnTo>
                  <a:lnTo>
                    <a:pt x="53809" y="65316"/>
                  </a:lnTo>
                  <a:lnTo>
                    <a:pt x="56591" y="66370"/>
                  </a:lnTo>
                  <a:lnTo>
                    <a:pt x="57124" y="64566"/>
                  </a:lnTo>
                  <a:lnTo>
                    <a:pt x="57518" y="63322"/>
                  </a:lnTo>
                  <a:close/>
                </a:path>
                <a:path w="80645" h="76834">
                  <a:moveTo>
                    <a:pt x="60109" y="35687"/>
                  </a:moveTo>
                  <a:lnTo>
                    <a:pt x="57429" y="35623"/>
                  </a:lnTo>
                  <a:lnTo>
                    <a:pt x="57251" y="38506"/>
                  </a:lnTo>
                  <a:lnTo>
                    <a:pt x="59931" y="38569"/>
                  </a:lnTo>
                  <a:lnTo>
                    <a:pt x="60020" y="37160"/>
                  </a:lnTo>
                  <a:lnTo>
                    <a:pt x="60109" y="35687"/>
                  </a:lnTo>
                  <a:close/>
                </a:path>
                <a:path w="80645" h="76834">
                  <a:moveTo>
                    <a:pt x="60909" y="44589"/>
                  </a:moveTo>
                  <a:lnTo>
                    <a:pt x="59842" y="41986"/>
                  </a:lnTo>
                  <a:lnTo>
                    <a:pt x="58470" y="43065"/>
                  </a:lnTo>
                  <a:lnTo>
                    <a:pt x="58280" y="43129"/>
                  </a:lnTo>
                  <a:lnTo>
                    <a:pt x="57899" y="43230"/>
                  </a:lnTo>
                  <a:lnTo>
                    <a:pt x="57619" y="43586"/>
                  </a:lnTo>
                  <a:lnTo>
                    <a:pt x="57404" y="43916"/>
                  </a:lnTo>
                  <a:lnTo>
                    <a:pt x="54724" y="42291"/>
                  </a:lnTo>
                  <a:lnTo>
                    <a:pt x="55664" y="47523"/>
                  </a:lnTo>
                  <a:lnTo>
                    <a:pt x="57556" y="45085"/>
                  </a:lnTo>
                  <a:lnTo>
                    <a:pt x="58051" y="45643"/>
                  </a:lnTo>
                  <a:lnTo>
                    <a:pt x="58877" y="45466"/>
                  </a:lnTo>
                  <a:lnTo>
                    <a:pt x="59270" y="44894"/>
                  </a:lnTo>
                  <a:lnTo>
                    <a:pt x="60909" y="44589"/>
                  </a:lnTo>
                  <a:close/>
                </a:path>
                <a:path w="80645" h="76834">
                  <a:moveTo>
                    <a:pt x="61925" y="64884"/>
                  </a:moveTo>
                  <a:lnTo>
                    <a:pt x="60363" y="64731"/>
                  </a:lnTo>
                  <a:lnTo>
                    <a:pt x="58813" y="64312"/>
                  </a:lnTo>
                  <a:lnTo>
                    <a:pt x="58508" y="66687"/>
                  </a:lnTo>
                  <a:lnTo>
                    <a:pt x="60071" y="66840"/>
                  </a:lnTo>
                  <a:lnTo>
                    <a:pt x="61620" y="67259"/>
                  </a:lnTo>
                  <a:lnTo>
                    <a:pt x="61925" y="64884"/>
                  </a:lnTo>
                  <a:close/>
                </a:path>
                <a:path w="80645" h="76834">
                  <a:moveTo>
                    <a:pt x="63500" y="48539"/>
                  </a:moveTo>
                  <a:lnTo>
                    <a:pt x="63030" y="47586"/>
                  </a:lnTo>
                  <a:lnTo>
                    <a:pt x="62141" y="45986"/>
                  </a:lnTo>
                  <a:lnTo>
                    <a:pt x="60058" y="48107"/>
                  </a:lnTo>
                  <a:lnTo>
                    <a:pt x="61468" y="49098"/>
                  </a:lnTo>
                  <a:lnTo>
                    <a:pt x="62420" y="49745"/>
                  </a:lnTo>
                  <a:lnTo>
                    <a:pt x="63500" y="48539"/>
                  </a:lnTo>
                  <a:close/>
                </a:path>
                <a:path w="80645" h="76834">
                  <a:moveTo>
                    <a:pt x="64363" y="381"/>
                  </a:moveTo>
                  <a:lnTo>
                    <a:pt x="63398" y="266"/>
                  </a:lnTo>
                  <a:lnTo>
                    <a:pt x="62433" y="0"/>
                  </a:lnTo>
                  <a:lnTo>
                    <a:pt x="62179" y="1485"/>
                  </a:lnTo>
                  <a:lnTo>
                    <a:pt x="63157" y="1600"/>
                  </a:lnTo>
                  <a:lnTo>
                    <a:pt x="64096" y="1892"/>
                  </a:lnTo>
                  <a:lnTo>
                    <a:pt x="64363" y="381"/>
                  </a:lnTo>
                  <a:close/>
                </a:path>
                <a:path w="80645" h="76834">
                  <a:moveTo>
                    <a:pt x="64452" y="53746"/>
                  </a:moveTo>
                  <a:lnTo>
                    <a:pt x="62979" y="53251"/>
                  </a:lnTo>
                  <a:lnTo>
                    <a:pt x="61823" y="52819"/>
                  </a:lnTo>
                  <a:lnTo>
                    <a:pt x="61353" y="53860"/>
                  </a:lnTo>
                  <a:lnTo>
                    <a:pt x="58432" y="52527"/>
                  </a:lnTo>
                  <a:lnTo>
                    <a:pt x="59042" y="50723"/>
                  </a:lnTo>
                  <a:lnTo>
                    <a:pt x="56502" y="49872"/>
                  </a:lnTo>
                  <a:lnTo>
                    <a:pt x="55854" y="51866"/>
                  </a:lnTo>
                  <a:lnTo>
                    <a:pt x="56603" y="52120"/>
                  </a:lnTo>
                  <a:lnTo>
                    <a:pt x="58127" y="55245"/>
                  </a:lnTo>
                  <a:lnTo>
                    <a:pt x="57327" y="55118"/>
                  </a:lnTo>
                  <a:lnTo>
                    <a:pt x="56667" y="56032"/>
                  </a:lnTo>
                  <a:lnTo>
                    <a:pt x="57061" y="56743"/>
                  </a:lnTo>
                  <a:lnTo>
                    <a:pt x="57759" y="58140"/>
                  </a:lnTo>
                  <a:lnTo>
                    <a:pt x="60020" y="56921"/>
                  </a:lnTo>
                  <a:lnTo>
                    <a:pt x="58940" y="55626"/>
                  </a:lnTo>
                  <a:lnTo>
                    <a:pt x="61290" y="54813"/>
                  </a:lnTo>
                  <a:lnTo>
                    <a:pt x="62014" y="55257"/>
                  </a:lnTo>
                  <a:lnTo>
                    <a:pt x="63347" y="56146"/>
                  </a:lnTo>
                  <a:lnTo>
                    <a:pt x="64452" y="53746"/>
                  </a:lnTo>
                  <a:close/>
                </a:path>
                <a:path w="80645" h="76834">
                  <a:moveTo>
                    <a:pt x="65684" y="9639"/>
                  </a:moveTo>
                  <a:lnTo>
                    <a:pt x="64414" y="9220"/>
                  </a:lnTo>
                  <a:lnTo>
                    <a:pt x="63500" y="8928"/>
                  </a:lnTo>
                  <a:lnTo>
                    <a:pt x="63715" y="7759"/>
                  </a:lnTo>
                  <a:lnTo>
                    <a:pt x="62738" y="7645"/>
                  </a:lnTo>
                  <a:lnTo>
                    <a:pt x="61798" y="7366"/>
                  </a:lnTo>
                  <a:lnTo>
                    <a:pt x="61531" y="8851"/>
                  </a:lnTo>
                  <a:lnTo>
                    <a:pt x="62496" y="8978"/>
                  </a:lnTo>
                  <a:lnTo>
                    <a:pt x="63017" y="9144"/>
                  </a:lnTo>
                  <a:lnTo>
                    <a:pt x="62484" y="10769"/>
                  </a:lnTo>
                  <a:lnTo>
                    <a:pt x="63766" y="11201"/>
                  </a:lnTo>
                  <a:lnTo>
                    <a:pt x="65024" y="11620"/>
                  </a:lnTo>
                  <a:lnTo>
                    <a:pt x="65684" y="9639"/>
                  </a:lnTo>
                  <a:close/>
                </a:path>
                <a:path w="80645" h="76834">
                  <a:moveTo>
                    <a:pt x="66484" y="70967"/>
                  </a:moveTo>
                  <a:lnTo>
                    <a:pt x="65214" y="70548"/>
                  </a:lnTo>
                  <a:lnTo>
                    <a:pt x="63944" y="70129"/>
                  </a:lnTo>
                  <a:lnTo>
                    <a:pt x="63284" y="72097"/>
                  </a:lnTo>
                  <a:lnTo>
                    <a:pt x="64554" y="72517"/>
                  </a:lnTo>
                  <a:lnTo>
                    <a:pt x="65824" y="72961"/>
                  </a:lnTo>
                  <a:lnTo>
                    <a:pt x="66484" y="70967"/>
                  </a:lnTo>
                  <a:close/>
                </a:path>
                <a:path w="80645" h="76834">
                  <a:moveTo>
                    <a:pt x="67792" y="46253"/>
                  </a:moveTo>
                  <a:lnTo>
                    <a:pt x="66167" y="45720"/>
                  </a:lnTo>
                  <a:lnTo>
                    <a:pt x="65747" y="46990"/>
                  </a:lnTo>
                  <a:lnTo>
                    <a:pt x="66560" y="47256"/>
                  </a:lnTo>
                  <a:lnTo>
                    <a:pt x="67373" y="47536"/>
                  </a:lnTo>
                  <a:lnTo>
                    <a:pt x="67792" y="46253"/>
                  </a:lnTo>
                  <a:close/>
                </a:path>
                <a:path w="80645" h="76834">
                  <a:moveTo>
                    <a:pt x="68491" y="10083"/>
                  </a:moveTo>
                  <a:lnTo>
                    <a:pt x="67767" y="8636"/>
                  </a:lnTo>
                  <a:lnTo>
                    <a:pt x="66954" y="9055"/>
                  </a:lnTo>
                  <a:lnTo>
                    <a:pt x="66141" y="9461"/>
                  </a:lnTo>
                  <a:lnTo>
                    <a:pt x="66878" y="10896"/>
                  </a:lnTo>
                  <a:lnTo>
                    <a:pt x="67678" y="10490"/>
                  </a:lnTo>
                  <a:lnTo>
                    <a:pt x="68491" y="10083"/>
                  </a:lnTo>
                  <a:close/>
                </a:path>
                <a:path w="80645" h="76834">
                  <a:moveTo>
                    <a:pt x="69596" y="49530"/>
                  </a:moveTo>
                  <a:lnTo>
                    <a:pt x="68059" y="50165"/>
                  </a:lnTo>
                  <a:lnTo>
                    <a:pt x="66992" y="48679"/>
                  </a:lnTo>
                  <a:lnTo>
                    <a:pt x="65151" y="51054"/>
                  </a:lnTo>
                  <a:lnTo>
                    <a:pt x="66865" y="51727"/>
                  </a:lnTo>
                  <a:lnTo>
                    <a:pt x="67360" y="51879"/>
                  </a:lnTo>
                  <a:lnTo>
                    <a:pt x="67754" y="51701"/>
                  </a:lnTo>
                  <a:lnTo>
                    <a:pt x="67983" y="51371"/>
                  </a:lnTo>
                  <a:lnTo>
                    <a:pt x="69354" y="52578"/>
                  </a:lnTo>
                  <a:lnTo>
                    <a:pt x="69596" y="49530"/>
                  </a:lnTo>
                  <a:close/>
                </a:path>
                <a:path w="80645" h="76834">
                  <a:moveTo>
                    <a:pt x="70510" y="36995"/>
                  </a:moveTo>
                  <a:lnTo>
                    <a:pt x="69113" y="36512"/>
                  </a:lnTo>
                  <a:lnTo>
                    <a:pt x="67818" y="35852"/>
                  </a:lnTo>
                  <a:lnTo>
                    <a:pt x="67564" y="36423"/>
                  </a:lnTo>
                  <a:lnTo>
                    <a:pt x="67106" y="35356"/>
                  </a:lnTo>
                  <a:lnTo>
                    <a:pt x="66243" y="34950"/>
                  </a:lnTo>
                  <a:lnTo>
                    <a:pt x="64008" y="34429"/>
                  </a:lnTo>
                  <a:lnTo>
                    <a:pt x="64985" y="38417"/>
                  </a:lnTo>
                  <a:lnTo>
                    <a:pt x="66738" y="37604"/>
                  </a:lnTo>
                  <a:lnTo>
                    <a:pt x="67132" y="37414"/>
                  </a:lnTo>
                  <a:lnTo>
                    <a:pt x="66890" y="37960"/>
                  </a:lnTo>
                  <a:lnTo>
                    <a:pt x="68287" y="38417"/>
                  </a:lnTo>
                  <a:lnTo>
                    <a:pt x="69596" y="39103"/>
                  </a:lnTo>
                  <a:lnTo>
                    <a:pt x="70510" y="36995"/>
                  </a:lnTo>
                  <a:close/>
                </a:path>
                <a:path w="80645" h="76834">
                  <a:moveTo>
                    <a:pt x="71170" y="26619"/>
                  </a:moveTo>
                  <a:lnTo>
                    <a:pt x="70294" y="26327"/>
                  </a:lnTo>
                  <a:lnTo>
                    <a:pt x="69430" y="26035"/>
                  </a:lnTo>
                  <a:lnTo>
                    <a:pt x="68884" y="27660"/>
                  </a:lnTo>
                  <a:lnTo>
                    <a:pt x="69761" y="27952"/>
                  </a:lnTo>
                  <a:lnTo>
                    <a:pt x="70637" y="28244"/>
                  </a:lnTo>
                  <a:lnTo>
                    <a:pt x="71170" y="26619"/>
                  </a:lnTo>
                  <a:close/>
                </a:path>
                <a:path w="80645" h="76834">
                  <a:moveTo>
                    <a:pt x="72009" y="31102"/>
                  </a:moveTo>
                  <a:lnTo>
                    <a:pt x="70383" y="30556"/>
                  </a:lnTo>
                  <a:lnTo>
                    <a:pt x="69964" y="31813"/>
                  </a:lnTo>
                  <a:lnTo>
                    <a:pt x="70777" y="32092"/>
                  </a:lnTo>
                  <a:lnTo>
                    <a:pt x="71602" y="32359"/>
                  </a:lnTo>
                  <a:lnTo>
                    <a:pt x="72009" y="31102"/>
                  </a:lnTo>
                  <a:close/>
                </a:path>
                <a:path w="80645" h="76834">
                  <a:moveTo>
                    <a:pt x="72910" y="47967"/>
                  </a:moveTo>
                  <a:lnTo>
                    <a:pt x="70370" y="47117"/>
                  </a:lnTo>
                  <a:lnTo>
                    <a:pt x="69710" y="49098"/>
                  </a:lnTo>
                  <a:lnTo>
                    <a:pt x="70993" y="49530"/>
                  </a:lnTo>
                  <a:lnTo>
                    <a:pt x="72263" y="49936"/>
                  </a:lnTo>
                  <a:lnTo>
                    <a:pt x="72910" y="47967"/>
                  </a:lnTo>
                  <a:close/>
                </a:path>
                <a:path w="80645" h="76834">
                  <a:moveTo>
                    <a:pt x="74853" y="26733"/>
                  </a:moveTo>
                  <a:lnTo>
                    <a:pt x="73507" y="26060"/>
                  </a:lnTo>
                  <a:lnTo>
                    <a:pt x="73164" y="26987"/>
                  </a:lnTo>
                  <a:lnTo>
                    <a:pt x="72682" y="27838"/>
                  </a:lnTo>
                  <a:lnTo>
                    <a:pt x="74028" y="28524"/>
                  </a:lnTo>
                  <a:lnTo>
                    <a:pt x="74371" y="27597"/>
                  </a:lnTo>
                  <a:lnTo>
                    <a:pt x="74853" y="26733"/>
                  </a:lnTo>
                  <a:close/>
                </a:path>
                <a:path w="80645" h="76834">
                  <a:moveTo>
                    <a:pt x="75311" y="11226"/>
                  </a:moveTo>
                  <a:lnTo>
                    <a:pt x="74345" y="11125"/>
                  </a:lnTo>
                  <a:lnTo>
                    <a:pt x="73393" y="10833"/>
                  </a:lnTo>
                  <a:lnTo>
                    <a:pt x="73139" y="12331"/>
                  </a:lnTo>
                  <a:lnTo>
                    <a:pt x="74104" y="12433"/>
                  </a:lnTo>
                  <a:lnTo>
                    <a:pt x="75057" y="12725"/>
                  </a:lnTo>
                  <a:lnTo>
                    <a:pt x="75311" y="11226"/>
                  </a:lnTo>
                  <a:close/>
                </a:path>
                <a:path w="80645" h="76834">
                  <a:moveTo>
                    <a:pt x="77889" y="16243"/>
                  </a:moveTo>
                  <a:lnTo>
                    <a:pt x="77851" y="14973"/>
                  </a:lnTo>
                  <a:lnTo>
                    <a:pt x="76962" y="15024"/>
                  </a:lnTo>
                  <a:lnTo>
                    <a:pt x="75831" y="15049"/>
                  </a:lnTo>
                  <a:lnTo>
                    <a:pt x="75907" y="16840"/>
                  </a:lnTo>
                  <a:lnTo>
                    <a:pt x="77076" y="16408"/>
                  </a:lnTo>
                  <a:lnTo>
                    <a:pt x="77889" y="16243"/>
                  </a:lnTo>
                  <a:close/>
                </a:path>
                <a:path w="80645" h="76834">
                  <a:moveTo>
                    <a:pt x="80632" y="32575"/>
                  </a:moveTo>
                  <a:lnTo>
                    <a:pt x="79692" y="32245"/>
                  </a:lnTo>
                  <a:lnTo>
                    <a:pt x="78854" y="31762"/>
                  </a:lnTo>
                  <a:lnTo>
                    <a:pt x="78168" y="33121"/>
                  </a:lnTo>
                  <a:lnTo>
                    <a:pt x="79095" y="33439"/>
                  </a:lnTo>
                  <a:lnTo>
                    <a:pt x="79959" y="33934"/>
                  </a:lnTo>
                  <a:lnTo>
                    <a:pt x="80632" y="32575"/>
                  </a:lnTo>
                  <a:close/>
                </a:path>
              </a:pathLst>
            </a:custGeom>
            <a:solidFill>
              <a:srgbClr val="F25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0028733" y="7670799"/>
              <a:ext cx="105410" cy="161925"/>
            </a:xfrm>
            <a:custGeom>
              <a:avLst/>
              <a:gdLst/>
              <a:ahLst/>
              <a:cxnLst/>
              <a:rect l="l" t="t" r="r" b="b"/>
              <a:pathLst>
                <a:path w="105409" h="161925">
                  <a:moveTo>
                    <a:pt x="2870" y="115366"/>
                  </a:moveTo>
                  <a:lnTo>
                    <a:pt x="762" y="114782"/>
                  </a:lnTo>
                  <a:lnTo>
                    <a:pt x="431" y="116154"/>
                  </a:lnTo>
                  <a:lnTo>
                    <a:pt x="0" y="117500"/>
                  </a:lnTo>
                  <a:lnTo>
                    <a:pt x="2108" y="118084"/>
                  </a:lnTo>
                  <a:lnTo>
                    <a:pt x="2438" y="116713"/>
                  </a:lnTo>
                  <a:lnTo>
                    <a:pt x="2870" y="115366"/>
                  </a:lnTo>
                  <a:close/>
                </a:path>
                <a:path w="105409" h="161925">
                  <a:moveTo>
                    <a:pt x="3619" y="99060"/>
                  </a:moveTo>
                  <a:lnTo>
                    <a:pt x="2349" y="98628"/>
                  </a:lnTo>
                  <a:lnTo>
                    <a:pt x="1079" y="98209"/>
                  </a:lnTo>
                  <a:lnTo>
                    <a:pt x="431" y="100177"/>
                  </a:lnTo>
                  <a:lnTo>
                    <a:pt x="2971" y="101028"/>
                  </a:lnTo>
                  <a:lnTo>
                    <a:pt x="3619" y="99060"/>
                  </a:lnTo>
                  <a:close/>
                </a:path>
                <a:path w="105409" h="161925">
                  <a:moveTo>
                    <a:pt x="4648" y="139103"/>
                  </a:moveTo>
                  <a:lnTo>
                    <a:pt x="4038" y="139026"/>
                  </a:lnTo>
                  <a:lnTo>
                    <a:pt x="3441" y="138849"/>
                  </a:lnTo>
                  <a:lnTo>
                    <a:pt x="3289" y="139788"/>
                  </a:lnTo>
                  <a:lnTo>
                    <a:pt x="3898" y="139865"/>
                  </a:lnTo>
                  <a:lnTo>
                    <a:pt x="4495" y="140042"/>
                  </a:lnTo>
                  <a:lnTo>
                    <a:pt x="4648" y="139103"/>
                  </a:lnTo>
                  <a:close/>
                </a:path>
                <a:path w="105409" h="161925">
                  <a:moveTo>
                    <a:pt x="6057" y="83159"/>
                  </a:moveTo>
                  <a:lnTo>
                    <a:pt x="5448" y="83083"/>
                  </a:lnTo>
                  <a:lnTo>
                    <a:pt x="4851" y="82905"/>
                  </a:lnTo>
                  <a:lnTo>
                    <a:pt x="4699" y="83845"/>
                  </a:lnTo>
                  <a:lnTo>
                    <a:pt x="5295" y="83921"/>
                  </a:lnTo>
                  <a:lnTo>
                    <a:pt x="5905" y="84099"/>
                  </a:lnTo>
                  <a:lnTo>
                    <a:pt x="6057" y="83159"/>
                  </a:lnTo>
                  <a:close/>
                </a:path>
                <a:path w="105409" h="161925">
                  <a:moveTo>
                    <a:pt x="9359" y="145326"/>
                  </a:moveTo>
                  <a:lnTo>
                    <a:pt x="8750" y="145249"/>
                  </a:lnTo>
                  <a:lnTo>
                    <a:pt x="8153" y="145072"/>
                  </a:lnTo>
                  <a:lnTo>
                    <a:pt x="8001" y="146011"/>
                  </a:lnTo>
                  <a:lnTo>
                    <a:pt x="8610" y="146088"/>
                  </a:lnTo>
                  <a:lnTo>
                    <a:pt x="9220" y="146253"/>
                  </a:lnTo>
                  <a:lnTo>
                    <a:pt x="9359" y="145326"/>
                  </a:lnTo>
                  <a:close/>
                </a:path>
                <a:path w="105409" h="161925">
                  <a:moveTo>
                    <a:pt x="10007" y="88201"/>
                  </a:moveTo>
                  <a:lnTo>
                    <a:pt x="8445" y="88061"/>
                  </a:lnTo>
                  <a:lnTo>
                    <a:pt x="6896" y="87642"/>
                  </a:lnTo>
                  <a:lnTo>
                    <a:pt x="6591" y="90030"/>
                  </a:lnTo>
                  <a:lnTo>
                    <a:pt x="8153" y="90170"/>
                  </a:lnTo>
                  <a:lnTo>
                    <a:pt x="9702" y="90589"/>
                  </a:lnTo>
                  <a:lnTo>
                    <a:pt x="10007" y="88201"/>
                  </a:lnTo>
                  <a:close/>
                </a:path>
                <a:path w="105409" h="161925">
                  <a:moveTo>
                    <a:pt x="11366" y="76923"/>
                  </a:moveTo>
                  <a:lnTo>
                    <a:pt x="10858" y="76771"/>
                  </a:lnTo>
                  <a:lnTo>
                    <a:pt x="10350" y="76593"/>
                  </a:lnTo>
                  <a:lnTo>
                    <a:pt x="10083" y="77381"/>
                  </a:lnTo>
                  <a:lnTo>
                    <a:pt x="10604" y="77558"/>
                  </a:lnTo>
                  <a:lnTo>
                    <a:pt x="11112" y="77736"/>
                  </a:lnTo>
                  <a:lnTo>
                    <a:pt x="11366" y="76923"/>
                  </a:lnTo>
                  <a:close/>
                </a:path>
                <a:path w="105409" h="161925">
                  <a:moveTo>
                    <a:pt x="11506" y="104927"/>
                  </a:moveTo>
                  <a:lnTo>
                    <a:pt x="9398" y="102844"/>
                  </a:lnTo>
                  <a:lnTo>
                    <a:pt x="8407" y="104254"/>
                  </a:lnTo>
                  <a:lnTo>
                    <a:pt x="7759" y="105206"/>
                  </a:lnTo>
                  <a:lnTo>
                    <a:pt x="8966" y="106286"/>
                  </a:lnTo>
                  <a:lnTo>
                    <a:pt x="9906" y="105816"/>
                  </a:lnTo>
                  <a:lnTo>
                    <a:pt x="11506" y="104927"/>
                  </a:lnTo>
                  <a:close/>
                </a:path>
                <a:path w="105409" h="161925">
                  <a:moveTo>
                    <a:pt x="15087" y="151003"/>
                  </a:moveTo>
                  <a:lnTo>
                    <a:pt x="14503" y="151066"/>
                  </a:lnTo>
                  <a:lnTo>
                    <a:pt x="13957" y="151104"/>
                  </a:lnTo>
                  <a:lnTo>
                    <a:pt x="13931" y="152069"/>
                  </a:lnTo>
                  <a:lnTo>
                    <a:pt x="14528" y="152019"/>
                  </a:lnTo>
                  <a:lnTo>
                    <a:pt x="15062" y="151980"/>
                  </a:lnTo>
                  <a:lnTo>
                    <a:pt x="15087" y="151003"/>
                  </a:lnTo>
                  <a:close/>
                </a:path>
                <a:path w="105409" h="161925">
                  <a:moveTo>
                    <a:pt x="17208" y="76301"/>
                  </a:moveTo>
                  <a:lnTo>
                    <a:pt x="15113" y="75133"/>
                  </a:lnTo>
                  <a:lnTo>
                    <a:pt x="14528" y="76631"/>
                  </a:lnTo>
                  <a:lnTo>
                    <a:pt x="13703" y="77978"/>
                  </a:lnTo>
                  <a:lnTo>
                    <a:pt x="15798" y="79159"/>
                  </a:lnTo>
                  <a:lnTo>
                    <a:pt x="16383" y="77647"/>
                  </a:lnTo>
                  <a:lnTo>
                    <a:pt x="17208" y="76301"/>
                  </a:lnTo>
                  <a:close/>
                </a:path>
                <a:path w="105409" h="161925">
                  <a:moveTo>
                    <a:pt x="21717" y="80149"/>
                  </a:moveTo>
                  <a:lnTo>
                    <a:pt x="19596" y="78066"/>
                  </a:lnTo>
                  <a:lnTo>
                    <a:pt x="18605" y="79476"/>
                  </a:lnTo>
                  <a:lnTo>
                    <a:pt x="17957" y="80429"/>
                  </a:lnTo>
                  <a:lnTo>
                    <a:pt x="19177" y="81521"/>
                  </a:lnTo>
                  <a:lnTo>
                    <a:pt x="20116" y="81038"/>
                  </a:lnTo>
                  <a:lnTo>
                    <a:pt x="21717" y="80149"/>
                  </a:lnTo>
                  <a:close/>
                </a:path>
                <a:path w="105409" h="161925">
                  <a:moveTo>
                    <a:pt x="25336" y="156883"/>
                  </a:moveTo>
                  <a:lnTo>
                    <a:pt x="24714" y="156806"/>
                  </a:lnTo>
                  <a:lnTo>
                    <a:pt x="24117" y="156629"/>
                  </a:lnTo>
                  <a:lnTo>
                    <a:pt x="23964" y="157568"/>
                  </a:lnTo>
                  <a:lnTo>
                    <a:pt x="24574" y="157645"/>
                  </a:lnTo>
                  <a:lnTo>
                    <a:pt x="25184" y="157822"/>
                  </a:lnTo>
                  <a:lnTo>
                    <a:pt x="25336" y="156883"/>
                  </a:lnTo>
                  <a:close/>
                </a:path>
                <a:path w="105409" h="161925">
                  <a:moveTo>
                    <a:pt x="45669" y="160845"/>
                  </a:moveTo>
                  <a:lnTo>
                    <a:pt x="45059" y="160769"/>
                  </a:lnTo>
                  <a:lnTo>
                    <a:pt x="44462" y="160591"/>
                  </a:lnTo>
                  <a:lnTo>
                    <a:pt x="44310" y="161531"/>
                  </a:lnTo>
                  <a:lnTo>
                    <a:pt x="44919" y="161607"/>
                  </a:lnTo>
                  <a:lnTo>
                    <a:pt x="45516" y="161772"/>
                  </a:lnTo>
                  <a:lnTo>
                    <a:pt x="45669" y="160845"/>
                  </a:lnTo>
                  <a:close/>
                </a:path>
                <a:path w="105409" h="161925">
                  <a:moveTo>
                    <a:pt x="49542" y="161226"/>
                  </a:moveTo>
                  <a:lnTo>
                    <a:pt x="48996" y="160274"/>
                  </a:lnTo>
                  <a:lnTo>
                    <a:pt x="48336" y="160528"/>
                  </a:lnTo>
                  <a:lnTo>
                    <a:pt x="47498" y="160655"/>
                  </a:lnTo>
                  <a:lnTo>
                    <a:pt x="48044" y="161607"/>
                  </a:lnTo>
                  <a:lnTo>
                    <a:pt x="48704" y="161340"/>
                  </a:lnTo>
                  <a:lnTo>
                    <a:pt x="49542" y="161226"/>
                  </a:lnTo>
                  <a:close/>
                </a:path>
                <a:path w="105409" h="161925">
                  <a:moveTo>
                    <a:pt x="54483" y="159918"/>
                  </a:moveTo>
                  <a:lnTo>
                    <a:pt x="53873" y="159842"/>
                  </a:lnTo>
                  <a:lnTo>
                    <a:pt x="53276" y="159664"/>
                  </a:lnTo>
                  <a:lnTo>
                    <a:pt x="53124" y="160604"/>
                  </a:lnTo>
                  <a:lnTo>
                    <a:pt x="53733" y="160680"/>
                  </a:lnTo>
                  <a:lnTo>
                    <a:pt x="54330" y="160845"/>
                  </a:lnTo>
                  <a:lnTo>
                    <a:pt x="54483" y="159918"/>
                  </a:lnTo>
                  <a:close/>
                </a:path>
                <a:path w="105409" h="161925">
                  <a:moveTo>
                    <a:pt x="60159" y="158610"/>
                  </a:moveTo>
                  <a:lnTo>
                    <a:pt x="59651" y="158432"/>
                  </a:lnTo>
                  <a:lnTo>
                    <a:pt x="59143" y="158267"/>
                  </a:lnTo>
                  <a:lnTo>
                    <a:pt x="58877" y="159067"/>
                  </a:lnTo>
                  <a:lnTo>
                    <a:pt x="59397" y="159219"/>
                  </a:lnTo>
                  <a:lnTo>
                    <a:pt x="59905" y="159385"/>
                  </a:lnTo>
                  <a:lnTo>
                    <a:pt x="60159" y="158610"/>
                  </a:lnTo>
                  <a:close/>
                </a:path>
                <a:path w="105409" h="161925">
                  <a:moveTo>
                    <a:pt x="60642" y="65760"/>
                  </a:moveTo>
                  <a:lnTo>
                    <a:pt x="60134" y="65595"/>
                  </a:lnTo>
                  <a:lnTo>
                    <a:pt x="59613" y="65430"/>
                  </a:lnTo>
                  <a:lnTo>
                    <a:pt x="59359" y="66205"/>
                  </a:lnTo>
                  <a:lnTo>
                    <a:pt x="59867" y="66382"/>
                  </a:lnTo>
                  <a:lnTo>
                    <a:pt x="60375" y="66560"/>
                  </a:lnTo>
                  <a:lnTo>
                    <a:pt x="60642" y="65760"/>
                  </a:lnTo>
                  <a:close/>
                </a:path>
                <a:path w="105409" h="161925">
                  <a:moveTo>
                    <a:pt x="63474" y="20104"/>
                  </a:moveTo>
                  <a:lnTo>
                    <a:pt x="62966" y="19951"/>
                  </a:lnTo>
                  <a:lnTo>
                    <a:pt x="62445" y="19773"/>
                  </a:lnTo>
                  <a:lnTo>
                    <a:pt x="62191" y="20561"/>
                  </a:lnTo>
                  <a:lnTo>
                    <a:pt x="62699" y="20726"/>
                  </a:lnTo>
                  <a:lnTo>
                    <a:pt x="63207" y="20904"/>
                  </a:lnTo>
                  <a:lnTo>
                    <a:pt x="63474" y="20104"/>
                  </a:lnTo>
                  <a:close/>
                </a:path>
                <a:path w="105409" h="161925">
                  <a:moveTo>
                    <a:pt x="63652" y="34569"/>
                  </a:moveTo>
                  <a:lnTo>
                    <a:pt x="63601" y="33540"/>
                  </a:lnTo>
                  <a:lnTo>
                    <a:pt x="63093" y="33362"/>
                  </a:lnTo>
                  <a:lnTo>
                    <a:pt x="62407" y="33185"/>
                  </a:lnTo>
                  <a:lnTo>
                    <a:pt x="62445" y="34188"/>
                  </a:lnTo>
                  <a:lnTo>
                    <a:pt x="62953" y="34391"/>
                  </a:lnTo>
                  <a:lnTo>
                    <a:pt x="63652" y="34569"/>
                  </a:lnTo>
                  <a:close/>
                </a:path>
                <a:path w="105409" h="161925">
                  <a:moveTo>
                    <a:pt x="63779" y="155930"/>
                  </a:moveTo>
                  <a:lnTo>
                    <a:pt x="62611" y="156197"/>
                  </a:lnTo>
                  <a:lnTo>
                    <a:pt x="62344" y="156298"/>
                  </a:lnTo>
                  <a:lnTo>
                    <a:pt x="62115" y="156565"/>
                  </a:lnTo>
                  <a:lnTo>
                    <a:pt x="62255" y="156845"/>
                  </a:lnTo>
                  <a:lnTo>
                    <a:pt x="62890" y="157721"/>
                  </a:lnTo>
                  <a:lnTo>
                    <a:pt x="63779" y="155930"/>
                  </a:lnTo>
                  <a:close/>
                </a:path>
                <a:path w="105409" h="161925">
                  <a:moveTo>
                    <a:pt x="64020" y="8102"/>
                  </a:moveTo>
                  <a:lnTo>
                    <a:pt x="62369" y="9271"/>
                  </a:lnTo>
                  <a:lnTo>
                    <a:pt x="63347" y="9753"/>
                  </a:lnTo>
                  <a:lnTo>
                    <a:pt x="63639" y="9867"/>
                  </a:lnTo>
                  <a:lnTo>
                    <a:pt x="63881" y="9588"/>
                  </a:lnTo>
                  <a:lnTo>
                    <a:pt x="63931" y="9309"/>
                  </a:lnTo>
                  <a:lnTo>
                    <a:pt x="64020" y="8102"/>
                  </a:lnTo>
                  <a:close/>
                </a:path>
                <a:path w="105409" h="161925">
                  <a:moveTo>
                    <a:pt x="67360" y="3784"/>
                  </a:moveTo>
                  <a:lnTo>
                    <a:pt x="66192" y="2146"/>
                  </a:lnTo>
                  <a:lnTo>
                    <a:pt x="65709" y="3111"/>
                  </a:lnTo>
                  <a:lnTo>
                    <a:pt x="65595" y="3429"/>
                  </a:lnTo>
                  <a:lnTo>
                    <a:pt x="65874" y="3644"/>
                  </a:lnTo>
                  <a:lnTo>
                    <a:pt x="66154" y="3708"/>
                  </a:lnTo>
                  <a:lnTo>
                    <a:pt x="67360" y="3784"/>
                  </a:lnTo>
                  <a:close/>
                </a:path>
                <a:path w="105409" h="161925">
                  <a:moveTo>
                    <a:pt x="69748" y="13487"/>
                  </a:moveTo>
                  <a:lnTo>
                    <a:pt x="69532" y="13068"/>
                  </a:lnTo>
                  <a:lnTo>
                    <a:pt x="69151" y="12395"/>
                  </a:lnTo>
                  <a:lnTo>
                    <a:pt x="67957" y="13423"/>
                  </a:lnTo>
                  <a:lnTo>
                    <a:pt x="68795" y="13792"/>
                  </a:lnTo>
                  <a:lnTo>
                    <a:pt x="69151" y="13868"/>
                  </a:lnTo>
                  <a:lnTo>
                    <a:pt x="69748" y="13487"/>
                  </a:lnTo>
                  <a:close/>
                </a:path>
                <a:path w="105409" h="161925">
                  <a:moveTo>
                    <a:pt x="70929" y="4826"/>
                  </a:moveTo>
                  <a:lnTo>
                    <a:pt x="70421" y="4660"/>
                  </a:lnTo>
                  <a:lnTo>
                    <a:pt x="69900" y="4483"/>
                  </a:lnTo>
                  <a:lnTo>
                    <a:pt x="69646" y="5270"/>
                  </a:lnTo>
                  <a:lnTo>
                    <a:pt x="70154" y="5435"/>
                  </a:lnTo>
                  <a:lnTo>
                    <a:pt x="70662" y="5613"/>
                  </a:lnTo>
                  <a:lnTo>
                    <a:pt x="70929" y="4826"/>
                  </a:lnTo>
                  <a:close/>
                </a:path>
                <a:path w="105409" h="161925">
                  <a:moveTo>
                    <a:pt x="71615" y="8585"/>
                  </a:moveTo>
                  <a:lnTo>
                    <a:pt x="71386" y="8089"/>
                  </a:lnTo>
                  <a:lnTo>
                    <a:pt x="71056" y="7505"/>
                  </a:lnTo>
                  <a:lnTo>
                    <a:pt x="70345" y="8153"/>
                  </a:lnTo>
                  <a:lnTo>
                    <a:pt x="70573" y="8648"/>
                  </a:lnTo>
                  <a:lnTo>
                    <a:pt x="70904" y="9220"/>
                  </a:lnTo>
                  <a:lnTo>
                    <a:pt x="71615" y="8585"/>
                  </a:lnTo>
                  <a:close/>
                </a:path>
                <a:path w="105409" h="161925">
                  <a:moveTo>
                    <a:pt x="72821" y="152298"/>
                  </a:moveTo>
                  <a:lnTo>
                    <a:pt x="72212" y="152222"/>
                  </a:lnTo>
                  <a:lnTo>
                    <a:pt x="71615" y="152044"/>
                  </a:lnTo>
                  <a:lnTo>
                    <a:pt x="71462" y="152971"/>
                  </a:lnTo>
                  <a:lnTo>
                    <a:pt x="72059" y="153047"/>
                  </a:lnTo>
                  <a:lnTo>
                    <a:pt x="72669" y="153225"/>
                  </a:lnTo>
                  <a:lnTo>
                    <a:pt x="72821" y="152298"/>
                  </a:lnTo>
                  <a:close/>
                </a:path>
                <a:path w="105409" h="161925">
                  <a:moveTo>
                    <a:pt x="73291" y="72072"/>
                  </a:moveTo>
                  <a:lnTo>
                    <a:pt x="72783" y="71907"/>
                  </a:lnTo>
                  <a:lnTo>
                    <a:pt x="72275" y="71742"/>
                  </a:lnTo>
                  <a:lnTo>
                    <a:pt x="72021" y="72517"/>
                  </a:lnTo>
                  <a:lnTo>
                    <a:pt x="72529" y="72694"/>
                  </a:lnTo>
                  <a:lnTo>
                    <a:pt x="73037" y="72872"/>
                  </a:lnTo>
                  <a:lnTo>
                    <a:pt x="73291" y="72072"/>
                  </a:lnTo>
                  <a:close/>
                </a:path>
                <a:path w="105409" h="161925">
                  <a:moveTo>
                    <a:pt x="73291" y="31940"/>
                  </a:moveTo>
                  <a:lnTo>
                    <a:pt x="72783" y="31775"/>
                  </a:lnTo>
                  <a:lnTo>
                    <a:pt x="72275" y="31597"/>
                  </a:lnTo>
                  <a:lnTo>
                    <a:pt x="72021" y="32397"/>
                  </a:lnTo>
                  <a:lnTo>
                    <a:pt x="72529" y="32550"/>
                  </a:lnTo>
                  <a:lnTo>
                    <a:pt x="73037" y="32727"/>
                  </a:lnTo>
                  <a:lnTo>
                    <a:pt x="73291" y="31940"/>
                  </a:lnTo>
                  <a:close/>
                </a:path>
                <a:path w="105409" h="161925">
                  <a:moveTo>
                    <a:pt x="73609" y="3530"/>
                  </a:moveTo>
                  <a:lnTo>
                    <a:pt x="73050" y="3327"/>
                  </a:lnTo>
                  <a:lnTo>
                    <a:pt x="72491" y="3149"/>
                  </a:lnTo>
                  <a:lnTo>
                    <a:pt x="72097" y="4305"/>
                  </a:lnTo>
                  <a:lnTo>
                    <a:pt x="72669" y="4483"/>
                  </a:lnTo>
                  <a:lnTo>
                    <a:pt x="73228" y="4673"/>
                  </a:lnTo>
                  <a:lnTo>
                    <a:pt x="73609" y="3530"/>
                  </a:lnTo>
                  <a:close/>
                </a:path>
                <a:path w="105409" h="161925">
                  <a:moveTo>
                    <a:pt x="73850" y="21145"/>
                  </a:moveTo>
                  <a:lnTo>
                    <a:pt x="73291" y="19113"/>
                  </a:lnTo>
                  <a:lnTo>
                    <a:pt x="72580" y="20205"/>
                  </a:lnTo>
                  <a:lnTo>
                    <a:pt x="72148" y="20345"/>
                  </a:lnTo>
                  <a:lnTo>
                    <a:pt x="72224" y="21018"/>
                  </a:lnTo>
                  <a:lnTo>
                    <a:pt x="72682" y="21018"/>
                  </a:lnTo>
                  <a:lnTo>
                    <a:pt x="73850" y="21145"/>
                  </a:lnTo>
                  <a:close/>
                </a:path>
                <a:path w="105409" h="161925">
                  <a:moveTo>
                    <a:pt x="74764" y="11290"/>
                  </a:moveTo>
                  <a:lnTo>
                    <a:pt x="74256" y="11112"/>
                  </a:lnTo>
                  <a:lnTo>
                    <a:pt x="73748" y="10947"/>
                  </a:lnTo>
                  <a:lnTo>
                    <a:pt x="73482" y="11747"/>
                  </a:lnTo>
                  <a:lnTo>
                    <a:pt x="73990" y="11899"/>
                  </a:lnTo>
                  <a:lnTo>
                    <a:pt x="74498" y="12090"/>
                  </a:lnTo>
                  <a:lnTo>
                    <a:pt x="74764" y="11290"/>
                  </a:lnTo>
                  <a:close/>
                </a:path>
                <a:path w="105409" h="161925">
                  <a:moveTo>
                    <a:pt x="75006" y="4813"/>
                  </a:moveTo>
                  <a:lnTo>
                    <a:pt x="74358" y="4775"/>
                  </a:lnTo>
                  <a:lnTo>
                    <a:pt x="73710" y="4610"/>
                  </a:lnTo>
                  <a:lnTo>
                    <a:pt x="73647" y="5575"/>
                  </a:lnTo>
                  <a:lnTo>
                    <a:pt x="74282" y="5638"/>
                  </a:lnTo>
                  <a:lnTo>
                    <a:pt x="74930" y="5778"/>
                  </a:lnTo>
                  <a:lnTo>
                    <a:pt x="75006" y="4813"/>
                  </a:lnTo>
                  <a:close/>
                </a:path>
                <a:path w="105409" h="161925">
                  <a:moveTo>
                    <a:pt x="75120" y="1816"/>
                  </a:moveTo>
                  <a:lnTo>
                    <a:pt x="74917" y="965"/>
                  </a:lnTo>
                  <a:lnTo>
                    <a:pt x="74320" y="977"/>
                  </a:lnTo>
                  <a:lnTo>
                    <a:pt x="74180" y="850"/>
                  </a:lnTo>
                  <a:lnTo>
                    <a:pt x="73025" y="0"/>
                  </a:lnTo>
                  <a:lnTo>
                    <a:pt x="73367" y="2044"/>
                  </a:lnTo>
                  <a:lnTo>
                    <a:pt x="74447" y="1854"/>
                  </a:lnTo>
                  <a:lnTo>
                    <a:pt x="75120" y="1816"/>
                  </a:lnTo>
                  <a:close/>
                </a:path>
                <a:path w="105409" h="161925">
                  <a:moveTo>
                    <a:pt x="76911" y="6946"/>
                  </a:moveTo>
                  <a:lnTo>
                    <a:pt x="76885" y="6591"/>
                  </a:lnTo>
                  <a:lnTo>
                    <a:pt x="76581" y="6489"/>
                  </a:lnTo>
                  <a:lnTo>
                    <a:pt x="75514" y="6311"/>
                  </a:lnTo>
                  <a:lnTo>
                    <a:pt x="76136" y="8229"/>
                  </a:lnTo>
                  <a:lnTo>
                    <a:pt x="76784" y="7213"/>
                  </a:lnTo>
                  <a:lnTo>
                    <a:pt x="76911" y="6946"/>
                  </a:lnTo>
                  <a:close/>
                </a:path>
                <a:path w="105409" h="161925">
                  <a:moveTo>
                    <a:pt x="77368" y="5791"/>
                  </a:moveTo>
                  <a:lnTo>
                    <a:pt x="77330" y="4775"/>
                  </a:lnTo>
                  <a:lnTo>
                    <a:pt x="76822" y="4597"/>
                  </a:lnTo>
                  <a:lnTo>
                    <a:pt x="76123" y="4406"/>
                  </a:lnTo>
                  <a:lnTo>
                    <a:pt x="76161" y="5422"/>
                  </a:lnTo>
                  <a:lnTo>
                    <a:pt x="76669" y="5600"/>
                  </a:lnTo>
                  <a:lnTo>
                    <a:pt x="77368" y="5791"/>
                  </a:lnTo>
                  <a:close/>
                </a:path>
                <a:path w="105409" h="161925">
                  <a:moveTo>
                    <a:pt x="77622" y="76161"/>
                  </a:moveTo>
                  <a:lnTo>
                    <a:pt x="76923" y="75133"/>
                  </a:lnTo>
                  <a:lnTo>
                    <a:pt x="76454" y="75653"/>
                  </a:lnTo>
                  <a:lnTo>
                    <a:pt x="76149" y="75984"/>
                  </a:lnTo>
                  <a:lnTo>
                    <a:pt x="76593" y="76695"/>
                  </a:lnTo>
                  <a:lnTo>
                    <a:pt x="77038" y="76454"/>
                  </a:lnTo>
                  <a:lnTo>
                    <a:pt x="77622" y="76161"/>
                  </a:lnTo>
                  <a:close/>
                </a:path>
                <a:path w="105409" h="161925">
                  <a:moveTo>
                    <a:pt x="78003" y="147878"/>
                  </a:moveTo>
                  <a:lnTo>
                    <a:pt x="77393" y="147802"/>
                  </a:lnTo>
                  <a:lnTo>
                    <a:pt x="76784" y="147624"/>
                  </a:lnTo>
                  <a:lnTo>
                    <a:pt x="76631" y="148564"/>
                  </a:lnTo>
                  <a:lnTo>
                    <a:pt x="77254" y="148640"/>
                  </a:lnTo>
                  <a:lnTo>
                    <a:pt x="77851" y="148818"/>
                  </a:lnTo>
                  <a:lnTo>
                    <a:pt x="78003" y="147878"/>
                  </a:lnTo>
                  <a:close/>
                </a:path>
                <a:path w="105409" h="161925">
                  <a:moveTo>
                    <a:pt x="79375" y="14820"/>
                  </a:moveTo>
                  <a:lnTo>
                    <a:pt x="78867" y="14655"/>
                  </a:lnTo>
                  <a:lnTo>
                    <a:pt x="78359" y="14478"/>
                  </a:lnTo>
                  <a:lnTo>
                    <a:pt x="78092" y="15278"/>
                  </a:lnTo>
                  <a:lnTo>
                    <a:pt x="78600" y="15430"/>
                  </a:lnTo>
                  <a:lnTo>
                    <a:pt x="79108" y="15608"/>
                  </a:lnTo>
                  <a:lnTo>
                    <a:pt x="79375" y="14820"/>
                  </a:lnTo>
                  <a:close/>
                </a:path>
                <a:path w="105409" h="161925">
                  <a:moveTo>
                    <a:pt x="79413" y="2057"/>
                  </a:moveTo>
                  <a:lnTo>
                    <a:pt x="78905" y="1879"/>
                  </a:lnTo>
                  <a:lnTo>
                    <a:pt x="78397" y="1714"/>
                  </a:lnTo>
                  <a:lnTo>
                    <a:pt x="78143" y="2514"/>
                  </a:lnTo>
                  <a:lnTo>
                    <a:pt x="78638" y="2679"/>
                  </a:lnTo>
                  <a:lnTo>
                    <a:pt x="79146" y="2832"/>
                  </a:lnTo>
                  <a:lnTo>
                    <a:pt x="79413" y="2057"/>
                  </a:lnTo>
                  <a:close/>
                </a:path>
                <a:path w="105409" h="161925">
                  <a:moveTo>
                    <a:pt x="80797" y="78828"/>
                  </a:moveTo>
                  <a:lnTo>
                    <a:pt x="79540" y="77190"/>
                  </a:lnTo>
                  <a:lnTo>
                    <a:pt x="79044" y="78143"/>
                  </a:lnTo>
                  <a:lnTo>
                    <a:pt x="78930" y="78498"/>
                  </a:lnTo>
                  <a:lnTo>
                    <a:pt x="79260" y="78714"/>
                  </a:lnTo>
                  <a:lnTo>
                    <a:pt x="79552" y="78740"/>
                  </a:lnTo>
                  <a:lnTo>
                    <a:pt x="80797" y="78828"/>
                  </a:lnTo>
                  <a:close/>
                </a:path>
                <a:path w="105409" h="161925">
                  <a:moveTo>
                    <a:pt x="81254" y="94145"/>
                  </a:moveTo>
                  <a:lnTo>
                    <a:pt x="80746" y="93992"/>
                  </a:lnTo>
                  <a:lnTo>
                    <a:pt x="80238" y="93814"/>
                  </a:lnTo>
                  <a:lnTo>
                    <a:pt x="79984" y="94615"/>
                  </a:lnTo>
                  <a:lnTo>
                    <a:pt x="80492" y="94767"/>
                  </a:lnTo>
                  <a:lnTo>
                    <a:pt x="81000" y="94945"/>
                  </a:lnTo>
                  <a:lnTo>
                    <a:pt x="81254" y="94145"/>
                  </a:lnTo>
                  <a:close/>
                </a:path>
                <a:path w="105409" h="161925">
                  <a:moveTo>
                    <a:pt x="81407" y="8686"/>
                  </a:moveTo>
                  <a:lnTo>
                    <a:pt x="80899" y="8509"/>
                  </a:lnTo>
                  <a:lnTo>
                    <a:pt x="80378" y="8343"/>
                  </a:lnTo>
                  <a:lnTo>
                    <a:pt x="80124" y="9144"/>
                  </a:lnTo>
                  <a:lnTo>
                    <a:pt x="80632" y="9309"/>
                  </a:lnTo>
                  <a:lnTo>
                    <a:pt x="81140" y="9486"/>
                  </a:lnTo>
                  <a:lnTo>
                    <a:pt x="81407" y="8686"/>
                  </a:lnTo>
                  <a:close/>
                </a:path>
                <a:path w="105409" h="161925">
                  <a:moveTo>
                    <a:pt x="81419" y="107111"/>
                  </a:moveTo>
                  <a:lnTo>
                    <a:pt x="80797" y="107035"/>
                  </a:lnTo>
                  <a:lnTo>
                    <a:pt x="80200" y="106870"/>
                  </a:lnTo>
                  <a:lnTo>
                    <a:pt x="80048" y="107797"/>
                  </a:lnTo>
                  <a:lnTo>
                    <a:pt x="80657" y="107873"/>
                  </a:lnTo>
                  <a:lnTo>
                    <a:pt x="81267" y="108051"/>
                  </a:lnTo>
                  <a:lnTo>
                    <a:pt x="81419" y="107111"/>
                  </a:lnTo>
                  <a:close/>
                </a:path>
                <a:path w="105409" h="161925">
                  <a:moveTo>
                    <a:pt x="81584" y="82804"/>
                  </a:moveTo>
                  <a:lnTo>
                    <a:pt x="81051" y="82638"/>
                  </a:lnTo>
                  <a:lnTo>
                    <a:pt x="80518" y="82461"/>
                  </a:lnTo>
                  <a:lnTo>
                    <a:pt x="80225" y="83388"/>
                  </a:lnTo>
                  <a:lnTo>
                    <a:pt x="80746" y="83553"/>
                  </a:lnTo>
                  <a:lnTo>
                    <a:pt x="81280" y="83743"/>
                  </a:lnTo>
                  <a:lnTo>
                    <a:pt x="81584" y="82804"/>
                  </a:lnTo>
                  <a:close/>
                </a:path>
                <a:path w="105409" h="161925">
                  <a:moveTo>
                    <a:pt x="81724" y="144068"/>
                  </a:moveTo>
                  <a:lnTo>
                    <a:pt x="81216" y="143891"/>
                  </a:lnTo>
                  <a:lnTo>
                    <a:pt x="80708" y="143725"/>
                  </a:lnTo>
                  <a:lnTo>
                    <a:pt x="80441" y="144500"/>
                  </a:lnTo>
                  <a:lnTo>
                    <a:pt x="80949" y="144678"/>
                  </a:lnTo>
                  <a:lnTo>
                    <a:pt x="81457" y="144843"/>
                  </a:lnTo>
                  <a:lnTo>
                    <a:pt x="81724" y="144068"/>
                  </a:lnTo>
                  <a:close/>
                </a:path>
                <a:path w="105409" h="161925">
                  <a:moveTo>
                    <a:pt x="82511" y="80327"/>
                  </a:moveTo>
                  <a:lnTo>
                    <a:pt x="82003" y="80162"/>
                  </a:lnTo>
                  <a:lnTo>
                    <a:pt x="81495" y="79997"/>
                  </a:lnTo>
                  <a:lnTo>
                    <a:pt x="81241" y="80784"/>
                  </a:lnTo>
                  <a:lnTo>
                    <a:pt x="81749" y="80949"/>
                  </a:lnTo>
                  <a:lnTo>
                    <a:pt x="82257" y="81114"/>
                  </a:lnTo>
                  <a:lnTo>
                    <a:pt x="82511" y="80327"/>
                  </a:lnTo>
                  <a:close/>
                </a:path>
                <a:path w="105409" h="161925">
                  <a:moveTo>
                    <a:pt x="83604" y="91782"/>
                  </a:moveTo>
                  <a:lnTo>
                    <a:pt x="83019" y="91833"/>
                  </a:lnTo>
                  <a:lnTo>
                    <a:pt x="82473" y="91871"/>
                  </a:lnTo>
                  <a:lnTo>
                    <a:pt x="82448" y="92849"/>
                  </a:lnTo>
                  <a:lnTo>
                    <a:pt x="83045" y="92786"/>
                  </a:lnTo>
                  <a:lnTo>
                    <a:pt x="83578" y="92748"/>
                  </a:lnTo>
                  <a:lnTo>
                    <a:pt x="83604" y="91782"/>
                  </a:lnTo>
                  <a:close/>
                </a:path>
                <a:path w="105409" h="161925">
                  <a:moveTo>
                    <a:pt x="83908" y="22618"/>
                  </a:moveTo>
                  <a:lnTo>
                    <a:pt x="81114" y="18364"/>
                  </a:lnTo>
                  <a:lnTo>
                    <a:pt x="80492" y="21145"/>
                  </a:lnTo>
                  <a:lnTo>
                    <a:pt x="80492" y="21323"/>
                  </a:lnTo>
                  <a:lnTo>
                    <a:pt x="80568" y="21501"/>
                  </a:lnTo>
                  <a:lnTo>
                    <a:pt x="80695" y="21653"/>
                  </a:lnTo>
                  <a:lnTo>
                    <a:pt x="79133" y="21920"/>
                  </a:lnTo>
                  <a:lnTo>
                    <a:pt x="81165" y="23596"/>
                  </a:lnTo>
                  <a:lnTo>
                    <a:pt x="80962" y="21844"/>
                  </a:lnTo>
                  <a:lnTo>
                    <a:pt x="83908" y="22618"/>
                  </a:lnTo>
                  <a:close/>
                </a:path>
                <a:path w="105409" h="161925">
                  <a:moveTo>
                    <a:pt x="84569" y="101358"/>
                  </a:moveTo>
                  <a:lnTo>
                    <a:pt x="84074" y="101206"/>
                  </a:lnTo>
                  <a:lnTo>
                    <a:pt x="83566" y="101028"/>
                  </a:lnTo>
                  <a:lnTo>
                    <a:pt x="83299" y="101828"/>
                  </a:lnTo>
                  <a:lnTo>
                    <a:pt x="83807" y="101981"/>
                  </a:lnTo>
                  <a:lnTo>
                    <a:pt x="84315" y="102158"/>
                  </a:lnTo>
                  <a:lnTo>
                    <a:pt x="84569" y="101358"/>
                  </a:lnTo>
                  <a:close/>
                </a:path>
                <a:path w="105409" h="161925">
                  <a:moveTo>
                    <a:pt x="84696" y="14439"/>
                  </a:moveTo>
                  <a:lnTo>
                    <a:pt x="84429" y="13830"/>
                  </a:lnTo>
                  <a:lnTo>
                    <a:pt x="84175" y="13347"/>
                  </a:lnTo>
                  <a:lnTo>
                    <a:pt x="83235" y="13525"/>
                  </a:lnTo>
                  <a:lnTo>
                    <a:pt x="83502" y="14147"/>
                  </a:lnTo>
                  <a:lnTo>
                    <a:pt x="83756" y="14617"/>
                  </a:lnTo>
                  <a:lnTo>
                    <a:pt x="84696" y="14439"/>
                  </a:lnTo>
                  <a:close/>
                </a:path>
                <a:path w="105409" h="161925">
                  <a:moveTo>
                    <a:pt x="84797" y="140423"/>
                  </a:moveTo>
                  <a:lnTo>
                    <a:pt x="84277" y="140246"/>
                  </a:lnTo>
                  <a:lnTo>
                    <a:pt x="83769" y="140081"/>
                  </a:lnTo>
                  <a:lnTo>
                    <a:pt x="83515" y="140855"/>
                  </a:lnTo>
                  <a:lnTo>
                    <a:pt x="84531" y="141211"/>
                  </a:lnTo>
                  <a:lnTo>
                    <a:pt x="84797" y="140423"/>
                  </a:lnTo>
                  <a:close/>
                </a:path>
                <a:path w="105409" h="161925">
                  <a:moveTo>
                    <a:pt x="85191" y="6527"/>
                  </a:moveTo>
                  <a:lnTo>
                    <a:pt x="84023" y="4889"/>
                  </a:lnTo>
                  <a:lnTo>
                    <a:pt x="83527" y="5842"/>
                  </a:lnTo>
                  <a:lnTo>
                    <a:pt x="83426" y="6159"/>
                  </a:lnTo>
                  <a:lnTo>
                    <a:pt x="83693" y="6400"/>
                  </a:lnTo>
                  <a:lnTo>
                    <a:pt x="83972" y="6438"/>
                  </a:lnTo>
                  <a:lnTo>
                    <a:pt x="85191" y="6527"/>
                  </a:lnTo>
                  <a:close/>
                </a:path>
                <a:path w="105409" h="161925">
                  <a:moveTo>
                    <a:pt x="86080" y="30454"/>
                  </a:moveTo>
                  <a:lnTo>
                    <a:pt x="84874" y="29603"/>
                  </a:lnTo>
                  <a:lnTo>
                    <a:pt x="85280" y="29184"/>
                  </a:lnTo>
                  <a:lnTo>
                    <a:pt x="85090" y="28409"/>
                  </a:lnTo>
                  <a:lnTo>
                    <a:pt x="84518" y="28257"/>
                  </a:lnTo>
                  <a:lnTo>
                    <a:pt x="83108" y="27622"/>
                  </a:lnTo>
                  <a:lnTo>
                    <a:pt x="82765" y="29933"/>
                  </a:lnTo>
                  <a:lnTo>
                    <a:pt x="84277" y="29857"/>
                  </a:lnTo>
                  <a:lnTo>
                    <a:pt x="83159" y="31305"/>
                  </a:lnTo>
                  <a:lnTo>
                    <a:pt x="86080" y="30454"/>
                  </a:lnTo>
                  <a:close/>
                </a:path>
                <a:path w="105409" h="161925">
                  <a:moveTo>
                    <a:pt x="86766" y="85001"/>
                  </a:moveTo>
                  <a:lnTo>
                    <a:pt x="83616" y="83934"/>
                  </a:lnTo>
                  <a:lnTo>
                    <a:pt x="84747" y="85420"/>
                  </a:lnTo>
                  <a:lnTo>
                    <a:pt x="84810" y="85547"/>
                  </a:lnTo>
                  <a:lnTo>
                    <a:pt x="84937" y="85623"/>
                  </a:lnTo>
                  <a:lnTo>
                    <a:pt x="85090" y="85636"/>
                  </a:lnTo>
                  <a:lnTo>
                    <a:pt x="86766" y="85001"/>
                  </a:lnTo>
                  <a:close/>
                </a:path>
                <a:path w="105409" h="161925">
                  <a:moveTo>
                    <a:pt x="87007" y="94869"/>
                  </a:moveTo>
                  <a:lnTo>
                    <a:pt x="86487" y="94691"/>
                  </a:lnTo>
                  <a:lnTo>
                    <a:pt x="85852" y="94513"/>
                  </a:lnTo>
                  <a:lnTo>
                    <a:pt x="85801" y="95465"/>
                  </a:lnTo>
                  <a:lnTo>
                    <a:pt x="86309" y="95643"/>
                  </a:lnTo>
                  <a:lnTo>
                    <a:pt x="86944" y="95821"/>
                  </a:lnTo>
                  <a:lnTo>
                    <a:pt x="87007" y="94869"/>
                  </a:lnTo>
                  <a:close/>
                </a:path>
                <a:path w="105409" h="161925">
                  <a:moveTo>
                    <a:pt x="87503" y="88099"/>
                  </a:moveTo>
                  <a:lnTo>
                    <a:pt x="86995" y="87947"/>
                  </a:lnTo>
                  <a:lnTo>
                    <a:pt x="86487" y="87769"/>
                  </a:lnTo>
                  <a:lnTo>
                    <a:pt x="86233" y="88569"/>
                  </a:lnTo>
                  <a:lnTo>
                    <a:pt x="86741" y="88722"/>
                  </a:lnTo>
                  <a:lnTo>
                    <a:pt x="87249" y="88900"/>
                  </a:lnTo>
                  <a:lnTo>
                    <a:pt x="87503" y="88099"/>
                  </a:lnTo>
                  <a:close/>
                </a:path>
                <a:path w="105409" h="161925">
                  <a:moveTo>
                    <a:pt x="88773" y="134048"/>
                  </a:moveTo>
                  <a:lnTo>
                    <a:pt x="88252" y="133870"/>
                  </a:lnTo>
                  <a:lnTo>
                    <a:pt x="87744" y="133692"/>
                  </a:lnTo>
                  <a:lnTo>
                    <a:pt x="87490" y="134480"/>
                  </a:lnTo>
                  <a:lnTo>
                    <a:pt x="88506" y="134835"/>
                  </a:lnTo>
                  <a:lnTo>
                    <a:pt x="88773" y="134048"/>
                  </a:lnTo>
                  <a:close/>
                </a:path>
                <a:path w="105409" h="161925">
                  <a:moveTo>
                    <a:pt x="89509" y="92100"/>
                  </a:moveTo>
                  <a:lnTo>
                    <a:pt x="89001" y="91935"/>
                  </a:lnTo>
                  <a:lnTo>
                    <a:pt x="88493" y="91757"/>
                  </a:lnTo>
                  <a:lnTo>
                    <a:pt x="88226" y="92557"/>
                  </a:lnTo>
                  <a:lnTo>
                    <a:pt x="88734" y="92722"/>
                  </a:lnTo>
                  <a:lnTo>
                    <a:pt x="89255" y="92875"/>
                  </a:lnTo>
                  <a:lnTo>
                    <a:pt x="89509" y="92100"/>
                  </a:lnTo>
                  <a:close/>
                </a:path>
                <a:path w="105409" h="161925">
                  <a:moveTo>
                    <a:pt x="89916" y="129260"/>
                  </a:moveTo>
                  <a:lnTo>
                    <a:pt x="89319" y="129324"/>
                  </a:lnTo>
                  <a:lnTo>
                    <a:pt x="88785" y="129362"/>
                  </a:lnTo>
                  <a:lnTo>
                    <a:pt x="88760" y="130340"/>
                  </a:lnTo>
                  <a:lnTo>
                    <a:pt x="89357" y="130263"/>
                  </a:lnTo>
                  <a:lnTo>
                    <a:pt x="89890" y="130238"/>
                  </a:lnTo>
                  <a:lnTo>
                    <a:pt x="89916" y="129260"/>
                  </a:lnTo>
                  <a:close/>
                </a:path>
                <a:path w="105409" h="161925">
                  <a:moveTo>
                    <a:pt x="90551" y="95745"/>
                  </a:moveTo>
                  <a:lnTo>
                    <a:pt x="90043" y="95592"/>
                  </a:lnTo>
                  <a:lnTo>
                    <a:pt x="89535" y="95427"/>
                  </a:lnTo>
                  <a:lnTo>
                    <a:pt x="89281" y="96215"/>
                  </a:lnTo>
                  <a:lnTo>
                    <a:pt x="89789" y="96393"/>
                  </a:lnTo>
                  <a:lnTo>
                    <a:pt x="90284" y="96545"/>
                  </a:lnTo>
                  <a:lnTo>
                    <a:pt x="90551" y="95745"/>
                  </a:lnTo>
                  <a:close/>
                </a:path>
                <a:path w="105409" h="161925">
                  <a:moveTo>
                    <a:pt x="91567" y="124993"/>
                  </a:moveTo>
                  <a:lnTo>
                    <a:pt x="90957" y="124904"/>
                  </a:lnTo>
                  <a:lnTo>
                    <a:pt x="90360" y="124739"/>
                  </a:lnTo>
                  <a:lnTo>
                    <a:pt x="90208" y="125679"/>
                  </a:lnTo>
                  <a:lnTo>
                    <a:pt x="90817" y="125742"/>
                  </a:lnTo>
                  <a:lnTo>
                    <a:pt x="91414" y="125907"/>
                  </a:lnTo>
                  <a:lnTo>
                    <a:pt x="91567" y="124993"/>
                  </a:lnTo>
                  <a:close/>
                </a:path>
                <a:path w="105409" h="161925">
                  <a:moveTo>
                    <a:pt x="91909" y="99275"/>
                  </a:moveTo>
                  <a:lnTo>
                    <a:pt x="91401" y="99123"/>
                  </a:lnTo>
                  <a:lnTo>
                    <a:pt x="90893" y="98945"/>
                  </a:lnTo>
                  <a:lnTo>
                    <a:pt x="90627" y="99745"/>
                  </a:lnTo>
                  <a:lnTo>
                    <a:pt x="91147" y="99910"/>
                  </a:lnTo>
                  <a:lnTo>
                    <a:pt x="91643" y="100076"/>
                  </a:lnTo>
                  <a:lnTo>
                    <a:pt x="91909" y="99275"/>
                  </a:lnTo>
                  <a:close/>
                </a:path>
                <a:path w="105409" h="161925">
                  <a:moveTo>
                    <a:pt x="92303" y="122161"/>
                  </a:moveTo>
                  <a:lnTo>
                    <a:pt x="91287" y="121818"/>
                  </a:lnTo>
                  <a:lnTo>
                    <a:pt x="91020" y="122605"/>
                  </a:lnTo>
                  <a:lnTo>
                    <a:pt x="91528" y="122783"/>
                  </a:lnTo>
                  <a:lnTo>
                    <a:pt x="92036" y="122961"/>
                  </a:lnTo>
                  <a:lnTo>
                    <a:pt x="92303" y="122161"/>
                  </a:lnTo>
                  <a:close/>
                </a:path>
                <a:path w="105409" h="161925">
                  <a:moveTo>
                    <a:pt x="92671" y="13563"/>
                  </a:moveTo>
                  <a:lnTo>
                    <a:pt x="91808" y="12674"/>
                  </a:lnTo>
                  <a:lnTo>
                    <a:pt x="91363" y="13042"/>
                  </a:lnTo>
                  <a:lnTo>
                    <a:pt x="90906" y="13449"/>
                  </a:lnTo>
                  <a:lnTo>
                    <a:pt x="91770" y="14338"/>
                  </a:lnTo>
                  <a:lnTo>
                    <a:pt x="92214" y="13957"/>
                  </a:lnTo>
                  <a:lnTo>
                    <a:pt x="92671" y="13563"/>
                  </a:lnTo>
                  <a:close/>
                </a:path>
                <a:path w="105409" h="161925">
                  <a:moveTo>
                    <a:pt x="92862" y="23317"/>
                  </a:moveTo>
                  <a:lnTo>
                    <a:pt x="92773" y="22301"/>
                  </a:lnTo>
                  <a:lnTo>
                    <a:pt x="92075" y="22567"/>
                  </a:lnTo>
                  <a:lnTo>
                    <a:pt x="91401" y="22656"/>
                  </a:lnTo>
                  <a:lnTo>
                    <a:pt x="91516" y="23672"/>
                  </a:lnTo>
                  <a:lnTo>
                    <a:pt x="92202" y="23418"/>
                  </a:lnTo>
                  <a:lnTo>
                    <a:pt x="92862" y="23317"/>
                  </a:lnTo>
                  <a:close/>
                </a:path>
                <a:path w="105409" h="161925">
                  <a:moveTo>
                    <a:pt x="92951" y="104546"/>
                  </a:moveTo>
                  <a:lnTo>
                    <a:pt x="92443" y="104394"/>
                  </a:lnTo>
                  <a:lnTo>
                    <a:pt x="91935" y="104216"/>
                  </a:lnTo>
                  <a:lnTo>
                    <a:pt x="91668" y="105016"/>
                  </a:lnTo>
                  <a:lnTo>
                    <a:pt x="92189" y="105181"/>
                  </a:lnTo>
                  <a:lnTo>
                    <a:pt x="92697" y="105346"/>
                  </a:lnTo>
                  <a:lnTo>
                    <a:pt x="92951" y="104546"/>
                  </a:lnTo>
                  <a:close/>
                </a:path>
                <a:path w="105409" h="161925">
                  <a:moveTo>
                    <a:pt x="93052" y="117487"/>
                  </a:moveTo>
                  <a:lnTo>
                    <a:pt x="92544" y="117335"/>
                  </a:lnTo>
                  <a:lnTo>
                    <a:pt x="92036" y="117157"/>
                  </a:lnTo>
                  <a:lnTo>
                    <a:pt x="91770" y="117944"/>
                  </a:lnTo>
                  <a:lnTo>
                    <a:pt x="92278" y="118122"/>
                  </a:lnTo>
                  <a:lnTo>
                    <a:pt x="92786" y="118275"/>
                  </a:lnTo>
                  <a:lnTo>
                    <a:pt x="93052" y="117487"/>
                  </a:lnTo>
                  <a:close/>
                </a:path>
                <a:path w="105409" h="161925">
                  <a:moveTo>
                    <a:pt x="93357" y="108940"/>
                  </a:moveTo>
                  <a:lnTo>
                    <a:pt x="92849" y="108775"/>
                  </a:lnTo>
                  <a:lnTo>
                    <a:pt x="92341" y="108610"/>
                  </a:lnTo>
                  <a:lnTo>
                    <a:pt x="92075" y="109397"/>
                  </a:lnTo>
                  <a:lnTo>
                    <a:pt x="92595" y="109575"/>
                  </a:lnTo>
                  <a:lnTo>
                    <a:pt x="93103" y="109728"/>
                  </a:lnTo>
                  <a:lnTo>
                    <a:pt x="93357" y="108940"/>
                  </a:lnTo>
                  <a:close/>
                </a:path>
                <a:path w="105409" h="161925">
                  <a:moveTo>
                    <a:pt x="93408" y="113220"/>
                  </a:moveTo>
                  <a:lnTo>
                    <a:pt x="92887" y="113055"/>
                  </a:lnTo>
                  <a:lnTo>
                    <a:pt x="92392" y="112890"/>
                  </a:lnTo>
                  <a:lnTo>
                    <a:pt x="92125" y="113677"/>
                  </a:lnTo>
                  <a:lnTo>
                    <a:pt x="92633" y="113855"/>
                  </a:lnTo>
                  <a:lnTo>
                    <a:pt x="93141" y="114020"/>
                  </a:lnTo>
                  <a:lnTo>
                    <a:pt x="93408" y="113220"/>
                  </a:lnTo>
                  <a:close/>
                </a:path>
                <a:path w="105409" h="161925">
                  <a:moveTo>
                    <a:pt x="100545" y="12852"/>
                  </a:moveTo>
                  <a:lnTo>
                    <a:pt x="100037" y="12674"/>
                  </a:lnTo>
                  <a:lnTo>
                    <a:pt x="99529" y="12509"/>
                  </a:lnTo>
                  <a:lnTo>
                    <a:pt x="99275" y="13309"/>
                  </a:lnTo>
                  <a:lnTo>
                    <a:pt x="99783" y="13462"/>
                  </a:lnTo>
                  <a:lnTo>
                    <a:pt x="100291" y="13652"/>
                  </a:lnTo>
                  <a:lnTo>
                    <a:pt x="100545" y="12852"/>
                  </a:lnTo>
                  <a:close/>
                </a:path>
                <a:path w="105409" h="161925">
                  <a:moveTo>
                    <a:pt x="104787" y="17653"/>
                  </a:moveTo>
                  <a:lnTo>
                    <a:pt x="104228" y="17475"/>
                  </a:lnTo>
                  <a:lnTo>
                    <a:pt x="103670" y="17284"/>
                  </a:lnTo>
                  <a:lnTo>
                    <a:pt x="103289" y="18427"/>
                  </a:lnTo>
                  <a:lnTo>
                    <a:pt x="103847" y="18618"/>
                  </a:lnTo>
                  <a:lnTo>
                    <a:pt x="104406" y="18808"/>
                  </a:lnTo>
                  <a:lnTo>
                    <a:pt x="104787" y="17653"/>
                  </a:lnTo>
                  <a:close/>
                </a:path>
              </a:pathLst>
            </a:custGeom>
            <a:solidFill>
              <a:srgbClr val="F25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0094544" y="7679143"/>
              <a:ext cx="52705" cy="91440"/>
            </a:xfrm>
            <a:custGeom>
              <a:avLst/>
              <a:gdLst/>
              <a:ahLst/>
              <a:cxnLst/>
              <a:rect l="l" t="t" r="r" b="b"/>
              <a:pathLst>
                <a:path w="52704" h="91440">
                  <a:moveTo>
                    <a:pt x="1346" y="79667"/>
                  </a:moveTo>
                  <a:lnTo>
                    <a:pt x="355" y="79336"/>
                  </a:lnTo>
                  <a:lnTo>
                    <a:pt x="190" y="79883"/>
                  </a:lnTo>
                  <a:lnTo>
                    <a:pt x="0" y="80429"/>
                  </a:lnTo>
                  <a:lnTo>
                    <a:pt x="977" y="80759"/>
                  </a:lnTo>
                  <a:lnTo>
                    <a:pt x="1155" y="80213"/>
                  </a:lnTo>
                  <a:lnTo>
                    <a:pt x="1346" y="79667"/>
                  </a:lnTo>
                  <a:close/>
                </a:path>
                <a:path w="52704" h="91440">
                  <a:moveTo>
                    <a:pt x="3009" y="32308"/>
                  </a:moveTo>
                  <a:lnTo>
                    <a:pt x="2501" y="32143"/>
                  </a:lnTo>
                  <a:lnTo>
                    <a:pt x="1993" y="31965"/>
                  </a:lnTo>
                  <a:lnTo>
                    <a:pt x="1727" y="32753"/>
                  </a:lnTo>
                  <a:lnTo>
                    <a:pt x="2235" y="32931"/>
                  </a:lnTo>
                  <a:lnTo>
                    <a:pt x="2743" y="33096"/>
                  </a:lnTo>
                  <a:lnTo>
                    <a:pt x="3009" y="32308"/>
                  </a:lnTo>
                  <a:close/>
                </a:path>
                <a:path w="52704" h="91440">
                  <a:moveTo>
                    <a:pt x="4838" y="12357"/>
                  </a:moveTo>
                  <a:lnTo>
                    <a:pt x="4330" y="12179"/>
                  </a:lnTo>
                  <a:lnTo>
                    <a:pt x="3822" y="12014"/>
                  </a:lnTo>
                  <a:lnTo>
                    <a:pt x="3556" y="12814"/>
                  </a:lnTo>
                  <a:lnTo>
                    <a:pt x="4064" y="12966"/>
                  </a:lnTo>
                  <a:lnTo>
                    <a:pt x="4572" y="13144"/>
                  </a:lnTo>
                  <a:lnTo>
                    <a:pt x="4838" y="12357"/>
                  </a:lnTo>
                  <a:close/>
                </a:path>
                <a:path w="52704" h="91440">
                  <a:moveTo>
                    <a:pt x="5359" y="71716"/>
                  </a:moveTo>
                  <a:lnTo>
                    <a:pt x="2806" y="74307"/>
                  </a:lnTo>
                  <a:lnTo>
                    <a:pt x="1485" y="72986"/>
                  </a:lnTo>
                  <a:lnTo>
                    <a:pt x="1231" y="75425"/>
                  </a:lnTo>
                  <a:lnTo>
                    <a:pt x="2730" y="74714"/>
                  </a:lnTo>
                  <a:lnTo>
                    <a:pt x="4673" y="77508"/>
                  </a:lnTo>
                  <a:lnTo>
                    <a:pt x="5359" y="71716"/>
                  </a:lnTo>
                  <a:close/>
                </a:path>
                <a:path w="52704" h="91440">
                  <a:moveTo>
                    <a:pt x="5943" y="23647"/>
                  </a:moveTo>
                  <a:lnTo>
                    <a:pt x="4838" y="23279"/>
                  </a:lnTo>
                  <a:lnTo>
                    <a:pt x="4165" y="23063"/>
                  </a:lnTo>
                  <a:lnTo>
                    <a:pt x="3721" y="23647"/>
                  </a:lnTo>
                  <a:lnTo>
                    <a:pt x="3759" y="24206"/>
                  </a:lnTo>
                  <a:lnTo>
                    <a:pt x="2540" y="24384"/>
                  </a:lnTo>
                  <a:lnTo>
                    <a:pt x="3479" y="25768"/>
                  </a:lnTo>
                  <a:lnTo>
                    <a:pt x="4165" y="24803"/>
                  </a:lnTo>
                  <a:lnTo>
                    <a:pt x="5194" y="25374"/>
                  </a:lnTo>
                  <a:lnTo>
                    <a:pt x="5943" y="23647"/>
                  </a:lnTo>
                  <a:close/>
                </a:path>
                <a:path w="52704" h="91440">
                  <a:moveTo>
                    <a:pt x="6438" y="6896"/>
                  </a:moveTo>
                  <a:lnTo>
                    <a:pt x="5930" y="6743"/>
                  </a:lnTo>
                  <a:lnTo>
                    <a:pt x="5422" y="6565"/>
                  </a:lnTo>
                  <a:lnTo>
                    <a:pt x="5168" y="7353"/>
                  </a:lnTo>
                  <a:lnTo>
                    <a:pt x="5664" y="7518"/>
                  </a:lnTo>
                  <a:lnTo>
                    <a:pt x="6184" y="7696"/>
                  </a:lnTo>
                  <a:lnTo>
                    <a:pt x="6438" y="6896"/>
                  </a:lnTo>
                  <a:close/>
                </a:path>
                <a:path w="52704" h="91440">
                  <a:moveTo>
                    <a:pt x="6591" y="20129"/>
                  </a:moveTo>
                  <a:lnTo>
                    <a:pt x="6083" y="19812"/>
                  </a:lnTo>
                  <a:lnTo>
                    <a:pt x="5511" y="19481"/>
                  </a:lnTo>
                  <a:lnTo>
                    <a:pt x="4876" y="20434"/>
                  </a:lnTo>
                  <a:lnTo>
                    <a:pt x="5575" y="20713"/>
                  </a:lnTo>
                  <a:lnTo>
                    <a:pt x="6108" y="20891"/>
                  </a:lnTo>
                  <a:lnTo>
                    <a:pt x="6591" y="20129"/>
                  </a:lnTo>
                  <a:close/>
                </a:path>
                <a:path w="52704" h="91440">
                  <a:moveTo>
                    <a:pt x="8153" y="83540"/>
                  </a:moveTo>
                  <a:lnTo>
                    <a:pt x="7645" y="83337"/>
                  </a:lnTo>
                  <a:lnTo>
                    <a:pt x="6870" y="83121"/>
                  </a:lnTo>
                  <a:lnTo>
                    <a:pt x="6515" y="84480"/>
                  </a:lnTo>
                  <a:lnTo>
                    <a:pt x="7467" y="84226"/>
                  </a:lnTo>
                  <a:lnTo>
                    <a:pt x="7899" y="84124"/>
                  </a:lnTo>
                  <a:lnTo>
                    <a:pt x="8153" y="83540"/>
                  </a:lnTo>
                  <a:close/>
                </a:path>
                <a:path w="52704" h="91440">
                  <a:moveTo>
                    <a:pt x="10160" y="54914"/>
                  </a:moveTo>
                  <a:lnTo>
                    <a:pt x="9969" y="53390"/>
                  </a:lnTo>
                  <a:lnTo>
                    <a:pt x="9918" y="52997"/>
                  </a:lnTo>
                  <a:lnTo>
                    <a:pt x="9334" y="52946"/>
                  </a:lnTo>
                  <a:lnTo>
                    <a:pt x="9182" y="53289"/>
                  </a:lnTo>
                  <a:lnTo>
                    <a:pt x="7620" y="53721"/>
                  </a:lnTo>
                  <a:lnTo>
                    <a:pt x="10160" y="54914"/>
                  </a:lnTo>
                  <a:close/>
                </a:path>
                <a:path w="52704" h="91440">
                  <a:moveTo>
                    <a:pt x="10693" y="72021"/>
                  </a:moveTo>
                  <a:lnTo>
                    <a:pt x="10071" y="71958"/>
                  </a:lnTo>
                  <a:lnTo>
                    <a:pt x="10185" y="71577"/>
                  </a:lnTo>
                  <a:lnTo>
                    <a:pt x="9779" y="71488"/>
                  </a:lnTo>
                  <a:lnTo>
                    <a:pt x="9575" y="71285"/>
                  </a:lnTo>
                  <a:lnTo>
                    <a:pt x="9080" y="69811"/>
                  </a:lnTo>
                  <a:lnTo>
                    <a:pt x="8153" y="71551"/>
                  </a:lnTo>
                  <a:lnTo>
                    <a:pt x="9169" y="72034"/>
                  </a:lnTo>
                  <a:lnTo>
                    <a:pt x="8902" y="72529"/>
                  </a:lnTo>
                  <a:lnTo>
                    <a:pt x="9613" y="72694"/>
                  </a:lnTo>
                  <a:lnTo>
                    <a:pt x="9944" y="72796"/>
                  </a:lnTo>
                  <a:lnTo>
                    <a:pt x="10566" y="72974"/>
                  </a:lnTo>
                  <a:lnTo>
                    <a:pt x="10693" y="72021"/>
                  </a:lnTo>
                  <a:close/>
                </a:path>
                <a:path w="52704" h="91440">
                  <a:moveTo>
                    <a:pt x="11188" y="87693"/>
                  </a:moveTo>
                  <a:lnTo>
                    <a:pt x="10642" y="87515"/>
                  </a:lnTo>
                  <a:lnTo>
                    <a:pt x="10109" y="87325"/>
                  </a:lnTo>
                  <a:lnTo>
                    <a:pt x="9779" y="88315"/>
                  </a:lnTo>
                  <a:lnTo>
                    <a:pt x="10858" y="88658"/>
                  </a:lnTo>
                  <a:lnTo>
                    <a:pt x="11188" y="87693"/>
                  </a:lnTo>
                  <a:close/>
                </a:path>
                <a:path w="52704" h="91440">
                  <a:moveTo>
                    <a:pt x="11353" y="65773"/>
                  </a:moveTo>
                  <a:lnTo>
                    <a:pt x="5118" y="63690"/>
                  </a:lnTo>
                  <a:lnTo>
                    <a:pt x="7048" y="67221"/>
                  </a:lnTo>
                  <a:lnTo>
                    <a:pt x="7061" y="67513"/>
                  </a:lnTo>
                  <a:lnTo>
                    <a:pt x="7518" y="67652"/>
                  </a:lnTo>
                  <a:lnTo>
                    <a:pt x="7696" y="67437"/>
                  </a:lnTo>
                  <a:lnTo>
                    <a:pt x="11353" y="65773"/>
                  </a:lnTo>
                  <a:close/>
                </a:path>
                <a:path w="52704" h="91440">
                  <a:moveTo>
                    <a:pt x="12712" y="83375"/>
                  </a:moveTo>
                  <a:lnTo>
                    <a:pt x="12674" y="83007"/>
                  </a:lnTo>
                  <a:lnTo>
                    <a:pt x="12369" y="82905"/>
                  </a:lnTo>
                  <a:lnTo>
                    <a:pt x="11303" y="82727"/>
                  </a:lnTo>
                  <a:lnTo>
                    <a:pt x="11925" y="84658"/>
                  </a:lnTo>
                  <a:lnTo>
                    <a:pt x="12573" y="83629"/>
                  </a:lnTo>
                  <a:lnTo>
                    <a:pt x="12712" y="83375"/>
                  </a:lnTo>
                  <a:close/>
                </a:path>
                <a:path w="52704" h="91440">
                  <a:moveTo>
                    <a:pt x="13423" y="80810"/>
                  </a:moveTo>
                  <a:lnTo>
                    <a:pt x="12484" y="81064"/>
                  </a:lnTo>
                  <a:lnTo>
                    <a:pt x="12039" y="81153"/>
                  </a:lnTo>
                  <a:lnTo>
                    <a:pt x="11785" y="81749"/>
                  </a:lnTo>
                  <a:lnTo>
                    <a:pt x="12293" y="81953"/>
                  </a:lnTo>
                  <a:lnTo>
                    <a:pt x="13081" y="82169"/>
                  </a:lnTo>
                  <a:lnTo>
                    <a:pt x="13423" y="80810"/>
                  </a:lnTo>
                  <a:close/>
                </a:path>
                <a:path w="52704" h="91440">
                  <a:moveTo>
                    <a:pt x="13525" y="5638"/>
                  </a:moveTo>
                  <a:lnTo>
                    <a:pt x="12357" y="3987"/>
                  </a:lnTo>
                  <a:lnTo>
                    <a:pt x="11861" y="4965"/>
                  </a:lnTo>
                  <a:lnTo>
                    <a:pt x="11760" y="5257"/>
                  </a:lnTo>
                  <a:lnTo>
                    <a:pt x="12039" y="5499"/>
                  </a:lnTo>
                  <a:lnTo>
                    <a:pt x="12306" y="5537"/>
                  </a:lnTo>
                  <a:lnTo>
                    <a:pt x="13525" y="5638"/>
                  </a:lnTo>
                  <a:close/>
                </a:path>
                <a:path w="52704" h="91440">
                  <a:moveTo>
                    <a:pt x="13550" y="89636"/>
                  </a:moveTo>
                  <a:lnTo>
                    <a:pt x="13360" y="89242"/>
                  </a:lnTo>
                  <a:lnTo>
                    <a:pt x="13106" y="89128"/>
                  </a:lnTo>
                  <a:lnTo>
                    <a:pt x="11963" y="88950"/>
                  </a:lnTo>
                  <a:lnTo>
                    <a:pt x="12941" y="90932"/>
                  </a:lnTo>
                  <a:lnTo>
                    <a:pt x="13487" y="89903"/>
                  </a:lnTo>
                  <a:lnTo>
                    <a:pt x="13550" y="89636"/>
                  </a:lnTo>
                  <a:close/>
                </a:path>
                <a:path w="52704" h="91440">
                  <a:moveTo>
                    <a:pt x="14693" y="86779"/>
                  </a:moveTo>
                  <a:lnTo>
                    <a:pt x="14528" y="85534"/>
                  </a:lnTo>
                  <a:lnTo>
                    <a:pt x="13792" y="85940"/>
                  </a:lnTo>
                  <a:lnTo>
                    <a:pt x="13665" y="85902"/>
                  </a:lnTo>
                  <a:lnTo>
                    <a:pt x="12890" y="85966"/>
                  </a:lnTo>
                  <a:lnTo>
                    <a:pt x="13284" y="86995"/>
                  </a:lnTo>
                  <a:lnTo>
                    <a:pt x="13931" y="86804"/>
                  </a:lnTo>
                  <a:lnTo>
                    <a:pt x="14693" y="86779"/>
                  </a:lnTo>
                  <a:close/>
                </a:path>
                <a:path w="52704" h="91440">
                  <a:moveTo>
                    <a:pt x="14960" y="45199"/>
                  </a:moveTo>
                  <a:lnTo>
                    <a:pt x="14058" y="44030"/>
                  </a:lnTo>
                  <a:lnTo>
                    <a:pt x="13563" y="44437"/>
                  </a:lnTo>
                  <a:lnTo>
                    <a:pt x="13131" y="44856"/>
                  </a:lnTo>
                  <a:lnTo>
                    <a:pt x="14033" y="46037"/>
                  </a:lnTo>
                  <a:lnTo>
                    <a:pt x="14528" y="45618"/>
                  </a:lnTo>
                  <a:lnTo>
                    <a:pt x="14960" y="45199"/>
                  </a:lnTo>
                  <a:close/>
                </a:path>
                <a:path w="52704" h="91440">
                  <a:moveTo>
                    <a:pt x="15341" y="79425"/>
                  </a:moveTo>
                  <a:lnTo>
                    <a:pt x="15176" y="78181"/>
                  </a:lnTo>
                  <a:lnTo>
                    <a:pt x="14439" y="78600"/>
                  </a:lnTo>
                  <a:lnTo>
                    <a:pt x="13589" y="78384"/>
                  </a:lnTo>
                  <a:lnTo>
                    <a:pt x="13804" y="79667"/>
                  </a:lnTo>
                  <a:lnTo>
                    <a:pt x="14566" y="79451"/>
                  </a:lnTo>
                  <a:lnTo>
                    <a:pt x="15341" y="79425"/>
                  </a:lnTo>
                  <a:close/>
                </a:path>
                <a:path w="52704" h="91440">
                  <a:moveTo>
                    <a:pt x="15595" y="342"/>
                  </a:moveTo>
                  <a:lnTo>
                    <a:pt x="15087" y="165"/>
                  </a:lnTo>
                  <a:lnTo>
                    <a:pt x="14566" y="0"/>
                  </a:lnTo>
                  <a:lnTo>
                    <a:pt x="14312" y="800"/>
                  </a:lnTo>
                  <a:lnTo>
                    <a:pt x="14820" y="965"/>
                  </a:lnTo>
                  <a:lnTo>
                    <a:pt x="15328" y="1143"/>
                  </a:lnTo>
                  <a:lnTo>
                    <a:pt x="15595" y="342"/>
                  </a:lnTo>
                  <a:close/>
                </a:path>
                <a:path w="52704" h="91440">
                  <a:moveTo>
                    <a:pt x="15773" y="35661"/>
                  </a:moveTo>
                  <a:lnTo>
                    <a:pt x="14160" y="35140"/>
                  </a:lnTo>
                  <a:lnTo>
                    <a:pt x="14224" y="36474"/>
                  </a:lnTo>
                  <a:lnTo>
                    <a:pt x="11607" y="37211"/>
                  </a:lnTo>
                  <a:lnTo>
                    <a:pt x="15062" y="39611"/>
                  </a:lnTo>
                  <a:lnTo>
                    <a:pt x="15151" y="37122"/>
                  </a:lnTo>
                  <a:lnTo>
                    <a:pt x="15049" y="36817"/>
                  </a:lnTo>
                  <a:lnTo>
                    <a:pt x="14909" y="36715"/>
                  </a:lnTo>
                  <a:lnTo>
                    <a:pt x="15773" y="35661"/>
                  </a:lnTo>
                  <a:close/>
                </a:path>
                <a:path w="52704" h="91440">
                  <a:moveTo>
                    <a:pt x="17157" y="66802"/>
                  </a:moveTo>
                  <a:lnTo>
                    <a:pt x="17030" y="66090"/>
                  </a:lnTo>
                  <a:lnTo>
                    <a:pt x="16510" y="66179"/>
                  </a:lnTo>
                  <a:lnTo>
                    <a:pt x="15735" y="65379"/>
                  </a:lnTo>
                  <a:lnTo>
                    <a:pt x="14211" y="66725"/>
                  </a:lnTo>
                  <a:lnTo>
                    <a:pt x="15151" y="67513"/>
                  </a:lnTo>
                  <a:lnTo>
                    <a:pt x="15633" y="67983"/>
                  </a:lnTo>
                  <a:lnTo>
                    <a:pt x="16560" y="67589"/>
                  </a:lnTo>
                  <a:lnTo>
                    <a:pt x="16738" y="66979"/>
                  </a:lnTo>
                  <a:lnTo>
                    <a:pt x="17157" y="66802"/>
                  </a:lnTo>
                  <a:close/>
                </a:path>
                <a:path w="52704" h="91440">
                  <a:moveTo>
                    <a:pt x="17208" y="30784"/>
                  </a:moveTo>
                  <a:lnTo>
                    <a:pt x="16916" y="30454"/>
                  </a:lnTo>
                  <a:lnTo>
                    <a:pt x="16306" y="29679"/>
                  </a:lnTo>
                  <a:lnTo>
                    <a:pt x="15773" y="30988"/>
                  </a:lnTo>
                  <a:lnTo>
                    <a:pt x="16535" y="31280"/>
                  </a:lnTo>
                  <a:lnTo>
                    <a:pt x="17056" y="31419"/>
                  </a:lnTo>
                  <a:lnTo>
                    <a:pt x="17208" y="30784"/>
                  </a:lnTo>
                  <a:close/>
                </a:path>
                <a:path w="52704" h="91440">
                  <a:moveTo>
                    <a:pt x="17653" y="25539"/>
                  </a:moveTo>
                  <a:lnTo>
                    <a:pt x="17462" y="25158"/>
                  </a:lnTo>
                  <a:lnTo>
                    <a:pt x="17195" y="25044"/>
                  </a:lnTo>
                  <a:lnTo>
                    <a:pt x="16052" y="24866"/>
                  </a:lnTo>
                  <a:lnTo>
                    <a:pt x="17043" y="26847"/>
                  </a:lnTo>
                  <a:lnTo>
                    <a:pt x="17589" y="25819"/>
                  </a:lnTo>
                  <a:lnTo>
                    <a:pt x="17653" y="25539"/>
                  </a:lnTo>
                  <a:close/>
                </a:path>
                <a:path w="52704" h="91440">
                  <a:moveTo>
                    <a:pt x="18351" y="53949"/>
                  </a:moveTo>
                  <a:lnTo>
                    <a:pt x="17843" y="53797"/>
                  </a:lnTo>
                  <a:lnTo>
                    <a:pt x="17335" y="53619"/>
                  </a:lnTo>
                  <a:lnTo>
                    <a:pt x="17068" y="54406"/>
                  </a:lnTo>
                  <a:lnTo>
                    <a:pt x="17576" y="54571"/>
                  </a:lnTo>
                  <a:lnTo>
                    <a:pt x="18084" y="54762"/>
                  </a:lnTo>
                  <a:lnTo>
                    <a:pt x="18351" y="53949"/>
                  </a:lnTo>
                  <a:close/>
                </a:path>
                <a:path w="52704" h="91440">
                  <a:moveTo>
                    <a:pt x="19227" y="81978"/>
                  </a:moveTo>
                  <a:lnTo>
                    <a:pt x="18719" y="81826"/>
                  </a:lnTo>
                  <a:lnTo>
                    <a:pt x="18351" y="81711"/>
                  </a:lnTo>
                  <a:lnTo>
                    <a:pt x="18326" y="81114"/>
                  </a:lnTo>
                  <a:lnTo>
                    <a:pt x="17818" y="80924"/>
                  </a:lnTo>
                  <a:lnTo>
                    <a:pt x="17119" y="80746"/>
                  </a:lnTo>
                  <a:lnTo>
                    <a:pt x="17170" y="81749"/>
                  </a:lnTo>
                  <a:lnTo>
                    <a:pt x="17678" y="81953"/>
                  </a:lnTo>
                  <a:lnTo>
                    <a:pt x="18072" y="82054"/>
                  </a:lnTo>
                  <a:lnTo>
                    <a:pt x="17945" y="82448"/>
                  </a:lnTo>
                  <a:lnTo>
                    <a:pt x="18453" y="82600"/>
                  </a:lnTo>
                  <a:lnTo>
                    <a:pt x="18961" y="82778"/>
                  </a:lnTo>
                  <a:lnTo>
                    <a:pt x="19227" y="81978"/>
                  </a:lnTo>
                  <a:close/>
                </a:path>
                <a:path w="52704" h="91440">
                  <a:moveTo>
                    <a:pt x="19329" y="71437"/>
                  </a:moveTo>
                  <a:lnTo>
                    <a:pt x="18948" y="71005"/>
                  </a:lnTo>
                  <a:lnTo>
                    <a:pt x="18567" y="70535"/>
                  </a:lnTo>
                  <a:lnTo>
                    <a:pt x="17653" y="71399"/>
                  </a:lnTo>
                  <a:lnTo>
                    <a:pt x="18427" y="72313"/>
                  </a:lnTo>
                  <a:lnTo>
                    <a:pt x="19329" y="71437"/>
                  </a:lnTo>
                  <a:close/>
                </a:path>
                <a:path w="52704" h="91440">
                  <a:moveTo>
                    <a:pt x="19583" y="39382"/>
                  </a:moveTo>
                  <a:lnTo>
                    <a:pt x="19088" y="39217"/>
                  </a:lnTo>
                  <a:lnTo>
                    <a:pt x="18580" y="39052"/>
                  </a:lnTo>
                  <a:lnTo>
                    <a:pt x="18313" y="39839"/>
                  </a:lnTo>
                  <a:lnTo>
                    <a:pt x="18821" y="40017"/>
                  </a:lnTo>
                  <a:lnTo>
                    <a:pt x="19329" y="40170"/>
                  </a:lnTo>
                  <a:lnTo>
                    <a:pt x="19583" y="39382"/>
                  </a:lnTo>
                  <a:close/>
                </a:path>
                <a:path w="52704" h="91440">
                  <a:moveTo>
                    <a:pt x="19939" y="69240"/>
                  </a:moveTo>
                  <a:lnTo>
                    <a:pt x="18999" y="68211"/>
                  </a:lnTo>
                  <a:lnTo>
                    <a:pt x="18542" y="68605"/>
                  </a:lnTo>
                  <a:lnTo>
                    <a:pt x="18084" y="69011"/>
                  </a:lnTo>
                  <a:lnTo>
                    <a:pt x="19011" y="70040"/>
                  </a:lnTo>
                  <a:lnTo>
                    <a:pt x="19481" y="69659"/>
                  </a:lnTo>
                  <a:lnTo>
                    <a:pt x="19939" y="69240"/>
                  </a:lnTo>
                  <a:close/>
                </a:path>
                <a:path w="52704" h="91440">
                  <a:moveTo>
                    <a:pt x="20154" y="87693"/>
                  </a:moveTo>
                  <a:lnTo>
                    <a:pt x="19608" y="87515"/>
                  </a:lnTo>
                  <a:lnTo>
                    <a:pt x="19380" y="87439"/>
                  </a:lnTo>
                  <a:lnTo>
                    <a:pt x="19710" y="86753"/>
                  </a:lnTo>
                  <a:lnTo>
                    <a:pt x="19875" y="86296"/>
                  </a:lnTo>
                  <a:lnTo>
                    <a:pt x="19215" y="86156"/>
                  </a:lnTo>
                  <a:lnTo>
                    <a:pt x="18910" y="86055"/>
                  </a:lnTo>
                  <a:lnTo>
                    <a:pt x="17475" y="86093"/>
                  </a:lnTo>
                  <a:lnTo>
                    <a:pt x="19024" y="87503"/>
                  </a:lnTo>
                  <a:lnTo>
                    <a:pt x="18757" y="88315"/>
                  </a:lnTo>
                  <a:lnTo>
                    <a:pt x="19837" y="88658"/>
                  </a:lnTo>
                  <a:lnTo>
                    <a:pt x="20154" y="87693"/>
                  </a:lnTo>
                  <a:close/>
                </a:path>
                <a:path w="52704" h="91440">
                  <a:moveTo>
                    <a:pt x="20612" y="59067"/>
                  </a:moveTo>
                  <a:lnTo>
                    <a:pt x="19646" y="58572"/>
                  </a:lnTo>
                  <a:lnTo>
                    <a:pt x="19342" y="58458"/>
                  </a:lnTo>
                  <a:lnTo>
                    <a:pt x="19100" y="58737"/>
                  </a:lnTo>
                  <a:lnTo>
                    <a:pt x="19062" y="59004"/>
                  </a:lnTo>
                  <a:lnTo>
                    <a:pt x="18961" y="60223"/>
                  </a:lnTo>
                  <a:lnTo>
                    <a:pt x="20612" y="59067"/>
                  </a:lnTo>
                  <a:close/>
                </a:path>
                <a:path w="52704" h="91440">
                  <a:moveTo>
                    <a:pt x="20993" y="76885"/>
                  </a:moveTo>
                  <a:lnTo>
                    <a:pt x="20713" y="76644"/>
                  </a:lnTo>
                  <a:lnTo>
                    <a:pt x="20447" y="76606"/>
                  </a:lnTo>
                  <a:lnTo>
                    <a:pt x="19227" y="76517"/>
                  </a:lnTo>
                  <a:lnTo>
                    <a:pt x="20396" y="78168"/>
                  </a:lnTo>
                  <a:lnTo>
                    <a:pt x="20878" y="77190"/>
                  </a:lnTo>
                  <a:lnTo>
                    <a:pt x="20993" y="76885"/>
                  </a:lnTo>
                  <a:close/>
                </a:path>
                <a:path w="52704" h="91440">
                  <a:moveTo>
                    <a:pt x="23139" y="45224"/>
                  </a:moveTo>
                  <a:lnTo>
                    <a:pt x="22593" y="44970"/>
                  </a:lnTo>
                  <a:lnTo>
                    <a:pt x="22644" y="44424"/>
                  </a:lnTo>
                  <a:lnTo>
                    <a:pt x="22136" y="44132"/>
                  </a:lnTo>
                  <a:lnTo>
                    <a:pt x="21666" y="44030"/>
                  </a:lnTo>
                  <a:lnTo>
                    <a:pt x="19837" y="43751"/>
                  </a:lnTo>
                  <a:lnTo>
                    <a:pt x="20688" y="46367"/>
                  </a:lnTo>
                  <a:lnTo>
                    <a:pt x="22161" y="45681"/>
                  </a:lnTo>
                  <a:lnTo>
                    <a:pt x="22644" y="46075"/>
                  </a:lnTo>
                  <a:lnTo>
                    <a:pt x="23139" y="45224"/>
                  </a:lnTo>
                  <a:close/>
                </a:path>
                <a:path w="52704" h="91440">
                  <a:moveTo>
                    <a:pt x="23787" y="83502"/>
                  </a:moveTo>
                  <a:lnTo>
                    <a:pt x="23317" y="83324"/>
                  </a:lnTo>
                  <a:lnTo>
                    <a:pt x="23025" y="83248"/>
                  </a:lnTo>
                  <a:lnTo>
                    <a:pt x="21691" y="83223"/>
                  </a:lnTo>
                  <a:lnTo>
                    <a:pt x="23177" y="84861"/>
                  </a:lnTo>
                  <a:lnTo>
                    <a:pt x="23647" y="83908"/>
                  </a:lnTo>
                  <a:lnTo>
                    <a:pt x="23787" y="83502"/>
                  </a:lnTo>
                  <a:close/>
                </a:path>
                <a:path w="52704" h="91440">
                  <a:moveTo>
                    <a:pt x="24587" y="85140"/>
                  </a:moveTo>
                  <a:lnTo>
                    <a:pt x="24041" y="84988"/>
                  </a:lnTo>
                  <a:lnTo>
                    <a:pt x="23507" y="84785"/>
                  </a:lnTo>
                  <a:lnTo>
                    <a:pt x="23177" y="85788"/>
                  </a:lnTo>
                  <a:lnTo>
                    <a:pt x="23723" y="85953"/>
                  </a:lnTo>
                  <a:lnTo>
                    <a:pt x="24257" y="86131"/>
                  </a:lnTo>
                  <a:lnTo>
                    <a:pt x="24587" y="85140"/>
                  </a:lnTo>
                  <a:close/>
                </a:path>
                <a:path w="52704" h="91440">
                  <a:moveTo>
                    <a:pt x="25031" y="58661"/>
                  </a:moveTo>
                  <a:lnTo>
                    <a:pt x="23634" y="58839"/>
                  </a:lnTo>
                  <a:lnTo>
                    <a:pt x="23329" y="58991"/>
                  </a:lnTo>
                  <a:lnTo>
                    <a:pt x="22745" y="59207"/>
                  </a:lnTo>
                  <a:lnTo>
                    <a:pt x="22974" y="59639"/>
                  </a:lnTo>
                  <a:lnTo>
                    <a:pt x="23558" y="60528"/>
                  </a:lnTo>
                  <a:lnTo>
                    <a:pt x="25031" y="58661"/>
                  </a:lnTo>
                  <a:close/>
                </a:path>
                <a:path w="52704" h="91440">
                  <a:moveTo>
                    <a:pt x="25666" y="75984"/>
                  </a:moveTo>
                  <a:lnTo>
                    <a:pt x="25539" y="74701"/>
                  </a:lnTo>
                  <a:lnTo>
                    <a:pt x="24587" y="75984"/>
                  </a:lnTo>
                  <a:lnTo>
                    <a:pt x="24587" y="76631"/>
                  </a:lnTo>
                  <a:lnTo>
                    <a:pt x="24714" y="77889"/>
                  </a:lnTo>
                  <a:lnTo>
                    <a:pt x="25666" y="76631"/>
                  </a:lnTo>
                  <a:lnTo>
                    <a:pt x="25666" y="75984"/>
                  </a:lnTo>
                  <a:close/>
                </a:path>
                <a:path w="52704" h="91440">
                  <a:moveTo>
                    <a:pt x="26060" y="31115"/>
                  </a:moveTo>
                  <a:lnTo>
                    <a:pt x="25831" y="30619"/>
                  </a:lnTo>
                  <a:lnTo>
                    <a:pt x="25501" y="30048"/>
                  </a:lnTo>
                  <a:lnTo>
                    <a:pt x="24790" y="30683"/>
                  </a:lnTo>
                  <a:lnTo>
                    <a:pt x="25019" y="31178"/>
                  </a:lnTo>
                  <a:lnTo>
                    <a:pt x="25349" y="31762"/>
                  </a:lnTo>
                  <a:lnTo>
                    <a:pt x="26060" y="31115"/>
                  </a:lnTo>
                  <a:close/>
                </a:path>
                <a:path w="52704" h="91440">
                  <a:moveTo>
                    <a:pt x="26517" y="79222"/>
                  </a:moveTo>
                  <a:lnTo>
                    <a:pt x="26009" y="79057"/>
                  </a:lnTo>
                  <a:lnTo>
                    <a:pt x="25501" y="78892"/>
                  </a:lnTo>
                  <a:lnTo>
                    <a:pt x="25234" y="79679"/>
                  </a:lnTo>
                  <a:lnTo>
                    <a:pt x="25742" y="79844"/>
                  </a:lnTo>
                  <a:lnTo>
                    <a:pt x="26250" y="80010"/>
                  </a:lnTo>
                  <a:lnTo>
                    <a:pt x="26517" y="79222"/>
                  </a:lnTo>
                  <a:close/>
                </a:path>
                <a:path w="52704" h="91440">
                  <a:moveTo>
                    <a:pt x="27317" y="64655"/>
                  </a:moveTo>
                  <a:lnTo>
                    <a:pt x="25971" y="63474"/>
                  </a:lnTo>
                  <a:lnTo>
                    <a:pt x="25755" y="63398"/>
                  </a:lnTo>
                  <a:lnTo>
                    <a:pt x="25539" y="63550"/>
                  </a:lnTo>
                  <a:lnTo>
                    <a:pt x="25450" y="63741"/>
                  </a:lnTo>
                  <a:lnTo>
                    <a:pt x="23444" y="65303"/>
                  </a:lnTo>
                  <a:lnTo>
                    <a:pt x="27317" y="64655"/>
                  </a:lnTo>
                  <a:close/>
                </a:path>
                <a:path w="52704" h="91440">
                  <a:moveTo>
                    <a:pt x="27762" y="21945"/>
                  </a:moveTo>
                  <a:lnTo>
                    <a:pt x="27254" y="21780"/>
                  </a:lnTo>
                  <a:lnTo>
                    <a:pt x="26746" y="21615"/>
                  </a:lnTo>
                  <a:lnTo>
                    <a:pt x="26479" y="22402"/>
                  </a:lnTo>
                  <a:lnTo>
                    <a:pt x="26987" y="22555"/>
                  </a:lnTo>
                  <a:lnTo>
                    <a:pt x="27495" y="22733"/>
                  </a:lnTo>
                  <a:lnTo>
                    <a:pt x="27762" y="21945"/>
                  </a:lnTo>
                  <a:close/>
                </a:path>
                <a:path w="52704" h="91440">
                  <a:moveTo>
                    <a:pt x="28105" y="84924"/>
                  </a:moveTo>
                  <a:lnTo>
                    <a:pt x="27635" y="84747"/>
                  </a:lnTo>
                  <a:lnTo>
                    <a:pt x="27330" y="84670"/>
                  </a:lnTo>
                  <a:lnTo>
                    <a:pt x="25996" y="84658"/>
                  </a:lnTo>
                  <a:lnTo>
                    <a:pt x="27482" y="86283"/>
                  </a:lnTo>
                  <a:lnTo>
                    <a:pt x="27952" y="85331"/>
                  </a:lnTo>
                  <a:lnTo>
                    <a:pt x="28105" y="84924"/>
                  </a:lnTo>
                  <a:close/>
                </a:path>
                <a:path w="52704" h="91440">
                  <a:moveTo>
                    <a:pt x="28714" y="23279"/>
                  </a:moveTo>
                  <a:lnTo>
                    <a:pt x="28206" y="23101"/>
                  </a:lnTo>
                  <a:lnTo>
                    <a:pt x="27698" y="22948"/>
                  </a:lnTo>
                  <a:lnTo>
                    <a:pt x="27432" y="23736"/>
                  </a:lnTo>
                  <a:lnTo>
                    <a:pt x="27940" y="23888"/>
                  </a:lnTo>
                  <a:lnTo>
                    <a:pt x="28448" y="24066"/>
                  </a:lnTo>
                  <a:lnTo>
                    <a:pt x="28714" y="23279"/>
                  </a:lnTo>
                  <a:close/>
                </a:path>
                <a:path w="52704" h="91440">
                  <a:moveTo>
                    <a:pt x="29908" y="68935"/>
                  </a:moveTo>
                  <a:lnTo>
                    <a:pt x="28371" y="68351"/>
                  </a:lnTo>
                  <a:lnTo>
                    <a:pt x="27863" y="68351"/>
                  </a:lnTo>
                  <a:lnTo>
                    <a:pt x="26708" y="67348"/>
                  </a:lnTo>
                  <a:lnTo>
                    <a:pt x="27076" y="68618"/>
                  </a:lnTo>
                  <a:lnTo>
                    <a:pt x="27482" y="69710"/>
                  </a:lnTo>
                  <a:lnTo>
                    <a:pt x="29908" y="68935"/>
                  </a:lnTo>
                  <a:close/>
                </a:path>
                <a:path w="52704" h="91440">
                  <a:moveTo>
                    <a:pt x="30937" y="83578"/>
                  </a:moveTo>
                  <a:lnTo>
                    <a:pt x="30657" y="83337"/>
                  </a:lnTo>
                  <a:lnTo>
                    <a:pt x="30378" y="83299"/>
                  </a:lnTo>
                  <a:lnTo>
                    <a:pt x="29362" y="83235"/>
                  </a:lnTo>
                  <a:lnTo>
                    <a:pt x="29578" y="82613"/>
                  </a:lnTo>
                  <a:lnTo>
                    <a:pt x="29070" y="82448"/>
                  </a:lnTo>
                  <a:lnTo>
                    <a:pt x="28562" y="82283"/>
                  </a:lnTo>
                  <a:lnTo>
                    <a:pt x="28295" y="83083"/>
                  </a:lnTo>
                  <a:lnTo>
                    <a:pt x="28803" y="83235"/>
                  </a:lnTo>
                  <a:lnTo>
                    <a:pt x="29298" y="83413"/>
                  </a:lnTo>
                  <a:lnTo>
                    <a:pt x="30327" y="84861"/>
                  </a:lnTo>
                  <a:lnTo>
                    <a:pt x="30822" y="83883"/>
                  </a:lnTo>
                  <a:lnTo>
                    <a:pt x="30937" y="83578"/>
                  </a:lnTo>
                  <a:close/>
                </a:path>
                <a:path w="52704" h="91440">
                  <a:moveTo>
                    <a:pt x="31419" y="53403"/>
                  </a:moveTo>
                  <a:lnTo>
                    <a:pt x="30226" y="52743"/>
                  </a:lnTo>
                  <a:lnTo>
                    <a:pt x="29603" y="53289"/>
                  </a:lnTo>
                  <a:lnTo>
                    <a:pt x="29845" y="51447"/>
                  </a:lnTo>
                  <a:lnTo>
                    <a:pt x="27724" y="53822"/>
                  </a:lnTo>
                  <a:lnTo>
                    <a:pt x="29413" y="53543"/>
                  </a:lnTo>
                  <a:lnTo>
                    <a:pt x="28854" y="54622"/>
                  </a:lnTo>
                  <a:lnTo>
                    <a:pt x="30759" y="55372"/>
                  </a:lnTo>
                  <a:lnTo>
                    <a:pt x="31127" y="54229"/>
                  </a:lnTo>
                  <a:lnTo>
                    <a:pt x="31419" y="53403"/>
                  </a:lnTo>
                  <a:close/>
                </a:path>
                <a:path w="52704" h="91440">
                  <a:moveTo>
                    <a:pt x="31686" y="69761"/>
                  </a:moveTo>
                  <a:lnTo>
                    <a:pt x="30657" y="69215"/>
                  </a:lnTo>
                  <a:lnTo>
                    <a:pt x="30391" y="69164"/>
                  </a:lnTo>
                  <a:lnTo>
                    <a:pt x="30010" y="69354"/>
                  </a:lnTo>
                  <a:lnTo>
                    <a:pt x="29895" y="69608"/>
                  </a:lnTo>
                  <a:lnTo>
                    <a:pt x="29718" y="70764"/>
                  </a:lnTo>
                  <a:lnTo>
                    <a:pt x="31686" y="69761"/>
                  </a:lnTo>
                  <a:close/>
                </a:path>
                <a:path w="52704" h="91440">
                  <a:moveTo>
                    <a:pt x="32486" y="78892"/>
                  </a:moveTo>
                  <a:lnTo>
                    <a:pt x="32207" y="78663"/>
                  </a:lnTo>
                  <a:lnTo>
                    <a:pt x="31927" y="78625"/>
                  </a:lnTo>
                  <a:lnTo>
                    <a:pt x="30721" y="78524"/>
                  </a:lnTo>
                  <a:lnTo>
                    <a:pt x="31877" y="80175"/>
                  </a:lnTo>
                  <a:lnTo>
                    <a:pt x="32372" y="79209"/>
                  </a:lnTo>
                  <a:lnTo>
                    <a:pt x="32486" y="78892"/>
                  </a:lnTo>
                  <a:close/>
                </a:path>
                <a:path w="52704" h="91440">
                  <a:moveTo>
                    <a:pt x="32715" y="40957"/>
                  </a:moveTo>
                  <a:lnTo>
                    <a:pt x="32245" y="40779"/>
                  </a:lnTo>
                  <a:lnTo>
                    <a:pt x="31940" y="40703"/>
                  </a:lnTo>
                  <a:lnTo>
                    <a:pt x="30607" y="40678"/>
                  </a:lnTo>
                  <a:lnTo>
                    <a:pt x="32092" y="42316"/>
                  </a:lnTo>
                  <a:lnTo>
                    <a:pt x="32562" y="41351"/>
                  </a:lnTo>
                  <a:lnTo>
                    <a:pt x="32715" y="40957"/>
                  </a:lnTo>
                  <a:close/>
                </a:path>
                <a:path w="52704" h="91440">
                  <a:moveTo>
                    <a:pt x="34747" y="62382"/>
                  </a:moveTo>
                  <a:lnTo>
                    <a:pt x="34188" y="62204"/>
                  </a:lnTo>
                  <a:lnTo>
                    <a:pt x="33616" y="62014"/>
                  </a:lnTo>
                  <a:lnTo>
                    <a:pt x="33235" y="63169"/>
                  </a:lnTo>
                  <a:lnTo>
                    <a:pt x="33794" y="63360"/>
                  </a:lnTo>
                  <a:lnTo>
                    <a:pt x="34353" y="63538"/>
                  </a:lnTo>
                  <a:lnTo>
                    <a:pt x="34747" y="62382"/>
                  </a:lnTo>
                  <a:close/>
                </a:path>
                <a:path w="52704" h="91440">
                  <a:moveTo>
                    <a:pt x="34836" y="79336"/>
                  </a:moveTo>
                  <a:lnTo>
                    <a:pt x="33883" y="79590"/>
                  </a:lnTo>
                  <a:lnTo>
                    <a:pt x="33451" y="79692"/>
                  </a:lnTo>
                  <a:lnTo>
                    <a:pt x="33197" y="80276"/>
                  </a:lnTo>
                  <a:lnTo>
                    <a:pt x="33705" y="80479"/>
                  </a:lnTo>
                  <a:lnTo>
                    <a:pt x="34480" y="80708"/>
                  </a:lnTo>
                  <a:lnTo>
                    <a:pt x="34836" y="79336"/>
                  </a:lnTo>
                  <a:close/>
                </a:path>
                <a:path w="52704" h="91440">
                  <a:moveTo>
                    <a:pt x="35204" y="32600"/>
                  </a:moveTo>
                  <a:lnTo>
                    <a:pt x="34988" y="32169"/>
                  </a:lnTo>
                  <a:lnTo>
                    <a:pt x="34163" y="30746"/>
                  </a:lnTo>
                  <a:lnTo>
                    <a:pt x="32473" y="32918"/>
                  </a:lnTo>
                  <a:lnTo>
                    <a:pt x="33909" y="33489"/>
                  </a:lnTo>
                  <a:lnTo>
                    <a:pt x="33845" y="33832"/>
                  </a:lnTo>
                  <a:lnTo>
                    <a:pt x="31127" y="32423"/>
                  </a:lnTo>
                  <a:lnTo>
                    <a:pt x="32943" y="37553"/>
                  </a:lnTo>
                  <a:lnTo>
                    <a:pt x="34061" y="34480"/>
                  </a:lnTo>
                  <a:lnTo>
                    <a:pt x="34734" y="34874"/>
                  </a:lnTo>
                  <a:lnTo>
                    <a:pt x="34874" y="33870"/>
                  </a:lnTo>
                  <a:lnTo>
                    <a:pt x="34569" y="33451"/>
                  </a:lnTo>
                  <a:lnTo>
                    <a:pt x="35001" y="33235"/>
                  </a:lnTo>
                  <a:lnTo>
                    <a:pt x="35204" y="32600"/>
                  </a:lnTo>
                  <a:close/>
                </a:path>
                <a:path w="52704" h="91440">
                  <a:moveTo>
                    <a:pt x="35280" y="75145"/>
                  </a:moveTo>
                  <a:lnTo>
                    <a:pt x="34251" y="74599"/>
                  </a:lnTo>
                  <a:lnTo>
                    <a:pt x="33985" y="74549"/>
                  </a:lnTo>
                  <a:lnTo>
                    <a:pt x="33604" y="74739"/>
                  </a:lnTo>
                  <a:lnTo>
                    <a:pt x="33489" y="74993"/>
                  </a:lnTo>
                  <a:lnTo>
                    <a:pt x="33312" y="76149"/>
                  </a:lnTo>
                  <a:lnTo>
                    <a:pt x="35280" y="75145"/>
                  </a:lnTo>
                  <a:close/>
                </a:path>
                <a:path w="52704" h="91440">
                  <a:moveTo>
                    <a:pt x="35814" y="53276"/>
                  </a:moveTo>
                  <a:lnTo>
                    <a:pt x="33896" y="53898"/>
                  </a:lnTo>
                  <a:lnTo>
                    <a:pt x="34925" y="54559"/>
                  </a:lnTo>
                  <a:lnTo>
                    <a:pt x="35179" y="54686"/>
                  </a:lnTo>
                  <a:lnTo>
                    <a:pt x="35534" y="54648"/>
                  </a:lnTo>
                  <a:lnTo>
                    <a:pt x="35623" y="54356"/>
                  </a:lnTo>
                  <a:lnTo>
                    <a:pt x="35814" y="53276"/>
                  </a:lnTo>
                  <a:close/>
                </a:path>
                <a:path w="52704" h="91440">
                  <a:moveTo>
                    <a:pt x="36550" y="69964"/>
                  </a:moveTo>
                  <a:lnTo>
                    <a:pt x="36042" y="69811"/>
                  </a:lnTo>
                  <a:lnTo>
                    <a:pt x="35547" y="69634"/>
                  </a:lnTo>
                  <a:lnTo>
                    <a:pt x="35280" y="70408"/>
                  </a:lnTo>
                  <a:lnTo>
                    <a:pt x="35788" y="70586"/>
                  </a:lnTo>
                  <a:lnTo>
                    <a:pt x="36296" y="70764"/>
                  </a:lnTo>
                  <a:lnTo>
                    <a:pt x="36550" y="69964"/>
                  </a:lnTo>
                  <a:close/>
                </a:path>
                <a:path w="52704" h="91440">
                  <a:moveTo>
                    <a:pt x="39331" y="54902"/>
                  </a:moveTo>
                  <a:lnTo>
                    <a:pt x="38557" y="52908"/>
                  </a:lnTo>
                  <a:lnTo>
                    <a:pt x="38290" y="52832"/>
                  </a:lnTo>
                  <a:lnTo>
                    <a:pt x="36144" y="52666"/>
                  </a:lnTo>
                  <a:lnTo>
                    <a:pt x="39331" y="54902"/>
                  </a:lnTo>
                  <a:close/>
                </a:path>
                <a:path w="52704" h="91440">
                  <a:moveTo>
                    <a:pt x="39344" y="75234"/>
                  </a:moveTo>
                  <a:lnTo>
                    <a:pt x="39103" y="74739"/>
                  </a:lnTo>
                  <a:lnTo>
                    <a:pt x="38773" y="74155"/>
                  </a:lnTo>
                  <a:lnTo>
                    <a:pt x="38074" y="74803"/>
                  </a:lnTo>
                  <a:lnTo>
                    <a:pt x="38303" y="75285"/>
                  </a:lnTo>
                  <a:lnTo>
                    <a:pt x="38633" y="75869"/>
                  </a:lnTo>
                  <a:lnTo>
                    <a:pt x="39344" y="75234"/>
                  </a:lnTo>
                  <a:close/>
                </a:path>
                <a:path w="52704" h="91440">
                  <a:moveTo>
                    <a:pt x="40830" y="62369"/>
                  </a:moveTo>
                  <a:lnTo>
                    <a:pt x="40449" y="61937"/>
                  </a:lnTo>
                  <a:lnTo>
                    <a:pt x="40055" y="61468"/>
                  </a:lnTo>
                  <a:lnTo>
                    <a:pt x="39154" y="62331"/>
                  </a:lnTo>
                  <a:lnTo>
                    <a:pt x="39928" y="63246"/>
                  </a:lnTo>
                  <a:lnTo>
                    <a:pt x="40830" y="62369"/>
                  </a:lnTo>
                  <a:close/>
                </a:path>
                <a:path w="52704" h="91440">
                  <a:moveTo>
                    <a:pt x="43421" y="27838"/>
                  </a:moveTo>
                  <a:lnTo>
                    <a:pt x="43154" y="27609"/>
                  </a:lnTo>
                  <a:lnTo>
                    <a:pt x="42875" y="27571"/>
                  </a:lnTo>
                  <a:lnTo>
                    <a:pt x="41656" y="27470"/>
                  </a:lnTo>
                  <a:lnTo>
                    <a:pt x="42824" y="29108"/>
                  </a:lnTo>
                  <a:lnTo>
                    <a:pt x="43319" y="28143"/>
                  </a:lnTo>
                  <a:lnTo>
                    <a:pt x="43421" y="27838"/>
                  </a:lnTo>
                  <a:close/>
                </a:path>
                <a:path w="52704" h="91440">
                  <a:moveTo>
                    <a:pt x="45491" y="68630"/>
                  </a:moveTo>
                  <a:lnTo>
                    <a:pt x="45288" y="67843"/>
                  </a:lnTo>
                  <a:lnTo>
                    <a:pt x="44792" y="67957"/>
                  </a:lnTo>
                  <a:lnTo>
                    <a:pt x="43548" y="68135"/>
                  </a:lnTo>
                  <a:lnTo>
                    <a:pt x="44450" y="70205"/>
                  </a:lnTo>
                  <a:lnTo>
                    <a:pt x="44958" y="68821"/>
                  </a:lnTo>
                  <a:lnTo>
                    <a:pt x="45491" y="68630"/>
                  </a:lnTo>
                  <a:close/>
                </a:path>
                <a:path w="52704" h="91440">
                  <a:moveTo>
                    <a:pt x="46240" y="41630"/>
                  </a:moveTo>
                  <a:lnTo>
                    <a:pt x="45072" y="39979"/>
                  </a:lnTo>
                  <a:lnTo>
                    <a:pt x="44577" y="40944"/>
                  </a:lnTo>
                  <a:lnTo>
                    <a:pt x="44462" y="41262"/>
                  </a:lnTo>
                  <a:lnTo>
                    <a:pt x="44742" y="41490"/>
                  </a:lnTo>
                  <a:lnTo>
                    <a:pt x="45021" y="41529"/>
                  </a:lnTo>
                  <a:lnTo>
                    <a:pt x="46240" y="41630"/>
                  </a:lnTo>
                  <a:close/>
                </a:path>
                <a:path w="52704" h="91440">
                  <a:moveTo>
                    <a:pt x="47066" y="55105"/>
                  </a:moveTo>
                  <a:lnTo>
                    <a:pt x="46558" y="54940"/>
                  </a:lnTo>
                  <a:lnTo>
                    <a:pt x="46050" y="54775"/>
                  </a:lnTo>
                  <a:lnTo>
                    <a:pt x="45783" y="55549"/>
                  </a:lnTo>
                  <a:lnTo>
                    <a:pt x="46799" y="55905"/>
                  </a:lnTo>
                  <a:lnTo>
                    <a:pt x="47066" y="55105"/>
                  </a:lnTo>
                  <a:close/>
                </a:path>
                <a:path w="52704" h="91440">
                  <a:moveTo>
                    <a:pt x="47091" y="28752"/>
                  </a:moveTo>
                  <a:lnTo>
                    <a:pt x="47015" y="26377"/>
                  </a:lnTo>
                  <a:lnTo>
                    <a:pt x="46024" y="26733"/>
                  </a:lnTo>
                  <a:lnTo>
                    <a:pt x="45580" y="26974"/>
                  </a:lnTo>
                  <a:lnTo>
                    <a:pt x="45910" y="27432"/>
                  </a:lnTo>
                  <a:lnTo>
                    <a:pt x="46075" y="27762"/>
                  </a:lnTo>
                  <a:lnTo>
                    <a:pt x="47091" y="28752"/>
                  </a:lnTo>
                  <a:close/>
                </a:path>
                <a:path w="52704" h="91440">
                  <a:moveTo>
                    <a:pt x="48590" y="61709"/>
                  </a:moveTo>
                  <a:lnTo>
                    <a:pt x="47637" y="61277"/>
                  </a:lnTo>
                  <a:lnTo>
                    <a:pt x="47167" y="61099"/>
                  </a:lnTo>
                  <a:lnTo>
                    <a:pt x="47040" y="61772"/>
                  </a:lnTo>
                  <a:lnTo>
                    <a:pt x="46939" y="62090"/>
                  </a:lnTo>
                  <a:lnTo>
                    <a:pt x="46964" y="63512"/>
                  </a:lnTo>
                  <a:lnTo>
                    <a:pt x="48590" y="61709"/>
                  </a:lnTo>
                  <a:close/>
                </a:path>
                <a:path w="52704" h="91440">
                  <a:moveTo>
                    <a:pt x="51346" y="37007"/>
                  </a:moveTo>
                  <a:lnTo>
                    <a:pt x="50368" y="36677"/>
                  </a:lnTo>
                  <a:lnTo>
                    <a:pt x="50190" y="37223"/>
                  </a:lnTo>
                  <a:lnTo>
                    <a:pt x="50012" y="37757"/>
                  </a:lnTo>
                  <a:lnTo>
                    <a:pt x="50990" y="38074"/>
                  </a:lnTo>
                  <a:lnTo>
                    <a:pt x="51168" y="37541"/>
                  </a:lnTo>
                  <a:lnTo>
                    <a:pt x="51346" y="37007"/>
                  </a:lnTo>
                  <a:close/>
                </a:path>
                <a:path w="52704" h="91440">
                  <a:moveTo>
                    <a:pt x="51866" y="53327"/>
                  </a:moveTo>
                  <a:lnTo>
                    <a:pt x="50050" y="52285"/>
                  </a:lnTo>
                  <a:lnTo>
                    <a:pt x="50292" y="53517"/>
                  </a:lnTo>
                  <a:lnTo>
                    <a:pt x="50393" y="53809"/>
                  </a:lnTo>
                  <a:lnTo>
                    <a:pt x="50647" y="54127"/>
                  </a:lnTo>
                  <a:lnTo>
                    <a:pt x="50977" y="53949"/>
                  </a:lnTo>
                  <a:lnTo>
                    <a:pt x="51866" y="53327"/>
                  </a:lnTo>
                  <a:close/>
                </a:path>
                <a:path w="52704" h="91440">
                  <a:moveTo>
                    <a:pt x="51943" y="39966"/>
                  </a:moveTo>
                  <a:lnTo>
                    <a:pt x="51371" y="39789"/>
                  </a:lnTo>
                  <a:lnTo>
                    <a:pt x="50825" y="39598"/>
                  </a:lnTo>
                  <a:lnTo>
                    <a:pt x="50431" y="40754"/>
                  </a:lnTo>
                  <a:lnTo>
                    <a:pt x="50990" y="40932"/>
                  </a:lnTo>
                  <a:lnTo>
                    <a:pt x="51549" y="41122"/>
                  </a:lnTo>
                  <a:lnTo>
                    <a:pt x="51943" y="39966"/>
                  </a:lnTo>
                  <a:close/>
                </a:path>
                <a:path w="52704" h="91440">
                  <a:moveTo>
                    <a:pt x="52311" y="45872"/>
                  </a:moveTo>
                  <a:lnTo>
                    <a:pt x="51803" y="45720"/>
                  </a:lnTo>
                  <a:lnTo>
                    <a:pt x="51295" y="45542"/>
                  </a:lnTo>
                  <a:lnTo>
                    <a:pt x="51028" y="46329"/>
                  </a:lnTo>
                  <a:lnTo>
                    <a:pt x="51549" y="46507"/>
                  </a:lnTo>
                  <a:lnTo>
                    <a:pt x="52057" y="46659"/>
                  </a:lnTo>
                  <a:lnTo>
                    <a:pt x="52311" y="45872"/>
                  </a:lnTo>
                  <a:close/>
                </a:path>
              </a:pathLst>
            </a:custGeom>
            <a:solidFill>
              <a:srgbClr val="F25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0074161" y="7677949"/>
              <a:ext cx="74930" cy="93345"/>
            </a:xfrm>
            <a:custGeom>
              <a:avLst/>
              <a:gdLst/>
              <a:ahLst/>
              <a:cxnLst/>
              <a:rect l="l" t="t" r="r" b="b"/>
              <a:pathLst>
                <a:path w="74929" h="93345">
                  <a:moveTo>
                    <a:pt x="1651" y="25628"/>
                  </a:moveTo>
                  <a:lnTo>
                    <a:pt x="685" y="25146"/>
                  </a:lnTo>
                  <a:lnTo>
                    <a:pt x="381" y="25044"/>
                  </a:lnTo>
                  <a:lnTo>
                    <a:pt x="139" y="25323"/>
                  </a:lnTo>
                  <a:lnTo>
                    <a:pt x="101" y="25590"/>
                  </a:lnTo>
                  <a:lnTo>
                    <a:pt x="0" y="26809"/>
                  </a:lnTo>
                  <a:lnTo>
                    <a:pt x="1651" y="25628"/>
                  </a:lnTo>
                  <a:close/>
                </a:path>
                <a:path w="74929" h="93345">
                  <a:moveTo>
                    <a:pt x="4178" y="49822"/>
                  </a:moveTo>
                  <a:lnTo>
                    <a:pt x="3886" y="49491"/>
                  </a:lnTo>
                  <a:lnTo>
                    <a:pt x="3276" y="48729"/>
                  </a:lnTo>
                  <a:lnTo>
                    <a:pt x="2743" y="50025"/>
                  </a:lnTo>
                  <a:lnTo>
                    <a:pt x="3492" y="50317"/>
                  </a:lnTo>
                  <a:lnTo>
                    <a:pt x="4013" y="50457"/>
                  </a:lnTo>
                  <a:lnTo>
                    <a:pt x="4178" y="49822"/>
                  </a:lnTo>
                  <a:close/>
                </a:path>
                <a:path w="74929" h="93345">
                  <a:moveTo>
                    <a:pt x="4305" y="84048"/>
                  </a:moveTo>
                  <a:lnTo>
                    <a:pt x="3746" y="83845"/>
                  </a:lnTo>
                  <a:lnTo>
                    <a:pt x="3187" y="83654"/>
                  </a:lnTo>
                  <a:lnTo>
                    <a:pt x="2806" y="84797"/>
                  </a:lnTo>
                  <a:lnTo>
                    <a:pt x="3924" y="85191"/>
                  </a:lnTo>
                  <a:lnTo>
                    <a:pt x="4305" y="84048"/>
                  </a:lnTo>
                  <a:close/>
                </a:path>
                <a:path w="74929" h="93345">
                  <a:moveTo>
                    <a:pt x="9372" y="69202"/>
                  </a:moveTo>
                  <a:lnTo>
                    <a:pt x="8077" y="68973"/>
                  </a:lnTo>
                  <a:lnTo>
                    <a:pt x="7810" y="68681"/>
                  </a:lnTo>
                  <a:lnTo>
                    <a:pt x="7289" y="68973"/>
                  </a:lnTo>
                  <a:lnTo>
                    <a:pt x="7391" y="69342"/>
                  </a:lnTo>
                  <a:lnTo>
                    <a:pt x="7683" y="70535"/>
                  </a:lnTo>
                  <a:lnTo>
                    <a:pt x="9372" y="69202"/>
                  </a:lnTo>
                  <a:close/>
                </a:path>
                <a:path w="74929" h="93345">
                  <a:moveTo>
                    <a:pt x="11671" y="79959"/>
                  </a:moveTo>
                  <a:lnTo>
                    <a:pt x="11518" y="78714"/>
                  </a:lnTo>
                  <a:lnTo>
                    <a:pt x="10960" y="78346"/>
                  </a:lnTo>
                  <a:lnTo>
                    <a:pt x="10033" y="77800"/>
                  </a:lnTo>
                  <a:lnTo>
                    <a:pt x="10185" y="79044"/>
                  </a:lnTo>
                  <a:lnTo>
                    <a:pt x="10744" y="79425"/>
                  </a:lnTo>
                  <a:lnTo>
                    <a:pt x="11671" y="79959"/>
                  </a:lnTo>
                  <a:close/>
                </a:path>
                <a:path w="74929" h="93345">
                  <a:moveTo>
                    <a:pt x="12928" y="88773"/>
                  </a:moveTo>
                  <a:lnTo>
                    <a:pt x="12636" y="88544"/>
                  </a:lnTo>
                  <a:lnTo>
                    <a:pt x="12369" y="88506"/>
                  </a:lnTo>
                  <a:lnTo>
                    <a:pt x="11150" y="88404"/>
                  </a:lnTo>
                  <a:lnTo>
                    <a:pt x="12319" y="90055"/>
                  </a:lnTo>
                  <a:lnTo>
                    <a:pt x="12814" y="89090"/>
                  </a:lnTo>
                  <a:lnTo>
                    <a:pt x="12928" y="88773"/>
                  </a:lnTo>
                  <a:close/>
                </a:path>
                <a:path w="74929" h="93345">
                  <a:moveTo>
                    <a:pt x="15367" y="75501"/>
                  </a:moveTo>
                  <a:lnTo>
                    <a:pt x="15252" y="74295"/>
                  </a:lnTo>
                  <a:lnTo>
                    <a:pt x="14744" y="73850"/>
                  </a:lnTo>
                  <a:lnTo>
                    <a:pt x="13817" y="73075"/>
                  </a:lnTo>
                  <a:lnTo>
                    <a:pt x="13855" y="74549"/>
                  </a:lnTo>
                  <a:lnTo>
                    <a:pt x="14465" y="74980"/>
                  </a:lnTo>
                  <a:lnTo>
                    <a:pt x="15367" y="75501"/>
                  </a:lnTo>
                  <a:close/>
                </a:path>
                <a:path w="74929" h="93345">
                  <a:moveTo>
                    <a:pt x="17081" y="85763"/>
                  </a:moveTo>
                  <a:lnTo>
                    <a:pt x="16129" y="85026"/>
                  </a:lnTo>
                  <a:lnTo>
                    <a:pt x="15671" y="84582"/>
                  </a:lnTo>
                  <a:lnTo>
                    <a:pt x="15113" y="85305"/>
                  </a:lnTo>
                  <a:lnTo>
                    <a:pt x="15582" y="85686"/>
                  </a:lnTo>
                  <a:lnTo>
                    <a:pt x="15621" y="87223"/>
                  </a:lnTo>
                  <a:lnTo>
                    <a:pt x="17081" y="85763"/>
                  </a:lnTo>
                  <a:close/>
                </a:path>
                <a:path w="74929" h="93345">
                  <a:moveTo>
                    <a:pt x="17602" y="91224"/>
                  </a:moveTo>
                  <a:lnTo>
                    <a:pt x="17094" y="91071"/>
                  </a:lnTo>
                  <a:lnTo>
                    <a:pt x="16586" y="90893"/>
                  </a:lnTo>
                  <a:lnTo>
                    <a:pt x="16332" y="91694"/>
                  </a:lnTo>
                  <a:lnTo>
                    <a:pt x="16840" y="91846"/>
                  </a:lnTo>
                  <a:lnTo>
                    <a:pt x="17348" y="92024"/>
                  </a:lnTo>
                  <a:lnTo>
                    <a:pt x="17602" y="91224"/>
                  </a:lnTo>
                  <a:close/>
                </a:path>
                <a:path w="74929" h="93345">
                  <a:moveTo>
                    <a:pt x="17983" y="63220"/>
                  </a:moveTo>
                  <a:lnTo>
                    <a:pt x="17424" y="63030"/>
                  </a:lnTo>
                  <a:lnTo>
                    <a:pt x="16865" y="62839"/>
                  </a:lnTo>
                  <a:lnTo>
                    <a:pt x="16484" y="63995"/>
                  </a:lnTo>
                  <a:lnTo>
                    <a:pt x="17043" y="64185"/>
                  </a:lnTo>
                  <a:lnTo>
                    <a:pt x="17602" y="64363"/>
                  </a:lnTo>
                  <a:lnTo>
                    <a:pt x="17983" y="63220"/>
                  </a:lnTo>
                  <a:close/>
                </a:path>
                <a:path w="74929" h="93345">
                  <a:moveTo>
                    <a:pt x="20688" y="65024"/>
                  </a:moveTo>
                  <a:lnTo>
                    <a:pt x="20497" y="63792"/>
                  </a:lnTo>
                  <a:lnTo>
                    <a:pt x="19900" y="63906"/>
                  </a:lnTo>
                  <a:lnTo>
                    <a:pt x="19329" y="64046"/>
                  </a:lnTo>
                  <a:lnTo>
                    <a:pt x="19532" y="65278"/>
                  </a:lnTo>
                  <a:lnTo>
                    <a:pt x="20129" y="65163"/>
                  </a:lnTo>
                  <a:lnTo>
                    <a:pt x="20688" y="65024"/>
                  </a:lnTo>
                  <a:close/>
                </a:path>
                <a:path w="74929" h="93345">
                  <a:moveTo>
                    <a:pt x="21996" y="91478"/>
                  </a:moveTo>
                  <a:lnTo>
                    <a:pt x="21526" y="91313"/>
                  </a:lnTo>
                  <a:lnTo>
                    <a:pt x="21221" y="91236"/>
                  </a:lnTo>
                  <a:lnTo>
                    <a:pt x="19900" y="91211"/>
                  </a:lnTo>
                  <a:lnTo>
                    <a:pt x="21374" y="92837"/>
                  </a:lnTo>
                  <a:lnTo>
                    <a:pt x="21844" y="91884"/>
                  </a:lnTo>
                  <a:lnTo>
                    <a:pt x="21996" y="91478"/>
                  </a:lnTo>
                  <a:close/>
                </a:path>
                <a:path w="74929" h="93345">
                  <a:moveTo>
                    <a:pt x="23291" y="87579"/>
                  </a:moveTo>
                  <a:lnTo>
                    <a:pt x="22301" y="87249"/>
                  </a:lnTo>
                  <a:lnTo>
                    <a:pt x="22123" y="87795"/>
                  </a:lnTo>
                  <a:lnTo>
                    <a:pt x="21945" y="88341"/>
                  </a:lnTo>
                  <a:lnTo>
                    <a:pt x="22923" y="88671"/>
                  </a:lnTo>
                  <a:lnTo>
                    <a:pt x="23101" y="88125"/>
                  </a:lnTo>
                  <a:lnTo>
                    <a:pt x="23291" y="87579"/>
                  </a:lnTo>
                  <a:close/>
                </a:path>
                <a:path w="74929" h="93345">
                  <a:moveTo>
                    <a:pt x="26911" y="57988"/>
                  </a:moveTo>
                  <a:lnTo>
                    <a:pt x="24536" y="55829"/>
                  </a:lnTo>
                  <a:lnTo>
                    <a:pt x="23952" y="57531"/>
                  </a:lnTo>
                  <a:lnTo>
                    <a:pt x="21945" y="56261"/>
                  </a:lnTo>
                  <a:lnTo>
                    <a:pt x="22745" y="58712"/>
                  </a:lnTo>
                  <a:lnTo>
                    <a:pt x="24282" y="58420"/>
                  </a:lnTo>
                  <a:lnTo>
                    <a:pt x="24511" y="58572"/>
                  </a:lnTo>
                  <a:lnTo>
                    <a:pt x="24828" y="58674"/>
                  </a:lnTo>
                  <a:lnTo>
                    <a:pt x="25107" y="58610"/>
                  </a:lnTo>
                  <a:lnTo>
                    <a:pt x="26911" y="57988"/>
                  </a:lnTo>
                  <a:close/>
                </a:path>
                <a:path w="74929" h="93345">
                  <a:moveTo>
                    <a:pt x="28155" y="45046"/>
                  </a:moveTo>
                  <a:lnTo>
                    <a:pt x="27381" y="44602"/>
                  </a:lnTo>
                  <a:lnTo>
                    <a:pt x="27876" y="44272"/>
                  </a:lnTo>
                  <a:lnTo>
                    <a:pt x="27965" y="43345"/>
                  </a:lnTo>
                  <a:lnTo>
                    <a:pt x="27216" y="43103"/>
                  </a:lnTo>
                  <a:lnTo>
                    <a:pt x="26619" y="42887"/>
                  </a:lnTo>
                  <a:lnTo>
                    <a:pt x="26187" y="43357"/>
                  </a:lnTo>
                  <a:lnTo>
                    <a:pt x="26149" y="43853"/>
                  </a:lnTo>
                  <a:lnTo>
                    <a:pt x="25984" y="43865"/>
                  </a:lnTo>
                  <a:lnTo>
                    <a:pt x="25844" y="43954"/>
                  </a:lnTo>
                  <a:lnTo>
                    <a:pt x="25476" y="42418"/>
                  </a:lnTo>
                  <a:lnTo>
                    <a:pt x="23761" y="44640"/>
                  </a:lnTo>
                  <a:lnTo>
                    <a:pt x="25590" y="44284"/>
                  </a:lnTo>
                  <a:lnTo>
                    <a:pt x="25196" y="44894"/>
                  </a:lnTo>
                  <a:lnTo>
                    <a:pt x="25895" y="45758"/>
                  </a:lnTo>
                  <a:lnTo>
                    <a:pt x="26606" y="45440"/>
                  </a:lnTo>
                  <a:lnTo>
                    <a:pt x="26784" y="46723"/>
                  </a:lnTo>
                  <a:lnTo>
                    <a:pt x="28155" y="45046"/>
                  </a:lnTo>
                  <a:close/>
                </a:path>
                <a:path w="74929" h="93345">
                  <a:moveTo>
                    <a:pt x="29171" y="64147"/>
                  </a:moveTo>
                  <a:lnTo>
                    <a:pt x="28663" y="63995"/>
                  </a:lnTo>
                  <a:lnTo>
                    <a:pt x="28155" y="63817"/>
                  </a:lnTo>
                  <a:lnTo>
                    <a:pt x="27889" y="64592"/>
                  </a:lnTo>
                  <a:lnTo>
                    <a:pt x="28397" y="64770"/>
                  </a:lnTo>
                  <a:lnTo>
                    <a:pt x="28917" y="64947"/>
                  </a:lnTo>
                  <a:lnTo>
                    <a:pt x="29171" y="64147"/>
                  </a:lnTo>
                  <a:close/>
                </a:path>
                <a:path w="74929" h="93345">
                  <a:moveTo>
                    <a:pt x="29527" y="29413"/>
                  </a:moveTo>
                  <a:lnTo>
                    <a:pt x="28854" y="29133"/>
                  </a:lnTo>
                  <a:lnTo>
                    <a:pt x="28333" y="28981"/>
                  </a:lnTo>
                  <a:lnTo>
                    <a:pt x="27698" y="29768"/>
                  </a:lnTo>
                  <a:lnTo>
                    <a:pt x="28359" y="30048"/>
                  </a:lnTo>
                  <a:lnTo>
                    <a:pt x="28879" y="30187"/>
                  </a:lnTo>
                  <a:lnTo>
                    <a:pt x="29527" y="29413"/>
                  </a:lnTo>
                  <a:close/>
                </a:path>
                <a:path w="74929" h="93345">
                  <a:moveTo>
                    <a:pt x="31559" y="30594"/>
                  </a:moveTo>
                  <a:lnTo>
                    <a:pt x="31013" y="30416"/>
                  </a:lnTo>
                  <a:lnTo>
                    <a:pt x="30480" y="30238"/>
                  </a:lnTo>
                  <a:lnTo>
                    <a:pt x="30149" y="31229"/>
                  </a:lnTo>
                  <a:lnTo>
                    <a:pt x="30695" y="31407"/>
                  </a:lnTo>
                  <a:lnTo>
                    <a:pt x="31229" y="31584"/>
                  </a:lnTo>
                  <a:lnTo>
                    <a:pt x="31559" y="30594"/>
                  </a:lnTo>
                  <a:close/>
                </a:path>
                <a:path w="74929" h="93345">
                  <a:moveTo>
                    <a:pt x="31877" y="40449"/>
                  </a:moveTo>
                  <a:lnTo>
                    <a:pt x="31813" y="40132"/>
                  </a:lnTo>
                  <a:lnTo>
                    <a:pt x="30010" y="40132"/>
                  </a:lnTo>
                  <a:lnTo>
                    <a:pt x="30073" y="40335"/>
                  </a:lnTo>
                  <a:lnTo>
                    <a:pt x="29832" y="40182"/>
                  </a:lnTo>
                  <a:lnTo>
                    <a:pt x="29629" y="40132"/>
                  </a:lnTo>
                  <a:lnTo>
                    <a:pt x="29616" y="39979"/>
                  </a:lnTo>
                  <a:lnTo>
                    <a:pt x="29832" y="40119"/>
                  </a:lnTo>
                  <a:lnTo>
                    <a:pt x="30010" y="40119"/>
                  </a:lnTo>
                  <a:lnTo>
                    <a:pt x="31813" y="40119"/>
                  </a:lnTo>
                  <a:lnTo>
                    <a:pt x="31775" y="39979"/>
                  </a:lnTo>
                  <a:lnTo>
                    <a:pt x="31724" y="39725"/>
                  </a:lnTo>
                  <a:lnTo>
                    <a:pt x="31648" y="39370"/>
                  </a:lnTo>
                  <a:lnTo>
                    <a:pt x="31572" y="38938"/>
                  </a:lnTo>
                  <a:lnTo>
                    <a:pt x="30568" y="38735"/>
                  </a:lnTo>
                  <a:lnTo>
                    <a:pt x="30200" y="39370"/>
                  </a:lnTo>
                  <a:lnTo>
                    <a:pt x="29895" y="39128"/>
                  </a:lnTo>
                  <a:lnTo>
                    <a:pt x="29565" y="39370"/>
                  </a:lnTo>
                  <a:lnTo>
                    <a:pt x="29527" y="39725"/>
                  </a:lnTo>
                  <a:lnTo>
                    <a:pt x="28511" y="38201"/>
                  </a:lnTo>
                  <a:lnTo>
                    <a:pt x="26962" y="40944"/>
                  </a:lnTo>
                  <a:lnTo>
                    <a:pt x="28714" y="41148"/>
                  </a:lnTo>
                  <a:lnTo>
                    <a:pt x="28943" y="42329"/>
                  </a:lnTo>
                  <a:lnTo>
                    <a:pt x="30746" y="41681"/>
                  </a:lnTo>
                  <a:lnTo>
                    <a:pt x="30264" y="40614"/>
                  </a:lnTo>
                  <a:lnTo>
                    <a:pt x="30937" y="41224"/>
                  </a:lnTo>
                  <a:lnTo>
                    <a:pt x="31686" y="40614"/>
                  </a:lnTo>
                  <a:lnTo>
                    <a:pt x="31877" y="40449"/>
                  </a:lnTo>
                  <a:close/>
                </a:path>
                <a:path w="74929" h="93345">
                  <a:moveTo>
                    <a:pt x="32321" y="61976"/>
                  </a:moveTo>
                  <a:lnTo>
                    <a:pt x="30962" y="61620"/>
                  </a:lnTo>
                  <a:lnTo>
                    <a:pt x="31216" y="62585"/>
                  </a:lnTo>
                  <a:lnTo>
                    <a:pt x="31305" y="63004"/>
                  </a:lnTo>
                  <a:lnTo>
                    <a:pt x="31902" y="63258"/>
                  </a:lnTo>
                  <a:lnTo>
                    <a:pt x="32105" y="62750"/>
                  </a:lnTo>
                  <a:lnTo>
                    <a:pt x="32321" y="61976"/>
                  </a:lnTo>
                  <a:close/>
                </a:path>
                <a:path w="74929" h="93345">
                  <a:moveTo>
                    <a:pt x="35839" y="17945"/>
                  </a:moveTo>
                  <a:lnTo>
                    <a:pt x="34785" y="17132"/>
                  </a:lnTo>
                  <a:lnTo>
                    <a:pt x="34772" y="16510"/>
                  </a:lnTo>
                  <a:lnTo>
                    <a:pt x="33756" y="16192"/>
                  </a:lnTo>
                  <a:lnTo>
                    <a:pt x="33401" y="16687"/>
                  </a:lnTo>
                  <a:lnTo>
                    <a:pt x="31711" y="16586"/>
                  </a:lnTo>
                  <a:lnTo>
                    <a:pt x="31864" y="19189"/>
                  </a:lnTo>
                  <a:lnTo>
                    <a:pt x="33528" y="18796"/>
                  </a:lnTo>
                  <a:lnTo>
                    <a:pt x="34594" y="19583"/>
                  </a:lnTo>
                  <a:lnTo>
                    <a:pt x="35839" y="17945"/>
                  </a:lnTo>
                  <a:close/>
                </a:path>
                <a:path w="74929" h="93345">
                  <a:moveTo>
                    <a:pt x="36487" y="2501"/>
                  </a:moveTo>
                  <a:lnTo>
                    <a:pt x="35407" y="2146"/>
                  </a:lnTo>
                  <a:lnTo>
                    <a:pt x="35077" y="3124"/>
                  </a:lnTo>
                  <a:lnTo>
                    <a:pt x="35623" y="3302"/>
                  </a:lnTo>
                  <a:lnTo>
                    <a:pt x="36156" y="3479"/>
                  </a:lnTo>
                  <a:lnTo>
                    <a:pt x="36487" y="2501"/>
                  </a:lnTo>
                  <a:close/>
                </a:path>
                <a:path w="74929" h="93345">
                  <a:moveTo>
                    <a:pt x="36703" y="45427"/>
                  </a:moveTo>
                  <a:lnTo>
                    <a:pt x="35763" y="44983"/>
                  </a:lnTo>
                  <a:lnTo>
                    <a:pt x="35280" y="44818"/>
                  </a:lnTo>
                  <a:lnTo>
                    <a:pt x="35166" y="45478"/>
                  </a:lnTo>
                  <a:lnTo>
                    <a:pt x="35052" y="45796"/>
                  </a:lnTo>
                  <a:lnTo>
                    <a:pt x="35090" y="47205"/>
                  </a:lnTo>
                  <a:lnTo>
                    <a:pt x="36703" y="45427"/>
                  </a:lnTo>
                  <a:close/>
                </a:path>
                <a:path w="74929" h="93345">
                  <a:moveTo>
                    <a:pt x="39471" y="49847"/>
                  </a:moveTo>
                  <a:lnTo>
                    <a:pt x="38989" y="49377"/>
                  </a:lnTo>
                  <a:lnTo>
                    <a:pt x="38582" y="48755"/>
                  </a:lnTo>
                  <a:lnTo>
                    <a:pt x="37909" y="49517"/>
                  </a:lnTo>
                  <a:lnTo>
                    <a:pt x="38366" y="49987"/>
                  </a:lnTo>
                  <a:lnTo>
                    <a:pt x="38773" y="50596"/>
                  </a:lnTo>
                  <a:lnTo>
                    <a:pt x="39471" y="49847"/>
                  </a:lnTo>
                  <a:close/>
                </a:path>
                <a:path w="74929" h="93345">
                  <a:moveTo>
                    <a:pt x="40474" y="32410"/>
                  </a:moveTo>
                  <a:lnTo>
                    <a:pt x="40436" y="31394"/>
                  </a:lnTo>
                  <a:lnTo>
                    <a:pt x="39928" y="31216"/>
                  </a:lnTo>
                  <a:lnTo>
                    <a:pt x="39230" y="31038"/>
                  </a:lnTo>
                  <a:lnTo>
                    <a:pt x="39281" y="32042"/>
                  </a:lnTo>
                  <a:lnTo>
                    <a:pt x="39776" y="32245"/>
                  </a:lnTo>
                  <a:lnTo>
                    <a:pt x="40474" y="32410"/>
                  </a:lnTo>
                  <a:close/>
                </a:path>
                <a:path w="74929" h="93345">
                  <a:moveTo>
                    <a:pt x="41097" y="52489"/>
                  </a:moveTo>
                  <a:lnTo>
                    <a:pt x="40373" y="52095"/>
                  </a:lnTo>
                  <a:lnTo>
                    <a:pt x="39814" y="51663"/>
                  </a:lnTo>
                  <a:lnTo>
                    <a:pt x="39039" y="52374"/>
                  </a:lnTo>
                  <a:lnTo>
                    <a:pt x="39751" y="52768"/>
                  </a:lnTo>
                  <a:lnTo>
                    <a:pt x="40309" y="53174"/>
                  </a:lnTo>
                  <a:lnTo>
                    <a:pt x="41097" y="52489"/>
                  </a:lnTo>
                  <a:close/>
                </a:path>
                <a:path w="74929" h="93345">
                  <a:moveTo>
                    <a:pt x="41338" y="19812"/>
                  </a:moveTo>
                  <a:lnTo>
                    <a:pt x="41300" y="18999"/>
                  </a:lnTo>
                  <a:lnTo>
                    <a:pt x="39890" y="19380"/>
                  </a:lnTo>
                  <a:lnTo>
                    <a:pt x="40462" y="20091"/>
                  </a:lnTo>
                  <a:lnTo>
                    <a:pt x="40741" y="20408"/>
                  </a:lnTo>
                  <a:lnTo>
                    <a:pt x="41313" y="20243"/>
                  </a:lnTo>
                  <a:lnTo>
                    <a:pt x="41338" y="19812"/>
                  </a:lnTo>
                  <a:close/>
                </a:path>
                <a:path w="74929" h="93345">
                  <a:moveTo>
                    <a:pt x="41668" y="41021"/>
                  </a:moveTo>
                  <a:lnTo>
                    <a:pt x="40576" y="40652"/>
                  </a:lnTo>
                  <a:lnTo>
                    <a:pt x="40106" y="41160"/>
                  </a:lnTo>
                  <a:lnTo>
                    <a:pt x="39395" y="41808"/>
                  </a:lnTo>
                  <a:lnTo>
                    <a:pt x="40474" y="42164"/>
                  </a:lnTo>
                  <a:lnTo>
                    <a:pt x="40957" y="41656"/>
                  </a:lnTo>
                  <a:lnTo>
                    <a:pt x="41668" y="41021"/>
                  </a:lnTo>
                  <a:close/>
                </a:path>
                <a:path w="74929" h="93345">
                  <a:moveTo>
                    <a:pt x="41948" y="342"/>
                  </a:moveTo>
                  <a:lnTo>
                    <a:pt x="41440" y="152"/>
                  </a:lnTo>
                  <a:lnTo>
                    <a:pt x="40932" y="0"/>
                  </a:lnTo>
                  <a:lnTo>
                    <a:pt x="40678" y="800"/>
                  </a:lnTo>
                  <a:lnTo>
                    <a:pt x="41186" y="952"/>
                  </a:lnTo>
                  <a:lnTo>
                    <a:pt x="41694" y="1130"/>
                  </a:lnTo>
                  <a:lnTo>
                    <a:pt x="41948" y="342"/>
                  </a:lnTo>
                  <a:close/>
                </a:path>
                <a:path w="74929" h="93345">
                  <a:moveTo>
                    <a:pt x="43459" y="27190"/>
                  </a:moveTo>
                  <a:lnTo>
                    <a:pt x="43281" y="26555"/>
                  </a:lnTo>
                  <a:lnTo>
                    <a:pt x="42824" y="26631"/>
                  </a:lnTo>
                  <a:lnTo>
                    <a:pt x="41630" y="26263"/>
                  </a:lnTo>
                  <a:lnTo>
                    <a:pt x="42303" y="28397"/>
                  </a:lnTo>
                  <a:lnTo>
                    <a:pt x="43154" y="27470"/>
                  </a:lnTo>
                  <a:lnTo>
                    <a:pt x="43459" y="27190"/>
                  </a:lnTo>
                  <a:close/>
                </a:path>
                <a:path w="74929" h="93345">
                  <a:moveTo>
                    <a:pt x="43840" y="13538"/>
                  </a:moveTo>
                  <a:lnTo>
                    <a:pt x="43370" y="13360"/>
                  </a:lnTo>
                  <a:lnTo>
                    <a:pt x="43078" y="13271"/>
                  </a:lnTo>
                  <a:lnTo>
                    <a:pt x="41744" y="13258"/>
                  </a:lnTo>
                  <a:lnTo>
                    <a:pt x="43230" y="14884"/>
                  </a:lnTo>
                  <a:lnTo>
                    <a:pt x="43700" y="13931"/>
                  </a:lnTo>
                  <a:lnTo>
                    <a:pt x="43840" y="13538"/>
                  </a:lnTo>
                  <a:close/>
                </a:path>
                <a:path w="74929" h="93345">
                  <a:moveTo>
                    <a:pt x="44259" y="57048"/>
                  </a:moveTo>
                  <a:lnTo>
                    <a:pt x="42773" y="55422"/>
                  </a:lnTo>
                  <a:lnTo>
                    <a:pt x="42303" y="56388"/>
                  </a:lnTo>
                  <a:lnTo>
                    <a:pt x="42151" y="56769"/>
                  </a:lnTo>
                  <a:lnTo>
                    <a:pt x="42621" y="56946"/>
                  </a:lnTo>
                  <a:lnTo>
                    <a:pt x="42926" y="57023"/>
                  </a:lnTo>
                  <a:lnTo>
                    <a:pt x="44259" y="57048"/>
                  </a:lnTo>
                  <a:close/>
                </a:path>
                <a:path w="74929" h="93345">
                  <a:moveTo>
                    <a:pt x="45021" y="44246"/>
                  </a:moveTo>
                  <a:lnTo>
                    <a:pt x="44551" y="44069"/>
                  </a:lnTo>
                  <a:lnTo>
                    <a:pt x="44259" y="43992"/>
                  </a:lnTo>
                  <a:lnTo>
                    <a:pt x="42926" y="43980"/>
                  </a:lnTo>
                  <a:lnTo>
                    <a:pt x="44411" y="45605"/>
                  </a:lnTo>
                  <a:lnTo>
                    <a:pt x="44881" y="44640"/>
                  </a:lnTo>
                  <a:lnTo>
                    <a:pt x="45021" y="44246"/>
                  </a:lnTo>
                  <a:close/>
                </a:path>
                <a:path w="74929" h="93345">
                  <a:moveTo>
                    <a:pt x="45529" y="39776"/>
                  </a:moveTo>
                  <a:lnTo>
                    <a:pt x="43002" y="37960"/>
                  </a:lnTo>
                  <a:lnTo>
                    <a:pt x="42748" y="37719"/>
                  </a:lnTo>
                  <a:lnTo>
                    <a:pt x="42545" y="37642"/>
                  </a:lnTo>
                  <a:lnTo>
                    <a:pt x="42291" y="37782"/>
                  </a:lnTo>
                  <a:lnTo>
                    <a:pt x="42227" y="37973"/>
                  </a:lnTo>
                  <a:lnTo>
                    <a:pt x="40182" y="40208"/>
                  </a:lnTo>
                  <a:lnTo>
                    <a:pt x="45529" y="39776"/>
                  </a:lnTo>
                  <a:close/>
                </a:path>
                <a:path w="74929" h="93345">
                  <a:moveTo>
                    <a:pt x="47828" y="11074"/>
                  </a:moveTo>
                  <a:lnTo>
                    <a:pt x="46685" y="10693"/>
                  </a:lnTo>
                  <a:lnTo>
                    <a:pt x="46304" y="11811"/>
                  </a:lnTo>
                  <a:lnTo>
                    <a:pt x="47459" y="12204"/>
                  </a:lnTo>
                  <a:lnTo>
                    <a:pt x="47650" y="11633"/>
                  </a:lnTo>
                  <a:lnTo>
                    <a:pt x="47828" y="11074"/>
                  </a:lnTo>
                  <a:close/>
                </a:path>
                <a:path w="74929" h="93345">
                  <a:moveTo>
                    <a:pt x="48069" y="41948"/>
                  </a:moveTo>
                  <a:lnTo>
                    <a:pt x="46583" y="40309"/>
                  </a:lnTo>
                  <a:lnTo>
                    <a:pt x="46113" y="41275"/>
                  </a:lnTo>
                  <a:lnTo>
                    <a:pt x="45974" y="41668"/>
                  </a:lnTo>
                  <a:lnTo>
                    <a:pt x="46443" y="41846"/>
                  </a:lnTo>
                  <a:lnTo>
                    <a:pt x="46736" y="41910"/>
                  </a:lnTo>
                  <a:lnTo>
                    <a:pt x="48069" y="41948"/>
                  </a:lnTo>
                  <a:close/>
                </a:path>
                <a:path w="74929" h="93345">
                  <a:moveTo>
                    <a:pt x="49669" y="34340"/>
                  </a:moveTo>
                  <a:lnTo>
                    <a:pt x="48044" y="35826"/>
                  </a:lnTo>
                  <a:lnTo>
                    <a:pt x="48996" y="36296"/>
                  </a:lnTo>
                  <a:lnTo>
                    <a:pt x="49403" y="36423"/>
                  </a:lnTo>
                  <a:lnTo>
                    <a:pt x="49580" y="35979"/>
                  </a:lnTo>
                  <a:lnTo>
                    <a:pt x="49644" y="35661"/>
                  </a:lnTo>
                  <a:lnTo>
                    <a:pt x="49669" y="34340"/>
                  </a:lnTo>
                  <a:close/>
                </a:path>
                <a:path w="74929" h="93345">
                  <a:moveTo>
                    <a:pt x="49784" y="52654"/>
                  </a:moveTo>
                  <a:lnTo>
                    <a:pt x="47040" y="53086"/>
                  </a:lnTo>
                  <a:lnTo>
                    <a:pt x="47167" y="52717"/>
                  </a:lnTo>
                  <a:lnTo>
                    <a:pt x="46570" y="52400"/>
                  </a:lnTo>
                  <a:lnTo>
                    <a:pt x="46342" y="52730"/>
                  </a:lnTo>
                  <a:lnTo>
                    <a:pt x="46418" y="52171"/>
                  </a:lnTo>
                  <a:lnTo>
                    <a:pt x="45720" y="51600"/>
                  </a:lnTo>
                  <a:lnTo>
                    <a:pt x="45110" y="51752"/>
                  </a:lnTo>
                  <a:lnTo>
                    <a:pt x="45199" y="49923"/>
                  </a:lnTo>
                  <a:lnTo>
                    <a:pt x="43141" y="51066"/>
                  </a:lnTo>
                  <a:lnTo>
                    <a:pt x="44678" y="51981"/>
                  </a:lnTo>
                  <a:lnTo>
                    <a:pt x="43408" y="53086"/>
                  </a:lnTo>
                  <a:lnTo>
                    <a:pt x="45631" y="54762"/>
                  </a:lnTo>
                  <a:lnTo>
                    <a:pt x="46266" y="53162"/>
                  </a:lnTo>
                  <a:lnTo>
                    <a:pt x="46291" y="53301"/>
                  </a:lnTo>
                  <a:lnTo>
                    <a:pt x="46482" y="53441"/>
                  </a:lnTo>
                  <a:lnTo>
                    <a:pt x="46647" y="53441"/>
                  </a:lnTo>
                  <a:lnTo>
                    <a:pt x="46570" y="53581"/>
                  </a:lnTo>
                  <a:lnTo>
                    <a:pt x="46507" y="53759"/>
                  </a:lnTo>
                  <a:lnTo>
                    <a:pt x="46545" y="53911"/>
                  </a:lnTo>
                  <a:lnTo>
                    <a:pt x="47434" y="56426"/>
                  </a:lnTo>
                  <a:lnTo>
                    <a:pt x="49784" y="52654"/>
                  </a:lnTo>
                  <a:close/>
                </a:path>
                <a:path w="74929" h="93345">
                  <a:moveTo>
                    <a:pt x="50342" y="46101"/>
                  </a:moveTo>
                  <a:lnTo>
                    <a:pt x="49352" y="44132"/>
                  </a:lnTo>
                  <a:lnTo>
                    <a:pt x="48806" y="45161"/>
                  </a:lnTo>
                  <a:lnTo>
                    <a:pt x="48742" y="45427"/>
                  </a:lnTo>
                  <a:lnTo>
                    <a:pt x="48945" y="45834"/>
                  </a:lnTo>
                  <a:lnTo>
                    <a:pt x="49199" y="45923"/>
                  </a:lnTo>
                  <a:lnTo>
                    <a:pt x="50342" y="46101"/>
                  </a:lnTo>
                  <a:close/>
                </a:path>
                <a:path w="74929" h="93345">
                  <a:moveTo>
                    <a:pt x="50469" y="66243"/>
                  </a:moveTo>
                  <a:lnTo>
                    <a:pt x="50393" y="63855"/>
                  </a:lnTo>
                  <a:lnTo>
                    <a:pt x="49403" y="64211"/>
                  </a:lnTo>
                  <a:lnTo>
                    <a:pt x="48958" y="64465"/>
                  </a:lnTo>
                  <a:lnTo>
                    <a:pt x="49288" y="64922"/>
                  </a:lnTo>
                  <a:lnTo>
                    <a:pt x="49453" y="65252"/>
                  </a:lnTo>
                  <a:lnTo>
                    <a:pt x="50469" y="66243"/>
                  </a:lnTo>
                  <a:close/>
                </a:path>
                <a:path w="74929" h="93345">
                  <a:moveTo>
                    <a:pt x="52438" y="29997"/>
                  </a:moveTo>
                  <a:lnTo>
                    <a:pt x="52400" y="28968"/>
                  </a:lnTo>
                  <a:lnTo>
                    <a:pt x="51879" y="28790"/>
                  </a:lnTo>
                  <a:lnTo>
                    <a:pt x="51193" y="28613"/>
                  </a:lnTo>
                  <a:lnTo>
                    <a:pt x="51231" y="29629"/>
                  </a:lnTo>
                  <a:lnTo>
                    <a:pt x="51739" y="29819"/>
                  </a:lnTo>
                  <a:lnTo>
                    <a:pt x="52438" y="29997"/>
                  </a:lnTo>
                  <a:close/>
                </a:path>
                <a:path w="74929" h="93345">
                  <a:moveTo>
                    <a:pt x="53136" y="50342"/>
                  </a:moveTo>
                  <a:lnTo>
                    <a:pt x="52578" y="50165"/>
                  </a:lnTo>
                  <a:lnTo>
                    <a:pt x="52019" y="49974"/>
                  </a:lnTo>
                  <a:lnTo>
                    <a:pt x="51625" y="51130"/>
                  </a:lnTo>
                  <a:lnTo>
                    <a:pt x="52197" y="51308"/>
                  </a:lnTo>
                  <a:lnTo>
                    <a:pt x="52755" y="51498"/>
                  </a:lnTo>
                  <a:lnTo>
                    <a:pt x="53136" y="50342"/>
                  </a:lnTo>
                  <a:close/>
                </a:path>
                <a:path w="74929" h="93345">
                  <a:moveTo>
                    <a:pt x="53352" y="11747"/>
                  </a:moveTo>
                  <a:lnTo>
                    <a:pt x="52717" y="10972"/>
                  </a:lnTo>
                  <a:lnTo>
                    <a:pt x="52324" y="10363"/>
                  </a:lnTo>
                  <a:lnTo>
                    <a:pt x="51142" y="10515"/>
                  </a:lnTo>
                  <a:lnTo>
                    <a:pt x="51765" y="11290"/>
                  </a:lnTo>
                  <a:lnTo>
                    <a:pt x="52158" y="11912"/>
                  </a:lnTo>
                  <a:lnTo>
                    <a:pt x="53352" y="11747"/>
                  </a:lnTo>
                  <a:close/>
                </a:path>
                <a:path w="74929" h="93345">
                  <a:moveTo>
                    <a:pt x="53746" y="56438"/>
                  </a:moveTo>
                  <a:lnTo>
                    <a:pt x="51828" y="57061"/>
                  </a:lnTo>
                  <a:lnTo>
                    <a:pt x="52857" y="57708"/>
                  </a:lnTo>
                  <a:lnTo>
                    <a:pt x="53111" y="57848"/>
                  </a:lnTo>
                  <a:lnTo>
                    <a:pt x="53467" y="57810"/>
                  </a:lnTo>
                  <a:lnTo>
                    <a:pt x="53568" y="57518"/>
                  </a:lnTo>
                  <a:lnTo>
                    <a:pt x="53746" y="56438"/>
                  </a:lnTo>
                  <a:close/>
                </a:path>
                <a:path w="74929" h="93345">
                  <a:moveTo>
                    <a:pt x="53886" y="16979"/>
                  </a:moveTo>
                  <a:lnTo>
                    <a:pt x="53441" y="15786"/>
                  </a:lnTo>
                  <a:lnTo>
                    <a:pt x="53619" y="15328"/>
                  </a:lnTo>
                  <a:lnTo>
                    <a:pt x="52984" y="14998"/>
                  </a:lnTo>
                  <a:lnTo>
                    <a:pt x="52717" y="15392"/>
                  </a:lnTo>
                  <a:lnTo>
                    <a:pt x="52019" y="16281"/>
                  </a:lnTo>
                  <a:lnTo>
                    <a:pt x="53886" y="16979"/>
                  </a:lnTo>
                  <a:close/>
                </a:path>
                <a:path w="74929" h="93345">
                  <a:moveTo>
                    <a:pt x="54927" y="66408"/>
                  </a:moveTo>
                  <a:lnTo>
                    <a:pt x="54737" y="65176"/>
                  </a:lnTo>
                  <a:lnTo>
                    <a:pt x="54127" y="65290"/>
                  </a:lnTo>
                  <a:lnTo>
                    <a:pt x="53568" y="65430"/>
                  </a:lnTo>
                  <a:lnTo>
                    <a:pt x="53771" y="66662"/>
                  </a:lnTo>
                  <a:lnTo>
                    <a:pt x="54368" y="66548"/>
                  </a:lnTo>
                  <a:lnTo>
                    <a:pt x="54927" y="66408"/>
                  </a:lnTo>
                  <a:close/>
                </a:path>
                <a:path w="74929" h="93345">
                  <a:moveTo>
                    <a:pt x="56400" y="23990"/>
                  </a:moveTo>
                  <a:lnTo>
                    <a:pt x="55778" y="22072"/>
                  </a:lnTo>
                  <a:lnTo>
                    <a:pt x="55118" y="23101"/>
                  </a:lnTo>
                  <a:lnTo>
                    <a:pt x="55003" y="23368"/>
                  </a:lnTo>
                  <a:lnTo>
                    <a:pt x="55016" y="23723"/>
                  </a:lnTo>
                  <a:lnTo>
                    <a:pt x="55333" y="23825"/>
                  </a:lnTo>
                  <a:lnTo>
                    <a:pt x="56400" y="23990"/>
                  </a:lnTo>
                  <a:close/>
                </a:path>
                <a:path w="74929" h="93345">
                  <a:moveTo>
                    <a:pt x="59067" y="26962"/>
                  </a:moveTo>
                  <a:lnTo>
                    <a:pt x="58521" y="26771"/>
                  </a:lnTo>
                  <a:lnTo>
                    <a:pt x="57988" y="26606"/>
                  </a:lnTo>
                  <a:lnTo>
                    <a:pt x="57670" y="27584"/>
                  </a:lnTo>
                  <a:lnTo>
                    <a:pt x="58204" y="27749"/>
                  </a:lnTo>
                  <a:lnTo>
                    <a:pt x="58750" y="27952"/>
                  </a:lnTo>
                  <a:lnTo>
                    <a:pt x="59067" y="26962"/>
                  </a:lnTo>
                  <a:close/>
                </a:path>
                <a:path w="74929" h="93345">
                  <a:moveTo>
                    <a:pt x="59715" y="40589"/>
                  </a:moveTo>
                  <a:lnTo>
                    <a:pt x="59080" y="39878"/>
                  </a:lnTo>
                  <a:lnTo>
                    <a:pt x="58585" y="40119"/>
                  </a:lnTo>
                  <a:lnTo>
                    <a:pt x="58000" y="40449"/>
                  </a:lnTo>
                  <a:lnTo>
                    <a:pt x="58648" y="41160"/>
                  </a:lnTo>
                  <a:lnTo>
                    <a:pt x="59131" y="40932"/>
                  </a:lnTo>
                  <a:lnTo>
                    <a:pt x="59715" y="40589"/>
                  </a:lnTo>
                  <a:close/>
                </a:path>
                <a:path w="74929" h="93345">
                  <a:moveTo>
                    <a:pt x="59842" y="50977"/>
                  </a:moveTo>
                  <a:lnTo>
                    <a:pt x="59334" y="50825"/>
                  </a:lnTo>
                  <a:lnTo>
                    <a:pt x="58826" y="50647"/>
                  </a:lnTo>
                  <a:lnTo>
                    <a:pt x="58559" y="51435"/>
                  </a:lnTo>
                  <a:lnTo>
                    <a:pt x="59067" y="51612"/>
                  </a:lnTo>
                  <a:lnTo>
                    <a:pt x="59575" y="51765"/>
                  </a:lnTo>
                  <a:lnTo>
                    <a:pt x="59842" y="50977"/>
                  </a:lnTo>
                  <a:close/>
                </a:path>
                <a:path w="74929" h="93345">
                  <a:moveTo>
                    <a:pt x="59982" y="44805"/>
                  </a:moveTo>
                  <a:lnTo>
                    <a:pt x="57785" y="44716"/>
                  </a:lnTo>
                  <a:lnTo>
                    <a:pt x="57632" y="44691"/>
                  </a:lnTo>
                  <a:lnTo>
                    <a:pt x="57454" y="44500"/>
                  </a:lnTo>
                  <a:lnTo>
                    <a:pt x="57099" y="44500"/>
                  </a:lnTo>
                  <a:lnTo>
                    <a:pt x="56946" y="44729"/>
                  </a:lnTo>
                  <a:lnTo>
                    <a:pt x="56540" y="46494"/>
                  </a:lnTo>
                  <a:lnTo>
                    <a:pt x="59982" y="44805"/>
                  </a:lnTo>
                  <a:close/>
                </a:path>
                <a:path w="74929" h="93345">
                  <a:moveTo>
                    <a:pt x="60261" y="71221"/>
                  </a:moveTo>
                  <a:lnTo>
                    <a:pt x="59309" y="70739"/>
                  </a:lnTo>
                  <a:lnTo>
                    <a:pt x="58902" y="70599"/>
                  </a:lnTo>
                  <a:lnTo>
                    <a:pt x="58737" y="71069"/>
                  </a:lnTo>
                  <a:lnTo>
                    <a:pt x="58661" y="71361"/>
                  </a:lnTo>
                  <a:lnTo>
                    <a:pt x="58635" y="72707"/>
                  </a:lnTo>
                  <a:lnTo>
                    <a:pt x="60261" y="71221"/>
                  </a:lnTo>
                  <a:close/>
                </a:path>
                <a:path w="74929" h="93345">
                  <a:moveTo>
                    <a:pt x="61722" y="69354"/>
                  </a:moveTo>
                  <a:lnTo>
                    <a:pt x="61214" y="69189"/>
                  </a:lnTo>
                  <a:lnTo>
                    <a:pt x="60706" y="69024"/>
                  </a:lnTo>
                  <a:lnTo>
                    <a:pt x="60439" y="69811"/>
                  </a:lnTo>
                  <a:lnTo>
                    <a:pt x="60947" y="69977"/>
                  </a:lnTo>
                  <a:lnTo>
                    <a:pt x="61455" y="70154"/>
                  </a:lnTo>
                  <a:lnTo>
                    <a:pt x="61722" y="69354"/>
                  </a:lnTo>
                  <a:close/>
                </a:path>
                <a:path w="74929" h="93345">
                  <a:moveTo>
                    <a:pt x="62103" y="58877"/>
                  </a:moveTo>
                  <a:lnTo>
                    <a:pt x="61379" y="58470"/>
                  </a:lnTo>
                  <a:lnTo>
                    <a:pt x="60820" y="58051"/>
                  </a:lnTo>
                  <a:lnTo>
                    <a:pt x="60045" y="58750"/>
                  </a:lnTo>
                  <a:lnTo>
                    <a:pt x="60756" y="59143"/>
                  </a:lnTo>
                  <a:lnTo>
                    <a:pt x="61315" y="59575"/>
                  </a:lnTo>
                  <a:lnTo>
                    <a:pt x="62103" y="58877"/>
                  </a:lnTo>
                  <a:close/>
                </a:path>
                <a:path w="74929" h="93345">
                  <a:moveTo>
                    <a:pt x="62750" y="37401"/>
                  </a:moveTo>
                  <a:lnTo>
                    <a:pt x="60858" y="35331"/>
                  </a:lnTo>
                  <a:lnTo>
                    <a:pt x="60198" y="36080"/>
                  </a:lnTo>
                  <a:lnTo>
                    <a:pt x="59893" y="36690"/>
                  </a:lnTo>
                  <a:lnTo>
                    <a:pt x="60756" y="36855"/>
                  </a:lnTo>
                  <a:lnTo>
                    <a:pt x="61150" y="37147"/>
                  </a:lnTo>
                  <a:lnTo>
                    <a:pt x="62750" y="37401"/>
                  </a:lnTo>
                  <a:close/>
                </a:path>
                <a:path w="74929" h="93345">
                  <a:moveTo>
                    <a:pt x="62788" y="18592"/>
                  </a:moveTo>
                  <a:lnTo>
                    <a:pt x="62153" y="18288"/>
                  </a:lnTo>
                  <a:lnTo>
                    <a:pt x="61455" y="17780"/>
                  </a:lnTo>
                  <a:lnTo>
                    <a:pt x="61188" y="18846"/>
                  </a:lnTo>
                  <a:lnTo>
                    <a:pt x="61823" y="19151"/>
                  </a:lnTo>
                  <a:lnTo>
                    <a:pt x="62522" y="19659"/>
                  </a:lnTo>
                  <a:lnTo>
                    <a:pt x="62788" y="18592"/>
                  </a:lnTo>
                  <a:close/>
                </a:path>
                <a:path w="74929" h="93345">
                  <a:moveTo>
                    <a:pt x="63322" y="74053"/>
                  </a:moveTo>
                  <a:lnTo>
                    <a:pt x="62357" y="73571"/>
                  </a:lnTo>
                  <a:lnTo>
                    <a:pt x="62052" y="73444"/>
                  </a:lnTo>
                  <a:lnTo>
                    <a:pt x="61823" y="73723"/>
                  </a:lnTo>
                  <a:lnTo>
                    <a:pt x="61772" y="74002"/>
                  </a:lnTo>
                  <a:lnTo>
                    <a:pt x="61683" y="75234"/>
                  </a:lnTo>
                  <a:lnTo>
                    <a:pt x="63322" y="74053"/>
                  </a:lnTo>
                  <a:close/>
                </a:path>
                <a:path w="74929" h="93345">
                  <a:moveTo>
                    <a:pt x="63969" y="51739"/>
                  </a:moveTo>
                  <a:lnTo>
                    <a:pt x="63614" y="49110"/>
                  </a:lnTo>
                  <a:lnTo>
                    <a:pt x="62649" y="49441"/>
                  </a:lnTo>
                  <a:lnTo>
                    <a:pt x="62128" y="49784"/>
                  </a:lnTo>
                  <a:lnTo>
                    <a:pt x="62661" y="50317"/>
                  </a:lnTo>
                  <a:lnTo>
                    <a:pt x="62814" y="50736"/>
                  </a:lnTo>
                  <a:lnTo>
                    <a:pt x="63969" y="51739"/>
                  </a:lnTo>
                  <a:close/>
                </a:path>
                <a:path w="74929" h="93345">
                  <a:moveTo>
                    <a:pt x="65646" y="59410"/>
                  </a:moveTo>
                  <a:lnTo>
                    <a:pt x="64516" y="58572"/>
                  </a:lnTo>
                  <a:lnTo>
                    <a:pt x="64160" y="59080"/>
                  </a:lnTo>
                  <a:lnTo>
                    <a:pt x="63842" y="59588"/>
                  </a:lnTo>
                  <a:lnTo>
                    <a:pt x="64960" y="60426"/>
                  </a:lnTo>
                  <a:lnTo>
                    <a:pt x="65328" y="59893"/>
                  </a:lnTo>
                  <a:lnTo>
                    <a:pt x="65646" y="59410"/>
                  </a:lnTo>
                  <a:close/>
                </a:path>
                <a:path w="74929" h="93345">
                  <a:moveTo>
                    <a:pt x="65951" y="47002"/>
                  </a:moveTo>
                  <a:lnTo>
                    <a:pt x="65570" y="46558"/>
                  </a:lnTo>
                  <a:lnTo>
                    <a:pt x="65176" y="46101"/>
                  </a:lnTo>
                  <a:lnTo>
                    <a:pt x="64262" y="46964"/>
                  </a:lnTo>
                  <a:lnTo>
                    <a:pt x="64643" y="47421"/>
                  </a:lnTo>
                  <a:lnTo>
                    <a:pt x="65036" y="47866"/>
                  </a:lnTo>
                  <a:lnTo>
                    <a:pt x="65951" y="47002"/>
                  </a:lnTo>
                  <a:close/>
                </a:path>
                <a:path w="74929" h="93345">
                  <a:moveTo>
                    <a:pt x="66103" y="52997"/>
                  </a:moveTo>
                  <a:lnTo>
                    <a:pt x="65862" y="52501"/>
                  </a:lnTo>
                  <a:lnTo>
                    <a:pt x="65532" y="51917"/>
                  </a:lnTo>
                  <a:lnTo>
                    <a:pt x="64820" y="52565"/>
                  </a:lnTo>
                  <a:lnTo>
                    <a:pt x="65062" y="53060"/>
                  </a:lnTo>
                  <a:lnTo>
                    <a:pt x="65392" y="53619"/>
                  </a:lnTo>
                  <a:lnTo>
                    <a:pt x="66103" y="52997"/>
                  </a:lnTo>
                  <a:close/>
                </a:path>
                <a:path w="74929" h="93345">
                  <a:moveTo>
                    <a:pt x="66319" y="19202"/>
                  </a:moveTo>
                  <a:lnTo>
                    <a:pt x="65963" y="18656"/>
                  </a:lnTo>
                  <a:lnTo>
                    <a:pt x="65811" y="18364"/>
                  </a:lnTo>
                  <a:lnTo>
                    <a:pt x="64808" y="17399"/>
                  </a:lnTo>
                  <a:lnTo>
                    <a:pt x="64871" y="19761"/>
                  </a:lnTo>
                  <a:lnTo>
                    <a:pt x="65862" y="19418"/>
                  </a:lnTo>
                  <a:lnTo>
                    <a:pt x="66319" y="19202"/>
                  </a:lnTo>
                  <a:close/>
                </a:path>
                <a:path w="74929" h="93345">
                  <a:moveTo>
                    <a:pt x="68173" y="35877"/>
                  </a:moveTo>
                  <a:lnTo>
                    <a:pt x="66624" y="36055"/>
                  </a:lnTo>
                  <a:lnTo>
                    <a:pt x="66471" y="36042"/>
                  </a:lnTo>
                  <a:lnTo>
                    <a:pt x="66052" y="35598"/>
                  </a:lnTo>
                  <a:lnTo>
                    <a:pt x="65405" y="36296"/>
                  </a:lnTo>
                  <a:lnTo>
                    <a:pt x="65913" y="36677"/>
                  </a:lnTo>
                  <a:lnTo>
                    <a:pt x="66725" y="37579"/>
                  </a:lnTo>
                  <a:lnTo>
                    <a:pt x="68173" y="35877"/>
                  </a:lnTo>
                  <a:close/>
                </a:path>
                <a:path w="74929" h="93345">
                  <a:moveTo>
                    <a:pt x="69545" y="56591"/>
                  </a:moveTo>
                  <a:lnTo>
                    <a:pt x="69037" y="56438"/>
                  </a:lnTo>
                  <a:lnTo>
                    <a:pt x="68516" y="56261"/>
                  </a:lnTo>
                  <a:lnTo>
                    <a:pt x="68262" y="57048"/>
                  </a:lnTo>
                  <a:lnTo>
                    <a:pt x="68770" y="57213"/>
                  </a:lnTo>
                  <a:lnTo>
                    <a:pt x="69278" y="57391"/>
                  </a:lnTo>
                  <a:lnTo>
                    <a:pt x="69545" y="56591"/>
                  </a:lnTo>
                  <a:close/>
                </a:path>
                <a:path w="74929" h="93345">
                  <a:moveTo>
                    <a:pt x="69634" y="46824"/>
                  </a:moveTo>
                  <a:lnTo>
                    <a:pt x="69088" y="46659"/>
                  </a:lnTo>
                  <a:lnTo>
                    <a:pt x="68554" y="46456"/>
                  </a:lnTo>
                  <a:lnTo>
                    <a:pt x="68224" y="47447"/>
                  </a:lnTo>
                  <a:lnTo>
                    <a:pt x="68757" y="47625"/>
                  </a:lnTo>
                  <a:lnTo>
                    <a:pt x="69291" y="47802"/>
                  </a:lnTo>
                  <a:lnTo>
                    <a:pt x="69634" y="46824"/>
                  </a:lnTo>
                  <a:close/>
                </a:path>
                <a:path w="74929" h="93345">
                  <a:moveTo>
                    <a:pt x="71081" y="23329"/>
                  </a:moveTo>
                  <a:lnTo>
                    <a:pt x="69913" y="21691"/>
                  </a:lnTo>
                  <a:lnTo>
                    <a:pt x="69418" y="22656"/>
                  </a:lnTo>
                  <a:lnTo>
                    <a:pt x="69316" y="22961"/>
                  </a:lnTo>
                  <a:lnTo>
                    <a:pt x="69596" y="23202"/>
                  </a:lnTo>
                  <a:lnTo>
                    <a:pt x="69862" y="23241"/>
                  </a:lnTo>
                  <a:lnTo>
                    <a:pt x="71081" y="23329"/>
                  </a:lnTo>
                  <a:close/>
                </a:path>
                <a:path w="74929" h="93345">
                  <a:moveTo>
                    <a:pt x="71958" y="34620"/>
                  </a:moveTo>
                  <a:lnTo>
                    <a:pt x="70167" y="34201"/>
                  </a:lnTo>
                  <a:lnTo>
                    <a:pt x="70142" y="33604"/>
                  </a:lnTo>
                  <a:lnTo>
                    <a:pt x="69303" y="33566"/>
                  </a:lnTo>
                  <a:lnTo>
                    <a:pt x="69278" y="34099"/>
                  </a:lnTo>
                  <a:lnTo>
                    <a:pt x="69113" y="35788"/>
                  </a:lnTo>
                  <a:lnTo>
                    <a:pt x="71958" y="34620"/>
                  </a:lnTo>
                  <a:close/>
                </a:path>
                <a:path w="74929" h="93345">
                  <a:moveTo>
                    <a:pt x="72250" y="54521"/>
                  </a:moveTo>
                  <a:lnTo>
                    <a:pt x="70434" y="53479"/>
                  </a:lnTo>
                  <a:lnTo>
                    <a:pt x="70675" y="54711"/>
                  </a:lnTo>
                  <a:lnTo>
                    <a:pt x="70777" y="55003"/>
                  </a:lnTo>
                  <a:lnTo>
                    <a:pt x="71031" y="55321"/>
                  </a:lnTo>
                  <a:lnTo>
                    <a:pt x="71361" y="55143"/>
                  </a:lnTo>
                  <a:lnTo>
                    <a:pt x="72250" y="54521"/>
                  </a:lnTo>
                  <a:close/>
                </a:path>
                <a:path w="74929" h="93345">
                  <a:moveTo>
                    <a:pt x="72567" y="30556"/>
                  </a:moveTo>
                  <a:lnTo>
                    <a:pt x="72364" y="29337"/>
                  </a:lnTo>
                  <a:lnTo>
                    <a:pt x="71767" y="29451"/>
                  </a:lnTo>
                  <a:lnTo>
                    <a:pt x="71196" y="29591"/>
                  </a:lnTo>
                  <a:lnTo>
                    <a:pt x="71399" y="30822"/>
                  </a:lnTo>
                  <a:lnTo>
                    <a:pt x="72009" y="30708"/>
                  </a:lnTo>
                  <a:lnTo>
                    <a:pt x="72567" y="30556"/>
                  </a:lnTo>
                  <a:close/>
                </a:path>
                <a:path w="74929" h="93345">
                  <a:moveTo>
                    <a:pt x="72618" y="58534"/>
                  </a:moveTo>
                  <a:lnTo>
                    <a:pt x="71666" y="58089"/>
                  </a:lnTo>
                  <a:lnTo>
                    <a:pt x="71196" y="57912"/>
                  </a:lnTo>
                  <a:lnTo>
                    <a:pt x="71069" y="58585"/>
                  </a:lnTo>
                  <a:lnTo>
                    <a:pt x="70967" y="58889"/>
                  </a:lnTo>
                  <a:lnTo>
                    <a:pt x="70993" y="60325"/>
                  </a:lnTo>
                  <a:lnTo>
                    <a:pt x="72618" y="58534"/>
                  </a:lnTo>
                  <a:close/>
                </a:path>
                <a:path w="74929" h="93345">
                  <a:moveTo>
                    <a:pt x="74510" y="34404"/>
                  </a:moveTo>
                  <a:lnTo>
                    <a:pt x="74028" y="32842"/>
                  </a:lnTo>
                  <a:lnTo>
                    <a:pt x="73329" y="33705"/>
                  </a:lnTo>
                  <a:lnTo>
                    <a:pt x="72313" y="33274"/>
                  </a:lnTo>
                  <a:lnTo>
                    <a:pt x="72618" y="34899"/>
                  </a:lnTo>
                  <a:lnTo>
                    <a:pt x="73533" y="34518"/>
                  </a:lnTo>
                  <a:lnTo>
                    <a:pt x="74510" y="34404"/>
                  </a:lnTo>
                  <a:close/>
                </a:path>
              </a:pathLst>
            </a:custGeom>
            <a:solidFill>
              <a:srgbClr val="F25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0051745" y="7675028"/>
              <a:ext cx="72390" cy="85090"/>
            </a:xfrm>
            <a:custGeom>
              <a:avLst/>
              <a:gdLst/>
              <a:ahLst/>
              <a:cxnLst/>
              <a:rect l="l" t="t" r="r" b="b"/>
              <a:pathLst>
                <a:path w="72390" h="85090">
                  <a:moveTo>
                    <a:pt x="1778" y="40843"/>
                  </a:moveTo>
                  <a:lnTo>
                    <a:pt x="1498" y="40614"/>
                  </a:lnTo>
                  <a:lnTo>
                    <a:pt x="1219" y="40563"/>
                  </a:lnTo>
                  <a:lnTo>
                    <a:pt x="0" y="40474"/>
                  </a:lnTo>
                  <a:lnTo>
                    <a:pt x="1168" y="42125"/>
                  </a:lnTo>
                  <a:lnTo>
                    <a:pt x="1663" y="41148"/>
                  </a:lnTo>
                  <a:lnTo>
                    <a:pt x="1778" y="40843"/>
                  </a:lnTo>
                  <a:close/>
                </a:path>
                <a:path w="72390" h="85090">
                  <a:moveTo>
                    <a:pt x="3822" y="49009"/>
                  </a:moveTo>
                  <a:lnTo>
                    <a:pt x="3263" y="48831"/>
                  </a:lnTo>
                  <a:lnTo>
                    <a:pt x="2705" y="48641"/>
                  </a:lnTo>
                  <a:lnTo>
                    <a:pt x="2324" y="49796"/>
                  </a:lnTo>
                  <a:lnTo>
                    <a:pt x="2882" y="49974"/>
                  </a:lnTo>
                  <a:lnTo>
                    <a:pt x="3441" y="50165"/>
                  </a:lnTo>
                  <a:lnTo>
                    <a:pt x="3822" y="49009"/>
                  </a:lnTo>
                  <a:close/>
                </a:path>
                <a:path w="72390" h="85090">
                  <a:moveTo>
                    <a:pt x="4483" y="60794"/>
                  </a:moveTo>
                  <a:lnTo>
                    <a:pt x="3937" y="60642"/>
                  </a:lnTo>
                  <a:lnTo>
                    <a:pt x="3403" y="60452"/>
                  </a:lnTo>
                  <a:lnTo>
                    <a:pt x="3073" y="61429"/>
                  </a:lnTo>
                  <a:lnTo>
                    <a:pt x="3606" y="61607"/>
                  </a:lnTo>
                  <a:lnTo>
                    <a:pt x="4152" y="61798"/>
                  </a:lnTo>
                  <a:lnTo>
                    <a:pt x="4483" y="60794"/>
                  </a:lnTo>
                  <a:close/>
                </a:path>
                <a:path w="72390" h="85090">
                  <a:moveTo>
                    <a:pt x="5867" y="28663"/>
                  </a:moveTo>
                  <a:lnTo>
                    <a:pt x="5676" y="27736"/>
                  </a:lnTo>
                  <a:lnTo>
                    <a:pt x="5080" y="28016"/>
                  </a:lnTo>
                  <a:lnTo>
                    <a:pt x="4597" y="28244"/>
                  </a:lnTo>
                  <a:lnTo>
                    <a:pt x="4775" y="29197"/>
                  </a:lnTo>
                  <a:lnTo>
                    <a:pt x="5384" y="28917"/>
                  </a:lnTo>
                  <a:lnTo>
                    <a:pt x="5867" y="28663"/>
                  </a:lnTo>
                  <a:close/>
                </a:path>
                <a:path w="72390" h="85090">
                  <a:moveTo>
                    <a:pt x="9245" y="39103"/>
                  </a:moveTo>
                  <a:lnTo>
                    <a:pt x="8737" y="38633"/>
                  </a:lnTo>
                  <a:lnTo>
                    <a:pt x="8089" y="37922"/>
                  </a:lnTo>
                  <a:lnTo>
                    <a:pt x="7721" y="39001"/>
                  </a:lnTo>
                  <a:lnTo>
                    <a:pt x="8242" y="39471"/>
                  </a:lnTo>
                  <a:lnTo>
                    <a:pt x="8877" y="40208"/>
                  </a:lnTo>
                  <a:lnTo>
                    <a:pt x="9245" y="39103"/>
                  </a:lnTo>
                  <a:close/>
                </a:path>
                <a:path w="72390" h="85090">
                  <a:moveTo>
                    <a:pt x="9893" y="64198"/>
                  </a:moveTo>
                  <a:lnTo>
                    <a:pt x="9385" y="64033"/>
                  </a:lnTo>
                  <a:lnTo>
                    <a:pt x="8877" y="63868"/>
                  </a:lnTo>
                  <a:lnTo>
                    <a:pt x="8610" y="64643"/>
                  </a:lnTo>
                  <a:lnTo>
                    <a:pt x="9118" y="64820"/>
                  </a:lnTo>
                  <a:lnTo>
                    <a:pt x="9626" y="64998"/>
                  </a:lnTo>
                  <a:lnTo>
                    <a:pt x="9893" y="64198"/>
                  </a:lnTo>
                  <a:close/>
                </a:path>
                <a:path w="72390" h="85090">
                  <a:moveTo>
                    <a:pt x="13068" y="55867"/>
                  </a:moveTo>
                  <a:lnTo>
                    <a:pt x="12827" y="54013"/>
                  </a:lnTo>
                  <a:lnTo>
                    <a:pt x="12509" y="53314"/>
                  </a:lnTo>
                  <a:lnTo>
                    <a:pt x="11468" y="52260"/>
                  </a:lnTo>
                  <a:lnTo>
                    <a:pt x="11696" y="54127"/>
                  </a:lnTo>
                  <a:lnTo>
                    <a:pt x="12026" y="54813"/>
                  </a:lnTo>
                  <a:lnTo>
                    <a:pt x="13068" y="55867"/>
                  </a:lnTo>
                  <a:close/>
                </a:path>
                <a:path w="72390" h="85090">
                  <a:moveTo>
                    <a:pt x="13309" y="25323"/>
                  </a:moveTo>
                  <a:lnTo>
                    <a:pt x="12598" y="23431"/>
                  </a:lnTo>
                  <a:lnTo>
                    <a:pt x="11430" y="28397"/>
                  </a:lnTo>
                  <a:lnTo>
                    <a:pt x="12827" y="27203"/>
                  </a:lnTo>
                  <a:lnTo>
                    <a:pt x="13144" y="26631"/>
                  </a:lnTo>
                  <a:lnTo>
                    <a:pt x="13309" y="25996"/>
                  </a:lnTo>
                  <a:lnTo>
                    <a:pt x="13309" y="25323"/>
                  </a:lnTo>
                  <a:close/>
                </a:path>
                <a:path w="72390" h="85090">
                  <a:moveTo>
                    <a:pt x="14859" y="49047"/>
                  </a:moveTo>
                  <a:lnTo>
                    <a:pt x="14630" y="48552"/>
                  </a:lnTo>
                  <a:lnTo>
                    <a:pt x="14300" y="47955"/>
                  </a:lnTo>
                  <a:lnTo>
                    <a:pt x="13589" y="48602"/>
                  </a:lnTo>
                  <a:lnTo>
                    <a:pt x="13830" y="49098"/>
                  </a:lnTo>
                  <a:lnTo>
                    <a:pt x="14160" y="49669"/>
                  </a:lnTo>
                  <a:lnTo>
                    <a:pt x="14859" y="49047"/>
                  </a:lnTo>
                  <a:close/>
                </a:path>
                <a:path w="72390" h="85090">
                  <a:moveTo>
                    <a:pt x="14935" y="16611"/>
                  </a:moveTo>
                  <a:lnTo>
                    <a:pt x="14427" y="15138"/>
                  </a:lnTo>
                  <a:lnTo>
                    <a:pt x="13449" y="15773"/>
                  </a:lnTo>
                  <a:lnTo>
                    <a:pt x="13614" y="14351"/>
                  </a:lnTo>
                  <a:lnTo>
                    <a:pt x="11760" y="15989"/>
                  </a:lnTo>
                  <a:lnTo>
                    <a:pt x="13208" y="16014"/>
                  </a:lnTo>
                  <a:lnTo>
                    <a:pt x="12446" y="16548"/>
                  </a:lnTo>
                  <a:lnTo>
                    <a:pt x="13309" y="17678"/>
                  </a:lnTo>
                  <a:lnTo>
                    <a:pt x="14008" y="17081"/>
                  </a:lnTo>
                  <a:lnTo>
                    <a:pt x="14935" y="16611"/>
                  </a:lnTo>
                  <a:close/>
                </a:path>
                <a:path w="72390" h="85090">
                  <a:moveTo>
                    <a:pt x="17246" y="75933"/>
                  </a:moveTo>
                  <a:lnTo>
                    <a:pt x="16967" y="75692"/>
                  </a:lnTo>
                  <a:lnTo>
                    <a:pt x="16700" y="75653"/>
                  </a:lnTo>
                  <a:lnTo>
                    <a:pt x="15481" y="75552"/>
                  </a:lnTo>
                  <a:lnTo>
                    <a:pt x="16649" y="77190"/>
                  </a:lnTo>
                  <a:lnTo>
                    <a:pt x="17145" y="76238"/>
                  </a:lnTo>
                  <a:lnTo>
                    <a:pt x="17246" y="75933"/>
                  </a:lnTo>
                  <a:close/>
                </a:path>
                <a:path w="72390" h="85090">
                  <a:moveTo>
                    <a:pt x="17716" y="68059"/>
                  </a:moveTo>
                  <a:lnTo>
                    <a:pt x="17564" y="67551"/>
                  </a:lnTo>
                  <a:lnTo>
                    <a:pt x="16878" y="66421"/>
                  </a:lnTo>
                  <a:lnTo>
                    <a:pt x="16395" y="68529"/>
                  </a:lnTo>
                  <a:lnTo>
                    <a:pt x="16802" y="68948"/>
                  </a:lnTo>
                  <a:lnTo>
                    <a:pt x="17538" y="69291"/>
                  </a:lnTo>
                  <a:lnTo>
                    <a:pt x="17716" y="68059"/>
                  </a:lnTo>
                  <a:close/>
                </a:path>
                <a:path w="72390" h="85090">
                  <a:moveTo>
                    <a:pt x="18389" y="42278"/>
                  </a:moveTo>
                  <a:lnTo>
                    <a:pt x="17843" y="42100"/>
                  </a:lnTo>
                  <a:lnTo>
                    <a:pt x="17310" y="41922"/>
                  </a:lnTo>
                  <a:lnTo>
                    <a:pt x="16979" y="42900"/>
                  </a:lnTo>
                  <a:lnTo>
                    <a:pt x="17526" y="43078"/>
                  </a:lnTo>
                  <a:lnTo>
                    <a:pt x="18059" y="43256"/>
                  </a:lnTo>
                  <a:lnTo>
                    <a:pt x="18389" y="42278"/>
                  </a:lnTo>
                  <a:close/>
                </a:path>
                <a:path w="72390" h="85090">
                  <a:moveTo>
                    <a:pt x="20243" y="16687"/>
                  </a:moveTo>
                  <a:lnTo>
                    <a:pt x="19088" y="16205"/>
                  </a:lnTo>
                  <a:lnTo>
                    <a:pt x="18503" y="16611"/>
                  </a:lnTo>
                  <a:lnTo>
                    <a:pt x="17589" y="17195"/>
                  </a:lnTo>
                  <a:lnTo>
                    <a:pt x="18745" y="17665"/>
                  </a:lnTo>
                  <a:lnTo>
                    <a:pt x="19329" y="17246"/>
                  </a:lnTo>
                  <a:lnTo>
                    <a:pt x="20243" y="16687"/>
                  </a:lnTo>
                  <a:close/>
                </a:path>
                <a:path w="72390" h="85090">
                  <a:moveTo>
                    <a:pt x="20447" y="31813"/>
                  </a:moveTo>
                  <a:lnTo>
                    <a:pt x="19799" y="31102"/>
                  </a:lnTo>
                  <a:lnTo>
                    <a:pt x="19304" y="31343"/>
                  </a:lnTo>
                  <a:lnTo>
                    <a:pt x="18732" y="31673"/>
                  </a:lnTo>
                  <a:lnTo>
                    <a:pt x="19367" y="32372"/>
                  </a:lnTo>
                  <a:lnTo>
                    <a:pt x="19862" y="32156"/>
                  </a:lnTo>
                  <a:lnTo>
                    <a:pt x="20447" y="31813"/>
                  </a:lnTo>
                  <a:close/>
                </a:path>
                <a:path w="72390" h="85090">
                  <a:moveTo>
                    <a:pt x="20916" y="47688"/>
                  </a:moveTo>
                  <a:lnTo>
                    <a:pt x="19951" y="47193"/>
                  </a:lnTo>
                  <a:lnTo>
                    <a:pt x="19646" y="47078"/>
                  </a:lnTo>
                  <a:lnTo>
                    <a:pt x="19418" y="47345"/>
                  </a:lnTo>
                  <a:lnTo>
                    <a:pt x="19367" y="47625"/>
                  </a:lnTo>
                  <a:lnTo>
                    <a:pt x="19265" y="48844"/>
                  </a:lnTo>
                  <a:lnTo>
                    <a:pt x="20916" y="47688"/>
                  </a:lnTo>
                  <a:close/>
                </a:path>
                <a:path w="72390" h="85090">
                  <a:moveTo>
                    <a:pt x="21259" y="62382"/>
                  </a:moveTo>
                  <a:lnTo>
                    <a:pt x="20751" y="62230"/>
                  </a:lnTo>
                  <a:lnTo>
                    <a:pt x="20231" y="62052"/>
                  </a:lnTo>
                  <a:lnTo>
                    <a:pt x="19977" y="62839"/>
                  </a:lnTo>
                  <a:lnTo>
                    <a:pt x="20485" y="63017"/>
                  </a:lnTo>
                  <a:lnTo>
                    <a:pt x="20993" y="63195"/>
                  </a:lnTo>
                  <a:lnTo>
                    <a:pt x="21259" y="62382"/>
                  </a:lnTo>
                  <a:close/>
                </a:path>
                <a:path w="72390" h="85090">
                  <a:moveTo>
                    <a:pt x="22771" y="34950"/>
                  </a:moveTo>
                  <a:lnTo>
                    <a:pt x="22275" y="34785"/>
                  </a:lnTo>
                  <a:lnTo>
                    <a:pt x="21755" y="34607"/>
                  </a:lnTo>
                  <a:lnTo>
                    <a:pt x="21501" y="35407"/>
                  </a:lnTo>
                  <a:lnTo>
                    <a:pt x="22009" y="35585"/>
                  </a:lnTo>
                  <a:lnTo>
                    <a:pt x="22517" y="35737"/>
                  </a:lnTo>
                  <a:lnTo>
                    <a:pt x="22771" y="34950"/>
                  </a:lnTo>
                  <a:close/>
                </a:path>
                <a:path w="72390" h="85090">
                  <a:moveTo>
                    <a:pt x="22961" y="83693"/>
                  </a:moveTo>
                  <a:lnTo>
                    <a:pt x="22453" y="83540"/>
                  </a:lnTo>
                  <a:lnTo>
                    <a:pt x="21945" y="83362"/>
                  </a:lnTo>
                  <a:lnTo>
                    <a:pt x="21678" y="84162"/>
                  </a:lnTo>
                  <a:lnTo>
                    <a:pt x="22186" y="84315"/>
                  </a:lnTo>
                  <a:lnTo>
                    <a:pt x="22694" y="84493"/>
                  </a:lnTo>
                  <a:lnTo>
                    <a:pt x="22961" y="83693"/>
                  </a:lnTo>
                  <a:close/>
                </a:path>
                <a:path w="72390" h="85090">
                  <a:moveTo>
                    <a:pt x="23977" y="78244"/>
                  </a:moveTo>
                  <a:lnTo>
                    <a:pt x="23456" y="78092"/>
                  </a:lnTo>
                  <a:lnTo>
                    <a:pt x="22948" y="77914"/>
                  </a:lnTo>
                  <a:lnTo>
                    <a:pt x="22694" y="78714"/>
                  </a:lnTo>
                  <a:lnTo>
                    <a:pt x="23202" y="78867"/>
                  </a:lnTo>
                  <a:lnTo>
                    <a:pt x="23710" y="79044"/>
                  </a:lnTo>
                  <a:lnTo>
                    <a:pt x="23977" y="78244"/>
                  </a:lnTo>
                  <a:close/>
                </a:path>
                <a:path w="72390" h="85090">
                  <a:moveTo>
                    <a:pt x="24066" y="28549"/>
                  </a:moveTo>
                  <a:lnTo>
                    <a:pt x="23101" y="28067"/>
                  </a:lnTo>
                  <a:lnTo>
                    <a:pt x="22796" y="27965"/>
                  </a:lnTo>
                  <a:lnTo>
                    <a:pt x="22555" y="28244"/>
                  </a:lnTo>
                  <a:lnTo>
                    <a:pt x="22517" y="28511"/>
                  </a:lnTo>
                  <a:lnTo>
                    <a:pt x="22415" y="29730"/>
                  </a:lnTo>
                  <a:lnTo>
                    <a:pt x="24066" y="28549"/>
                  </a:lnTo>
                  <a:close/>
                </a:path>
                <a:path w="72390" h="85090">
                  <a:moveTo>
                    <a:pt x="24117" y="56057"/>
                  </a:moveTo>
                  <a:lnTo>
                    <a:pt x="22009" y="55130"/>
                  </a:lnTo>
                  <a:lnTo>
                    <a:pt x="21539" y="56527"/>
                  </a:lnTo>
                  <a:lnTo>
                    <a:pt x="20878" y="57835"/>
                  </a:lnTo>
                  <a:lnTo>
                    <a:pt x="22974" y="58762"/>
                  </a:lnTo>
                  <a:lnTo>
                    <a:pt x="23456" y="57365"/>
                  </a:lnTo>
                  <a:lnTo>
                    <a:pt x="24117" y="56057"/>
                  </a:lnTo>
                  <a:close/>
                </a:path>
                <a:path w="72390" h="85090">
                  <a:moveTo>
                    <a:pt x="24434" y="6743"/>
                  </a:moveTo>
                  <a:lnTo>
                    <a:pt x="23279" y="5092"/>
                  </a:lnTo>
                  <a:lnTo>
                    <a:pt x="22783" y="6070"/>
                  </a:lnTo>
                  <a:lnTo>
                    <a:pt x="22669" y="6362"/>
                  </a:lnTo>
                  <a:lnTo>
                    <a:pt x="22948" y="6604"/>
                  </a:lnTo>
                  <a:lnTo>
                    <a:pt x="23228" y="6642"/>
                  </a:lnTo>
                  <a:lnTo>
                    <a:pt x="24434" y="6743"/>
                  </a:lnTo>
                  <a:close/>
                </a:path>
                <a:path w="72390" h="85090">
                  <a:moveTo>
                    <a:pt x="24549" y="16383"/>
                  </a:moveTo>
                  <a:lnTo>
                    <a:pt x="24041" y="16217"/>
                  </a:lnTo>
                  <a:lnTo>
                    <a:pt x="23533" y="16040"/>
                  </a:lnTo>
                  <a:lnTo>
                    <a:pt x="23266" y="16827"/>
                  </a:lnTo>
                  <a:lnTo>
                    <a:pt x="23774" y="16992"/>
                  </a:lnTo>
                  <a:lnTo>
                    <a:pt x="24282" y="17170"/>
                  </a:lnTo>
                  <a:lnTo>
                    <a:pt x="24549" y="16383"/>
                  </a:lnTo>
                  <a:close/>
                </a:path>
                <a:path w="72390" h="85090">
                  <a:moveTo>
                    <a:pt x="25539" y="71869"/>
                  </a:moveTo>
                  <a:lnTo>
                    <a:pt x="24904" y="71716"/>
                  </a:lnTo>
                  <a:lnTo>
                    <a:pt x="24574" y="72009"/>
                  </a:lnTo>
                  <a:lnTo>
                    <a:pt x="23799" y="72605"/>
                  </a:lnTo>
                  <a:lnTo>
                    <a:pt x="25095" y="73152"/>
                  </a:lnTo>
                  <a:lnTo>
                    <a:pt x="25387" y="72402"/>
                  </a:lnTo>
                  <a:lnTo>
                    <a:pt x="25539" y="71869"/>
                  </a:lnTo>
                  <a:close/>
                </a:path>
                <a:path w="72390" h="85090">
                  <a:moveTo>
                    <a:pt x="26936" y="39725"/>
                  </a:moveTo>
                  <a:lnTo>
                    <a:pt x="25285" y="40894"/>
                  </a:lnTo>
                  <a:lnTo>
                    <a:pt x="26250" y="41376"/>
                  </a:lnTo>
                  <a:lnTo>
                    <a:pt x="26555" y="41503"/>
                  </a:lnTo>
                  <a:lnTo>
                    <a:pt x="26797" y="41224"/>
                  </a:lnTo>
                  <a:lnTo>
                    <a:pt x="26835" y="40944"/>
                  </a:lnTo>
                  <a:lnTo>
                    <a:pt x="26936" y="39725"/>
                  </a:lnTo>
                  <a:close/>
                </a:path>
                <a:path w="72390" h="85090">
                  <a:moveTo>
                    <a:pt x="28765" y="64655"/>
                  </a:moveTo>
                  <a:lnTo>
                    <a:pt x="27597" y="63004"/>
                  </a:lnTo>
                  <a:lnTo>
                    <a:pt x="27101" y="63957"/>
                  </a:lnTo>
                  <a:lnTo>
                    <a:pt x="26987" y="64274"/>
                  </a:lnTo>
                  <a:lnTo>
                    <a:pt x="27266" y="64503"/>
                  </a:lnTo>
                  <a:lnTo>
                    <a:pt x="27546" y="64554"/>
                  </a:lnTo>
                  <a:lnTo>
                    <a:pt x="28765" y="64655"/>
                  </a:lnTo>
                  <a:close/>
                </a:path>
                <a:path w="72390" h="85090">
                  <a:moveTo>
                    <a:pt x="29540" y="70104"/>
                  </a:moveTo>
                  <a:lnTo>
                    <a:pt x="28371" y="68453"/>
                  </a:lnTo>
                  <a:lnTo>
                    <a:pt x="27889" y="69418"/>
                  </a:lnTo>
                  <a:lnTo>
                    <a:pt x="27774" y="69723"/>
                  </a:lnTo>
                  <a:lnTo>
                    <a:pt x="28054" y="69964"/>
                  </a:lnTo>
                  <a:lnTo>
                    <a:pt x="28321" y="70002"/>
                  </a:lnTo>
                  <a:lnTo>
                    <a:pt x="29540" y="70104"/>
                  </a:lnTo>
                  <a:close/>
                </a:path>
                <a:path w="72390" h="85090">
                  <a:moveTo>
                    <a:pt x="30708" y="15836"/>
                  </a:moveTo>
                  <a:lnTo>
                    <a:pt x="30200" y="15671"/>
                  </a:lnTo>
                  <a:lnTo>
                    <a:pt x="29692" y="15494"/>
                  </a:lnTo>
                  <a:lnTo>
                    <a:pt x="29425" y="16294"/>
                  </a:lnTo>
                  <a:lnTo>
                    <a:pt x="29933" y="16446"/>
                  </a:lnTo>
                  <a:lnTo>
                    <a:pt x="30441" y="16624"/>
                  </a:lnTo>
                  <a:lnTo>
                    <a:pt x="30708" y="15836"/>
                  </a:lnTo>
                  <a:close/>
                </a:path>
                <a:path w="72390" h="85090">
                  <a:moveTo>
                    <a:pt x="31013" y="22123"/>
                  </a:moveTo>
                  <a:lnTo>
                    <a:pt x="30505" y="21945"/>
                  </a:lnTo>
                  <a:lnTo>
                    <a:pt x="29997" y="21780"/>
                  </a:lnTo>
                  <a:lnTo>
                    <a:pt x="29730" y="22580"/>
                  </a:lnTo>
                  <a:lnTo>
                    <a:pt x="30238" y="22733"/>
                  </a:lnTo>
                  <a:lnTo>
                    <a:pt x="30746" y="22910"/>
                  </a:lnTo>
                  <a:lnTo>
                    <a:pt x="31013" y="22123"/>
                  </a:lnTo>
                  <a:close/>
                </a:path>
                <a:path w="72390" h="85090">
                  <a:moveTo>
                    <a:pt x="32600" y="33820"/>
                  </a:moveTo>
                  <a:lnTo>
                    <a:pt x="32131" y="33655"/>
                  </a:lnTo>
                  <a:lnTo>
                    <a:pt x="31838" y="33566"/>
                  </a:lnTo>
                  <a:lnTo>
                    <a:pt x="30505" y="33553"/>
                  </a:lnTo>
                  <a:lnTo>
                    <a:pt x="31991" y="35166"/>
                  </a:lnTo>
                  <a:lnTo>
                    <a:pt x="32448" y="34213"/>
                  </a:lnTo>
                  <a:lnTo>
                    <a:pt x="32600" y="33820"/>
                  </a:lnTo>
                  <a:close/>
                </a:path>
                <a:path w="72390" h="85090">
                  <a:moveTo>
                    <a:pt x="33134" y="1879"/>
                  </a:moveTo>
                  <a:lnTo>
                    <a:pt x="32639" y="1701"/>
                  </a:lnTo>
                  <a:lnTo>
                    <a:pt x="32118" y="1536"/>
                  </a:lnTo>
                  <a:lnTo>
                    <a:pt x="31864" y="2336"/>
                  </a:lnTo>
                  <a:lnTo>
                    <a:pt x="32372" y="2489"/>
                  </a:lnTo>
                  <a:lnTo>
                    <a:pt x="32880" y="2679"/>
                  </a:lnTo>
                  <a:lnTo>
                    <a:pt x="33134" y="1879"/>
                  </a:lnTo>
                  <a:close/>
                </a:path>
                <a:path w="72390" h="85090">
                  <a:moveTo>
                    <a:pt x="34429" y="58851"/>
                  </a:moveTo>
                  <a:lnTo>
                    <a:pt x="33439" y="56870"/>
                  </a:lnTo>
                  <a:lnTo>
                    <a:pt x="32893" y="57899"/>
                  </a:lnTo>
                  <a:lnTo>
                    <a:pt x="32829" y="58166"/>
                  </a:lnTo>
                  <a:lnTo>
                    <a:pt x="33032" y="58559"/>
                  </a:lnTo>
                  <a:lnTo>
                    <a:pt x="33286" y="58661"/>
                  </a:lnTo>
                  <a:lnTo>
                    <a:pt x="34429" y="58851"/>
                  </a:lnTo>
                  <a:close/>
                </a:path>
                <a:path w="72390" h="85090">
                  <a:moveTo>
                    <a:pt x="35737" y="6197"/>
                  </a:moveTo>
                  <a:lnTo>
                    <a:pt x="31051" y="4635"/>
                  </a:lnTo>
                  <a:lnTo>
                    <a:pt x="32499" y="6337"/>
                  </a:lnTo>
                  <a:lnTo>
                    <a:pt x="33578" y="6692"/>
                  </a:lnTo>
                  <a:lnTo>
                    <a:pt x="35737" y="6197"/>
                  </a:lnTo>
                  <a:close/>
                </a:path>
                <a:path w="72390" h="85090">
                  <a:moveTo>
                    <a:pt x="35864" y="51676"/>
                  </a:moveTo>
                  <a:lnTo>
                    <a:pt x="34302" y="52095"/>
                  </a:lnTo>
                  <a:lnTo>
                    <a:pt x="33566" y="51968"/>
                  </a:lnTo>
                  <a:lnTo>
                    <a:pt x="33058" y="52971"/>
                  </a:lnTo>
                  <a:lnTo>
                    <a:pt x="33578" y="53492"/>
                  </a:lnTo>
                  <a:lnTo>
                    <a:pt x="31534" y="54063"/>
                  </a:lnTo>
                  <a:lnTo>
                    <a:pt x="31737" y="51650"/>
                  </a:lnTo>
                  <a:lnTo>
                    <a:pt x="32004" y="51498"/>
                  </a:lnTo>
                  <a:lnTo>
                    <a:pt x="32054" y="51028"/>
                  </a:lnTo>
                  <a:lnTo>
                    <a:pt x="31673" y="50888"/>
                  </a:lnTo>
                  <a:lnTo>
                    <a:pt x="31521" y="50850"/>
                  </a:lnTo>
                  <a:lnTo>
                    <a:pt x="31394" y="50888"/>
                  </a:lnTo>
                  <a:lnTo>
                    <a:pt x="28257" y="50203"/>
                  </a:lnTo>
                  <a:lnTo>
                    <a:pt x="31038" y="54203"/>
                  </a:lnTo>
                  <a:lnTo>
                    <a:pt x="30886" y="54241"/>
                  </a:lnTo>
                  <a:lnTo>
                    <a:pt x="31203" y="54419"/>
                  </a:lnTo>
                  <a:lnTo>
                    <a:pt x="31483" y="54813"/>
                  </a:lnTo>
                  <a:lnTo>
                    <a:pt x="31496" y="54584"/>
                  </a:lnTo>
                  <a:lnTo>
                    <a:pt x="35039" y="56527"/>
                  </a:lnTo>
                  <a:lnTo>
                    <a:pt x="34188" y="53809"/>
                  </a:lnTo>
                  <a:lnTo>
                    <a:pt x="35661" y="54140"/>
                  </a:lnTo>
                  <a:lnTo>
                    <a:pt x="35864" y="51676"/>
                  </a:lnTo>
                  <a:close/>
                </a:path>
                <a:path w="72390" h="85090">
                  <a:moveTo>
                    <a:pt x="36118" y="43967"/>
                  </a:moveTo>
                  <a:lnTo>
                    <a:pt x="35623" y="43815"/>
                  </a:lnTo>
                  <a:lnTo>
                    <a:pt x="35102" y="43637"/>
                  </a:lnTo>
                  <a:lnTo>
                    <a:pt x="34848" y="44424"/>
                  </a:lnTo>
                  <a:lnTo>
                    <a:pt x="35356" y="44602"/>
                  </a:lnTo>
                  <a:lnTo>
                    <a:pt x="35864" y="44754"/>
                  </a:lnTo>
                  <a:lnTo>
                    <a:pt x="36118" y="43967"/>
                  </a:lnTo>
                  <a:close/>
                </a:path>
                <a:path w="72390" h="85090">
                  <a:moveTo>
                    <a:pt x="36423" y="58216"/>
                  </a:moveTo>
                  <a:lnTo>
                    <a:pt x="36309" y="57746"/>
                  </a:lnTo>
                  <a:lnTo>
                    <a:pt x="36245" y="57416"/>
                  </a:lnTo>
                  <a:lnTo>
                    <a:pt x="35598" y="56235"/>
                  </a:lnTo>
                  <a:lnTo>
                    <a:pt x="34925" y="58394"/>
                  </a:lnTo>
                  <a:lnTo>
                    <a:pt x="35991" y="58318"/>
                  </a:lnTo>
                  <a:lnTo>
                    <a:pt x="36423" y="58216"/>
                  </a:lnTo>
                  <a:close/>
                </a:path>
                <a:path w="72390" h="85090">
                  <a:moveTo>
                    <a:pt x="36474" y="64058"/>
                  </a:moveTo>
                  <a:lnTo>
                    <a:pt x="36296" y="63728"/>
                  </a:lnTo>
                  <a:lnTo>
                    <a:pt x="35674" y="62839"/>
                  </a:lnTo>
                  <a:lnTo>
                    <a:pt x="34632" y="64668"/>
                  </a:lnTo>
                  <a:lnTo>
                    <a:pt x="35877" y="64414"/>
                  </a:lnTo>
                  <a:lnTo>
                    <a:pt x="36156" y="64312"/>
                  </a:lnTo>
                  <a:lnTo>
                    <a:pt x="36474" y="64058"/>
                  </a:lnTo>
                  <a:close/>
                </a:path>
                <a:path w="72390" h="85090">
                  <a:moveTo>
                    <a:pt x="36487" y="34302"/>
                  </a:moveTo>
                  <a:lnTo>
                    <a:pt x="36385" y="33235"/>
                  </a:lnTo>
                  <a:lnTo>
                    <a:pt x="35636" y="33667"/>
                  </a:lnTo>
                  <a:lnTo>
                    <a:pt x="35026" y="33947"/>
                  </a:lnTo>
                  <a:lnTo>
                    <a:pt x="35128" y="35039"/>
                  </a:lnTo>
                  <a:lnTo>
                    <a:pt x="35877" y="34594"/>
                  </a:lnTo>
                  <a:lnTo>
                    <a:pt x="36487" y="34302"/>
                  </a:lnTo>
                  <a:close/>
                </a:path>
                <a:path w="72390" h="85090">
                  <a:moveTo>
                    <a:pt x="36906" y="69126"/>
                  </a:moveTo>
                  <a:lnTo>
                    <a:pt x="36664" y="68630"/>
                  </a:lnTo>
                  <a:lnTo>
                    <a:pt x="36334" y="68046"/>
                  </a:lnTo>
                  <a:lnTo>
                    <a:pt x="35636" y="68694"/>
                  </a:lnTo>
                  <a:lnTo>
                    <a:pt x="35864" y="69176"/>
                  </a:lnTo>
                  <a:lnTo>
                    <a:pt x="36195" y="69773"/>
                  </a:lnTo>
                  <a:lnTo>
                    <a:pt x="36906" y="69126"/>
                  </a:lnTo>
                  <a:close/>
                </a:path>
                <a:path w="72390" h="85090">
                  <a:moveTo>
                    <a:pt x="37452" y="6934"/>
                  </a:moveTo>
                  <a:lnTo>
                    <a:pt x="35826" y="6832"/>
                  </a:lnTo>
                  <a:lnTo>
                    <a:pt x="35166" y="7150"/>
                  </a:lnTo>
                  <a:lnTo>
                    <a:pt x="34137" y="7975"/>
                  </a:lnTo>
                  <a:lnTo>
                    <a:pt x="35750" y="8089"/>
                  </a:lnTo>
                  <a:lnTo>
                    <a:pt x="36423" y="7747"/>
                  </a:lnTo>
                  <a:lnTo>
                    <a:pt x="37452" y="6934"/>
                  </a:lnTo>
                  <a:close/>
                </a:path>
                <a:path w="72390" h="85090">
                  <a:moveTo>
                    <a:pt x="38493" y="21221"/>
                  </a:moveTo>
                  <a:lnTo>
                    <a:pt x="37985" y="21043"/>
                  </a:lnTo>
                  <a:lnTo>
                    <a:pt x="37465" y="20878"/>
                  </a:lnTo>
                  <a:lnTo>
                    <a:pt x="37211" y="21678"/>
                  </a:lnTo>
                  <a:lnTo>
                    <a:pt x="37719" y="21831"/>
                  </a:lnTo>
                  <a:lnTo>
                    <a:pt x="38227" y="22009"/>
                  </a:lnTo>
                  <a:lnTo>
                    <a:pt x="38493" y="21221"/>
                  </a:lnTo>
                  <a:close/>
                </a:path>
                <a:path w="72390" h="85090">
                  <a:moveTo>
                    <a:pt x="40500" y="42824"/>
                  </a:moveTo>
                  <a:lnTo>
                    <a:pt x="39979" y="42659"/>
                  </a:lnTo>
                  <a:lnTo>
                    <a:pt x="39471" y="42481"/>
                  </a:lnTo>
                  <a:lnTo>
                    <a:pt x="39217" y="43268"/>
                  </a:lnTo>
                  <a:lnTo>
                    <a:pt x="39725" y="43446"/>
                  </a:lnTo>
                  <a:lnTo>
                    <a:pt x="40233" y="43611"/>
                  </a:lnTo>
                  <a:lnTo>
                    <a:pt x="40500" y="42824"/>
                  </a:lnTo>
                  <a:close/>
                </a:path>
                <a:path w="72390" h="85090">
                  <a:moveTo>
                    <a:pt x="41452" y="1612"/>
                  </a:moveTo>
                  <a:lnTo>
                    <a:pt x="39662" y="0"/>
                  </a:lnTo>
                  <a:lnTo>
                    <a:pt x="39217" y="939"/>
                  </a:lnTo>
                  <a:lnTo>
                    <a:pt x="39052" y="1409"/>
                  </a:lnTo>
                  <a:lnTo>
                    <a:pt x="39712" y="1536"/>
                  </a:lnTo>
                  <a:lnTo>
                    <a:pt x="40017" y="1663"/>
                  </a:lnTo>
                  <a:lnTo>
                    <a:pt x="41452" y="1612"/>
                  </a:lnTo>
                  <a:close/>
                </a:path>
                <a:path w="72390" h="85090">
                  <a:moveTo>
                    <a:pt x="41554" y="50685"/>
                  </a:moveTo>
                  <a:lnTo>
                    <a:pt x="39941" y="50203"/>
                  </a:lnTo>
                  <a:lnTo>
                    <a:pt x="38646" y="49403"/>
                  </a:lnTo>
                  <a:lnTo>
                    <a:pt x="37236" y="51612"/>
                  </a:lnTo>
                  <a:lnTo>
                    <a:pt x="38823" y="52184"/>
                  </a:lnTo>
                  <a:lnTo>
                    <a:pt x="39916" y="52590"/>
                  </a:lnTo>
                  <a:lnTo>
                    <a:pt x="41554" y="50685"/>
                  </a:lnTo>
                  <a:close/>
                </a:path>
                <a:path w="72390" h="85090">
                  <a:moveTo>
                    <a:pt x="42621" y="48374"/>
                  </a:moveTo>
                  <a:lnTo>
                    <a:pt x="42481" y="47802"/>
                  </a:lnTo>
                  <a:lnTo>
                    <a:pt x="41846" y="46469"/>
                  </a:lnTo>
                  <a:lnTo>
                    <a:pt x="41478" y="48374"/>
                  </a:lnTo>
                  <a:lnTo>
                    <a:pt x="41617" y="48971"/>
                  </a:lnTo>
                  <a:lnTo>
                    <a:pt x="42265" y="50304"/>
                  </a:lnTo>
                  <a:lnTo>
                    <a:pt x="42621" y="48374"/>
                  </a:lnTo>
                  <a:close/>
                </a:path>
                <a:path w="72390" h="85090">
                  <a:moveTo>
                    <a:pt x="42811" y="44411"/>
                  </a:moveTo>
                  <a:lnTo>
                    <a:pt x="41694" y="43624"/>
                  </a:lnTo>
                  <a:lnTo>
                    <a:pt x="40919" y="43091"/>
                  </a:lnTo>
                  <a:lnTo>
                    <a:pt x="40055" y="44107"/>
                  </a:lnTo>
                  <a:lnTo>
                    <a:pt x="40424" y="44869"/>
                  </a:lnTo>
                  <a:lnTo>
                    <a:pt x="41148" y="46164"/>
                  </a:lnTo>
                  <a:lnTo>
                    <a:pt x="42811" y="44411"/>
                  </a:lnTo>
                  <a:close/>
                </a:path>
                <a:path w="72390" h="85090">
                  <a:moveTo>
                    <a:pt x="45427" y="53898"/>
                  </a:moveTo>
                  <a:lnTo>
                    <a:pt x="44399" y="50863"/>
                  </a:lnTo>
                  <a:lnTo>
                    <a:pt x="42862" y="52108"/>
                  </a:lnTo>
                  <a:lnTo>
                    <a:pt x="42570" y="49771"/>
                  </a:lnTo>
                  <a:lnTo>
                    <a:pt x="40487" y="54749"/>
                  </a:lnTo>
                  <a:lnTo>
                    <a:pt x="40347" y="54165"/>
                  </a:lnTo>
                  <a:lnTo>
                    <a:pt x="38087" y="55245"/>
                  </a:lnTo>
                  <a:lnTo>
                    <a:pt x="38760" y="56629"/>
                  </a:lnTo>
                  <a:lnTo>
                    <a:pt x="39370" y="57810"/>
                  </a:lnTo>
                  <a:lnTo>
                    <a:pt x="40525" y="57226"/>
                  </a:lnTo>
                  <a:lnTo>
                    <a:pt x="41465" y="58013"/>
                  </a:lnTo>
                  <a:lnTo>
                    <a:pt x="42214" y="57645"/>
                  </a:lnTo>
                  <a:lnTo>
                    <a:pt x="43510" y="56908"/>
                  </a:lnTo>
                  <a:lnTo>
                    <a:pt x="41770" y="55245"/>
                  </a:lnTo>
                  <a:lnTo>
                    <a:pt x="40970" y="56362"/>
                  </a:lnTo>
                  <a:lnTo>
                    <a:pt x="40767" y="55765"/>
                  </a:lnTo>
                  <a:lnTo>
                    <a:pt x="40500" y="54787"/>
                  </a:lnTo>
                  <a:lnTo>
                    <a:pt x="42481" y="52959"/>
                  </a:lnTo>
                  <a:lnTo>
                    <a:pt x="42392" y="53568"/>
                  </a:lnTo>
                  <a:lnTo>
                    <a:pt x="42964" y="54165"/>
                  </a:lnTo>
                  <a:lnTo>
                    <a:pt x="43586" y="54089"/>
                  </a:lnTo>
                  <a:lnTo>
                    <a:pt x="45427" y="53898"/>
                  </a:lnTo>
                  <a:close/>
                </a:path>
                <a:path w="72390" h="85090">
                  <a:moveTo>
                    <a:pt x="46748" y="40182"/>
                  </a:moveTo>
                  <a:lnTo>
                    <a:pt x="45275" y="39344"/>
                  </a:lnTo>
                  <a:lnTo>
                    <a:pt x="44881" y="39814"/>
                  </a:lnTo>
                  <a:lnTo>
                    <a:pt x="44551" y="40411"/>
                  </a:lnTo>
                  <a:lnTo>
                    <a:pt x="46037" y="41236"/>
                  </a:lnTo>
                  <a:lnTo>
                    <a:pt x="46418" y="40754"/>
                  </a:lnTo>
                  <a:lnTo>
                    <a:pt x="46748" y="40182"/>
                  </a:lnTo>
                  <a:close/>
                </a:path>
                <a:path w="72390" h="85090">
                  <a:moveTo>
                    <a:pt x="48133" y="49707"/>
                  </a:moveTo>
                  <a:lnTo>
                    <a:pt x="47231" y="48882"/>
                  </a:lnTo>
                  <a:lnTo>
                    <a:pt x="46418" y="48069"/>
                  </a:lnTo>
                  <a:lnTo>
                    <a:pt x="45059" y="49250"/>
                  </a:lnTo>
                  <a:lnTo>
                    <a:pt x="45961" y="50076"/>
                  </a:lnTo>
                  <a:lnTo>
                    <a:pt x="46761" y="50888"/>
                  </a:lnTo>
                  <a:lnTo>
                    <a:pt x="48133" y="49707"/>
                  </a:lnTo>
                  <a:close/>
                </a:path>
                <a:path w="72390" h="85090">
                  <a:moveTo>
                    <a:pt x="48133" y="46761"/>
                  </a:moveTo>
                  <a:lnTo>
                    <a:pt x="47815" y="43002"/>
                  </a:lnTo>
                  <a:lnTo>
                    <a:pt x="46177" y="44437"/>
                  </a:lnTo>
                  <a:lnTo>
                    <a:pt x="45351" y="43815"/>
                  </a:lnTo>
                  <a:lnTo>
                    <a:pt x="45504" y="43599"/>
                  </a:lnTo>
                  <a:lnTo>
                    <a:pt x="46202" y="42443"/>
                  </a:lnTo>
                  <a:lnTo>
                    <a:pt x="44335" y="41859"/>
                  </a:lnTo>
                  <a:lnTo>
                    <a:pt x="43776" y="42633"/>
                  </a:lnTo>
                  <a:lnTo>
                    <a:pt x="43624" y="42506"/>
                  </a:lnTo>
                  <a:lnTo>
                    <a:pt x="43649" y="42824"/>
                  </a:lnTo>
                  <a:lnTo>
                    <a:pt x="43014" y="43903"/>
                  </a:lnTo>
                  <a:lnTo>
                    <a:pt x="43776" y="44145"/>
                  </a:lnTo>
                  <a:lnTo>
                    <a:pt x="44132" y="47942"/>
                  </a:lnTo>
                  <a:lnTo>
                    <a:pt x="46228" y="45605"/>
                  </a:lnTo>
                  <a:lnTo>
                    <a:pt x="48133" y="46761"/>
                  </a:lnTo>
                  <a:close/>
                </a:path>
                <a:path w="72390" h="85090">
                  <a:moveTo>
                    <a:pt x="49301" y="55333"/>
                  </a:moveTo>
                  <a:lnTo>
                    <a:pt x="48793" y="55168"/>
                  </a:lnTo>
                  <a:lnTo>
                    <a:pt x="48285" y="54991"/>
                  </a:lnTo>
                  <a:lnTo>
                    <a:pt x="48018" y="55778"/>
                  </a:lnTo>
                  <a:lnTo>
                    <a:pt x="48526" y="55956"/>
                  </a:lnTo>
                  <a:lnTo>
                    <a:pt x="49047" y="56134"/>
                  </a:lnTo>
                  <a:lnTo>
                    <a:pt x="49301" y="55333"/>
                  </a:lnTo>
                  <a:close/>
                </a:path>
                <a:path w="72390" h="85090">
                  <a:moveTo>
                    <a:pt x="49377" y="38747"/>
                  </a:moveTo>
                  <a:lnTo>
                    <a:pt x="48361" y="38404"/>
                  </a:lnTo>
                  <a:lnTo>
                    <a:pt x="47345" y="38074"/>
                  </a:lnTo>
                  <a:lnTo>
                    <a:pt x="46824" y="39649"/>
                  </a:lnTo>
                  <a:lnTo>
                    <a:pt x="48856" y="40322"/>
                  </a:lnTo>
                  <a:lnTo>
                    <a:pt x="49377" y="38747"/>
                  </a:lnTo>
                  <a:close/>
                </a:path>
                <a:path w="72390" h="85090">
                  <a:moveTo>
                    <a:pt x="49860" y="41935"/>
                  </a:moveTo>
                  <a:lnTo>
                    <a:pt x="48729" y="41541"/>
                  </a:lnTo>
                  <a:lnTo>
                    <a:pt x="47675" y="40970"/>
                  </a:lnTo>
                  <a:lnTo>
                    <a:pt x="46888" y="42672"/>
                  </a:lnTo>
                  <a:lnTo>
                    <a:pt x="48018" y="43053"/>
                  </a:lnTo>
                  <a:lnTo>
                    <a:pt x="49072" y="43637"/>
                  </a:lnTo>
                  <a:lnTo>
                    <a:pt x="49860" y="41935"/>
                  </a:lnTo>
                  <a:close/>
                </a:path>
                <a:path w="72390" h="85090">
                  <a:moveTo>
                    <a:pt x="50380" y="53505"/>
                  </a:moveTo>
                  <a:lnTo>
                    <a:pt x="49225" y="53124"/>
                  </a:lnTo>
                  <a:lnTo>
                    <a:pt x="49047" y="53682"/>
                  </a:lnTo>
                  <a:lnTo>
                    <a:pt x="48856" y="54241"/>
                  </a:lnTo>
                  <a:lnTo>
                    <a:pt x="50012" y="54635"/>
                  </a:lnTo>
                  <a:lnTo>
                    <a:pt x="50203" y="54063"/>
                  </a:lnTo>
                  <a:lnTo>
                    <a:pt x="50380" y="53505"/>
                  </a:lnTo>
                  <a:close/>
                </a:path>
                <a:path w="72390" h="85090">
                  <a:moveTo>
                    <a:pt x="52247" y="39103"/>
                  </a:moveTo>
                  <a:lnTo>
                    <a:pt x="51231" y="38773"/>
                  </a:lnTo>
                  <a:lnTo>
                    <a:pt x="50215" y="38442"/>
                  </a:lnTo>
                  <a:lnTo>
                    <a:pt x="49695" y="40017"/>
                  </a:lnTo>
                  <a:lnTo>
                    <a:pt x="51727" y="40678"/>
                  </a:lnTo>
                  <a:lnTo>
                    <a:pt x="52247" y="39103"/>
                  </a:lnTo>
                  <a:close/>
                </a:path>
                <a:path w="72390" h="85090">
                  <a:moveTo>
                    <a:pt x="52578" y="62280"/>
                  </a:moveTo>
                  <a:lnTo>
                    <a:pt x="52044" y="61048"/>
                  </a:lnTo>
                  <a:lnTo>
                    <a:pt x="51536" y="60083"/>
                  </a:lnTo>
                  <a:lnTo>
                    <a:pt x="49669" y="60464"/>
                  </a:lnTo>
                  <a:lnTo>
                    <a:pt x="50203" y="61671"/>
                  </a:lnTo>
                  <a:lnTo>
                    <a:pt x="50711" y="62649"/>
                  </a:lnTo>
                  <a:lnTo>
                    <a:pt x="52578" y="62280"/>
                  </a:lnTo>
                  <a:close/>
                </a:path>
                <a:path w="72390" h="85090">
                  <a:moveTo>
                    <a:pt x="55003" y="39217"/>
                  </a:moveTo>
                  <a:lnTo>
                    <a:pt x="53987" y="38887"/>
                  </a:lnTo>
                  <a:lnTo>
                    <a:pt x="52971" y="38557"/>
                  </a:lnTo>
                  <a:lnTo>
                    <a:pt x="52451" y="40132"/>
                  </a:lnTo>
                  <a:lnTo>
                    <a:pt x="53467" y="40462"/>
                  </a:lnTo>
                  <a:lnTo>
                    <a:pt x="54483" y="40792"/>
                  </a:lnTo>
                  <a:lnTo>
                    <a:pt x="55003" y="39217"/>
                  </a:lnTo>
                  <a:close/>
                </a:path>
                <a:path w="72390" h="85090">
                  <a:moveTo>
                    <a:pt x="55346" y="36931"/>
                  </a:moveTo>
                  <a:lnTo>
                    <a:pt x="54444" y="36118"/>
                  </a:lnTo>
                  <a:lnTo>
                    <a:pt x="53644" y="35318"/>
                  </a:lnTo>
                  <a:lnTo>
                    <a:pt x="52273" y="36499"/>
                  </a:lnTo>
                  <a:lnTo>
                    <a:pt x="53174" y="37312"/>
                  </a:lnTo>
                  <a:lnTo>
                    <a:pt x="53975" y="38112"/>
                  </a:lnTo>
                  <a:lnTo>
                    <a:pt x="55346" y="36931"/>
                  </a:lnTo>
                  <a:close/>
                </a:path>
                <a:path w="72390" h="85090">
                  <a:moveTo>
                    <a:pt x="55511" y="56337"/>
                  </a:moveTo>
                  <a:lnTo>
                    <a:pt x="53467" y="55676"/>
                  </a:lnTo>
                  <a:lnTo>
                    <a:pt x="52946" y="57264"/>
                  </a:lnTo>
                  <a:lnTo>
                    <a:pt x="53962" y="57594"/>
                  </a:lnTo>
                  <a:lnTo>
                    <a:pt x="54991" y="57924"/>
                  </a:lnTo>
                  <a:lnTo>
                    <a:pt x="55511" y="56337"/>
                  </a:lnTo>
                  <a:close/>
                </a:path>
                <a:path w="72390" h="85090">
                  <a:moveTo>
                    <a:pt x="55562" y="45783"/>
                  </a:moveTo>
                  <a:lnTo>
                    <a:pt x="54419" y="45402"/>
                  </a:lnTo>
                  <a:lnTo>
                    <a:pt x="53555" y="45110"/>
                  </a:lnTo>
                  <a:lnTo>
                    <a:pt x="52971" y="45935"/>
                  </a:lnTo>
                  <a:lnTo>
                    <a:pt x="53098" y="46647"/>
                  </a:lnTo>
                  <a:lnTo>
                    <a:pt x="52476" y="46647"/>
                  </a:lnTo>
                  <a:lnTo>
                    <a:pt x="52082" y="47409"/>
                  </a:lnTo>
                  <a:lnTo>
                    <a:pt x="52438" y="47929"/>
                  </a:lnTo>
                  <a:lnTo>
                    <a:pt x="47752" y="48298"/>
                  </a:lnTo>
                  <a:lnTo>
                    <a:pt x="50673" y="50152"/>
                  </a:lnTo>
                  <a:lnTo>
                    <a:pt x="49682" y="53162"/>
                  </a:lnTo>
                  <a:lnTo>
                    <a:pt x="52285" y="52349"/>
                  </a:lnTo>
                  <a:lnTo>
                    <a:pt x="53555" y="53492"/>
                  </a:lnTo>
                  <a:lnTo>
                    <a:pt x="53975" y="52235"/>
                  </a:lnTo>
                  <a:lnTo>
                    <a:pt x="54140" y="52336"/>
                  </a:lnTo>
                  <a:lnTo>
                    <a:pt x="54038" y="52019"/>
                  </a:lnTo>
                  <a:lnTo>
                    <a:pt x="54457" y="50800"/>
                  </a:lnTo>
                  <a:lnTo>
                    <a:pt x="53721" y="50876"/>
                  </a:lnTo>
                  <a:lnTo>
                    <a:pt x="53022" y="48298"/>
                  </a:lnTo>
                  <a:lnTo>
                    <a:pt x="53581" y="48526"/>
                  </a:lnTo>
                  <a:lnTo>
                    <a:pt x="54241" y="48018"/>
                  </a:lnTo>
                  <a:lnTo>
                    <a:pt x="54140" y="47434"/>
                  </a:lnTo>
                  <a:lnTo>
                    <a:pt x="55143" y="47409"/>
                  </a:lnTo>
                  <a:lnTo>
                    <a:pt x="55562" y="45783"/>
                  </a:lnTo>
                  <a:close/>
                </a:path>
                <a:path w="72390" h="85090">
                  <a:moveTo>
                    <a:pt x="58178" y="32258"/>
                  </a:moveTo>
                  <a:lnTo>
                    <a:pt x="57785" y="30022"/>
                  </a:lnTo>
                  <a:lnTo>
                    <a:pt x="56515" y="30619"/>
                  </a:lnTo>
                  <a:lnTo>
                    <a:pt x="55702" y="31013"/>
                  </a:lnTo>
                  <a:lnTo>
                    <a:pt x="55892" y="32473"/>
                  </a:lnTo>
                  <a:lnTo>
                    <a:pt x="56883" y="32359"/>
                  </a:lnTo>
                  <a:lnTo>
                    <a:pt x="58178" y="32258"/>
                  </a:lnTo>
                  <a:close/>
                </a:path>
                <a:path w="72390" h="85090">
                  <a:moveTo>
                    <a:pt x="58928" y="43675"/>
                  </a:moveTo>
                  <a:lnTo>
                    <a:pt x="58039" y="43040"/>
                  </a:lnTo>
                  <a:lnTo>
                    <a:pt x="56883" y="42354"/>
                  </a:lnTo>
                  <a:lnTo>
                    <a:pt x="56299" y="44221"/>
                  </a:lnTo>
                  <a:lnTo>
                    <a:pt x="57175" y="44856"/>
                  </a:lnTo>
                  <a:lnTo>
                    <a:pt x="58343" y="45542"/>
                  </a:lnTo>
                  <a:lnTo>
                    <a:pt x="58928" y="43675"/>
                  </a:lnTo>
                  <a:close/>
                </a:path>
                <a:path w="72390" h="85090">
                  <a:moveTo>
                    <a:pt x="59245" y="27012"/>
                  </a:moveTo>
                  <a:lnTo>
                    <a:pt x="58432" y="24041"/>
                  </a:lnTo>
                  <a:lnTo>
                    <a:pt x="57124" y="25273"/>
                  </a:lnTo>
                  <a:lnTo>
                    <a:pt x="55130" y="23863"/>
                  </a:lnTo>
                  <a:lnTo>
                    <a:pt x="55346" y="28206"/>
                  </a:lnTo>
                  <a:lnTo>
                    <a:pt x="57162" y="26466"/>
                  </a:lnTo>
                  <a:lnTo>
                    <a:pt x="57454" y="26619"/>
                  </a:lnTo>
                  <a:lnTo>
                    <a:pt x="59245" y="27012"/>
                  </a:lnTo>
                  <a:close/>
                </a:path>
                <a:path w="72390" h="85090">
                  <a:moveTo>
                    <a:pt x="62890" y="38887"/>
                  </a:moveTo>
                  <a:lnTo>
                    <a:pt x="62369" y="37744"/>
                  </a:lnTo>
                  <a:lnTo>
                    <a:pt x="62064" y="36537"/>
                  </a:lnTo>
                  <a:lnTo>
                    <a:pt x="60223" y="37084"/>
                  </a:lnTo>
                  <a:lnTo>
                    <a:pt x="60756" y="38227"/>
                  </a:lnTo>
                  <a:lnTo>
                    <a:pt x="61061" y="39433"/>
                  </a:lnTo>
                  <a:lnTo>
                    <a:pt x="62890" y="38887"/>
                  </a:lnTo>
                  <a:close/>
                </a:path>
                <a:path w="72390" h="85090">
                  <a:moveTo>
                    <a:pt x="71894" y="3860"/>
                  </a:moveTo>
                  <a:lnTo>
                    <a:pt x="71170" y="3238"/>
                  </a:lnTo>
                  <a:lnTo>
                    <a:pt x="70802" y="3733"/>
                  </a:lnTo>
                  <a:lnTo>
                    <a:pt x="70408" y="4254"/>
                  </a:lnTo>
                  <a:lnTo>
                    <a:pt x="71145" y="4864"/>
                  </a:lnTo>
                  <a:lnTo>
                    <a:pt x="71539" y="4330"/>
                  </a:lnTo>
                  <a:lnTo>
                    <a:pt x="71894" y="3860"/>
                  </a:lnTo>
                  <a:close/>
                </a:path>
              </a:pathLst>
            </a:custGeom>
            <a:solidFill>
              <a:srgbClr val="F25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0076206" y="7689709"/>
              <a:ext cx="61594" cy="80010"/>
            </a:xfrm>
            <a:custGeom>
              <a:avLst/>
              <a:gdLst/>
              <a:ahLst/>
              <a:cxnLst/>
              <a:rect l="l" t="t" r="r" b="b"/>
              <a:pathLst>
                <a:path w="61595" h="80009">
                  <a:moveTo>
                    <a:pt x="3187" y="37007"/>
                  </a:moveTo>
                  <a:lnTo>
                    <a:pt x="2374" y="35890"/>
                  </a:lnTo>
                  <a:lnTo>
                    <a:pt x="1765" y="34772"/>
                  </a:lnTo>
                  <a:lnTo>
                    <a:pt x="0" y="35572"/>
                  </a:lnTo>
                  <a:lnTo>
                    <a:pt x="825" y="36703"/>
                  </a:lnTo>
                  <a:lnTo>
                    <a:pt x="1435" y="37820"/>
                  </a:lnTo>
                  <a:lnTo>
                    <a:pt x="3187" y="37007"/>
                  </a:lnTo>
                  <a:close/>
                </a:path>
                <a:path w="61595" h="80009">
                  <a:moveTo>
                    <a:pt x="6146" y="71894"/>
                  </a:moveTo>
                  <a:lnTo>
                    <a:pt x="5765" y="69659"/>
                  </a:lnTo>
                  <a:lnTo>
                    <a:pt x="4483" y="70243"/>
                  </a:lnTo>
                  <a:lnTo>
                    <a:pt x="3683" y="70650"/>
                  </a:lnTo>
                  <a:lnTo>
                    <a:pt x="3860" y="72110"/>
                  </a:lnTo>
                  <a:lnTo>
                    <a:pt x="4864" y="71996"/>
                  </a:lnTo>
                  <a:lnTo>
                    <a:pt x="6146" y="71894"/>
                  </a:lnTo>
                  <a:close/>
                </a:path>
                <a:path w="61595" h="80009">
                  <a:moveTo>
                    <a:pt x="6426" y="65874"/>
                  </a:moveTo>
                  <a:lnTo>
                    <a:pt x="6172" y="64719"/>
                  </a:lnTo>
                  <a:lnTo>
                    <a:pt x="5943" y="63436"/>
                  </a:lnTo>
                  <a:lnTo>
                    <a:pt x="3873" y="64020"/>
                  </a:lnTo>
                  <a:lnTo>
                    <a:pt x="4330" y="65227"/>
                  </a:lnTo>
                  <a:lnTo>
                    <a:pt x="4686" y="66332"/>
                  </a:lnTo>
                  <a:lnTo>
                    <a:pt x="6426" y="65874"/>
                  </a:lnTo>
                  <a:close/>
                </a:path>
                <a:path w="61595" h="80009">
                  <a:moveTo>
                    <a:pt x="6426" y="60121"/>
                  </a:moveTo>
                  <a:lnTo>
                    <a:pt x="4102" y="58674"/>
                  </a:lnTo>
                  <a:lnTo>
                    <a:pt x="4838" y="57937"/>
                  </a:lnTo>
                  <a:lnTo>
                    <a:pt x="4254" y="56222"/>
                  </a:lnTo>
                  <a:lnTo>
                    <a:pt x="3111" y="56489"/>
                  </a:lnTo>
                  <a:lnTo>
                    <a:pt x="1905" y="56705"/>
                  </a:lnTo>
                  <a:lnTo>
                    <a:pt x="2082" y="58839"/>
                  </a:lnTo>
                  <a:lnTo>
                    <a:pt x="3251" y="58953"/>
                  </a:lnTo>
                  <a:lnTo>
                    <a:pt x="1892" y="61569"/>
                  </a:lnTo>
                  <a:lnTo>
                    <a:pt x="6426" y="60121"/>
                  </a:lnTo>
                  <a:close/>
                </a:path>
                <a:path w="61595" h="80009">
                  <a:moveTo>
                    <a:pt x="6883" y="26733"/>
                  </a:moveTo>
                  <a:lnTo>
                    <a:pt x="6756" y="25565"/>
                  </a:lnTo>
                  <a:lnTo>
                    <a:pt x="6718" y="24472"/>
                  </a:lnTo>
                  <a:lnTo>
                    <a:pt x="4813" y="24472"/>
                  </a:lnTo>
                  <a:lnTo>
                    <a:pt x="4940" y="25641"/>
                  </a:lnTo>
                  <a:lnTo>
                    <a:pt x="4978" y="26733"/>
                  </a:lnTo>
                  <a:lnTo>
                    <a:pt x="6883" y="26733"/>
                  </a:lnTo>
                  <a:close/>
                </a:path>
                <a:path w="61595" h="80009">
                  <a:moveTo>
                    <a:pt x="7962" y="33858"/>
                  </a:moveTo>
                  <a:lnTo>
                    <a:pt x="6680" y="32435"/>
                  </a:lnTo>
                  <a:lnTo>
                    <a:pt x="5689" y="32918"/>
                  </a:lnTo>
                  <a:lnTo>
                    <a:pt x="4533" y="33578"/>
                  </a:lnTo>
                  <a:lnTo>
                    <a:pt x="5816" y="34975"/>
                  </a:lnTo>
                  <a:lnTo>
                    <a:pt x="6794" y="34531"/>
                  </a:lnTo>
                  <a:lnTo>
                    <a:pt x="7962" y="33858"/>
                  </a:lnTo>
                  <a:close/>
                </a:path>
                <a:path w="61595" h="80009">
                  <a:moveTo>
                    <a:pt x="8153" y="49022"/>
                  </a:moveTo>
                  <a:lnTo>
                    <a:pt x="7073" y="48679"/>
                  </a:lnTo>
                  <a:lnTo>
                    <a:pt x="5994" y="48298"/>
                  </a:lnTo>
                  <a:lnTo>
                    <a:pt x="5346" y="50279"/>
                  </a:lnTo>
                  <a:lnTo>
                    <a:pt x="6426" y="50609"/>
                  </a:lnTo>
                  <a:lnTo>
                    <a:pt x="7505" y="50977"/>
                  </a:lnTo>
                  <a:lnTo>
                    <a:pt x="8153" y="49022"/>
                  </a:lnTo>
                  <a:close/>
                </a:path>
                <a:path w="61595" h="80009">
                  <a:moveTo>
                    <a:pt x="12814" y="44767"/>
                  </a:moveTo>
                  <a:lnTo>
                    <a:pt x="10210" y="45974"/>
                  </a:lnTo>
                  <a:lnTo>
                    <a:pt x="9258" y="43002"/>
                  </a:lnTo>
                  <a:lnTo>
                    <a:pt x="6794" y="48082"/>
                  </a:lnTo>
                  <a:lnTo>
                    <a:pt x="9880" y="46596"/>
                  </a:lnTo>
                  <a:lnTo>
                    <a:pt x="9867" y="46736"/>
                  </a:lnTo>
                  <a:lnTo>
                    <a:pt x="9880" y="46990"/>
                  </a:lnTo>
                  <a:lnTo>
                    <a:pt x="11201" y="49911"/>
                  </a:lnTo>
                  <a:lnTo>
                    <a:pt x="12814" y="44767"/>
                  </a:lnTo>
                  <a:close/>
                </a:path>
                <a:path w="61595" h="80009">
                  <a:moveTo>
                    <a:pt x="13258" y="57797"/>
                  </a:moveTo>
                  <a:lnTo>
                    <a:pt x="11074" y="57010"/>
                  </a:lnTo>
                  <a:lnTo>
                    <a:pt x="11391" y="56603"/>
                  </a:lnTo>
                  <a:lnTo>
                    <a:pt x="11366" y="55905"/>
                  </a:lnTo>
                  <a:lnTo>
                    <a:pt x="10731" y="55689"/>
                  </a:lnTo>
                  <a:lnTo>
                    <a:pt x="9499" y="55308"/>
                  </a:lnTo>
                  <a:lnTo>
                    <a:pt x="9232" y="57340"/>
                  </a:lnTo>
                  <a:lnTo>
                    <a:pt x="10502" y="57327"/>
                  </a:lnTo>
                  <a:lnTo>
                    <a:pt x="10261" y="57937"/>
                  </a:lnTo>
                  <a:lnTo>
                    <a:pt x="9829" y="57785"/>
                  </a:lnTo>
                  <a:lnTo>
                    <a:pt x="8775" y="57213"/>
                  </a:lnTo>
                  <a:lnTo>
                    <a:pt x="7988" y="58902"/>
                  </a:lnTo>
                  <a:lnTo>
                    <a:pt x="9131" y="59296"/>
                  </a:lnTo>
                  <a:lnTo>
                    <a:pt x="9626" y="59575"/>
                  </a:lnTo>
                  <a:lnTo>
                    <a:pt x="10172" y="59867"/>
                  </a:lnTo>
                  <a:lnTo>
                    <a:pt x="10464" y="59245"/>
                  </a:lnTo>
                  <a:lnTo>
                    <a:pt x="13258" y="57797"/>
                  </a:lnTo>
                  <a:close/>
                </a:path>
                <a:path w="61595" h="80009">
                  <a:moveTo>
                    <a:pt x="13335" y="33147"/>
                  </a:moveTo>
                  <a:lnTo>
                    <a:pt x="12560" y="32181"/>
                  </a:lnTo>
                  <a:lnTo>
                    <a:pt x="11950" y="31089"/>
                  </a:lnTo>
                  <a:lnTo>
                    <a:pt x="10414" y="32219"/>
                  </a:lnTo>
                  <a:lnTo>
                    <a:pt x="11188" y="33172"/>
                  </a:lnTo>
                  <a:lnTo>
                    <a:pt x="11798" y="34290"/>
                  </a:lnTo>
                  <a:lnTo>
                    <a:pt x="13335" y="33147"/>
                  </a:lnTo>
                  <a:close/>
                </a:path>
                <a:path w="61595" h="80009">
                  <a:moveTo>
                    <a:pt x="13868" y="48945"/>
                  </a:moveTo>
                  <a:lnTo>
                    <a:pt x="12026" y="48272"/>
                  </a:lnTo>
                  <a:lnTo>
                    <a:pt x="11874" y="49631"/>
                  </a:lnTo>
                  <a:lnTo>
                    <a:pt x="11849" y="50711"/>
                  </a:lnTo>
                  <a:lnTo>
                    <a:pt x="13703" y="51371"/>
                  </a:lnTo>
                  <a:lnTo>
                    <a:pt x="13843" y="50012"/>
                  </a:lnTo>
                  <a:lnTo>
                    <a:pt x="13868" y="48945"/>
                  </a:lnTo>
                  <a:close/>
                </a:path>
                <a:path w="61595" h="80009">
                  <a:moveTo>
                    <a:pt x="15989" y="44907"/>
                  </a:moveTo>
                  <a:lnTo>
                    <a:pt x="15798" y="43434"/>
                  </a:lnTo>
                  <a:lnTo>
                    <a:pt x="14808" y="43561"/>
                  </a:lnTo>
                  <a:lnTo>
                    <a:pt x="13525" y="43649"/>
                  </a:lnTo>
                  <a:lnTo>
                    <a:pt x="13906" y="45885"/>
                  </a:lnTo>
                  <a:lnTo>
                    <a:pt x="15189" y="45300"/>
                  </a:lnTo>
                  <a:lnTo>
                    <a:pt x="15989" y="44907"/>
                  </a:lnTo>
                  <a:close/>
                </a:path>
                <a:path w="61595" h="80009">
                  <a:moveTo>
                    <a:pt x="16624" y="31305"/>
                  </a:moveTo>
                  <a:lnTo>
                    <a:pt x="13068" y="30835"/>
                  </a:lnTo>
                  <a:lnTo>
                    <a:pt x="13360" y="32842"/>
                  </a:lnTo>
                  <a:lnTo>
                    <a:pt x="13436" y="33134"/>
                  </a:lnTo>
                  <a:lnTo>
                    <a:pt x="13614" y="33401"/>
                  </a:lnTo>
                  <a:lnTo>
                    <a:pt x="13868" y="33553"/>
                  </a:lnTo>
                  <a:lnTo>
                    <a:pt x="13868" y="34886"/>
                  </a:lnTo>
                  <a:lnTo>
                    <a:pt x="15963" y="34340"/>
                  </a:lnTo>
                  <a:lnTo>
                    <a:pt x="15430" y="33159"/>
                  </a:lnTo>
                  <a:lnTo>
                    <a:pt x="16624" y="31305"/>
                  </a:lnTo>
                  <a:close/>
                </a:path>
                <a:path w="61595" h="80009">
                  <a:moveTo>
                    <a:pt x="16751" y="46304"/>
                  </a:moveTo>
                  <a:lnTo>
                    <a:pt x="14719" y="45631"/>
                  </a:lnTo>
                  <a:lnTo>
                    <a:pt x="14198" y="47218"/>
                  </a:lnTo>
                  <a:lnTo>
                    <a:pt x="15214" y="47548"/>
                  </a:lnTo>
                  <a:lnTo>
                    <a:pt x="16230" y="47879"/>
                  </a:lnTo>
                  <a:lnTo>
                    <a:pt x="16751" y="46304"/>
                  </a:lnTo>
                  <a:close/>
                </a:path>
                <a:path w="61595" h="80009">
                  <a:moveTo>
                    <a:pt x="17068" y="25273"/>
                  </a:moveTo>
                  <a:lnTo>
                    <a:pt x="16624" y="23761"/>
                  </a:lnTo>
                  <a:lnTo>
                    <a:pt x="15494" y="23774"/>
                  </a:lnTo>
                  <a:lnTo>
                    <a:pt x="14071" y="23799"/>
                  </a:lnTo>
                  <a:lnTo>
                    <a:pt x="14592" y="25946"/>
                  </a:lnTo>
                  <a:lnTo>
                    <a:pt x="15862" y="25590"/>
                  </a:lnTo>
                  <a:lnTo>
                    <a:pt x="17068" y="25273"/>
                  </a:lnTo>
                  <a:close/>
                </a:path>
                <a:path w="61595" h="80009">
                  <a:moveTo>
                    <a:pt x="17729" y="16306"/>
                  </a:moveTo>
                  <a:lnTo>
                    <a:pt x="16713" y="15976"/>
                  </a:lnTo>
                  <a:lnTo>
                    <a:pt x="15697" y="15633"/>
                  </a:lnTo>
                  <a:lnTo>
                    <a:pt x="15176" y="17208"/>
                  </a:lnTo>
                  <a:lnTo>
                    <a:pt x="17208" y="17881"/>
                  </a:lnTo>
                  <a:lnTo>
                    <a:pt x="17729" y="16306"/>
                  </a:lnTo>
                  <a:close/>
                </a:path>
                <a:path w="61595" h="80009">
                  <a:moveTo>
                    <a:pt x="17881" y="70281"/>
                  </a:moveTo>
                  <a:lnTo>
                    <a:pt x="16713" y="69481"/>
                  </a:lnTo>
                  <a:lnTo>
                    <a:pt x="15963" y="68389"/>
                  </a:lnTo>
                  <a:lnTo>
                    <a:pt x="14528" y="69850"/>
                  </a:lnTo>
                  <a:lnTo>
                    <a:pt x="15417" y="70726"/>
                  </a:lnTo>
                  <a:lnTo>
                    <a:pt x="16256" y="71755"/>
                  </a:lnTo>
                  <a:lnTo>
                    <a:pt x="17881" y="70281"/>
                  </a:lnTo>
                  <a:close/>
                </a:path>
                <a:path w="61595" h="80009">
                  <a:moveTo>
                    <a:pt x="17970" y="64274"/>
                  </a:moveTo>
                  <a:lnTo>
                    <a:pt x="16967" y="63919"/>
                  </a:lnTo>
                  <a:lnTo>
                    <a:pt x="15938" y="63588"/>
                  </a:lnTo>
                  <a:lnTo>
                    <a:pt x="15417" y="65176"/>
                  </a:lnTo>
                  <a:lnTo>
                    <a:pt x="16433" y="65519"/>
                  </a:lnTo>
                  <a:lnTo>
                    <a:pt x="17462" y="65849"/>
                  </a:lnTo>
                  <a:lnTo>
                    <a:pt x="17970" y="64274"/>
                  </a:lnTo>
                  <a:close/>
                </a:path>
                <a:path w="61595" h="80009">
                  <a:moveTo>
                    <a:pt x="18021" y="58445"/>
                  </a:moveTo>
                  <a:lnTo>
                    <a:pt x="17424" y="57150"/>
                  </a:lnTo>
                  <a:lnTo>
                    <a:pt x="17043" y="56349"/>
                  </a:lnTo>
                  <a:lnTo>
                    <a:pt x="15582" y="56553"/>
                  </a:lnTo>
                  <a:lnTo>
                    <a:pt x="15684" y="57543"/>
                  </a:lnTo>
                  <a:lnTo>
                    <a:pt x="15786" y="58839"/>
                  </a:lnTo>
                  <a:lnTo>
                    <a:pt x="18021" y="58445"/>
                  </a:lnTo>
                  <a:close/>
                </a:path>
                <a:path w="61595" h="80009">
                  <a:moveTo>
                    <a:pt x="19050" y="42227"/>
                  </a:moveTo>
                  <a:lnTo>
                    <a:pt x="17310" y="40563"/>
                  </a:lnTo>
                  <a:lnTo>
                    <a:pt x="16510" y="41681"/>
                  </a:lnTo>
                  <a:lnTo>
                    <a:pt x="15989" y="42468"/>
                  </a:lnTo>
                  <a:lnTo>
                    <a:pt x="17005" y="43332"/>
                  </a:lnTo>
                  <a:lnTo>
                    <a:pt x="17754" y="42964"/>
                  </a:lnTo>
                  <a:lnTo>
                    <a:pt x="19050" y="42227"/>
                  </a:lnTo>
                  <a:close/>
                </a:path>
                <a:path w="61595" h="80009">
                  <a:moveTo>
                    <a:pt x="19799" y="45694"/>
                  </a:moveTo>
                  <a:lnTo>
                    <a:pt x="18643" y="45821"/>
                  </a:lnTo>
                  <a:lnTo>
                    <a:pt x="17564" y="45872"/>
                  </a:lnTo>
                  <a:lnTo>
                    <a:pt x="17551" y="47777"/>
                  </a:lnTo>
                  <a:lnTo>
                    <a:pt x="18707" y="47663"/>
                  </a:lnTo>
                  <a:lnTo>
                    <a:pt x="19786" y="47599"/>
                  </a:lnTo>
                  <a:lnTo>
                    <a:pt x="19799" y="45694"/>
                  </a:lnTo>
                  <a:close/>
                </a:path>
                <a:path w="61595" h="80009">
                  <a:moveTo>
                    <a:pt x="19951" y="7696"/>
                  </a:moveTo>
                  <a:lnTo>
                    <a:pt x="18262" y="6896"/>
                  </a:lnTo>
                  <a:lnTo>
                    <a:pt x="17868" y="8051"/>
                  </a:lnTo>
                  <a:lnTo>
                    <a:pt x="17297" y="9105"/>
                  </a:lnTo>
                  <a:lnTo>
                    <a:pt x="18986" y="9880"/>
                  </a:lnTo>
                  <a:lnTo>
                    <a:pt x="19392" y="8750"/>
                  </a:lnTo>
                  <a:lnTo>
                    <a:pt x="19951" y="7696"/>
                  </a:lnTo>
                  <a:close/>
                </a:path>
                <a:path w="61595" h="80009">
                  <a:moveTo>
                    <a:pt x="19977" y="22974"/>
                  </a:moveTo>
                  <a:lnTo>
                    <a:pt x="19583" y="20751"/>
                  </a:lnTo>
                  <a:lnTo>
                    <a:pt x="18300" y="21336"/>
                  </a:lnTo>
                  <a:lnTo>
                    <a:pt x="17919" y="21526"/>
                  </a:lnTo>
                  <a:lnTo>
                    <a:pt x="18262" y="20548"/>
                  </a:lnTo>
                  <a:lnTo>
                    <a:pt x="18834" y="19494"/>
                  </a:lnTo>
                  <a:lnTo>
                    <a:pt x="17145" y="18707"/>
                  </a:lnTo>
                  <a:lnTo>
                    <a:pt x="16751" y="19850"/>
                  </a:lnTo>
                  <a:lnTo>
                    <a:pt x="16179" y="20904"/>
                  </a:lnTo>
                  <a:lnTo>
                    <a:pt x="17703" y="21628"/>
                  </a:lnTo>
                  <a:lnTo>
                    <a:pt x="17487" y="21729"/>
                  </a:lnTo>
                  <a:lnTo>
                    <a:pt x="17691" y="23190"/>
                  </a:lnTo>
                  <a:lnTo>
                    <a:pt x="18681" y="23075"/>
                  </a:lnTo>
                  <a:lnTo>
                    <a:pt x="19977" y="22974"/>
                  </a:lnTo>
                  <a:close/>
                </a:path>
                <a:path w="61595" h="80009">
                  <a:moveTo>
                    <a:pt x="20764" y="4610"/>
                  </a:moveTo>
                  <a:lnTo>
                    <a:pt x="18808" y="3962"/>
                  </a:lnTo>
                  <a:lnTo>
                    <a:pt x="18453" y="5054"/>
                  </a:lnTo>
                  <a:lnTo>
                    <a:pt x="18084" y="6121"/>
                  </a:lnTo>
                  <a:lnTo>
                    <a:pt x="20053" y="6781"/>
                  </a:lnTo>
                  <a:lnTo>
                    <a:pt x="20396" y="5689"/>
                  </a:lnTo>
                  <a:lnTo>
                    <a:pt x="20764" y="4610"/>
                  </a:lnTo>
                  <a:close/>
                </a:path>
                <a:path w="61595" h="80009">
                  <a:moveTo>
                    <a:pt x="21793" y="48780"/>
                  </a:moveTo>
                  <a:lnTo>
                    <a:pt x="20701" y="48425"/>
                  </a:lnTo>
                  <a:lnTo>
                    <a:pt x="19634" y="48044"/>
                  </a:lnTo>
                  <a:lnTo>
                    <a:pt x="18973" y="50025"/>
                  </a:lnTo>
                  <a:lnTo>
                    <a:pt x="20053" y="50355"/>
                  </a:lnTo>
                  <a:lnTo>
                    <a:pt x="21132" y="50736"/>
                  </a:lnTo>
                  <a:lnTo>
                    <a:pt x="21793" y="48780"/>
                  </a:lnTo>
                  <a:close/>
                </a:path>
                <a:path w="61595" h="80009">
                  <a:moveTo>
                    <a:pt x="22199" y="13652"/>
                  </a:moveTo>
                  <a:lnTo>
                    <a:pt x="20751" y="11379"/>
                  </a:lnTo>
                  <a:lnTo>
                    <a:pt x="21666" y="11214"/>
                  </a:lnTo>
                  <a:lnTo>
                    <a:pt x="21983" y="9715"/>
                  </a:lnTo>
                  <a:lnTo>
                    <a:pt x="20904" y="9359"/>
                  </a:lnTo>
                  <a:lnTo>
                    <a:pt x="19723" y="8966"/>
                  </a:lnTo>
                  <a:lnTo>
                    <a:pt x="19075" y="10629"/>
                  </a:lnTo>
                  <a:lnTo>
                    <a:pt x="19989" y="11214"/>
                  </a:lnTo>
                  <a:lnTo>
                    <a:pt x="17729" y="12725"/>
                  </a:lnTo>
                  <a:lnTo>
                    <a:pt x="22199" y="13652"/>
                  </a:lnTo>
                  <a:close/>
                </a:path>
                <a:path w="61595" h="80009">
                  <a:moveTo>
                    <a:pt x="22453" y="59080"/>
                  </a:moveTo>
                  <a:lnTo>
                    <a:pt x="20485" y="58407"/>
                  </a:lnTo>
                  <a:lnTo>
                    <a:pt x="20142" y="59499"/>
                  </a:lnTo>
                  <a:lnTo>
                    <a:pt x="19773" y="60579"/>
                  </a:lnTo>
                  <a:lnTo>
                    <a:pt x="21729" y="61226"/>
                  </a:lnTo>
                  <a:lnTo>
                    <a:pt x="22085" y="60147"/>
                  </a:lnTo>
                  <a:lnTo>
                    <a:pt x="22453" y="59080"/>
                  </a:lnTo>
                  <a:close/>
                </a:path>
                <a:path w="61595" h="80009">
                  <a:moveTo>
                    <a:pt x="22707" y="56578"/>
                  </a:moveTo>
                  <a:lnTo>
                    <a:pt x="21577" y="55041"/>
                  </a:lnTo>
                  <a:lnTo>
                    <a:pt x="20624" y="55829"/>
                  </a:lnTo>
                  <a:lnTo>
                    <a:pt x="19519" y="56426"/>
                  </a:lnTo>
                  <a:lnTo>
                    <a:pt x="20650" y="57975"/>
                  </a:lnTo>
                  <a:lnTo>
                    <a:pt x="21615" y="57188"/>
                  </a:lnTo>
                  <a:lnTo>
                    <a:pt x="22707" y="56578"/>
                  </a:lnTo>
                  <a:close/>
                </a:path>
                <a:path w="61595" h="80009">
                  <a:moveTo>
                    <a:pt x="23622" y="17500"/>
                  </a:moveTo>
                  <a:lnTo>
                    <a:pt x="22694" y="15697"/>
                  </a:lnTo>
                  <a:lnTo>
                    <a:pt x="21577" y="16256"/>
                  </a:lnTo>
                  <a:lnTo>
                    <a:pt x="20624" y="16751"/>
                  </a:lnTo>
                  <a:lnTo>
                    <a:pt x="21348" y="18097"/>
                  </a:lnTo>
                  <a:lnTo>
                    <a:pt x="22313" y="17856"/>
                  </a:lnTo>
                  <a:lnTo>
                    <a:pt x="23622" y="17500"/>
                  </a:lnTo>
                  <a:close/>
                </a:path>
                <a:path w="61595" h="80009">
                  <a:moveTo>
                    <a:pt x="24434" y="51308"/>
                  </a:moveTo>
                  <a:lnTo>
                    <a:pt x="24244" y="49834"/>
                  </a:lnTo>
                  <a:lnTo>
                    <a:pt x="23253" y="49961"/>
                  </a:lnTo>
                  <a:lnTo>
                    <a:pt x="21958" y="50050"/>
                  </a:lnTo>
                  <a:lnTo>
                    <a:pt x="22352" y="52285"/>
                  </a:lnTo>
                  <a:lnTo>
                    <a:pt x="23622" y="51701"/>
                  </a:lnTo>
                  <a:lnTo>
                    <a:pt x="24434" y="51308"/>
                  </a:lnTo>
                  <a:close/>
                </a:path>
                <a:path w="61595" h="80009">
                  <a:moveTo>
                    <a:pt x="24739" y="19812"/>
                  </a:moveTo>
                  <a:lnTo>
                    <a:pt x="22720" y="19151"/>
                  </a:lnTo>
                  <a:lnTo>
                    <a:pt x="22821" y="18872"/>
                  </a:lnTo>
                  <a:lnTo>
                    <a:pt x="20853" y="18211"/>
                  </a:lnTo>
                  <a:lnTo>
                    <a:pt x="20510" y="19304"/>
                  </a:lnTo>
                  <a:lnTo>
                    <a:pt x="20142" y="20383"/>
                  </a:lnTo>
                  <a:lnTo>
                    <a:pt x="22098" y="21031"/>
                  </a:lnTo>
                  <a:lnTo>
                    <a:pt x="22186" y="20739"/>
                  </a:lnTo>
                  <a:lnTo>
                    <a:pt x="23202" y="21056"/>
                  </a:lnTo>
                  <a:lnTo>
                    <a:pt x="24218" y="21386"/>
                  </a:lnTo>
                  <a:lnTo>
                    <a:pt x="24739" y="19812"/>
                  </a:lnTo>
                  <a:close/>
                </a:path>
                <a:path w="61595" h="80009">
                  <a:moveTo>
                    <a:pt x="25996" y="78346"/>
                  </a:moveTo>
                  <a:lnTo>
                    <a:pt x="24701" y="76593"/>
                  </a:lnTo>
                  <a:lnTo>
                    <a:pt x="23672" y="77597"/>
                  </a:lnTo>
                  <a:lnTo>
                    <a:pt x="22898" y="78270"/>
                  </a:lnTo>
                  <a:lnTo>
                    <a:pt x="23850" y="79514"/>
                  </a:lnTo>
                  <a:lnTo>
                    <a:pt x="24726" y="79006"/>
                  </a:lnTo>
                  <a:lnTo>
                    <a:pt x="25996" y="78346"/>
                  </a:lnTo>
                  <a:close/>
                </a:path>
                <a:path w="61595" h="80009">
                  <a:moveTo>
                    <a:pt x="28016" y="8724"/>
                  </a:moveTo>
                  <a:lnTo>
                    <a:pt x="25984" y="8051"/>
                  </a:lnTo>
                  <a:lnTo>
                    <a:pt x="25450" y="9639"/>
                  </a:lnTo>
                  <a:lnTo>
                    <a:pt x="26479" y="9969"/>
                  </a:lnTo>
                  <a:lnTo>
                    <a:pt x="27482" y="10312"/>
                  </a:lnTo>
                  <a:lnTo>
                    <a:pt x="28016" y="8724"/>
                  </a:lnTo>
                  <a:close/>
                </a:path>
                <a:path w="61595" h="80009">
                  <a:moveTo>
                    <a:pt x="28498" y="16281"/>
                  </a:moveTo>
                  <a:lnTo>
                    <a:pt x="27965" y="15176"/>
                  </a:lnTo>
                  <a:lnTo>
                    <a:pt x="27457" y="14211"/>
                  </a:lnTo>
                  <a:lnTo>
                    <a:pt x="26111" y="14935"/>
                  </a:lnTo>
                  <a:lnTo>
                    <a:pt x="26339" y="15887"/>
                  </a:lnTo>
                  <a:lnTo>
                    <a:pt x="26695" y="17208"/>
                  </a:lnTo>
                  <a:lnTo>
                    <a:pt x="28498" y="16281"/>
                  </a:lnTo>
                  <a:close/>
                </a:path>
                <a:path w="61595" h="80009">
                  <a:moveTo>
                    <a:pt x="28829" y="66332"/>
                  </a:moveTo>
                  <a:lnTo>
                    <a:pt x="28702" y="65176"/>
                  </a:lnTo>
                  <a:lnTo>
                    <a:pt x="28663" y="64096"/>
                  </a:lnTo>
                  <a:lnTo>
                    <a:pt x="26758" y="64096"/>
                  </a:lnTo>
                  <a:lnTo>
                    <a:pt x="26885" y="65239"/>
                  </a:lnTo>
                  <a:lnTo>
                    <a:pt x="26924" y="66332"/>
                  </a:lnTo>
                  <a:lnTo>
                    <a:pt x="28829" y="66332"/>
                  </a:lnTo>
                  <a:close/>
                </a:path>
                <a:path w="61595" h="80009">
                  <a:moveTo>
                    <a:pt x="29756" y="1257"/>
                  </a:moveTo>
                  <a:lnTo>
                    <a:pt x="28803" y="635"/>
                  </a:lnTo>
                  <a:lnTo>
                    <a:pt x="27686" y="0"/>
                  </a:lnTo>
                  <a:lnTo>
                    <a:pt x="27038" y="1651"/>
                  </a:lnTo>
                  <a:lnTo>
                    <a:pt x="28003" y="2260"/>
                  </a:lnTo>
                  <a:lnTo>
                    <a:pt x="29108" y="2921"/>
                  </a:lnTo>
                  <a:lnTo>
                    <a:pt x="29756" y="1257"/>
                  </a:lnTo>
                  <a:close/>
                </a:path>
                <a:path w="61595" h="80009">
                  <a:moveTo>
                    <a:pt x="31661" y="55105"/>
                  </a:moveTo>
                  <a:lnTo>
                    <a:pt x="30518" y="53911"/>
                  </a:lnTo>
                  <a:lnTo>
                    <a:pt x="30340" y="52235"/>
                  </a:lnTo>
                  <a:lnTo>
                    <a:pt x="28143" y="53352"/>
                  </a:lnTo>
                  <a:lnTo>
                    <a:pt x="29006" y="54660"/>
                  </a:lnTo>
                  <a:lnTo>
                    <a:pt x="29502" y="56159"/>
                  </a:lnTo>
                  <a:lnTo>
                    <a:pt x="31661" y="55105"/>
                  </a:lnTo>
                  <a:close/>
                </a:path>
                <a:path w="61595" h="80009">
                  <a:moveTo>
                    <a:pt x="32346" y="68618"/>
                  </a:moveTo>
                  <a:lnTo>
                    <a:pt x="31965" y="66370"/>
                  </a:lnTo>
                  <a:lnTo>
                    <a:pt x="30670" y="66954"/>
                  </a:lnTo>
                  <a:lnTo>
                    <a:pt x="29870" y="67348"/>
                  </a:lnTo>
                  <a:lnTo>
                    <a:pt x="30060" y="68834"/>
                  </a:lnTo>
                  <a:lnTo>
                    <a:pt x="31051" y="68707"/>
                  </a:lnTo>
                  <a:lnTo>
                    <a:pt x="32346" y="68618"/>
                  </a:lnTo>
                  <a:close/>
                </a:path>
                <a:path w="61595" h="80009">
                  <a:moveTo>
                    <a:pt x="34607" y="62064"/>
                  </a:moveTo>
                  <a:lnTo>
                    <a:pt x="34429" y="60604"/>
                  </a:lnTo>
                  <a:lnTo>
                    <a:pt x="33426" y="60706"/>
                  </a:lnTo>
                  <a:lnTo>
                    <a:pt x="32143" y="60820"/>
                  </a:lnTo>
                  <a:lnTo>
                    <a:pt x="32524" y="63042"/>
                  </a:lnTo>
                  <a:lnTo>
                    <a:pt x="33807" y="62458"/>
                  </a:lnTo>
                  <a:lnTo>
                    <a:pt x="34607" y="62064"/>
                  </a:lnTo>
                  <a:close/>
                </a:path>
                <a:path w="61595" h="80009">
                  <a:moveTo>
                    <a:pt x="34747" y="42329"/>
                  </a:moveTo>
                  <a:lnTo>
                    <a:pt x="33451" y="40589"/>
                  </a:lnTo>
                  <a:lnTo>
                    <a:pt x="32423" y="41567"/>
                  </a:lnTo>
                  <a:lnTo>
                    <a:pt x="31635" y="42252"/>
                  </a:lnTo>
                  <a:lnTo>
                    <a:pt x="32600" y="43484"/>
                  </a:lnTo>
                  <a:lnTo>
                    <a:pt x="31889" y="44602"/>
                  </a:lnTo>
                  <a:lnTo>
                    <a:pt x="31343" y="45453"/>
                  </a:lnTo>
                  <a:lnTo>
                    <a:pt x="32448" y="46291"/>
                  </a:lnTo>
                  <a:lnTo>
                    <a:pt x="33197" y="45681"/>
                  </a:lnTo>
                  <a:lnTo>
                    <a:pt x="34518" y="44818"/>
                  </a:lnTo>
                  <a:lnTo>
                    <a:pt x="32727" y="43421"/>
                  </a:lnTo>
                  <a:lnTo>
                    <a:pt x="33477" y="43002"/>
                  </a:lnTo>
                  <a:lnTo>
                    <a:pt x="34747" y="42329"/>
                  </a:lnTo>
                  <a:close/>
                </a:path>
                <a:path w="61595" h="80009">
                  <a:moveTo>
                    <a:pt x="34810" y="37236"/>
                  </a:moveTo>
                  <a:lnTo>
                    <a:pt x="34709" y="36245"/>
                  </a:lnTo>
                  <a:lnTo>
                    <a:pt x="34607" y="34950"/>
                  </a:lnTo>
                  <a:lnTo>
                    <a:pt x="32372" y="35344"/>
                  </a:lnTo>
                  <a:lnTo>
                    <a:pt x="32969" y="36626"/>
                  </a:lnTo>
                  <a:lnTo>
                    <a:pt x="33350" y="37426"/>
                  </a:lnTo>
                  <a:lnTo>
                    <a:pt x="34810" y="37236"/>
                  </a:lnTo>
                  <a:close/>
                </a:path>
                <a:path w="61595" h="80009">
                  <a:moveTo>
                    <a:pt x="35204" y="23088"/>
                  </a:moveTo>
                  <a:lnTo>
                    <a:pt x="33591" y="22567"/>
                  </a:lnTo>
                  <a:lnTo>
                    <a:pt x="33235" y="20637"/>
                  </a:lnTo>
                  <a:lnTo>
                    <a:pt x="31864" y="21602"/>
                  </a:lnTo>
                  <a:lnTo>
                    <a:pt x="31800" y="18148"/>
                  </a:lnTo>
                  <a:lnTo>
                    <a:pt x="28371" y="22961"/>
                  </a:lnTo>
                  <a:lnTo>
                    <a:pt x="31597" y="22034"/>
                  </a:lnTo>
                  <a:lnTo>
                    <a:pt x="31496" y="22428"/>
                  </a:lnTo>
                  <a:lnTo>
                    <a:pt x="31623" y="22885"/>
                  </a:lnTo>
                  <a:lnTo>
                    <a:pt x="32105" y="23050"/>
                  </a:lnTo>
                  <a:lnTo>
                    <a:pt x="32893" y="23241"/>
                  </a:lnTo>
                  <a:lnTo>
                    <a:pt x="32651" y="24003"/>
                  </a:lnTo>
                  <a:lnTo>
                    <a:pt x="33667" y="24333"/>
                  </a:lnTo>
                  <a:lnTo>
                    <a:pt x="34683" y="24663"/>
                  </a:lnTo>
                  <a:lnTo>
                    <a:pt x="35204" y="23088"/>
                  </a:lnTo>
                  <a:close/>
                </a:path>
                <a:path w="61595" h="80009">
                  <a:moveTo>
                    <a:pt x="36893" y="30035"/>
                  </a:moveTo>
                  <a:lnTo>
                    <a:pt x="35877" y="29692"/>
                  </a:lnTo>
                  <a:lnTo>
                    <a:pt x="34861" y="29362"/>
                  </a:lnTo>
                  <a:lnTo>
                    <a:pt x="34340" y="30937"/>
                  </a:lnTo>
                  <a:lnTo>
                    <a:pt x="35356" y="31280"/>
                  </a:lnTo>
                  <a:lnTo>
                    <a:pt x="36372" y="31623"/>
                  </a:lnTo>
                  <a:lnTo>
                    <a:pt x="36893" y="30035"/>
                  </a:lnTo>
                  <a:close/>
                </a:path>
                <a:path w="61595" h="80009">
                  <a:moveTo>
                    <a:pt x="37960" y="48895"/>
                  </a:moveTo>
                  <a:lnTo>
                    <a:pt x="36220" y="47231"/>
                  </a:lnTo>
                  <a:lnTo>
                    <a:pt x="35433" y="48348"/>
                  </a:lnTo>
                  <a:lnTo>
                    <a:pt x="34899" y="49136"/>
                  </a:lnTo>
                  <a:lnTo>
                    <a:pt x="35915" y="49999"/>
                  </a:lnTo>
                  <a:lnTo>
                    <a:pt x="36664" y="49631"/>
                  </a:lnTo>
                  <a:lnTo>
                    <a:pt x="37960" y="48895"/>
                  </a:lnTo>
                  <a:close/>
                </a:path>
                <a:path w="61595" h="80009">
                  <a:moveTo>
                    <a:pt x="39027" y="51752"/>
                  </a:moveTo>
                  <a:lnTo>
                    <a:pt x="38836" y="50292"/>
                  </a:lnTo>
                  <a:lnTo>
                    <a:pt x="37846" y="50406"/>
                  </a:lnTo>
                  <a:lnTo>
                    <a:pt x="36550" y="50507"/>
                  </a:lnTo>
                  <a:lnTo>
                    <a:pt x="36944" y="52730"/>
                  </a:lnTo>
                  <a:lnTo>
                    <a:pt x="38227" y="52146"/>
                  </a:lnTo>
                  <a:lnTo>
                    <a:pt x="39027" y="51752"/>
                  </a:lnTo>
                  <a:close/>
                </a:path>
                <a:path w="61595" h="80009">
                  <a:moveTo>
                    <a:pt x="39243" y="34874"/>
                  </a:moveTo>
                  <a:lnTo>
                    <a:pt x="37109" y="34163"/>
                  </a:lnTo>
                  <a:lnTo>
                    <a:pt x="36372" y="36360"/>
                  </a:lnTo>
                  <a:lnTo>
                    <a:pt x="38493" y="37071"/>
                  </a:lnTo>
                  <a:lnTo>
                    <a:pt x="38862" y="35966"/>
                  </a:lnTo>
                  <a:lnTo>
                    <a:pt x="39243" y="34874"/>
                  </a:lnTo>
                  <a:close/>
                </a:path>
                <a:path w="61595" h="80009">
                  <a:moveTo>
                    <a:pt x="40741" y="3975"/>
                  </a:moveTo>
                  <a:lnTo>
                    <a:pt x="39738" y="3644"/>
                  </a:lnTo>
                  <a:lnTo>
                    <a:pt x="38709" y="3302"/>
                  </a:lnTo>
                  <a:lnTo>
                    <a:pt x="38188" y="4889"/>
                  </a:lnTo>
                  <a:lnTo>
                    <a:pt x="39204" y="5232"/>
                  </a:lnTo>
                  <a:lnTo>
                    <a:pt x="40220" y="5562"/>
                  </a:lnTo>
                  <a:lnTo>
                    <a:pt x="40741" y="3975"/>
                  </a:lnTo>
                  <a:close/>
                </a:path>
                <a:path w="61595" h="80009">
                  <a:moveTo>
                    <a:pt x="40957" y="17208"/>
                  </a:moveTo>
                  <a:lnTo>
                    <a:pt x="39446" y="16535"/>
                  </a:lnTo>
                  <a:lnTo>
                    <a:pt x="39065" y="16357"/>
                  </a:lnTo>
                  <a:lnTo>
                    <a:pt x="38582" y="16421"/>
                  </a:lnTo>
                  <a:lnTo>
                    <a:pt x="38328" y="16776"/>
                  </a:lnTo>
                  <a:lnTo>
                    <a:pt x="36487" y="14973"/>
                  </a:lnTo>
                  <a:lnTo>
                    <a:pt x="36385" y="19367"/>
                  </a:lnTo>
                  <a:lnTo>
                    <a:pt x="38290" y="17678"/>
                  </a:lnTo>
                  <a:lnTo>
                    <a:pt x="39103" y="19011"/>
                  </a:lnTo>
                  <a:lnTo>
                    <a:pt x="40957" y="17208"/>
                  </a:lnTo>
                  <a:close/>
                </a:path>
                <a:path w="61595" h="80009">
                  <a:moveTo>
                    <a:pt x="42062" y="61988"/>
                  </a:moveTo>
                  <a:lnTo>
                    <a:pt x="38798" y="64643"/>
                  </a:lnTo>
                  <a:lnTo>
                    <a:pt x="40716" y="65595"/>
                  </a:lnTo>
                  <a:lnTo>
                    <a:pt x="41427" y="65862"/>
                  </a:lnTo>
                  <a:lnTo>
                    <a:pt x="41833" y="65100"/>
                  </a:lnTo>
                  <a:lnTo>
                    <a:pt x="41948" y="64516"/>
                  </a:lnTo>
                  <a:lnTo>
                    <a:pt x="42062" y="61988"/>
                  </a:lnTo>
                  <a:close/>
                </a:path>
                <a:path w="61595" h="80009">
                  <a:moveTo>
                    <a:pt x="42087" y="60515"/>
                  </a:moveTo>
                  <a:lnTo>
                    <a:pt x="42037" y="59232"/>
                  </a:lnTo>
                  <a:lnTo>
                    <a:pt x="42037" y="58077"/>
                  </a:lnTo>
                  <a:lnTo>
                    <a:pt x="40220" y="57848"/>
                  </a:lnTo>
                  <a:lnTo>
                    <a:pt x="40271" y="59131"/>
                  </a:lnTo>
                  <a:lnTo>
                    <a:pt x="40271" y="60286"/>
                  </a:lnTo>
                  <a:lnTo>
                    <a:pt x="42087" y="60515"/>
                  </a:lnTo>
                  <a:close/>
                </a:path>
                <a:path w="61595" h="80009">
                  <a:moveTo>
                    <a:pt x="42202" y="19431"/>
                  </a:moveTo>
                  <a:lnTo>
                    <a:pt x="40170" y="18757"/>
                  </a:lnTo>
                  <a:lnTo>
                    <a:pt x="39649" y="20332"/>
                  </a:lnTo>
                  <a:lnTo>
                    <a:pt x="40665" y="20675"/>
                  </a:lnTo>
                  <a:lnTo>
                    <a:pt x="41681" y="21005"/>
                  </a:lnTo>
                  <a:lnTo>
                    <a:pt x="42202" y="19431"/>
                  </a:lnTo>
                  <a:close/>
                </a:path>
                <a:path w="61595" h="80009">
                  <a:moveTo>
                    <a:pt x="45897" y="7073"/>
                  </a:moveTo>
                  <a:lnTo>
                    <a:pt x="43865" y="6400"/>
                  </a:lnTo>
                  <a:lnTo>
                    <a:pt x="43332" y="7988"/>
                  </a:lnTo>
                  <a:lnTo>
                    <a:pt x="44361" y="8331"/>
                  </a:lnTo>
                  <a:lnTo>
                    <a:pt x="45377" y="8661"/>
                  </a:lnTo>
                  <a:lnTo>
                    <a:pt x="45897" y="7073"/>
                  </a:lnTo>
                  <a:close/>
                </a:path>
                <a:path w="61595" h="80009">
                  <a:moveTo>
                    <a:pt x="45935" y="18097"/>
                  </a:moveTo>
                  <a:lnTo>
                    <a:pt x="45275" y="16154"/>
                  </a:lnTo>
                  <a:lnTo>
                    <a:pt x="43929" y="16713"/>
                  </a:lnTo>
                  <a:lnTo>
                    <a:pt x="42722" y="17018"/>
                  </a:lnTo>
                  <a:lnTo>
                    <a:pt x="43383" y="18707"/>
                  </a:lnTo>
                  <a:lnTo>
                    <a:pt x="44488" y="18389"/>
                  </a:lnTo>
                  <a:lnTo>
                    <a:pt x="45935" y="18097"/>
                  </a:lnTo>
                  <a:close/>
                </a:path>
                <a:path w="61595" h="80009">
                  <a:moveTo>
                    <a:pt x="45948" y="54178"/>
                  </a:moveTo>
                  <a:lnTo>
                    <a:pt x="42672" y="56527"/>
                  </a:lnTo>
                  <a:lnTo>
                    <a:pt x="44602" y="57505"/>
                  </a:lnTo>
                  <a:lnTo>
                    <a:pt x="45199" y="57721"/>
                  </a:lnTo>
                  <a:lnTo>
                    <a:pt x="45681" y="57162"/>
                  </a:lnTo>
                  <a:lnTo>
                    <a:pt x="45770" y="56629"/>
                  </a:lnTo>
                  <a:lnTo>
                    <a:pt x="45948" y="54178"/>
                  </a:lnTo>
                  <a:close/>
                </a:path>
                <a:path w="61595" h="80009">
                  <a:moveTo>
                    <a:pt x="46113" y="29133"/>
                  </a:moveTo>
                  <a:lnTo>
                    <a:pt x="41986" y="26200"/>
                  </a:lnTo>
                  <a:lnTo>
                    <a:pt x="42468" y="28994"/>
                  </a:lnTo>
                  <a:lnTo>
                    <a:pt x="38836" y="29806"/>
                  </a:lnTo>
                  <a:lnTo>
                    <a:pt x="44259" y="33159"/>
                  </a:lnTo>
                  <a:lnTo>
                    <a:pt x="43230" y="29514"/>
                  </a:lnTo>
                  <a:lnTo>
                    <a:pt x="46113" y="29133"/>
                  </a:lnTo>
                  <a:close/>
                </a:path>
                <a:path w="61595" h="80009">
                  <a:moveTo>
                    <a:pt x="47244" y="47739"/>
                  </a:moveTo>
                  <a:lnTo>
                    <a:pt x="45199" y="48412"/>
                  </a:lnTo>
                  <a:lnTo>
                    <a:pt x="44526" y="48729"/>
                  </a:lnTo>
                  <a:lnTo>
                    <a:pt x="44742" y="49517"/>
                  </a:lnTo>
                  <a:lnTo>
                    <a:pt x="45059" y="50012"/>
                  </a:lnTo>
                  <a:lnTo>
                    <a:pt x="46761" y="51904"/>
                  </a:lnTo>
                  <a:lnTo>
                    <a:pt x="47244" y="47739"/>
                  </a:lnTo>
                  <a:close/>
                </a:path>
                <a:path w="61595" h="80009">
                  <a:moveTo>
                    <a:pt x="47523" y="20802"/>
                  </a:moveTo>
                  <a:lnTo>
                    <a:pt x="45491" y="20129"/>
                  </a:lnTo>
                  <a:lnTo>
                    <a:pt x="44970" y="21717"/>
                  </a:lnTo>
                  <a:lnTo>
                    <a:pt x="45986" y="22047"/>
                  </a:lnTo>
                  <a:lnTo>
                    <a:pt x="47002" y="22390"/>
                  </a:lnTo>
                  <a:lnTo>
                    <a:pt x="47523" y="20802"/>
                  </a:lnTo>
                  <a:close/>
                </a:path>
                <a:path w="61595" h="80009">
                  <a:moveTo>
                    <a:pt x="49034" y="30073"/>
                  </a:moveTo>
                  <a:lnTo>
                    <a:pt x="47002" y="29413"/>
                  </a:lnTo>
                  <a:lnTo>
                    <a:pt x="46482" y="30988"/>
                  </a:lnTo>
                  <a:lnTo>
                    <a:pt x="47498" y="31318"/>
                  </a:lnTo>
                  <a:lnTo>
                    <a:pt x="48514" y="31673"/>
                  </a:lnTo>
                  <a:lnTo>
                    <a:pt x="49034" y="30073"/>
                  </a:lnTo>
                  <a:close/>
                </a:path>
                <a:path w="61595" h="80009">
                  <a:moveTo>
                    <a:pt x="51104" y="8204"/>
                  </a:moveTo>
                  <a:lnTo>
                    <a:pt x="50088" y="7874"/>
                  </a:lnTo>
                  <a:lnTo>
                    <a:pt x="49072" y="7531"/>
                  </a:lnTo>
                  <a:lnTo>
                    <a:pt x="48539" y="9118"/>
                  </a:lnTo>
                  <a:lnTo>
                    <a:pt x="50584" y="9791"/>
                  </a:lnTo>
                  <a:lnTo>
                    <a:pt x="51104" y="8204"/>
                  </a:lnTo>
                  <a:close/>
                </a:path>
                <a:path w="61595" h="80009">
                  <a:moveTo>
                    <a:pt x="51739" y="31356"/>
                  </a:moveTo>
                  <a:lnTo>
                    <a:pt x="50025" y="30899"/>
                  </a:lnTo>
                  <a:lnTo>
                    <a:pt x="49771" y="32004"/>
                  </a:lnTo>
                  <a:lnTo>
                    <a:pt x="49428" y="33108"/>
                  </a:lnTo>
                  <a:lnTo>
                    <a:pt x="51142" y="33553"/>
                  </a:lnTo>
                  <a:lnTo>
                    <a:pt x="51396" y="32435"/>
                  </a:lnTo>
                  <a:lnTo>
                    <a:pt x="51739" y="31356"/>
                  </a:lnTo>
                  <a:close/>
                </a:path>
                <a:path w="61595" h="80009">
                  <a:moveTo>
                    <a:pt x="52400" y="63449"/>
                  </a:moveTo>
                  <a:lnTo>
                    <a:pt x="49428" y="62280"/>
                  </a:lnTo>
                  <a:lnTo>
                    <a:pt x="49618" y="64135"/>
                  </a:lnTo>
                  <a:lnTo>
                    <a:pt x="49872" y="64846"/>
                  </a:lnTo>
                  <a:lnTo>
                    <a:pt x="51041" y="65595"/>
                  </a:lnTo>
                  <a:lnTo>
                    <a:pt x="51600" y="64770"/>
                  </a:lnTo>
                  <a:lnTo>
                    <a:pt x="52400" y="63449"/>
                  </a:lnTo>
                  <a:close/>
                </a:path>
                <a:path w="61595" h="80009">
                  <a:moveTo>
                    <a:pt x="55994" y="47345"/>
                  </a:moveTo>
                  <a:lnTo>
                    <a:pt x="52705" y="49682"/>
                  </a:lnTo>
                  <a:lnTo>
                    <a:pt x="54635" y="50673"/>
                  </a:lnTo>
                  <a:lnTo>
                    <a:pt x="55245" y="50901"/>
                  </a:lnTo>
                  <a:lnTo>
                    <a:pt x="55714" y="50342"/>
                  </a:lnTo>
                  <a:lnTo>
                    <a:pt x="55803" y="49784"/>
                  </a:lnTo>
                  <a:lnTo>
                    <a:pt x="55994" y="47345"/>
                  </a:lnTo>
                  <a:close/>
                </a:path>
                <a:path w="61595" h="80009">
                  <a:moveTo>
                    <a:pt x="56692" y="29311"/>
                  </a:moveTo>
                  <a:lnTo>
                    <a:pt x="56489" y="27457"/>
                  </a:lnTo>
                  <a:lnTo>
                    <a:pt x="56248" y="26720"/>
                  </a:lnTo>
                  <a:lnTo>
                    <a:pt x="55067" y="25996"/>
                  </a:lnTo>
                  <a:lnTo>
                    <a:pt x="54508" y="26809"/>
                  </a:lnTo>
                  <a:lnTo>
                    <a:pt x="53695" y="28117"/>
                  </a:lnTo>
                  <a:lnTo>
                    <a:pt x="56692" y="29311"/>
                  </a:lnTo>
                  <a:close/>
                </a:path>
                <a:path w="61595" h="80009">
                  <a:moveTo>
                    <a:pt x="58343" y="11010"/>
                  </a:moveTo>
                  <a:lnTo>
                    <a:pt x="56311" y="10337"/>
                  </a:lnTo>
                  <a:lnTo>
                    <a:pt x="55791" y="11925"/>
                  </a:lnTo>
                  <a:lnTo>
                    <a:pt x="56807" y="12268"/>
                  </a:lnTo>
                  <a:lnTo>
                    <a:pt x="57823" y="12598"/>
                  </a:lnTo>
                  <a:lnTo>
                    <a:pt x="58343" y="11010"/>
                  </a:lnTo>
                  <a:close/>
                </a:path>
                <a:path w="61595" h="80009">
                  <a:moveTo>
                    <a:pt x="58508" y="32969"/>
                  </a:moveTo>
                  <a:lnTo>
                    <a:pt x="57861" y="31407"/>
                  </a:lnTo>
                  <a:lnTo>
                    <a:pt x="56921" y="31623"/>
                  </a:lnTo>
                  <a:lnTo>
                    <a:pt x="55651" y="31889"/>
                  </a:lnTo>
                  <a:lnTo>
                    <a:pt x="56464" y="33959"/>
                  </a:lnTo>
                  <a:lnTo>
                    <a:pt x="57581" y="33401"/>
                  </a:lnTo>
                  <a:lnTo>
                    <a:pt x="58508" y="32969"/>
                  </a:lnTo>
                  <a:close/>
                </a:path>
                <a:path w="61595" h="80009">
                  <a:moveTo>
                    <a:pt x="61036" y="40855"/>
                  </a:moveTo>
                  <a:lnTo>
                    <a:pt x="60159" y="40182"/>
                  </a:lnTo>
                  <a:lnTo>
                    <a:pt x="58788" y="39484"/>
                  </a:lnTo>
                  <a:lnTo>
                    <a:pt x="58559" y="41554"/>
                  </a:lnTo>
                  <a:lnTo>
                    <a:pt x="59423" y="42227"/>
                  </a:lnTo>
                  <a:lnTo>
                    <a:pt x="60807" y="42926"/>
                  </a:lnTo>
                  <a:lnTo>
                    <a:pt x="61036" y="40855"/>
                  </a:lnTo>
                  <a:close/>
                </a:path>
              </a:pathLst>
            </a:custGeom>
            <a:solidFill>
              <a:srgbClr val="F25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0053574" y="7682788"/>
              <a:ext cx="74930" cy="75565"/>
            </a:xfrm>
            <a:custGeom>
              <a:avLst/>
              <a:gdLst/>
              <a:ahLst/>
              <a:cxnLst/>
              <a:rect l="l" t="t" r="r" b="b"/>
              <a:pathLst>
                <a:path w="74929" h="75565">
                  <a:moveTo>
                    <a:pt x="2362" y="36461"/>
                  </a:moveTo>
                  <a:lnTo>
                    <a:pt x="1625" y="35001"/>
                  </a:lnTo>
                  <a:lnTo>
                    <a:pt x="825" y="35407"/>
                  </a:lnTo>
                  <a:lnTo>
                    <a:pt x="0" y="35801"/>
                  </a:lnTo>
                  <a:lnTo>
                    <a:pt x="736" y="37261"/>
                  </a:lnTo>
                  <a:lnTo>
                    <a:pt x="1536" y="36842"/>
                  </a:lnTo>
                  <a:lnTo>
                    <a:pt x="2362" y="36461"/>
                  </a:lnTo>
                  <a:close/>
                </a:path>
                <a:path w="74929" h="75565">
                  <a:moveTo>
                    <a:pt x="3390" y="31203"/>
                  </a:moveTo>
                  <a:lnTo>
                    <a:pt x="3111" y="29362"/>
                  </a:lnTo>
                  <a:lnTo>
                    <a:pt x="2070" y="29832"/>
                  </a:lnTo>
                  <a:lnTo>
                    <a:pt x="1435" y="30149"/>
                  </a:lnTo>
                  <a:lnTo>
                    <a:pt x="1549" y="31356"/>
                  </a:lnTo>
                  <a:lnTo>
                    <a:pt x="2362" y="31280"/>
                  </a:lnTo>
                  <a:lnTo>
                    <a:pt x="3390" y="31203"/>
                  </a:lnTo>
                  <a:close/>
                </a:path>
                <a:path w="74929" h="75565">
                  <a:moveTo>
                    <a:pt x="5016" y="48361"/>
                  </a:moveTo>
                  <a:lnTo>
                    <a:pt x="4927" y="46558"/>
                  </a:lnTo>
                  <a:lnTo>
                    <a:pt x="3759" y="46990"/>
                  </a:lnTo>
                  <a:lnTo>
                    <a:pt x="2946" y="47167"/>
                  </a:lnTo>
                  <a:lnTo>
                    <a:pt x="2984" y="48425"/>
                  </a:lnTo>
                  <a:lnTo>
                    <a:pt x="3873" y="48361"/>
                  </a:lnTo>
                  <a:lnTo>
                    <a:pt x="5016" y="48361"/>
                  </a:lnTo>
                  <a:close/>
                </a:path>
                <a:path w="74929" h="75565">
                  <a:moveTo>
                    <a:pt x="6883" y="61950"/>
                  </a:moveTo>
                  <a:lnTo>
                    <a:pt x="6794" y="60159"/>
                  </a:lnTo>
                  <a:lnTo>
                    <a:pt x="5626" y="60579"/>
                  </a:lnTo>
                  <a:lnTo>
                    <a:pt x="4813" y="60756"/>
                  </a:lnTo>
                  <a:lnTo>
                    <a:pt x="4851" y="62026"/>
                  </a:lnTo>
                  <a:lnTo>
                    <a:pt x="5740" y="61950"/>
                  </a:lnTo>
                  <a:lnTo>
                    <a:pt x="6883" y="61950"/>
                  </a:lnTo>
                  <a:close/>
                </a:path>
                <a:path w="74929" h="75565">
                  <a:moveTo>
                    <a:pt x="7658" y="52844"/>
                  </a:moveTo>
                  <a:lnTo>
                    <a:pt x="5854" y="52057"/>
                  </a:lnTo>
                  <a:lnTo>
                    <a:pt x="6134" y="51485"/>
                  </a:lnTo>
                  <a:lnTo>
                    <a:pt x="5486" y="50584"/>
                  </a:lnTo>
                  <a:lnTo>
                    <a:pt x="4851" y="50914"/>
                  </a:lnTo>
                  <a:lnTo>
                    <a:pt x="4178" y="51231"/>
                  </a:lnTo>
                  <a:lnTo>
                    <a:pt x="4533" y="52311"/>
                  </a:lnTo>
                  <a:lnTo>
                    <a:pt x="5181" y="52425"/>
                  </a:lnTo>
                  <a:lnTo>
                    <a:pt x="4660" y="54305"/>
                  </a:lnTo>
                  <a:lnTo>
                    <a:pt x="7658" y="52844"/>
                  </a:lnTo>
                  <a:close/>
                </a:path>
                <a:path w="74929" h="75565">
                  <a:moveTo>
                    <a:pt x="8712" y="42240"/>
                  </a:moveTo>
                  <a:lnTo>
                    <a:pt x="7594" y="40614"/>
                  </a:lnTo>
                  <a:lnTo>
                    <a:pt x="6845" y="41452"/>
                  </a:lnTo>
                  <a:lnTo>
                    <a:pt x="6350" y="41986"/>
                  </a:lnTo>
                  <a:lnTo>
                    <a:pt x="7073" y="43091"/>
                  </a:lnTo>
                  <a:lnTo>
                    <a:pt x="7759" y="42735"/>
                  </a:lnTo>
                  <a:lnTo>
                    <a:pt x="8712" y="42240"/>
                  </a:lnTo>
                  <a:close/>
                </a:path>
                <a:path w="74929" h="75565">
                  <a:moveTo>
                    <a:pt x="8940" y="22339"/>
                  </a:moveTo>
                  <a:lnTo>
                    <a:pt x="8128" y="22085"/>
                  </a:lnTo>
                  <a:lnTo>
                    <a:pt x="7315" y="21805"/>
                  </a:lnTo>
                  <a:lnTo>
                    <a:pt x="6896" y="23075"/>
                  </a:lnTo>
                  <a:lnTo>
                    <a:pt x="7708" y="23342"/>
                  </a:lnTo>
                  <a:lnTo>
                    <a:pt x="8521" y="23609"/>
                  </a:lnTo>
                  <a:lnTo>
                    <a:pt x="8940" y="22339"/>
                  </a:lnTo>
                  <a:close/>
                </a:path>
                <a:path w="74929" h="75565">
                  <a:moveTo>
                    <a:pt x="11684" y="69291"/>
                  </a:moveTo>
                  <a:lnTo>
                    <a:pt x="11417" y="67462"/>
                  </a:lnTo>
                  <a:lnTo>
                    <a:pt x="10375" y="67945"/>
                  </a:lnTo>
                  <a:lnTo>
                    <a:pt x="9728" y="68262"/>
                  </a:lnTo>
                  <a:lnTo>
                    <a:pt x="9842" y="69469"/>
                  </a:lnTo>
                  <a:lnTo>
                    <a:pt x="10655" y="69367"/>
                  </a:lnTo>
                  <a:lnTo>
                    <a:pt x="11684" y="69291"/>
                  </a:lnTo>
                  <a:close/>
                </a:path>
                <a:path w="74929" h="75565">
                  <a:moveTo>
                    <a:pt x="12242" y="38811"/>
                  </a:moveTo>
                  <a:lnTo>
                    <a:pt x="10617" y="37007"/>
                  </a:lnTo>
                  <a:lnTo>
                    <a:pt x="12065" y="36131"/>
                  </a:lnTo>
                  <a:lnTo>
                    <a:pt x="9194" y="34048"/>
                  </a:lnTo>
                  <a:lnTo>
                    <a:pt x="8597" y="35991"/>
                  </a:lnTo>
                  <a:lnTo>
                    <a:pt x="6908" y="35560"/>
                  </a:lnTo>
                  <a:lnTo>
                    <a:pt x="7848" y="38188"/>
                  </a:lnTo>
                  <a:lnTo>
                    <a:pt x="8991" y="37058"/>
                  </a:lnTo>
                  <a:lnTo>
                    <a:pt x="9347" y="37338"/>
                  </a:lnTo>
                  <a:lnTo>
                    <a:pt x="9855" y="37414"/>
                  </a:lnTo>
                  <a:lnTo>
                    <a:pt x="10261" y="37223"/>
                  </a:lnTo>
                  <a:lnTo>
                    <a:pt x="10401" y="37147"/>
                  </a:lnTo>
                  <a:lnTo>
                    <a:pt x="10121" y="39052"/>
                  </a:lnTo>
                  <a:lnTo>
                    <a:pt x="9918" y="40449"/>
                  </a:lnTo>
                  <a:lnTo>
                    <a:pt x="11696" y="42456"/>
                  </a:lnTo>
                  <a:lnTo>
                    <a:pt x="12039" y="40208"/>
                  </a:lnTo>
                  <a:lnTo>
                    <a:pt x="12242" y="38811"/>
                  </a:lnTo>
                  <a:close/>
                </a:path>
                <a:path w="74929" h="75565">
                  <a:moveTo>
                    <a:pt x="13208" y="28003"/>
                  </a:moveTo>
                  <a:lnTo>
                    <a:pt x="12661" y="26835"/>
                  </a:lnTo>
                  <a:lnTo>
                    <a:pt x="12255" y="25514"/>
                  </a:lnTo>
                  <a:lnTo>
                    <a:pt x="10566" y="26466"/>
                  </a:lnTo>
                  <a:lnTo>
                    <a:pt x="11099" y="27609"/>
                  </a:lnTo>
                  <a:lnTo>
                    <a:pt x="11506" y="28956"/>
                  </a:lnTo>
                  <a:lnTo>
                    <a:pt x="13208" y="28003"/>
                  </a:lnTo>
                  <a:close/>
                </a:path>
                <a:path w="74929" h="75565">
                  <a:moveTo>
                    <a:pt x="13741" y="52984"/>
                  </a:moveTo>
                  <a:lnTo>
                    <a:pt x="13233" y="52628"/>
                  </a:lnTo>
                  <a:lnTo>
                    <a:pt x="12776" y="52552"/>
                  </a:lnTo>
                  <a:lnTo>
                    <a:pt x="10795" y="52438"/>
                  </a:lnTo>
                  <a:lnTo>
                    <a:pt x="12763" y="55067"/>
                  </a:lnTo>
                  <a:lnTo>
                    <a:pt x="13550" y="53517"/>
                  </a:lnTo>
                  <a:lnTo>
                    <a:pt x="13741" y="52984"/>
                  </a:lnTo>
                  <a:close/>
                </a:path>
                <a:path w="74929" h="75565">
                  <a:moveTo>
                    <a:pt x="13754" y="58013"/>
                  </a:moveTo>
                  <a:lnTo>
                    <a:pt x="12573" y="57924"/>
                  </a:lnTo>
                  <a:lnTo>
                    <a:pt x="11391" y="57861"/>
                  </a:lnTo>
                  <a:lnTo>
                    <a:pt x="11239" y="60299"/>
                  </a:lnTo>
                  <a:lnTo>
                    <a:pt x="12433" y="60375"/>
                  </a:lnTo>
                  <a:lnTo>
                    <a:pt x="13614" y="60426"/>
                  </a:lnTo>
                  <a:lnTo>
                    <a:pt x="13754" y="58013"/>
                  </a:lnTo>
                  <a:close/>
                </a:path>
                <a:path w="74929" h="75565">
                  <a:moveTo>
                    <a:pt x="15328" y="31597"/>
                  </a:moveTo>
                  <a:lnTo>
                    <a:pt x="14592" y="30137"/>
                  </a:lnTo>
                  <a:lnTo>
                    <a:pt x="13792" y="30543"/>
                  </a:lnTo>
                  <a:lnTo>
                    <a:pt x="12979" y="30949"/>
                  </a:lnTo>
                  <a:lnTo>
                    <a:pt x="13703" y="32397"/>
                  </a:lnTo>
                  <a:lnTo>
                    <a:pt x="14503" y="31991"/>
                  </a:lnTo>
                  <a:lnTo>
                    <a:pt x="15328" y="31597"/>
                  </a:lnTo>
                  <a:close/>
                </a:path>
                <a:path w="74929" h="75565">
                  <a:moveTo>
                    <a:pt x="15659" y="51168"/>
                  </a:moveTo>
                  <a:lnTo>
                    <a:pt x="15544" y="49974"/>
                  </a:lnTo>
                  <a:lnTo>
                    <a:pt x="14732" y="50050"/>
                  </a:lnTo>
                  <a:lnTo>
                    <a:pt x="13690" y="50152"/>
                  </a:lnTo>
                  <a:lnTo>
                    <a:pt x="13970" y="51968"/>
                  </a:lnTo>
                  <a:lnTo>
                    <a:pt x="15011" y="51498"/>
                  </a:lnTo>
                  <a:lnTo>
                    <a:pt x="15659" y="51168"/>
                  </a:lnTo>
                  <a:close/>
                </a:path>
                <a:path w="74929" h="75565">
                  <a:moveTo>
                    <a:pt x="16002" y="73799"/>
                  </a:moveTo>
                  <a:lnTo>
                    <a:pt x="15189" y="73520"/>
                  </a:lnTo>
                  <a:lnTo>
                    <a:pt x="14376" y="73253"/>
                  </a:lnTo>
                  <a:lnTo>
                    <a:pt x="13957" y="74510"/>
                  </a:lnTo>
                  <a:lnTo>
                    <a:pt x="14770" y="74790"/>
                  </a:lnTo>
                  <a:lnTo>
                    <a:pt x="15582" y="75057"/>
                  </a:lnTo>
                  <a:lnTo>
                    <a:pt x="16002" y="73799"/>
                  </a:lnTo>
                  <a:close/>
                </a:path>
                <a:path w="74929" h="75565">
                  <a:moveTo>
                    <a:pt x="17665" y="70916"/>
                  </a:moveTo>
                  <a:lnTo>
                    <a:pt x="17005" y="70142"/>
                  </a:lnTo>
                  <a:lnTo>
                    <a:pt x="16484" y="69227"/>
                  </a:lnTo>
                  <a:lnTo>
                    <a:pt x="15278" y="70205"/>
                  </a:lnTo>
                  <a:lnTo>
                    <a:pt x="15938" y="70980"/>
                  </a:lnTo>
                  <a:lnTo>
                    <a:pt x="16471" y="71894"/>
                  </a:lnTo>
                  <a:lnTo>
                    <a:pt x="17665" y="70916"/>
                  </a:lnTo>
                  <a:close/>
                </a:path>
                <a:path w="74929" h="75565">
                  <a:moveTo>
                    <a:pt x="17881" y="49136"/>
                  </a:moveTo>
                  <a:lnTo>
                    <a:pt x="17462" y="48336"/>
                  </a:lnTo>
                  <a:lnTo>
                    <a:pt x="17068" y="47510"/>
                  </a:lnTo>
                  <a:lnTo>
                    <a:pt x="15621" y="48234"/>
                  </a:lnTo>
                  <a:lnTo>
                    <a:pt x="16027" y="49034"/>
                  </a:lnTo>
                  <a:lnTo>
                    <a:pt x="16433" y="49860"/>
                  </a:lnTo>
                  <a:lnTo>
                    <a:pt x="17881" y="49136"/>
                  </a:lnTo>
                  <a:close/>
                </a:path>
                <a:path w="74929" h="75565">
                  <a:moveTo>
                    <a:pt x="18059" y="39852"/>
                  </a:moveTo>
                  <a:lnTo>
                    <a:pt x="17780" y="38023"/>
                  </a:lnTo>
                  <a:lnTo>
                    <a:pt x="16738" y="38506"/>
                  </a:lnTo>
                  <a:lnTo>
                    <a:pt x="16090" y="38811"/>
                  </a:lnTo>
                  <a:lnTo>
                    <a:pt x="16217" y="40030"/>
                  </a:lnTo>
                  <a:lnTo>
                    <a:pt x="17030" y="39941"/>
                  </a:lnTo>
                  <a:lnTo>
                    <a:pt x="18059" y="39852"/>
                  </a:lnTo>
                  <a:close/>
                </a:path>
                <a:path w="74929" h="75565">
                  <a:moveTo>
                    <a:pt x="18719" y="26835"/>
                  </a:moveTo>
                  <a:lnTo>
                    <a:pt x="18338" y="25336"/>
                  </a:lnTo>
                  <a:lnTo>
                    <a:pt x="17373" y="25755"/>
                  </a:lnTo>
                  <a:lnTo>
                    <a:pt x="16383" y="25984"/>
                  </a:lnTo>
                  <a:lnTo>
                    <a:pt x="16764" y="27495"/>
                  </a:lnTo>
                  <a:lnTo>
                    <a:pt x="17729" y="27076"/>
                  </a:lnTo>
                  <a:lnTo>
                    <a:pt x="18719" y="26835"/>
                  </a:lnTo>
                  <a:close/>
                </a:path>
                <a:path w="74929" h="75565">
                  <a:moveTo>
                    <a:pt x="19418" y="33401"/>
                  </a:moveTo>
                  <a:lnTo>
                    <a:pt x="18618" y="33147"/>
                  </a:lnTo>
                  <a:lnTo>
                    <a:pt x="17792" y="32867"/>
                  </a:lnTo>
                  <a:lnTo>
                    <a:pt x="17373" y="34137"/>
                  </a:lnTo>
                  <a:lnTo>
                    <a:pt x="18999" y="34683"/>
                  </a:lnTo>
                  <a:lnTo>
                    <a:pt x="19418" y="33401"/>
                  </a:lnTo>
                  <a:close/>
                </a:path>
                <a:path w="74929" h="75565">
                  <a:moveTo>
                    <a:pt x="20345" y="21602"/>
                  </a:moveTo>
                  <a:lnTo>
                    <a:pt x="20142" y="20129"/>
                  </a:lnTo>
                  <a:lnTo>
                    <a:pt x="19164" y="20231"/>
                  </a:lnTo>
                  <a:lnTo>
                    <a:pt x="17868" y="20332"/>
                  </a:lnTo>
                  <a:lnTo>
                    <a:pt x="18249" y="22593"/>
                  </a:lnTo>
                  <a:lnTo>
                    <a:pt x="19545" y="21996"/>
                  </a:lnTo>
                  <a:lnTo>
                    <a:pt x="20345" y="21602"/>
                  </a:lnTo>
                  <a:close/>
                </a:path>
                <a:path w="74929" h="75565">
                  <a:moveTo>
                    <a:pt x="21031" y="42722"/>
                  </a:moveTo>
                  <a:lnTo>
                    <a:pt x="18313" y="42011"/>
                  </a:lnTo>
                  <a:lnTo>
                    <a:pt x="18808" y="43916"/>
                  </a:lnTo>
                  <a:lnTo>
                    <a:pt x="18999" y="44780"/>
                  </a:lnTo>
                  <a:lnTo>
                    <a:pt x="20180" y="45288"/>
                  </a:lnTo>
                  <a:lnTo>
                    <a:pt x="20574" y="44272"/>
                  </a:lnTo>
                  <a:lnTo>
                    <a:pt x="21031" y="42722"/>
                  </a:lnTo>
                  <a:close/>
                </a:path>
                <a:path w="74929" h="75565">
                  <a:moveTo>
                    <a:pt x="21971" y="60604"/>
                  </a:moveTo>
                  <a:lnTo>
                    <a:pt x="21158" y="60337"/>
                  </a:lnTo>
                  <a:lnTo>
                    <a:pt x="20345" y="60058"/>
                  </a:lnTo>
                  <a:lnTo>
                    <a:pt x="19926" y="61328"/>
                  </a:lnTo>
                  <a:lnTo>
                    <a:pt x="20739" y="61607"/>
                  </a:lnTo>
                  <a:lnTo>
                    <a:pt x="21551" y="61861"/>
                  </a:lnTo>
                  <a:lnTo>
                    <a:pt x="21971" y="60604"/>
                  </a:lnTo>
                  <a:close/>
                </a:path>
                <a:path w="74929" h="75565">
                  <a:moveTo>
                    <a:pt x="23342" y="69837"/>
                  </a:moveTo>
                  <a:lnTo>
                    <a:pt x="20866" y="67246"/>
                  </a:lnTo>
                  <a:lnTo>
                    <a:pt x="20701" y="66941"/>
                  </a:lnTo>
                  <a:lnTo>
                    <a:pt x="20345" y="66776"/>
                  </a:lnTo>
                  <a:lnTo>
                    <a:pt x="19964" y="66840"/>
                  </a:lnTo>
                  <a:lnTo>
                    <a:pt x="17170" y="68630"/>
                  </a:lnTo>
                  <a:lnTo>
                    <a:pt x="23342" y="69837"/>
                  </a:lnTo>
                  <a:close/>
                </a:path>
                <a:path w="74929" h="75565">
                  <a:moveTo>
                    <a:pt x="23406" y="31432"/>
                  </a:moveTo>
                  <a:lnTo>
                    <a:pt x="22491" y="29616"/>
                  </a:lnTo>
                  <a:lnTo>
                    <a:pt x="21374" y="30149"/>
                  </a:lnTo>
                  <a:lnTo>
                    <a:pt x="20408" y="30657"/>
                  </a:lnTo>
                  <a:lnTo>
                    <a:pt x="21145" y="32004"/>
                  </a:lnTo>
                  <a:lnTo>
                    <a:pt x="22098" y="31788"/>
                  </a:lnTo>
                  <a:lnTo>
                    <a:pt x="23406" y="31432"/>
                  </a:lnTo>
                  <a:close/>
                </a:path>
                <a:path w="74929" h="75565">
                  <a:moveTo>
                    <a:pt x="25019" y="56527"/>
                  </a:moveTo>
                  <a:lnTo>
                    <a:pt x="24206" y="55016"/>
                  </a:lnTo>
                  <a:lnTo>
                    <a:pt x="23393" y="55549"/>
                  </a:lnTo>
                  <a:lnTo>
                    <a:pt x="22542" y="53390"/>
                  </a:lnTo>
                  <a:lnTo>
                    <a:pt x="22275" y="53860"/>
                  </a:lnTo>
                  <a:lnTo>
                    <a:pt x="20116" y="49911"/>
                  </a:lnTo>
                  <a:lnTo>
                    <a:pt x="19380" y="53340"/>
                  </a:lnTo>
                  <a:lnTo>
                    <a:pt x="19596" y="53771"/>
                  </a:lnTo>
                  <a:lnTo>
                    <a:pt x="21767" y="54775"/>
                  </a:lnTo>
                  <a:lnTo>
                    <a:pt x="20726" y="56680"/>
                  </a:lnTo>
                  <a:lnTo>
                    <a:pt x="23088" y="56134"/>
                  </a:lnTo>
                  <a:lnTo>
                    <a:pt x="23126" y="56642"/>
                  </a:lnTo>
                  <a:lnTo>
                    <a:pt x="23634" y="57226"/>
                  </a:lnTo>
                  <a:lnTo>
                    <a:pt x="24168" y="56934"/>
                  </a:lnTo>
                  <a:lnTo>
                    <a:pt x="25019" y="56527"/>
                  </a:lnTo>
                  <a:close/>
                </a:path>
                <a:path w="74929" h="75565">
                  <a:moveTo>
                    <a:pt x="25527" y="26416"/>
                  </a:moveTo>
                  <a:lnTo>
                    <a:pt x="24549" y="21653"/>
                  </a:lnTo>
                  <a:lnTo>
                    <a:pt x="22491" y="23647"/>
                  </a:lnTo>
                  <a:lnTo>
                    <a:pt x="21793" y="23495"/>
                  </a:lnTo>
                  <a:lnTo>
                    <a:pt x="21450" y="24345"/>
                  </a:lnTo>
                  <a:lnTo>
                    <a:pt x="21856" y="24828"/>
                  </a:lnTo>
                  <a:lnTo>
                    <a:pt x="22034" y="25171"/>
                  </a:lnTo>
                  <a:lnTo>
                    <a:pt x="22466" y="25311"/>
                  </a:lnTo>
                  <a:lnTo>
                    <a:pt x="22796" y="25107"/>
                  </a:lnTo>
                  <a:lnTo>
                    <a:pt x="25527" y="26416"/>
                  </a:lnTo>
                  <a:close/>
                </a:path>
                <a:path w="74929" h="75565">
                  <a:moveTo>
                    <a:pt x="25654" y="73812"/>
                  </a:moveTo>
                  <a:lnTo>
                    <a:pt x="25565" y="72986"/>
                  </a:lnTo>
                  <a:lnTo>
                    <a:pt x="25488" y="71958"/>
                  </a:lnTo>
                  <a:lnTo>
                    <a:pt x="23660" y="72237"/>
                  </a:lnTo>
                  <a:lnTo>
                    <a:pt x="24142" y="73279"/>
                  </a:lnTo>
                  <a:lnTo>
                    <a:pt x="24460" y="73926"/>
                  </a:lnTo>
                  <a:lnTo>
                    <a:pt x="25654" y="73812"/>
                  </a:lnTo>
                  <a:close/>
                </a:path>
                <a:path w="74929" h="75565">
                  <a:moveTo>
                    <a:pt x="26035" y="28981"/>
                  </a:moveTo>
                  <a:lnTo>
                    <a:pt x="25984" y="27711"/>
                  </a:lnTo>
                  <a:lnTo>
                    <a:pt x="25095" y="27774"/>
                  </a:lnTo>
                  <a:lnTo>
                    <a:pt x="23964" y="27774"/>
                  </a:lnTo>
                  <a:lnTo>
                    <a:pt x="24041" y="29565"/>
                  </a:lnTo>
                  <a:lnTo>
                    <a:pt x="25209" y="29159"/>
                  </a:lnTo>
                  <a:lnTo>
                    <a:pt x="26035" y="28981"/>
                  </a:lnTo>
                  <a:close/>
                </a:path>
                <a:path w="74929" h="75565">
                  <a:moveTo>
                    <a:pt x="26390" y="14503"/>
                  </a:moveTo>
                  <a:lnTo>
                    <a:pt x="26123" y="13373"/>
                  </a:lnTo>
                  <a:lnTo>
                    <a:pt x="25908" y="12255"/>
                  </a:lnTo>
                  <a:lnTo>
                    <a:pt x="23825" y="12636"/>
                  </a:lnTo>
                  <a:lnTo>
                    <a:pt x="24079" y="13766"/>
                  </a:lnTo>
                  <a:lnTo>
                    <a:pt x="24307" y="14884"/>
                  </a:lnTo>
                  <a:lnTo>
                    <a:pt x="26390" y="14503"/>
                  </a:lnTo>
                  <a:close/>
                </a:path>
                <a:path w="74929" h="75565">
                  <a:moveTo>
                    <a:pt x="26784" y="58394"/>
                  </a:moveTo>
                  <a:lnTo>
                    <a:pt x="26149" y="56807"/>
                  </a:lnTo>
                  <a:lnTo>
                    <a:pt x="25196" y="57023"/>
                  </a:lnTo>
                  <a:lnTo>
                    <a:pt x="23939" y="57289"/>
                  </a:lnTo>
                  <a:lnTo>
                    <a:pt x="24752" y="59372"/>
                  </a:lnTo>
                  <a:lnTo>
                    <a:pt x="25869" y="58826"/>
                  </a:lnTo>
                  <a:lnTo>
                    <a:pt x="26784" y="58394"/>
                  </a:lnTo>
                  <a:close/>
                </a:path>
                <a:path w="74929" h="75565">
                  <a:moveTo>
                    <a:pt x="27178" y="37401"/>
                  </a:moveTo>
                  <a:lnTo>
                    <a:pt x="26314" y="36245"/>
                  </a:lnTo>
                  <a:lnTo>
                    <a:pt x="25527" y="36639"/>
                  </a:lnTo>
                  <a:lnTo>
                    <a:pt x="25273" y="36779"/>
                  </a:lnTo>
                  <a:lnTo>
                    <a:pt x="22059" y="34455"/>
                  </a:lnTo>
                  <a:lnTo>
                    <a:pt x="21336" y="36614"/>
                  </a:lnTo>
                  <a:lnTo>
                    <a:pt x="19773" y="37198"/>
                  </a:lnTo>
                  <a:lnTo>
                    <a:pt x="21463" y="39471"/>
                  </a:lnTo>
                  <a:lnTo>
                    <a:pt x="22301" y="37884"/>
                  </a:lnTo>
                  <a:lnTo>
                    <a:pt x="22479" y="37896"/>
                  </a:lnTo>
                  <a:lnTo>
                    <a:pt x="22809" y="37820"/>
                  </a:lnTo>
                  <a:lnTo>
                    <a:pt x="22987" y="37807"/>
                  </a:lnTo>
                  <a:lnTo>
                    <a:pt x="24663" y="37134"/>
                  </a:lnTo>
                  <a:lnTo>
                    <a:pt x="25527" y="38265"/>
                  </a:lnTo>
                  <a:lnTo>
                    <a:pt x="26301" y="37871"/>
                  </a:lnTo>
                  <a:lnTo>
                    <a:pt x="27178" y="37401"/>
                  </a:lnTo>
                  <a:close/>
                </a:path>
                <a:path w="74929" h="75565">
                  <a:moveTo>
                    <a:pt x="28244" y="49530"/>
                  </a:moveTo>
                  <a:lnTo>
                    <a:pt x="27419" y="49250"/>
                  </a:lnTo>
                  <a:lnTo>
                    <a:pt x="26797" y="49047"/>
                  </a:lnTo>
                  <a:lnTo>
                    <a:pt x="26974" y="48514"/>
                  </a:lnTo>
                  <a:lnTo>
                    <a:pt x="25349" y="47955"/>
                  </a:lnTo>
                  <a:lnTo>
                    <a:pt x="24930" y="49237"/>
                  </a:lnTo>
                  <a:lnTo>
                    <a:pt x="25742" y="49491"/>
                  </a:lnTo>
                  <a:lnTo>
                    <a:pt x="26365" y="49707"/>
                  </a:lnTo>
                  <a:lnTo>
                    <a:pt x="26187" y="50253"/>
                  </a:lnTo>
                  <a:lnTo>
                    <a:pt x="27000" y="50507"/>
                  </a:lnTo>
                  <a:lnTo>
                    <a:pt x="27813" y="50774"/>
                  </a:lnTo>
                  <a:lnTo>
                    <a:pt x="28244" y="49530"/>
                  </a:lnTo>
                  <a:close/>
                </a:path>
                <a:path w="74929" h="75565">
                  <a:moveTo>
                    <a:pt x="28397" y="22212"/>
                  </a:moveTo>
                  <a:lnTo>
                    <a:pt x="27241" y="22339"/>
                  </a:lnTo>
                  <a:lnTo>
                    <a:pt x="26162" y="22390"/>
                  </a:lnTo>
                  <a:lnTo>
                    <a:pt x="26149" y="24295"/>
                  </a:lnTo>
                  <a:lnTo>
                    <a:pt x="27305" y="24168"/>
                  </a:lnTo>
                  <a:lnTo>
                    <a:pt x="28384" y="24117"/>
                  </a:lnTo>
                  <a:lnTo>
                    <a:pt x="28397" y="22212"/>
                  </a:lnTo>
                  <a:close/>
                </a:path>
                <a:path w="74929" h="75565">
                  <a:moveTo>
                    <a:pt x="28981" y="9448"/>
                  </a:moveTo>
                  <a:lnTo>
                    <a:pt x="27089" y="9321"/>
                  </a:lnTo>
                  <a:lnTo>
                    <a:pt x="27089" y="11252"/>
                  </a:lnTo>
                  <a:lnTo>
                    <a:pt x="28003" y="11303"/>
                  </a:lnTo>
                  <a:lnTo>
                    <a:pt x="28981" y="11366"/>
                  </a:lnTo>
                  <a:lnTo>
                    <a:pt x="28981" y="9448"/>
                  </a:lnTo>
                  <a:close/>
                </a:path>
                <a:path w="74929" h="75565">
                  <a:moveTo>
                    <a:pt x="29425" y="54190"/>
                  </a:moveTo>
                  <a:lnTo>
                    <a:pt x="29019" y="51879"/>
                  </a:lnTo>
                  <a:lnTo>
                    <a:pt x="27876" y="52387"/>
                  </a:lnTo>
                  <a:lnTo>
                    <a:pt x="27254" y="52679"/>
                  </a:lnTo>
                  <a:lnTo>
                    <a:pt x="27533" y="53632"/>
                  </a:lnTo>
                  <a:lnTo>
                    <a:pt x="28092" y="53860"/>
                  </a:lnTo>
                  <a:lnTo>
                    <a:pt x="29425" y="54190"/>
                  </a:lnTo>
                  <a:close/>
                </a:path>
                <a:path w="74929" h="75565">
                  <a:moveTo>
                    <a:pt x="29832" y="20383"/>
                  </a:moveTo>
                  <a:lnTo>
                    <a:pt x="29692" y="19850"/>
                  </a:lnTo>
                  <a:lnTo>
                    <a:pt x="28930" y="17716"/>
                  </a:lnTo>
                  <a:lnTo>
                    <a:pt x="26276" y="20586"/>
                  </a:lnTo>
                  <a:lnTo>
                    <a:pt x="28841" y="20916"/>
                  </a:lnTo>
                  <a:lnTo>
                    <a:pt x="29387" y="20967"/>
                  </a:lnTo>
                  <a:lnTo>
                    <a:pt x="29832" y="20383"/>
                  </a:lnTo>
                  <a:close/>
                </a:path>
                <a:path w="74929" h="75565">
                  <a:moveTo>
                    <a:pt x="30327" y="29413"/>
                  </a:moveTo>
                  <a:lnTo>
                    <a:pt x="29400" y="28651"/>
                  </a:lnTo>
                  <a:lnTo>
                    <a:pt x="28613" y="27914"/>
                  </a:lnTo>
                  <a:lnTo>
                    <a:pt x="27165" y="29260"/>
                  </a:lnTo>
                  <a:lnTo>
                    <a:pt x="28079" y="30010"/>
                  </a:lnTo>
                  <a:lnTo>
                    <a:pt x="28867" y="30759"/>
                  </a:lnTo>
                  <a:lnTo>
                    <a:pt x="30327" y="29413"/>
                  </a:lnTo>
                  <a:close/>
                </a:path>
                <a:path w="74929" h="75565">
                  <a:moveTo>
                    <a:pt x="30911" y="36614"/>
                  </a:moveTo>
                  <a:lnTo>
                    <a:pt x="30099" y="36360"/>
                  </a:lnTo>
                  <a:lnTo>
                    <a:pt x="29286" y="36080"/>
                  </a:lnTo>
                  <a:lnTo>
                    <a:pt x="28867" y="37338"/>
                  </a:lnTo>
                  <a:lnTo>
                    <a:pt x="30492" y="37896"/>
                  </a:lnTo>
                  <a:lnTo>
                    <a:pt x="30911" y="36614"/>
                  </a:lnTo>
                  <a:close/>
                </a:path>
                <a:path w="74929" h="75565">
                  <a:moveTo>
                    <a:pt x="32867" y="21717"/>
                  </a:moveTo>
                  <a:lnTo>
                    <a:pt x="32054" y="21450"/>
                  </a:lnTo>
                  <a:lnTo>
                    <a:pt x="31242" y="21170"/>
                  </a:lnTo>
                  <a:lnTo>
                    <a:pt x="30822" y="22440"/>
                  </a:lnTo>
                  <a:lnTo>
                    <a:pt x="31635" y="22720"/>
                  </a:lnTo>
                  <a:lnTo>
                    <a:pt x="32448" y="22974"/>
                  </a:lnTo>
                  <a:lnTo>
                    <a:pt x="32867" y="21717"/>
                  </a:lnTo>
                  <a:close/>
                </a:path>
                <a:path w="74929" h="75565">
                  <a:moveTo>
                    <a:pt x="32943" y="37693"/>
                  </a:moveTo>
                  <a:lnTo>
                    <a:pt x="32131" y="37439"/>
                  </a:lnTo>
                  <a:lnTo>
                    <a:pt x="31318" y="37172"/>
                  </a:lnTo>
                  <a:lnTo>
                    <a:pt x="30899" y="38430"/>
                  </a:lnTo>
                  <a:lnTo>
                    <a:pt x="31711" y="38696"/>
                  </a:lnTo>
                  <a:lnTo>
                    <a:pt x="32524" y="38976"/>
                  </a:lnTo>
                  <a:lnTo>
                    <a:pt x="32943" y="37693"/>
                  </a:lnTo>
                  <a:close/>
                </a:path>
                <a:path w="74929" h="75565">
                  <a:moveTo>
                    <a:pt x="32943" y="33489"/>
                  </a:moveTo>
                  <a:lnTo>
                    <a:pt x="32131" y="33235"/>
                  </a:lnTo>
                  <a:lnTo>
                    <a:pt x="31318" y="32956"/>
                  </a:lnTo>
                  <a:lnTo>
                    <a:pt x="30899" y="34226"/>
                  </a:lnTo>
                  <a:lnTo>
                    <a:pt x="31711" y="34505"/>
                  </a:lnTo>
                  <a:lnTo>
                    <a:pt x="32524" y="34772"/>
                  </a:lnTo>
                  <a:lnTo>
                    <a:pt x="32943" y="33489"/>
                  </a:lnTo>
                  <a:close/>
                </a:path>
                <a:path w="74929" h="75565">
                  <a:moveTo>
                    <a:pt x="33286" y="27635"/>
                  </a:moveTo>
                  <a:lnTo>
                    <a:pt x="32473" y="27381"/>
                  </a:lnTo>
                  <a:lnTo>
                    <a:pt x="31661" y="27101"/>
                  </a:lnTo>
                  <a:lnTo>
                    <a:pt x="31254" y="28359"/>
                  </a:lnTo>
                  <a:lnTo>
                    <a:pt x="32067" y="28638"/>
                  </a:lnTo>
                  <a:lnTo>
                    <a:pt x="32880" y="28905"/>
                  </a:lnTo>
                  <a:lnTo>
                    <a:pt x="33286" y="27635"/>
                  </a:lnTo>
                  <a:close/>
                </a:path>
                <a:path w="74929" h="75565">
                  <a:moveTo>
                    <a:pt x="33959" y="13792"/>
                  </a:moveTo>
                  <a:lnTo>
                    <a:pt x="32791" y="12153"/>
                  </a:lnTo>
                  <a:lnTo>
                    <a:pt x="33058" y="12026"/>
                  </a:lnTo>
                  <a:lnTo>
                    <a:pt x="33756" y="11709"/>
                  </a:lnTo>
                  <a:lnTo>
                    <a:pt x="33172" y="10871"/>
                  </a:lnTo>
                  <a:lnTo>
                    <a:pt x="32854" y="10414"/>
                  </a:lnTo>
                  <a:lnTo>
                    <a:pt x="32042" y="10871"/>
                  </a:lnTo>
                  <a:lnTo>
                    <a:pt x="32016" y="12026"/>
                  </a:lnTo>
                  <a:lnTo>
                    <a:pt x="31991" y="12153"/>
                  </a:lnTo>
                  <a:lnTo>
                    <a:pt x="31737" y="12369"/>
                  </a:lnTo>
                  <a:lnTo>
                    <a:pt x="32016" y="12026"/>
                  </a:lnTo>
                  <a:lnTo>
                    <a:pt x="32016" y="10845"/>
                  </a:lnTo>
                  <a:lnTo>
                    <a:pt x="31927" y="10718"/>
                  </a:lnTo>
                  <a:lnTo>
                    <a:pt x="31750" y="10553"/>
                  </a:lnTo>
                  <a:lnTo>
                    <a:pt x="31508" y="10477"/>
                  </a:lnTo>
                  <a:lnTo>
                    <a:pt x="29083" y="10020"/>
                  </a:lnTo>
                  <a:lnTo>
                    <a:pt x="30518" y="13919"/>
                  </a:lnTo>
                  <a:lnTo>
                    <a:pt x="30873" y="13474"/>
                  </a:lnTo>
                  <a:lnTo>
                    <a:pt x="33959" y="13792"/>
                  </a:lnTo>
                  <a:close/>
                </a:path>
                <a:path w="74929" h="75565">
                  <a:moveTo>
                    <a:pt x="35077" y="17043"/>
                  </a:moveTo>
                  <a:lnTo>
                    <a:pt x="32219" y="15836"/>
                  </a:lnTo>
                  <a:lnTo>
                    <a:pt x="32385" y="15354"/>
                  </a:lnTo>
                  <a:lnTo>
                    <a:pt x="31572" y="15100"/>
                  </a:lnTo>
                  <a:lnTo>
                    <a:pt x="30759" y="14820"/>
                  </a:lnTo>
                  <a:lnTo>
                    <a:pt x="30340" y="16090"/>
                  </a:lnTo>
                  <a:lnTo>
                    <a:pt x="31140" y="16344"/>
                  </a:lnTo>
                  <a:lnTo>
                    <a:pt x="31330" y="17754"/>
                  </a:lnTo>
                  <a:lnTo>
                    <a:pt x="31445" y="18389"/>
                  </a:lnTo>
                  <a:lnTo>
                    <a:pt x="32296" y="18656"/>
                  </a:lnTo>
                  <a:lnTo>
                    <a:pt x="32727" y="18173"/>
                  </a:lnTo>
                  <a:lnTo>
                    <a:pt x="35077" y="17043"/>
                  </a:lnTo>
                  <a:close/>
                </a:path>
                <a:path w="74929" h="75565">
                  <a:moveTo>
                    <a:pt x="36004" y="30797"/>
                  </a:moveTo>
                  <a:lnTo>
                    <a:pt x="34632" y="30200"/>
                  </a:lnTo>
                  <a:lnTo>
                    <a:pt x="34163" y="31089"/>
                  </a:lnTo>
                  <a:lnTo>
                    <a:pt x="32207" y="32169"/>
                  </a:lnTo>
                  <a:lnTo>
                    <a:pt x="34213" y="33159"/>
                  </a:lnTo>
                  <a:lnTo>
                    <a:pt x="33502" y="32918"/>
                  </a:lnTo>
                  <a:lnTo>
                    <a:pt x="32969" y="34493"/>
                  </a:lnTo>
                  <a:lnTo>
                    <a:pt x="33997" y="34823"/>
                  </a:lnTo>
                  <a:lnTo>
                    <a:pt x="35013" y="35179"/>
                  </a:lnTo>
                  <a:lnTo>
                    <a:pt x="35534" y="33578"/>
                  </a:lnTo>
                  <a:lnTo>
                    <a:pt x="35306" y="33515"/>
                  </a:lnTo>
                  <a:lnTo>
                    <a:pt x="35687" y="31737"/>
                  </a:lnTo>
                  <a:lnTo>
                    <a:pt x="36004" y="30797"/>
                  </a:lnTo>
                  <a:close/>
                </a:path>
                <a:path w="74929" h="75565">
                  <a:moveTo>
                    <a:pt x="37122" y="23164"/>
                  </a:moveTo>
                  <a:lnTo>
                    <a:pt x="35306" y="21691"/>
                  </a:lnTo>
                  <a:lnTo>
                    <a:pt x="34505" y="22923"/>
                  </a:lnTo>
                  <a:lnTo>
                    <a:pt x="33959" y="23774"/>
                  </a:lnTo>
                  <a:lnTo>
                    <a:pt x="35064" y="24625"/>
                  </a:lnTo>
                  <a:lnTo>
                    <a:pt x="35801" y="24015"/>
                  </a:lnTo>
                  <a:lnTo>
                    <a:pt x="37122" y="23164"/>
                  </a:lnTo>
                  <a:close/>
                </a:path>
                <a:path w="74929" h="75565">
                  <a:moveTo>
                    <a:pt x="37426" y="2870"/>
                  </a:moveTo>
                  <a:lnTo>
                    <a:pt x="37096" y="1816"/>
                  </a:lnTo>
                  <a:lnTo>
                    <a:pt x="36817" y="0"/>
                  </a:lnTo>
                  <a:lnTo>
                    <a:pt x="33858" y="1155"/>
                  </a:lnTo>
                  <a:lnTo>
                    <a:pt x="35458" y="2413"/>
                  </a:lnTo>
                  <a:lnTo>
                    <a:pt x="35814" y="3568"/>
                  </a:lnTo>
                  <a:lnTo>
                    <a:pt x="37426" y="2870"/>
                  </a:lnTo>
                  <a:close/>
                </a:path>
                <a:path w="74929" h="75565">
                  <a:moveTo>
                    <a:pt x="37490" y="28536"/>
                  </a:moveTo>
                  <a:lnTo>
                    <a:pt x="36690" y="28016"/>
                  </a:lnTo>
                  <a:lnTo>
                    <a:pt x="35610" y="27305"/>
                  </a:lnTo>
                  <a:lnTo>
                    <a:pt x="34721" y="29260"/>
                  </a:lnTo>
                  <a:lnTo>
                    <a:pt x="35902" y="29679"/>
                  </a:lnTo>
                  <a:lnTo>
                    <a:pt x="36830" y="30010"/>
                  </a:lnTo>
                  <a:lnTo>
                    <a:pt x="37490" y="28536"/>
                  </a:lnTo>
                  <a:close/>
                </a:path>
                <a:path w="74929" h="75565">
                  <a:moveTo>
                    <a:pt x="38074" y="8509"/>
                  </a:moveTo>
                  <a:lnTo>
                    <a:pt x="37045" y="8166"/>
                  </a:lnTo>
                  <a:lnTo>
                    <a:pt x="36029" y="7823"/>
                  </a:lnTo>
                  <a:lnTo>
                    <a:pt x="35509" y="9410"/>
                  </a:lnTo>
                  <a:lnTo>
                    <a:pt x="36525" y="9753"/>
                  </a:lnTo>
                  <a:lnTo>
                    <a:pt x="37541" y="10096"/>
                  </a:lnTo>
                  <a:lnTo>
                    <a:pt x="38074" y="8509"/>
                  </a:lnTo>
                  <a:close/>
                </a:path>
                <a:path w="74929" h="75565">
                  <a:moveTo>
                    <a:pt x="38646" y="18605"/>
                  </a:moveTo>
                  <a:lnTo>
                    <a:pt x="36906" y="16941"/>
                  </a:lnTo>
                  <a:lnTo>
                    <a:pt x="36118" y="18072"/>
                  </a:lnTo>
                  <a:lnTo>
                    <a:pt x="35699" y="18669"/>
                  </a:lnTo>
                  <a:lnTo>
                    <a:pt x="35407" y="18072"/>
                  </a:lnTo>
                  <a:lnTo>
                    <a:pt x="33997" y="18516"/>
                  </a:lnTo>
                  <a:lnTo>
                    <a:pt x="34417" y="19405"/>
                  </a:lnTo>
                  <a:lnTo>
                    <a:pt x="34810" y="20180"/>
                  </a:lnTo>
                  <a:lnTo>
                    <a:pt x="36220" y="19735"/>
                  </a:lnTo>
                  <a:lnTo>
                    <a:pt x="35941" y="19164"/>
                  </a:lnTo>
                  <a:lnTo>
                    <a:pt x="36601" y="19710"/>
                  </a:lnTo>
                  <a:lnTo>
                    <a:pt x="37350" y="19342"/>
                  </a:lnTo>
                  <a:lnTo>
                    <a:pt x="38646" y="18605"/>
                  </a:lnTo>
                  <a:close/>
                </a:path>
                <a:path w="74929" h="75565">
                  <a:moveTo>
                    <a:pt x="41313" y="20866"/>
                  </a:moveTo>
                  <a:lnTo>
                    <a:pt x="41084" y="19900"/>
                  </a:lnTo>
                  <a:lnTo>
                    <a:pt x="40741" y="18592"/>
                  </a:lnTo>
                  <a:lnTo>
                    <a:pt x="38938" y="19532"/>
                  </a:lnTo>
                  <a:lnTo>
                    <a:pt x="39471" y="20637"/>
                  </a:lnTo>
                  <a:lnTo>
                    <a:pt x="39979" y="21602"/>
                  </a:lnTo>
                  <a:lnTo>
                    <a:pt x="41313" y="20866"/>
                  </a:lnTo>
                  <a:close/>
                </a:path>
                <a:path w="74929" h="75565">
                  <a:moveTo>
                    <a:pt x="49301" y="27393"/>
                  </a:moveTo>
                  <a:lnTo>
                    <a:pt x="48755" y="26924"/>
                  </a:lnTo>
                  <a:lnTo>
                    <a:pt x="48196" y="26835"/>
                  </a:lnTo>
                  <a:lnTo>
                    <a:pt x="45770" y="26644"/>
                  </a:lnTo>
                  <a:lnTo>
                    <a:pt x="48107" y="29946"/>
                  </a:lnTo>
                  <a:lnTo>
                    <a:pt x="49085" y="28016"/>
                  </a:lnTo>
                  <a:lnTo>
                    <a:pt x="49301" y="27393"/>
                  </a:lnTo>
                  <a:close/>
                </a:path>
                <a:path w="74929" h="75565">
                  <a:moveTo>
                    <a:pt x="51015" y="12941"/>
                  </a:moveTo>
                  <a:lnTo>
                    <a:pt x="50634" y="10706"/>
                  </a:lnTo>
                  <a:lnTo>
                    <a:pt x="49339" y="11290"/>
                  </a:lnTo>
                  <a:lnTo>
                    <a:pt x="48539" y="11696"/>
                  </a:lnTo>
                  <a:lnTo>
                    <a:pt x="48729" y="13144"/>
                  </a:lnTo>
                  <a:lnTo>
                    <a:pt x="49720" y="13042"/>
                  </a:lnTo>
                  <a:lnTo>
                    <a:pt x="51015" y="12941"/>
                  </a:lnTo>
                  <a:close/>
                </a:path>
                <a:path w="74929" h="75565">
                  <a:moveTo>
                    <a:pt x="52438" y="17462"/>
                  </a:moveTo>
                  <a:lnTo>
                    <a:pt x="50406" y="16789"/>
                  </a:lnTo>
                  <a:lnTo>
                    <a:pt x="49885" y="18376"/>
                  </a:lnTo>
                  <a:lnTo>
                    <a:pt x="50888" y="18707"/>
                  </a:lnTo>
                  <a:lnTo>
                    <a:pt x="51917" y="19050"/>
                  </a:lnTo>
                  <a:lnTo>
                    <a:pt x="52438" y="17462"/>
                  </a:lnTo>
                  <a:close/>
                </a:path>
                <a:path w="74929" h="75565">
                  <a:moveTo>
                    <a:pt x="54775" y="21209"/>
                  </a:moveTo>
                  <a:lnTo>
                    <a:pt x="53759" y="20878"/>
                  </a:lnTo>
                  <a:lnTo>
                    <a:pt x="52743" y="20535"/>
                  </a:lnTo>
                  <a:lnTo>
                    <a:pt x="52222" y="22123"/>
                  </a:lnTo>
                  <a:lnTo>
                    <a:pt x="54254" y="22796"/>
                  </a:lnTo>
                  <a:lnTo>
                    <a:pt x="54775" y="21209"/>
                  </a:lnTo>
                  <a:close/>
                </a:path>
                <a:path w="74929" h="75565">
                  <a:moveTo>
                    <a:pt x="55981" y="25400"/>
                  </a:moveTo>
                  <a:lnTo>
                    <a:pt x="54965" y="25057"/>
                  </a:lnTo>
                  <a:lnTo>
                    <a:pt x="53949" y="24726"/>
                  </a:lnTo>
                  <a:lnTo>
                    <a:pt x="53428" y="26314"/>
                  </a:lnTo>
                  <a:lnTo>
                    <a:pt x="55460" y="26974"/>
                  </a:lnTo>
                  <a:lnTo>
                    <a:pt x="55981" y="25400"/>
                  </a:lnTo>
                  <a:close/>
                </a:path>
                <a:path w="74929" h="75565">
                  <a:moveTo>
                    <a:pt x="58305" y="20193"/>
                  </a:moveTo>
                  <a:lnTo>
                    <a:pt x="57289" y="19862"/>
                  </a:lnTo>
                  <a:lnTo>
                    <a:pt x="56273" y="19519"/>
                  </a:lnTo>
                  <a:lnTo>
                    <a:pt x="55753" y="21107"/>
                  </a:lnTo>
                  <a:lnTo>
                    <a:pt x="57785" y="21780"/>
                  </a:lnTo>
                  <a:lnTo>
                    <a:pt x="58305" y="20193"/>
                  </a:lnTo>
                  <a:close/>
                </a:path>
                <a:path w="74929" h="75565">
                  <a:moveTo>
                    <a:pt x="60020" y="12954"/>
                  </a:moveTo>
                  <a:lnTo>
                    <a:pt x="58839" y="12776"/>
                  </a:lnTo>
                  <a:lnTo>
                    <a:pt x="57683" y="12420"/>
                  </a:lnTo>
                  <a:lnTo>
                    <a:pt x="57315" y="14249"/>
                  </a:lnTo>
                  <a:lnTo>
                    <a:pt x="58496" y="14427"/>
                  </a:lnTo>
                  <a:lnTo>
                    <a:pt x="59639" y="14782"/>
                  </a:lnTo>
                  <a:lnTo>
                    <a:pt x="60020" y="12954"/>
                  </a:lnTo>
                  <a:close/>
                </a:path>
                <a:path w="74929" h="75565">
                  <a:moveTo>
                    <a:pt x="62890" y="5156"/>
                  </a:moveTo>
                  <a:lnTo>
                    <a:pt x="61874" y="4813"/>
                  </a:lnTo>
                  <a:lnTo>
                    <a:pt x="60858" y="4483"/>
                  </a:lnTo>
                  <a:lnTo>
                    <a:pt x="60337" y="6070"/>
                  </a:lnTo>
                  <a:lnTo>
                    <a:pt x="61353" y="6400"/>
                  </a:lnTo>
                  <a:lnTo>
                    <a:pt x="62369" y="6731"/>
                  </a:lnTo>
                  <a:lnTo>
                    <a:pt x="62890" y="5156"/>
                  </a:lnTo>
                  <a:close/>
                </a:path>
                <a:path w="74929" h="75565">
                  <a:moveTo>
                    <a:pt x="63373" y="10896"/>
                  </a:moveTo>
                  <a:lnTo>
                    <a:pt x="62369" y="10566"/>
                  </a:lnTo>
                  <a:lnTo>
                    <a:pt x="61341" y="10223"/>
                  </a:lnTo>
                  <a:lnTo>
                    <a:pt x="60820" y="11811"/>
                  </a:lnTo>
                  <a:lnTo>
                    <a:pt x="61836" y="12153"/>
                  </a:lnTo>
                  <a:lnTo>
                    <a:pt x="62852" y="12484"/>
                  </a:lnTo>
                  <a:lnTo>
                    <a:pt x="63373" y="10896"/>
                  </a:lnTo>
                  <a:close/>
                </a:path>
                <a:path w="74929" h="75565">
                  <a:moveTo>
                    <a:pt x="66078" y="16573"/>
                  </a:moveTo>
                  <a:lnTo>
                    <a:pt x="64046" y="15900"/>
                  </a:lnTo>
                  <a:lnTo>
                    <a:pt x="63525" y="17487"/>
                  </a:lnTo>
                  <a:lnTo>
                    <a:pt x="64541" y="17818"/>
                  </a:lnTo>
                  <a:lnTo>
                    <a:pt x="65557" y="18161"/>
                  </a:lnTo>
                  <a:lnTo>
                    <a:pt x="66078" y="16573"/>
                  </a:lnTo>
                  <a:close/>
                </a:path>
                <a:path w="74929" h="75565">
                  <a:moveTo>
                    <a:pt x="66649" y="30391"/>
                  </a:moveTo>
                  <a:lnTo>
                    <a:pt x="66459" y="28930"/>
                  </a:lnTo>
                  <a:lnTo>
                    <a:pt x="65468" y="29032"/>
                  </a:lnTo>
                  <a:lnTo>
                    <a:pt x="64173" y="29133"/>
                  </a:lnTo>
                  <a:lnTo>
                    <a:pt x="64554" y="31381"/>
                  </a:lnTo>
                  <a:lnTo>
                    <a:pt x="65849" y="30797"/>
                  </a:lnTo>
                  <a:lnTo>
                    <a:pt x="66649" y="30391"/>
                  </a:lnTo>
                  <a:close/>
                </a:path>
                <a:path w="74929" h="75565">
                  <a:moveTo>
                    <a:pt x="74739" y="36093"/>
                  </a:moveTo>
                  <a:lnTo>
                    <a:pt x="74625" y="34925"/>
                  </a:lnTo>
                  <a:lnTo>
                    <a:pt x="74574" y="33845"/>
                  </a:lnTo>
                  <a:lnTo>
                    <a:pt x="72669" y="33845"/>
                  </a:lnTo>
                  <a:lnTo>
                    <a:pt x="72796" y="35001"/>
                  </a:lnTo>
                  <a:lnTo>
                    <a:pt x="72834" y="36093"/>
                  </a:lnTo>
                  <a:lnTo>
                    <a:pt x="74739" y="36093"/>
                  </a:lnTo>
                  <a:close/>
                </a:path>
              </a:pathLst>
            </a:custGeom>
            <a:solidFill>
              <a:srgbClr val="F25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0055047" y="7678305"/>
              <a:ext cx="90170" cy="88900"/>
            </a:xfrm>
            <a:custGeom>
              <a:avLst/>
              <a:gdLst/>
              <a:ahLst/>
              <a:cxnLst/>
              <a:rect l="l" t="t" r="r" b="b"/>
              <a:pathLst>
                <a:path w="90170" h="88900">
                  <a:moveTo>
                    <a:pt x="2730" y="31813"/>
                  </a:moveTo>
                  <a:lnTo>
                    <a:pt x="2044" y="30962"/>
                  </a:lnTo>
                  <a:lnTo>
                    <a:pt x="1447" y="30861"/>
                  </a:lnTo>
                  <a:lnTo>
                    <a:pt x="0" y="30924"/>
                  </a:lnTo>
                  <a:lnTo>
                    <a:pt x="1193" y="33096"/>
                  </a:lnTo>
                  <a:lnTo>
                    <a:pt x="2146" y="32321"/>
                  </a:lnTo>
                  <a:lnTo>
                    <a:pt x="2730" y="31813"/>
                  </a:lnTo>
                  <a:close/>
                </a:path>
                <a:path w="90170" h="88900">
                  <a:moveTo>
                    <a:pt x="4356" y="43497"/>
                  </a:moveTo>
                  <a:lnTo>
                    <a:pt x="3479" y="42468"/>
                  </a:lnTo>
                  <a:lnTo>
                    <a:pt x="2247" y="41287"/>
                  </a:lnTo>
                  <a:lnTo>
                    <a:pt x="2222" y="43103"/>
                  </a:lnTo>
                  <a:lnTo>
                    <a:pt x="2387" y="43992"/>
                  </a:lnTo>
                  <a:lnTo>
                    <a:pt x="3048" y="45923"/>
                  </a:lnTo>
                  <a:lnTo>
                    <a:pt x="4356" y="43497"/>
                  </a:lnTo>
                  <a:close/>
                </a:path>
                <a:path w="90170" h="88900">
                  <a:moveTo>
                    <a:pt x="5346" y="20320"/>
                  </a:moveTo>
                  <a:lnTo>
                    <a:pt x="5105" y="19519"/>
                  </a:lnTo>
                  <a:lnTo>
                    <a:pt x="4749" y="18288"/>
                  </a:lnTo>
                  <a:lnTo>
                    <a:pt x="3263" y="19215"/>
                  </a:lnTo>
                  <a:lnTo>
                    <a:pt x="3695" y="20193"/>
                  </a:lnTo>
                  <a:lnTo>
                    <a:pt x="4114" y="21005"/>
                  </a:lnTo>
                  <a:lnTo>
                    <a:pt x="5346" y="20320"/>
                  </a:lnTo>
                  <a:close/>
                </a:path>
                <a:path w="90170" h="88900">
                  <a:moveTo>
                    <a:pt x="14439" y="25361"/>
                  </a:moveTo>
                  <a:lnTo>
                    <a:pt x="13525" y="25069"/>
                  </a:lnTo>
                  <a:lnTo>
                    <a:pt x="12623" y="24752"/>
                  </a:lnTo>
                  <a:lnTo>
                    <a:pt x="11963" y="26733"/>
                  </a:lnTo>
                  <a:lnTo>
                    <a:pt x="12877" y="27051"/>
                  </a:lnTo>
                  <a:lnTo>
                    <a:pt x="13779" y="27343"/>
                  </a:lnTo>
                  <a:lnTo>
                    <a:pt x="14439" y="25361"/>
                  </a:lnTo>
                  <a:close/>
                </a:path>
                <a:path w="90170" h="88900">
                  <a:moveTo>
                    <a:pt x="14693" y="20104"/>
                  </a:moveTo>
                  <a:lnTo>
                    <a:pt x="14185" y="16840"/>
                  </a:lnTo>
                  <a:lnTo>
                    <a:pt x="12738" y="17767"/>
                  </a:lnTo>
                  <a:lnTo>
                    <a:pt x="12293" y="18161"/>
                  </a:lnTo>
                  <a:lnTo>
                    <a:pt x="12585" y="18719"/>
                  </a:lnTo>
                  <a:lnTo>
                    <a:pt x="12979" y="19011"/>
                  </a:lnTo>
                  <a:lnTo>
                    <a:pt x="14693" y="20104"/>
                  </a:lnTo>
                  <a:close/>
                </a:path>
                <a:path w="90170" h="88900">
                  <a:moveTo>
                    <a:pt x="15595" y="23342"/>
                  </a:moveTo>
                  <a:lnTo>
                    <a:pt x="14782" y="23088"/>
                  </a:lnTo>
                  <a:lnTo>
                    <a:pt x="13970" y="22809"/>
                  </a:lnTo>
                  <a:lnTo>
                    <a:pt x="13550" y="24079"/>
                  </a:lnTo>
                  <a:lnTo>
                    <a:pt x="14363" y="24345"/>
                  </a:lnTo>
                  <a:lnTo>
                    <a:pt x="15176" y="24612"/>
                  </a:lnTo>
                  <a:lnTo>
                    <a:pt x="15595" y="23342"/>
                  </a:lnTo>
                  <a:close/>
                </a:path>
                <a:path w="90170" h="88900">
                  <a:moveTo>
                    <a:pt x="18300" y="15341"/>
                  </a:moveTo>
                  <a:lnTo>
                    <a:pt x="15684" y="17322"/>
                  </a:lnTo>
                  <a:lnTo>
                    <a:pt x="17221" y="18097"/>
                  </a:lnTo>
                  <a:lnTo>
                    <a:pt x="17754" y="18300"/>
                  </a:lnTo>
                  <a:lnTo>
                    <a:pt x="18110" y="17780"/>
                  </a:lnTo>
                  <a:lnTo>
                    <a:pt x="18186" y="17322"/>
                  </a:lnTo>
                  <a:lnTo>
                    <a:pt x="18300" y="15341"/>
                  </a:lnTo>
                  <a:close/>
                </a:path>
                <a:path w="90170" h="88900">
                  <a:moveTo>
                    <a:pt x="19697" y="19697"/>
                  </a:moveTo>
                  <a:lnTo>
                    <a:pt x="18732" y="19583"/>
                  </a:lnTo>
                  <a:lnTo>
                    <a:pt x="17780" y="19304"/>
                  </a:lnTo>
                  <a:lnTo>
                    <a:pt x="17526" y="20789"/>
                  </a:lnTo>
                  <a:lnTo>
                    <a:pt x="18491" y="20904"/>
                  </a:lnTo>
                  <a:lnTo>
                    <a:pt x="19443" y="21183"/>
                  </a:lnTo>
                  <a:lnTo>
                    <a:pt x="19697" y="19697"/>
                  </a:lnTo>
                  <a:close/>
                </a:path>
                <a:path w="90170" h="88900">
                  <a:moveTo>
                    <a:pt x="21526" y="83934"/>
                  </a:moveTo>
                  <a:lnTo>
                    <a:pt x="21450" y="82143"/>
                  </a:lnTo>
                  <a:lnTo>
                    <a:pt x="20269" y="82575"/>
                  </a:lnTo>
                  <a:lnTo>
                    <a:pt x="19456" y="82753"/>
                  </a:lnTo>
                  <a:lnTo>
                    <a:pt x="19494" y="84010"/>
                  </a:lnTo>
                  <a:lnTo>
                    <a:pt x="20383" y="83959"/>
                  </a:lnTo>
                  <a:lnTo>
                    <a:pt x="21526" y="83934"/>
                  </a:lnTo>
                  <a:close/>
                </a:path>
                <a:path w="90170" h="88900">
                  <a:moveTo>
                    <a:pt x="22987" y="24561"/>
                  </a:moveTo>
                  <a:lnTo>
                    <a:pt x="22694" y="24155"/>
                  </a:lnTo>
                  <a:lnTo>
                    <a:pt x="22567" y="23901"/>
                  </a:lnTo>
                  <a:lnTo>
                    <a:pt x="20574" y="22174"/>
                  </a:lnTo>
                  <a:lnTo>
                    <a:pt x="21463" y="26847"/>
                  </a:lnTo>
                  <a:lnTo>
                    <a:pt x="22847" y="24892"/>
                  </a:lnTo>
                  <a:lnTo>
                    <a:pt x="22987" y="24561"/>
                  </a:lnTo>
                  <a:close/>
                </a:path>
                <a:path w="90170" h="88900">
                  <a:moveTo>
                    <a:pt x="23787" y="4152"/>
                  </a:moveTo>
                  <a:lnTo>
                    <a:pt x="22910" y="4051"/>
                  </a:lnTo>
                  <a:lnTo>
                    <a:pt x="21640" y="4051"/>
                  </a:lnTo>
                  <a:lnTo>
                    <a:pt x="21666" y="6299"/>
                  </a:lnTo>
                  <a:lnTo>
                    <a:pt x="23025" y="5524"/>
                  </a:lnTo>
                  <a:lnTo>
                    <a:pt x="23622" y="5168"/>
                  </a:lnTo>
                  <a:lnTo>
                    <a:pt x="23787" y="4152"/>
                  </a:lnTo>
                  <a:close/>
                </a:path>
                <a:path w="90170" h="88900">
                  <a:moveTo>
                    <a:pt x="24180" y="78295"/>
                  </a:moveTo>
                  <a:lnTo>
                    <a:pt x="24091" y="77470"/>
                  </a:lnTo>
                  <a:lnTo>
                    <a:pt x="24015" y="76441"/>
                  </a:lnTo>
                  <a:lnTo>
                    <a:pt x="22186" y="76720"/>
                  </a:lnTo>
                  <a:lnTo>
                    <a:pt x="22669" y="77762"/>
                  </a:lnTo>
                  <a:lnTo>
                    <a:pt x="22987" y="78409"/>
                  </a:lnTo>
                  <a:lnTo>
                    <a:pt x="24180" y="78295"/>
                  </a:lnTo>
                  <a:close/>
                </a:path>
                <a:path w="90170" h="88900">
                  <a:moveTo>
                    <a:pt x="25285" y="20561"/>
                  </a:moveTo>
                  <a:lnTo>
                    <a:pt x="24472" y="20307"/>
                  </a:lnTo>
                  <a:lnTo>
                    <a:pt x="23660" y="20027"/>
                  </a:lnTo>
                  <a:lnTo>
                    <a:pt x="23241" y="21297"/>
                  </a:lnTo>
                  <a:lnTo>
                    <a:pt x="24053" y="21551"/>
                  </a:lnTo>
                  <a:lnTo>
                    <a:pt x="24866" y="21831"/>
                  </a:lnTo>
                  <a:lnTo>
                    <a:pt x="25285" y="20561"/>
                  </a:lnTo>
                  <a:close/>
                </a:path>
                <a:path w="90170" h="88900">
                  <a:moveTo>
                    <a:pt x="26047" y="25361"/>
                  </a:moveTo>
                  <a:lnTo>
                    <a:pt x="25514" y="24053"/>
                  </a:lnTo>
                  <a:lnTo>
                    <a:pt x="25209" y="23533"/>
                  </a:lnTo>
                  <a:lnTo>
                    <a:pt x="24168" y="23329"/>
                  </a:lnTo>
                  <a:lnTo>
                    <a:pt x="23939" y="24015"/>
                  </a:lnTo>
                  <a:lnTo>
                    <a:pt x="23583" y="25234"/>
                  </a:lnTo>
                  <a:lnTo>
                    <a:pt x="26047" y="25361"/>
                  </a:lnTo>
                  <a:close/>
                </a:path>
                <a:path w="90170" h="88900">
                  <a:moveTo>
                    <a:pt x="26339" y="12128"/>
                  </a:moveTo>
                  <a:lnTo>
                    <a:pt x="23075" y="12623"/>
                  </a:lnTo>
                  <a:lnTo>
                    <a:pt x="24003" y="14071"/>
                  </a:lnTo>
                  <a:lnTo>
                    <a:pt x="24396" y="14528"/>
                  </a:lnTo>
                  <a:lnTo>
                    <a:pt x="24955" y="14236"/>
                  </a:lnTo>
                  <a:lnTo>
                    <a:pt x="25247" y="13843"/>
                  </a:lnTo>
                  <a:lnTo>
                    <a:pt x="26339" y="12128"/>
                  </a:lnTo>
                  <a:close/>
                </a:path>
                <a:path w="90170" h="88900">
                  <a:moveTo>
                    <a:pt x="26809" y="7886"/>
                  </a:moveTo>
                  <a:lnTo>
                    <a:pt x="25831" y="7772"/>
                  </a:lnTo>
                  <a:lnTo>
                    <a:pt x="24879" y="7493"/>
                  </a:lnTo>
                  <a:lnTo>
                    <a:pt x="24625" y="8991"/>
                  </a:lnTo>
                  <a:lnTo>
                    <a:pt x="25590" y="9105"/>
                  </a:lnTo>
                  <a:lnTo>
                    <a:pt x="26543" y="9385"/>
                  </a:lnTo>
                  <a:lnTo>
                    <a:pt x="26809" y="7886"/>
                  </a:lnTo>
                  <a:close/>
                </a:path>
                <a:path w="90170" h="88900">
                  <a:moveTo>
                    <a:pt x="28295" y="85915"/>
                  </a:moveTo>
                  <a:lnTo>
                    <a:pt x="27393" y="85725"/>
                  </a:lnTo>
                  <a:lnTo>
                    <a:pt x="26504" y="85445"/>
                  </a:lnTo>
                  <a:lnTo>
                    <a:pt x="26162" y="86842"/>
                  </a:lnTo>
                  <a:lnTo>
                    <a:pt x="27063" y="87020"/>
                  </a:lnTo>
                  <a:lnTo>
                    <a:pt x="27952" y="87287"/>
                  </a:lnTo>
                  <a:lnTo>
                    <a:pt x="28295" y="85915"/>
                  </a:lnTo>
                  <a:close/>
                </a:path>
                <a:path w="90170" h="88900">
                  <a:moveTo>
                    <a:pt x="32486" y="8178"/>
                  </a:moveTo>
                  <a:lnTo>
                    <a:pt x="31521" y="8064"/>
                  </a:lnTo>
                  <a:lnTo>
                    <a:pt x="30568" y="7785"/>
                  </a:lnTo>
                  <a:lnTo>
                    <a:pt x="30302" y="9283"/>
                  </a:lnTo>
                  <a:lnTo>
                    <a:pt x="31280" y="9398"/>
                  </a:lnTo>
                  <a:lnTo>
                    <a:pt x="32232" y="9677"/>
                  </a:lnTo>
                  <a:lnTo>
                    <a:pt x="32486" y="8178"/>
                  </a:lnTo>
                  <a:close/>
                </a:path>
                <a:path w="90170" h="88900">
                  <a:moveTo>
                    <a:pt x="33388" y="82638"/>
                  </a:moveTo>
                  <a:lnTo>
                    <a:pt x="33108" y="80810"/>
                  </a:lnTo>
                  <a:lnTo>
                    <a:pt x="32067" y="81292"/>
                  </a:lnTo>
                  <a:lnTo>
                    <a:pt x="31419" y="81610"/>
                  </a:lnTo>
                  <a:lnTo>
                    <a:pt x="31534" y="82816"/>
                  </a:lnTo>
                  <a:lnTo>
                    <a:pt x="32346" y="82715"/>
                  </a:lnTo>
                  <a:lnTo>
                    <a:pt x="33388" y="82638"/>
                  </a:lnTo>
                  <a:close/>
                </a:path>
                <a:path w="90170" h="88900">
                  <a:moveTo>
                    <a:pt x="34074" y="10896"/>
                  </a:moveTo>
                  <a:lnTo>
                    <a:pt x="33261" y="10642"/>
                  </a:lnTo>
                  <a:lnTo>
                    <a:pt x="32448" y="10363"/>
                  </a:lnTo>
                  <a:lnTo>
                    <a:pt x="32029" y="11633"/>
                  </a:lnTo>
                  <a:lnTo>
                    <a:pt x="32842" y="11899"/>
                  </a:lnTo>
                  <a:lnTo>
                    <a:pt x="33655" y="12179"/>
                  </a:lnTo>
                  <a:lnTo>
                    <a:pt x="34074" y="10896"/>
                  </a:lnTo>
                  <a:close/>
                </a:path>
                <a:path w="90170" h="88900">
                  <a:moveTo>
                    <a:pt x="35204" y="51511"/>
                  </a:moveTo>
                  <a:lnTo>
                    <a:pt x="35077" y="50253"/>
                  </a:lnTo>
                  <a:lnTo>
                    <a:pt x="35039" y="48514"/>
                  </a:lnTo>
                  <a:lnTo>
                    <a:pt x="32308" y="48856"/>
                  </a:lnTo>
                  <a:lnTo>
                    <a:pt x="33007" y="50546"/>
                  </a:lnTo>
                  <a:lnTo>
                    <a:pt x="33312" y="51765"/>
                  </a:lnTo>
                  <a:lnTo>
                    <a:pt x="35204" y="51511"/>
                  </a:lnTo>
                  <a:close/>
                </a:path>
                <a:path w="90170" h="88900">
                  <a:moveTo>
                    <a:pt x="36131" y="88150"/>
                  </a:moveTo>
                  <a:lnTo>
                    <a:pt x="35864" y="86334"/>
                  </a:lnTo>
                  <a:lnTo>
                    <a:pt x="34823" y="86817"/>
                  </a:lnTo>
                  <a:lnTo>
                    <a:pt x="34175" y="87122"/>
                  </a:lnTo>
                  <a:lnTo>
                    <a:pt x="34290" y="88328"/>
                  </a:lnTo>
                  <a:lnTo>
                    <a:pt x="35102" y="88226"/>
                  </a:lnTo>
                  <a:lnTo>
                    <a:pt x="36131" y="88150"/>
                  </a:lnTo>
                  <a:close/>
                </a:path>
                <a:path w="90170" h="88900">
                  <a:moveTo>
                    <a:pt x="36690" y="71247"/>
                  </a:moveTo>
                  <a:lnTo>
                    <a:pt x="35725" y="71132"/>
                  </a:lnTo>
                  <a:lnTo>
                    <a:pt x="34772" y="70853"/>
                  </a:lnTo>
                  <a:lnTo>
                    <a:pt x="34518" y="72339"/>
                  </a:lnTo>
                  <a:lnTo>
                    <a:pt x="35483" y="72453"/>
                  </a:lnTo>
                  <a:lnTo>
                    <a:pt x="36436" y="72745"/>
                  </a:lnTo>
                  <a:lnTo>
                    <a:pt x="36690" y="71247"/>
                  </a:lnTo>
                  <a:close/>
                </a:path>
                <a:path w="90170" h="88900">
                  <a:moveTo>
                    <a:pt x="37541" y="17843"/>
                  </a:moveTo>
                  <a:lnTo>
                    <a:pt x="36728" y="17589"/>
                  </a:lnTo>
                  <a:lnTo>
                    <a:pt x="35915" y="17310"/>
                  </a:lnTo>
                  <a:lnTo>
                    <a:pt x="35496" y="18580"/>
                  </a:lnTo>
                  <a:lnTo>
                    <a:pt x="36309" y="18834"/>
                  </a:lnTo>
                  <a:lnTo>
                    <a:pt x="37134" y="19113"/>
                  </a:lnTo>
                  <a:lnTo>
                    <a:pt x="37541" y="17843"/>
                  </a:lnTo>
                  <a:close/>
                </a:path>
                <a:path w="90170" h="88900">
                  <a:moveTo>
                    <a:pt x="40220" y="9156"/>
                  </a:moveTo>
                  <a:lnTo>
                    <a:pt x="39408" y="8902"/>
                  </a:lnTo>
                  <a:lnTo>
                    <a:pt x="38595" y="8623"/>
                  </a:lnTo>
                  <a:lnTo>
                    <a:pt x="38176" y="9893"/>
                  </a:lnTo>
                  <a:lnTo>
                    <a:pt x="38989" y="10147"/>
                  </a:lnTo>
                  <a:lnTo>
                    <a:pt x="39801" y="10439"/>
                  </a:lnTo>
                  <a:lnTo>
                    <a:pt x="40220" y="9156"/>
                  </a:lnTo>
                  <a:close/>
                </a:path>
                <a:path w="90170" h="88900">
                  <a:moveTo>
                    <a:pt x="41795" y="45072"/>
                  </a:moveTo>
                  <a:lnTo>
                    <a:pt x="41516" y="43281"/>
                  </a:lnTo>
                  <a:lnTo>
                    <a:pt x="40309" y="43421"/>
                  </a:lnTo>
                  <a:lnTo>
                    <a:pt x="38684" y="43535"/>
                  </a:lnTo>
                  <a:lnTo>
                    <a:pt x="39217" y="46291"/>
                  </a:lnTo>
                  <a:lnTo>
                    <a:pt x="40792" y="45567"/>
                  </a:lnTo>
                  <a:lnTo>
                    <a:pt x="41795" y="45072"/>
                  </a:lnTo>
                  <a:close/>
                </a:path>
                <a:path w="90170" h="88900">
                  <a:moveTo>
                    <a:pt x="42138" y="14884"/>
                  </a:moveTo>
                  <a:lnTo>
                    <a:pt x="41656" y="13830"/>
                  </a:lnTo>
                  <a:lnTo>
                    <a:pt x="41338" y="13195"/>
                  </a:lnTo>
                  <a:lnTo>
                    <a:pt x="40144" y="13309"/>
                  </a:lnTo>
                  <a:lnTo>
                    <a:pt x="40220" y="14122"/>
                  </a:lnTo>
                  <a:lnTo>
                    <a:pt x="40309" y="15163"/>
                  </a:lnTo>
                  <a:lnTo>
                    <a:pt x="42138" y="14884"/>
                  </a:lnTo>
                  <a:close/>
                </a:path>
                <a:path w="90170" h="88900">
                  <a:moveTo>
                    <a:pt x="45339" y="82130"/>
                  </a:moveTo>
                  <a:lnTo>
                    <a:pt x="44526" y="81851"/>
                  </a:lnTo>
                  <a:lnTo>
                    <a:pt x="43713" y="81584"/>
                  </a:lnTo>
                  <a:lnTo>
                    <a:pt x="43294" y="82842"/>
                  </a:lnTo>
                  <a:lnTo>
                    <a:pt x="44107" y="83121"/>
                  </a:lnTo>
                  <a:lnTo>
                    <a:pt x="44932" y="83388"/>
                  </a:lnTo>
                  <a:lnTo>
                    <a:pt x="45339" y="82130"/>
                  </a:lnTo>
                  <a:close/>
                </a:path>
                <a:path w="90170" h="88900">
                  <a:moveTo>
                    <a:pt x="46012" y="19227"/>
                  </a:moveTo>
                  <a:lnTo>
                    <a:pt x="45974" y="17970"/>
                  </a:lnTo>
                  <a:lnTo>
                    <a:pt x="45085" y="18021"/>
                  </a:lnTo>
                  <a:lnTo>
                    <a:pt x="43942" y="18046"/>
                  </a:lnTo>
                  <a:lnTo>
                    <a:pt x="44030" y="19824"/>
                  </a:lnTo>
                  <a:lnTo>
                    <a:pt x="45186" y="19418"/>
                  </a:lnTo>
                  <a:lnTo>
                    <a:pt x="46012" y="19227"/>
                  </a:lnTo>
                  <a:close/>
                </a:path>
                <a:path w="90170" h="88900">
                  <a:moveTo>
                    <a:pt x="46532" y="53581"/>
                  </a:moveTo>
                  <a:lnTo>
                    <a:pt x="45377" y="53225"/>
                  </a:lnTo>
                  <a:lnTo>
                    <a:pt x="46240" y="52793"/>
                  </a:lnTo>
                  <a:lnTo>
                    <a:pt x="43802" y="51701"/>
                  </a:lnTo>
                  <a:lnTo>
                    <a:pt x="45123" y="49923"/>
                  </a:lnTo>
                  <a:lnTo>
                    <a:pt x="41846" y="48285"/>
                  </a:lnTo>
                  <a:lnTo>
                    <a:pt x="41973" y="50774"/>
                  </a:lnTo>
                  <a:lnTo>
                    <a:pt x="41833" y="51206"/>
                  </a:lnTo>
                  <a:lnTo>
                    <a:pt x="42011" y="51714"/>
                  </a:lnTo>
                  <a:lnTo>
                    <a:pt x="42379" y="51955"/>
                  </a:lnTo>
                  <a:lnTo>
                    <a:pt x="42748" y="52146"/>
                  </a:lnTo>
                  <a:lnTo>
                    <a:pt x="42951" y="52133"/>
                  </a:lnTo>
                  <a:lnTo>
                    <a:pt x="42519" y="53390"/>
                  </a:lnTo>
                  <a:lnTo>
                    <a:pt x="40271" y="52349"/>
                  </a:lnTo>
                  <a:lnTo>
                    <a:pt x="39763" y="53822"/>
                  </a:lnTo>
                  <a:lnTo>
                    <a:pt x="39357" y="54978"/>
                  </a:lnTo>
                  <a:lnTo>
                    <a:pt x="41148" y="55803"/>
                  </a:lnTo>
                  <a:lnTo>
                    <a:pt x="41795" y="54787"/>
                  </a:lnTo>
                  <a:lnTo>
                    <a:pt x="42316" y="53987"/>
                  </a:lnTo>
                  <a:lnTo>
                    <a:pt x="42024" y="54864"/>
                  </a:lnTo>
                  <a:lnTo>
                    <a:pt x="43535" y="54127"/>
                  </a:lnTo>
                  <a:lnTo>
                    <a:pt x="43345" y="54711"/>
                  </a:lnTo>
                  <a:lnTo>
                    <a:pt x="44615" y="55130"/>
                  </a:lnTo>
                  <a:lnTo>
                    <a:pt x="45885" y="55562"/>
                  </a:lnTo>
                  <a:lnTo>
                    <a:pt x="46532" y="53581"/>
                  </a:lnTo>
                  <a:close/>
                </a:path>
                <a:path w="90170" h="88900">
                  <a:moveTo>
                    <a:pt x="46977" y="9817"/>
                  </a:moveTo>
                  <a:lnTo>
                    <a:pt x="46164" y="9550"/>
                  </a:lnTo>
                  <a:lnTo>
                    <a:pt x="45351" y="9283"/>
                  </a:lnTo>
                  <a:lnTo>
                    <a:pt x="44932" y="10553"/>
                  </a:lnTo>
                  <a:lnTo>
                    <a:pt x="45745" y="10807"/>
                  </a:lnTo>
                  <a:lnTo>
                    <a:pt x="46558" y="11087"/>
                  </a:lnTo>
                  <a:lnTo>
                    <a:pt x="46977" y="9817"/>
                  </a:lnTo>
                  <a:close/>
                </a:path>
                <a:path w="90170" h="88900">
                  <a:moveTo>
                    <a:pt x="47548" y="79654"/>
                  </a:moveTo>
                  <a:lnTo>
                    <a:pt x="46736" y="79387"/>
                  </a:lnTo>
                  <a:lnTo>
                    <a:pt x="45923" y="79108"/>
                  </a:lnTo>
                  <a:lnTo>
                    <a:pt x="45516" y="80378"/>
                  </a:lnTo>
                  <a:lnTo>
                    <a:pt x="47129" y="80924"/>
                  </a:lnTo>
                  <a:lnTo>
                    <a:pt x="47548" y="79654"/>
                  </a:lnTo>
                  <a:close/>
                </a:path>
                <a:path w="90170" h="88900">
                  <a:moveTo>
                    <a:pt x="49123" y="61036"/>
                  </a:moveTo>
                  <a:lnTo>
                    <a:pt x="47002" y="60452"/>
                  </a:lnTo>
                  <a:lnTo>
                    <a:pt x="46685" y="61823"/>
                  </a:lnTo>
                  <a:lnTo>
                    <a:pt x="46253" y="63157"/>
                  </a:lnTo>
                  <a:lnTo>
                    <a:pt x="48361" y="63741"/>
                  </a:lnTo>
                  <a:lnTo>
                    <a:pt x="48691" y="62369"/>
                  </a:lnTo>
                  <a:lnTo>
                    <a:pt x="49123" y="61036"/>
                  </a:lnTo>
                  <a:close/>
                </a:path>
                <a:path w="90170" h="88900">
                  <a:moveTo>
                    <a:pt x="49644" y="55613"/>
                  </a:moveTo>
                  <a:lnTo>
                    <a:pt x="48374" y="55206"/>
                  </a:lnTo>
                  <a:lnTo>
                    <a:pt x="47104" y="54775"/>
                  </a:lnTo>
                  <a:lnTo>
                    <a:pt x="46456" y="56756"/>
                  </a:lnTo>
                  <a:lnTo>
                    <a:pt x="47726" y="57162"/>
                  </a:lnTo>
                  <a:lnTo>
                    <a:pt x="48996" y="57594"/>
                  </a:lnTo>
                  <a:lnTo>
                    <a:pt x="49644" y="55613"/>
                  </a:lnTo>
                  <a:close/>
                </a:path>
                <a:path w="90170" h="88900">
                  <a:moveTo>
                    <a:pt x="53835" y="57150"/>
                  </a:moveTo>
                  <a:lnTo>
                    <a:pt x="51562" y="57619"/>
                  </a:lnTo>
                  <a:lnTo>
                    <a:pt x="51460" y="58991"/>
                  </a:lnTo>
                  <a:lnTo>
                    <a:pt x="51473" y="60642"/>
                  </a:lnTo>
                  <a:lnTo>
                    <a:pt x="53746" y="60159"/>
                  </a:lnTo>
                  <a:lnTo>
                    <a:pt x="53835" y="58788"/>
                  </a:lnTo>
                  <a:lnTo>
                    <a:pt x="53835" y="57150"/>
                  </a:lnTo>
                  <a:close/>
                </a:path>
                <a:path w="90170" h="88900">
                  <a:moveTo>
                    <a:pt x="54241" y="49796"/>
                  </a:moveTo>
                  <a:lnTo>
                    <a:pt x="52133" y="47713"/>
                  </a:lnTo>
                  <a:lnTo>
                    <a:pt x="51130" y="49136"/>
                  </a:lnTo>
                  <a:lnTo>
                    <a:pt x="50482" y="50076"/>
                  </a:lnTo>
                  <a:lnTo>
                    <a:pt x="51701" y="51155"/>
                  </a:lnTo>
                  <a:lnTo>
                    <a:pt x="52641" y="50685"/>
                  </a:lnTo>
                  <a:lnTo>
                    <a:pt x="54241" y="49796"/>
                  </a:lnTo>
                  <a:close/>
                </a:path>
                <a:path w="90170" h="88900">
                  <a:moveTo>
                    <a:pt x="55473" y="61518"/>
                  </a:moveTo>
                  <a:lnTo>
                    <a:pt x="54190" y="61112"/>
                  </a:lnTo>
                  <a:lnTo>
                    <a:pt x="52920" y="60680"/>
                  </a:lnTo>
                  <a:lnTo>
                    <a:pt x="52273" y="62649"/>
                  </a:lnTo>
                  <a:lnTo>
                    <a:pt x="53543" y="63080"/>
                  </a:lnTo>
                  <a:lnTo>
                    <a:pt x="54813" y="63487"/>
                  </a:lnTo>
                  <a:lnTo>
                    <a:pt x="55473" y="61518"/>
                  </a:lnTo>
                  <a:close/>
                </a:path>
                <a:path w="90170" h="88900">
                  <a:moveTo>
                    <a:pt x="56248" y="10706"/>
                  </a:moveTo>
                  <a:lnTo>
                    <a:pt x="55435" y="10439"/>
                  </a:lnTo>
                  <a:lnTo>
                    <a:pt x="54635" y="10160"/>
                  </a:lnTo>
                  <a:lnTo>
                    <a:pt x="54203" y="11430"/>
                  </a:lnTo>
                  <a:lnTo>
                    <a:pt x="55029" y="11696"/>
                  </a:lnTo>
                  <a:lnTo>
                    <a:pt x="55841" y="11963"/>
                  </a:lnTo>
                  <a:lnTo>
                    <a:pt x="56248" y="10706"/>
                  </a:lnTo>
                  <a:close/>
                </a:path>
                <a:path w="90170" h="88900">
                  <a:moveTo>
                    <a:pt x="57035" y="77368"/>
                  </a:moveTo>
                  <a:lnTo>
                    <a:pt x="56934" y="76415"/>
                  </a:lnTo>
                  <a:lnTo>
                    <a:pt x="56896" y="75552"/>
                  </a:lnTo>
                  <a:lnTo>
                    <a:pt x="55333" y="75514"/>
                  </a:lnTo>
                  <a:lnTo>
                    <a:pt x="55435" y="76454"/>
                  </a:lnTo>
                  <a:lnTo>
                    <a:pt x="55473" y="77330"/>
                  </a:lnTo>
                  <a:lnTo>
                    <a:pt x="57035" y="77368"/>
                  </a:lnTo>
                  <a:close/>
                </a:path>
                <a:path w="90170" h="88900">
                  <a:moveTo>
                    <a:pt x="57518" y="63347"/>
                  </a:moveTo>
                  <a:lnTo>
                    <a:pt x="55803" y="62712"/>
                  </a:lnTo>
                  <a:lnTo>
                    <a:pt x="55156" y="63766"/>
                  </a:lnTo>
                  <a:lnTo>
                    <a:pt x="53809" y="65316"/>
                  </a:lnTo>
                  <a:lnTo>
                    <a:pt x="56591" y="66382"/>
                  </a:lnTo>
                  <a:lnTo>
                    <a:pt x="57124" y="64566"/>
                  </a:lnTo>
                  <a:lnTo>
                    <a:pt x="57518" y="63347"/>
                  </a:lnTo>
                  <a:close/>
                </a:path>
                <a:path w="90170" h="88900">
                  <a:moveTo>
                    <a:pt x="60896" y="79679"/>
                  </a:moveTo>
                  <a:lnTo>
                    <a:pt x="60083" y="79413"/>
                  </a:lnTo>
                  <a:lnTo>
                    <a:pt x="59270" y="79133"/>
                  </a:lnTo>
                  <a:lnTo>
                    <a:pt x="58851" y="80403"/>
                  </a:lnTo>
                  <a:lnTo>
                    <a:pt x="60477" y="80949"/>
                  </a:lnTo>
                  <a:lnTo>
                    <a:pt x="60896" y="79679"/>
                  </a:lnTo>
                  <a:close/>
                </a:path>
                <a:path w="90170" h="88900">
                  <a:moveTo>
                    <a:pt x="61925" y="64884"/>
                  </a:moveTo>
                  <a:lnTo>
                    <a:pt x="60363" y="64757"/>
                  </a:lnTo>
                  <a:lnTo>
                    <a:pt x="58801" y="64312"/>
                  </a:lnTo>
                  <a:lnTo>
                    <a:pt x="58496" y="66700"/>
                  </a:lnTo>
                  <a:lnTo>
                    <a:pt x="60058" y="66840"/>
                  </a:lnTo>
                  <a:lnTo>
                    <a:pt x="61620" y="67271"/>
                  </a:lnTo>
                  <a:lnTo>
                    <a:pt x="61925" y="64884"/>
                  </a:lnTo>
                  <a:close/>
                </a:path>
                <a:path w="90170" h="88900">
                  <a:moveTo>
                    <a:pt x="63715" y="7772"/>
                  </a:moveTo>
                  <a:lnTo>
                    <a:pt x="62738" y="7658"/>
                  </a:lnTo>
                  <a:lnTo>
                    <a:pt x="61785" y="7378"/>
                  </a:lnTo>
                  <a:lnTo>
                    <a:pt x="61531" y="8877"/>
                  </a:lnTo>
                  <a:lnTo>
                    <a:pt x="62496" y="8991"/>
                  </a:lnTo>
                  <a:lnTo>
                    <a:pt x="63449" y="9271"/>
                  </a:lnTo>
                  <a:lnTo>
                    <a:pt x="63715" y="7772"/>
                  </a:lnTo>
                  <a:close/>
                </a:path>
                <a:path w="90170" h="88900">
                  <a:moveTo>
                    <a:pt x="64363" y="406"/>
                  </a:moveTo>
                  <a:lnTo>
                    <a:pt x="63385" y="279"/>
                  </a:lnTo>
                  <a:lnTo>
                    <a:pt x="62433" y="0"/>
                  </a:lnTo>
                  <a:lnTo>
                    <a:pt x="62179" y="1498"/>
                  </a:lnTo>
                  <a:lnTo>
                    <a:pt x="63157" y="1612"/>
                  </a:lnTo>
                  <a:lnTo>
                    <a:pt x="64096" y="1905"/>
                  </a:lnTo>
                  <a:lnTo>
                    <a:pt x="64363" y="406"/>
                  </a:lnTo>
                  <a:close/>
                </a:path>
                <a:path w="90170" h="88900">
                  <a:moveTo>
                    <a:pt x="64452" y="53746"/>
                  </a:moveTo>
                  <a:lnTo>
                    <a:pt x="62979" y="53238"/>
                  </a:lnTo>
                  <a:lnTo>
                    <a:pt x="61823" y="52832"/>
                  </a:lnTo>
                  <a:lnTo>
                    <a:pt x="61366" y="53848"/>
                  </a:lnTo>
                  <a:lnTo>
                    <a:pt x="56349" y="51536"/>
                  </a:lnTo>
                  <a:lnTo>
                    <a:pt x="58140" y="55219"/>
                  </a:lnTo>
                  <a:lnTo>
                    <a:pt x="57340" y="55092"/>
                  </a:lnTo>
                  <a:lnTo>
                    <a:pt x="56667" y="56007"/>
                  </a:lnTo>
                  <a:lnTo>
                    <a:pt x="57061" y="56743"/>
                  </a:lnTo>
                  <a:lnTo>
                    <a:pt x="57759" y="58127"/>
                  </a:lnTo>
                  <a:lnTo>
                    <a:pt x="60020" y="56921"/>
                  </a:lnTo>
                  <a:lnTo>
                    <a:pt x="58940" y="55626"/>
                  </a:lnTo>
                  <a:lnTo>
                    <a:pt x="61264" y="54813"/>
                  </a:lnTo>
                  <a:lnTo>
                    <a:pt x="63347" y="56146"/>
                  </a:lnTo>
                  <a:lnTo>
                    <a:pt x="64452" y="53746"/>
                  </a:lnTo>
                  <a:close/>
                </a:path>
                <a:path w="90170" h="88900">
                  <a:moveTo>
                    <a:pt x="66484" y="70980"/>
                  </a:moveTo>
                  <a:lnTo>
                    <a:pt x="65214" y="70561"/>
                  </a:lnTo>
                  <a:lnTo>
                    <a:pt x="63944" y="70129"/>
                  </a:lnTo>
                  <a:lnTo>
                    <a:pt x="63284" y="72097"/>
                  </a:lnTo>
                  <a:lnTo>
                    <a:pt x="65824" y="72961"/>
                  </a:lnTo>
                  <a:lnTo>
                    <a:pt x="66484" y="70980"/>
                  </a:lnTo>
                  <a:close/>
                </a:path>
                <a:path w="90170" h="88900">
                  <a:moveTo>
                    <a:pt x="67792" y="46253"/>
                  </a:moveTo>
                  <a:lnTo>
                    <a:pt x="66967" y="45999"/>
                  </a:lnTo>
                  <a:lnTo>
                    <a:pt x="66167" y="45720"/>
                  </a:lnTo>
                  <a:lnTo>
                    <a:pt x="65735" y="46977"/>
                  </a:lnTo>
                  <a:lnTo>
                    <a:pt x="66560" y="47256"/>
                  </a:lnTo>
                  <a:lnTo>
                    <a:pt x="67373" y="47536"/>
                  </a:lnTo>
                  <a:lnTo>
                    <a:pt x="67792" y="46253"/>
                  </a:lnTo>
                  <a:close/>
                </a:path>
                <a:path w="90170" h="88900">
                  <a:moveTo>
                    <a:pt x="68491" y="10096"/>
                  </a:moveTo>
                  <a:lnTo>
                    <a:pt x="67767" y="8648"/>
                  </a:lnTo>
                  <a:lnTo>
                    <a:pt x="66954" y="9067"/>
                  </a:lnTo>
                  <a:lnTo>
                    <a:pt x="66141" y="9461"/>
                  </a:lnTo>
                  <a:lnTo>
                    <a:pt x="66878" y="10909"/>
                  </a:lnTo>
                  <a:lnTo>
                    <a:pt x="67678" y="10490"/>
                  </a:lnTo>
                  <a:lnTo>
                    <a:pt x="68491" y="10096"/>
                  </a:lnTo>
                  <a:close/>
                </a:path>
                <a:path w="90170" h="88900">
                  <a:moveTo>
                    <a:pt x="68795" y="81724"/>
                  </a:moveTo>
                  <a:lnTo>
                    <a:pt x="67983" y="81445"/>
                  </a:lnTo>
                  <a:lnTo>
                    <a:pt x="67170" y="81178"/>
                  </a:lnTo>
                  <a:lnTo>
                    <a:pt x="66751" y="82435"/>
                  </a:lnTo>
                  <a:lnTo>
                    <a:pt x="67564" y="82702"/>
                  </a:lnTo>
                  <a:lnTo>
                    <a:pt x="68376" y="82981"/>
                  </a:lnTo>
                  <a:lnTo>
                    <a:pt x="68795" y="81724"/>
                  </a:lnTo>
                  <a:close/>
                </a:path>
                <a:path w="90170" h="88900">
                  <a:moveTo>
                    <a:pt x="68948" y="76174"/>
                  </a:moveTo>
                  <a:lnTo>
                    <a:pt x="67970" y="76060"/>
                  </a:lnTo>
                  <a:lnTo>
                    <a:pt x="67017" y="75768"/>
                  </a:lnTo>
                  <a:lnTo>
                    <a:pt x="66763" y="77266"/>
                  </a:lnTo>
                  <a:lnTo>
                    <a:pt x="67729" y="77381"/>
                  </a:lnTo>
                  <a:lnTo>
                    <a:pt x="68681" y="77647"/>
                  </a:lnTo>
                  <a:lnTo>
                    <a:pt x="68948" y="76174"/>
                  </a:lnTo>
                  <a:close/>
                </a:path>
                <a:path w="90170" h="88900">
                  <a:moveTo>
                    <a:pt x="69583" y="49555"/>
                  </a:moveTo>
                  <a:lnTo>
                    <a:pt x="68059" y="50165"/>
                  </a:lnTo>
                  <a:lnTo>
                    <a:pt x="66992" y="48691"/>
                  </a:lnTo>
                  <a:lnTo>
                    <a:pt x="65151" y="51066"/>
                  </a:lnTo>
                  <a:lnTo>
                    <a:pt x="66865" y="51739"/>
                  </a:lnTo>
                  <a:lnTo>
                    <a:pt x="67348" y="51892"/>
                  </a:lnTo>
                  <a:lnTo>
                    <a:pt x="67754" y="51714"/>
                  </a:lnTo>
                  <a:lnTo>
                    <a:pt x="67983" y="51371"/>
                  </a:lnTo>
                  <a:lnTo>
                    <a:pt x="69354" y="52590"/>
                  </a:lnTo>
                  <a:lnTo>
                    <a:pt x="69583" y="49555"/>
                  </a:lnTo>
                  <a:close/>
                </a:path>
                <a:path w="90170" h="88900">
                  <a:moveTo>
                    <a:pt x="71170" y="26631"/>
                  </a:moveTo>
                  <a:lnTo>
                    <a:pt x="70294" y="26339"/>
                  </a:lnTo>
                  <a:lnTo>
                    <a:pt x="69430" y="26047"/>
                  </a:lnTo>
                  <a:lnTo>
                    <a:pt x="68884" y="27660"/>
                  </a:lnTo>
                  <a:lnTo>
                    <a:pt x="69761" y="27965"/>
                  </a:lnTo>
                  <a:lnTo>
                    <a:pt x="70624" y="28257"/>
                  </a:lnTo>
                  <a:lnTo>
                    <a:pt x="71170" y="26631"/>
                  </a:lnTo>
                  <a:close/>
                </a:path>
                <a:path w="90170" h="88900">
                  <a:moveTo>
                    <a:pt x="71272" y="73139"/>
                  </a:moveTo>
                  <a:lnTo>
                    <a:pt x="70421" y="72872"/>
                  </a:lnTo>
                  <a:lnTo>
                    <a:pt x="69570" y="72580"/>
                  </a:lnTo>
                  <a:lnTo>
                    <a:pt x="69088" y="74041"/>
                  </a:lnTo>
                  <a:lnTo>
                    <a:pt x="69938" y="74320"/>
                  </a:lnTo>
                  <a:lnTo>
                    <a:pt x="70789" y="74599"/>
                  </a:lnTo>
                  <a:lnTo>
                    <a:pt x="71272" y="73139"/>
                  </a:lnTo>
                  <a:close/>
                </a:path>
                <a:path w="90170" h="88900">
                  <a:moveTo>
                    <a:pt x="71462" y="59842"/>
                  </a:moveTo>
                  <a:lnTo>
                    <a:pt x="70650" y="59575"/>
                  </a:lnTo>
                  <a:lnTo>
                    <a:pt x="69837" y="59296"/>
                  </a:lnTo>
                  <a:lnTo>
                    <a:pt x="69405" y="60566"/>
                  </a:lnTo>
                  <a:lnTo>
                    <a:pt x="70231" y="60820"/>
                  </a:lnTo>
                  <a:lnTo>
                    <a:pt x="71043" y="61099"/>
                  </a:lnTo>
                  <a:lnTo>
                    <a:pt x="71462" y="59842"/>
                  </a:lnTo>
                  <a:close/>
                </a:path>
                <a:path w="90170" h="88900">
                  <a:moveTo>
                    <a:pt x="72021" y="31076"/>
                  </a:moveTo>
                  <a:lnTo>
                    <a:pt x="71208" y="30822"/>
                  </a:lnTo>
                  <a:lnTo>
                    <a:pt x="70396" y="30543"/>
                  </a:lnTo>
                  <a:lnTo>
                    <a:pt x="69977" y="31813"/>
                  </a:lnTo>
                  <a:lnTo>
                    <a:pt x="70789" y="32092"/>
                  </a:lnTo>
                  <a:lnTo>
                    <a:pt x="71602" y="32346"/>
                  </a:lnTo>
                  <a:lnTo>
                    <a:pt x="72021" y="31076"/>
                  </a:lnTo>
                  <a:close/>
                </a:path>
                <a:path w="90170" h="88900">
                  <a:moveTo>
                    <a:pt x="72186" y="65481"/>
                  </a:moveTo>
                  <a:lnTo>
                    <a:pt x="71361" y="65201"/>
                  </a:lnTo>
                  <a:lnTo>
                    <a:pt x="70548" y="64935"/>
                  </a:lnTo>
                  <a:lnTo>
                    <a:pt x="70142" y="66192"/>
                  </a:lnTo>
                  <a:lnTo>
                    <a:pt x="70954" y="66471"/>
                  </a:lnTo>
                  <a:lnTo>
                    <a:pt x="71767" y="66725"/>
                  </a:lnTo>
                  <a:lnTo>
                    <a:pt x="72186" y="65481"/>
                  </a:lnTo>
                  <a:close/>
                </a:path>
                <a:path w="90170" h="88900">
                  <a:moveTo>
                    <a:pt x="74853" y="26733"/>
                  </a:moveTo>
                  <a:lnTo>
                    <a:pt x="73507" y="26060"/>
                  </a:lnTo>
                  <a:lnTo>
                    <a:pt x="73164" y="27000"/>
                  </a:lnTo>
                  <a:lnTo>
                    <a:pt x="72682" y="27851"/>
                  </a:lnTo>
                  <a:lnTo>
                    <a:pt x="74028" y="28536"/>
                  </a:lnTo>
                  <a:lnTo>
                    <a:pt x="74371" y="27584"/>
                  </a:lnTo>
                  <a:lnTo>
                    <a:pt x="74853" y="26733"/>
                  </a:lnTo>
                  <a:close/>
                </a:path>
                <a:path w="90170" h="88900">
                  <a:moveTo>
                    <a:pt x="75311" y="11239"/>
                  </a:moveTo>
                  <a:lnTo>
                    <a:pt x="74345" y="11112"/>
                  </a:lnTo>
                  <a:lnTo>
                    <a:pt x="73393" y="10845"/>
                  </a:lnTo>
                  <a:lnTo>
                    <a:pt x="73139" y="12331"/>
                  </a:lnTo>
                  <a:lnTo>
                    <a:pt x="74104" y="12446"/>
                  </a:lnTo>
                  <a:lnTo>
                    <a:pt x="75057" y="12725"/>
                  </a:lnTo>
                  <a:lnTo>
                    <a:pt x="75311" y="11239"/>
                  </a:lnTo>
                  <a:close/>
                </a:path>
                <a:path w="90170" h="88900">
                  <a:moveTo>
                    <a:pt x="76949" y="47472"/>
                  </a:moveTo>
                  <a:lnTo>
                    <a:pt x="76136" y="47218"/>
                  </a:lnTo>
                  <a:lnTo>
                    <a:pt x="75323" y="46951"/>
                  </a:lnTo>
                  <a:lnTo>
                    <a:pt x="74904" y="48209"/>
                  </a:lnTo>
                  <a:lnTo>
                    <a:pt x="75717" y="48475"/>
                  </a:lnTo>
                  <a:lnTo>
                    <a:pt x="76530" y="48755"/>
                  </a:lnTo>
                  <a:lnTo>
                    <a:pt x="76949" y="47472"/>
                  </a:lnTo>
                  <a:close/>
                </a:path>
                <a:path w="90170" h="88900">
                  <a:moveTo>
                    <a:pt x="77343" y="79946"/>
                  </a:moveTo>
                  <a:lnTo>
                    <a:pt x="76530" y="79679"/>
                  </a:lnTo>
                  <a:lnTo>
                    <a:pt x="75717" y="79413"/>
                  </a:lnTo>
                  <a:lnTo>
                    <a:pt x="75298" y="80670"/>
                  </a:lnTo>
                  <a:lnTo>
                    <a:pt x="76936" y="81216"/>
                  </a:lnTo>
                  <a:lnTo>
                    <a:pt x="77343" y="79946"/>
                  </a:lnTo>
                  <a:close/>
                </a:path>
                <a:path w="90170" h="88900">
                  <a:moveTo>
                    <a:pt x="77889" y="16230"/>
                  </a:moveTo>
                  <a:lnTo>
                    <a:pt x="77851" y="14986"/>
                  </a:lnTo>
                  <a:lnTo>
                    <a:pt x="76962" y="15036"/>
                  </a:lnTo>
                  <a:lnTo>
                    <a:pt x="75819" y="15036"/>
                  </a:lnTo>
                  <a:lnTo>
                    <a:pt x="75907" y="16852"/>
                  </a:lnTo>
                  <a:lnTo>
                    <a:pt x="77076" y="16408"/>
                  </a:lnTo>
                  <a:lnTo>
                    <a:pt x="77889" y="16230"/>
                  </a:lnTo>
                  <a:close/>
                </a:path>
                <a:path w="90170" h="88900">
                  <a:moveTo>
                    <a:pt x="80632" y="32600"/>
                  </a:moveTo>
                  <a:lnTo>
                    <a:pt x="79692" y="32258"/>
                  </a:lnTo>
                  <a:lnTo>
                    <a:pt x="78854" y="31762"/>
                  </a:lnTo>
                  <a:lnTo>
                    <a:pt x="78168" y="33134"/>
                  </a:lnTo>
                  <a:lnTo>
                    <a:pt x="79095" y="33464"/>
                  </a:lnTo>
                  <a:lnTo>
                    <a:pt x="79946" y="33934"/>
                  </a:lnTo>
                  <a:lnTo>
                    <a:pt x="80632" y="32600"/>
                  </a:lnTo>
                  <a:close/>
                </a:path>
                <a:path w="90170" h="88900">
                  <a:moveTo>
                    <a:pt x="80683" y="76390"/>
                  </a:moveTo>
                  <a:lnTo>
                    <a:pt x="80416" y="74574"/>
                  </a:lnTo>
                  <a:lnTo>
                    <a:pt x="79362" y="75057"/>
                  </a:lnTo>
                  <a:lnTo>
                    <a:pt x="78727" y="75361"/>
                  </a:lnTo>
                  <a:lnTo>
                    <a:pt x="78841" y="76581"/>
                  </a:lnTo>
                  <a:lnTo>
                    <a:pt x="79654" y="76479"/>
                  </a:lnTo>
                  <a:lnTo>
                    <a:pt x="80683" y="76390"/>
                  </a:lnTo>
                  <a:close/>
                </a:path>
                <a:path w="90170" h="88900">
                  <a:moveTo>
                    <a:pt x="80899" y="64757"/>
                  </a:moveTo>
                  <a:lnTo>
                    <a:pt x="79921" y="64643"/>
                  </a:lnTo>
                  <a:lnTo>
                    <a:pt x="78968" y="64363"/>
                  </a:lnTo>
                  <a:lnTo>
                    <a:pt x="78714" y="65849"/>
                  </a:lnTo>
                  <a:lnTo>
                    <a:pt x="79679" y="65963"/>
                  </a:lnTo>
                  <a:lnTo>
                    <a:pt x="80632" y="66255"/>
                  </a:lnTo>
                  <a:lnTo>
                    <a:pt x="80899" y="64757"/>
                  </a:lnTo>
                  <a:close/>
                </a:path>
                <a:path w="90170" h="88900">
                  <a:moveTo>
                    <a:pt x="83731" y="67919"/>
                  </a:moveTo>
                  <a:lnTo>
                    <a:pt x="82918" y="67640"/>
                  </a:lnTo>
                  <a:lnTo>
                    <a:pt x="82092" y="67373"/>
                  </a:lnTo>
                  <a:lnTo>
                    <a:pt x="81686" y="68643"/>
                  </a:lnTo>
                  <a:lnTo>
                    <a:pt x="82499" y="68910"/>
                  </a:lnTo>
                  <a:lnTo>
                    <a:pt x="83312" y="69164"/>
                  </a:lnTo>
                  <a:lnTo>
                    <a:pt x="83731" y="67919"/>
                  </a:lnTo>
                  <a:close/>
                </a:path>
                <a:path w="90170" h="88900">
                  <a:moveTo>
                    <a:pt x="85204" y="63258"/>
                  </a:moveTo>
                  <a:lnTo>
                    <a:pt x="84264" y="63347"/>
                  </a:lnTo>
                  <a:lnTo>
                    <a:pt x="83400" y="63398"/>
                  </a:lnTo>
                  <a:lnTo>
                    <a:pt x="83362" y="64960"/>
                  </a:lnTo>
                  <a:lnTo>
                    <a:pt x="84302" y="64858"/>
                  </a:lnTo>
                  <a:lnTo>
                    <a:pt x="85178" y="64820"/>
                  </a:lnTo>
                  <a:lnTo>
                    <a:pt x="85204" y="63258"/>
                  </a:lnTo>
                  <a:close/>
                </a:path>
                <a:path w="90170" h="88900">
                  <a:moveTo>
                    <a:pt x="88265" y="65633"/>
                  </a:moveTo>
                  <a:lnTo>
                    <a:pt x="87452" y="65366"/>
                  </a:lnTo>
                  <a:lnTo>
                    <a:pt x="86639" y="65087"/>
                  </a:lnTo>
                  <a:lnTo>
                    <a:pt x="86220" y="66357"/>
                  </a:lnTo>
                  <a:lnTo>
                    <a:pt x="87033" y="66636"/>
                  </a:lnTo>
                  <a:lnTo>
                    <a:pt x="87845" y="66890"/>
                  </a:lnTo>
                  <a:lnTo>
                    <a:pt x="88265" y="65633"/>
                  </a:lnTo>
                  <a:close/>
                </a:path>
                <a:path w="90170" h="88900">
                  <a:moveTo>
                    <a:pt x="90093" y="48933"/>
                  </a:moveTo>
                  <a:lnTo>
                    <a:pt x="88468" y="49479"/>
                  </a:lnTo>
                  <a:lnTo>
                    <a:pt x="87884" y="49758"/>
                  </a:lnTo>
                  <a:lnTo>
                    <a:pt x="88150" y="50444"/>
                  </a:lnTo>
                  <a:lnTo>
                    <a:pt x="88404" y="50863"/>
                  </a:lnTo>
                  <a:lnTo>
                    <a:pt x="89839" y="52387"/>
                  </a:lnTo>
                  <a:lnTo>
                    <a:pt x="90093" y="48933"/>
                  </a:lnTo>
                  <a:close/>
                </a:path>
              </a:pathLst>
            </a:custGeom>
            <a:solidFill>
              <a:srgbClr val="F25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0031984" y="7674304"/>
              <a:ext cx="118110" cy="96520"/>
            </a:xfrm>
            <a:custGeom>
              <a:avLst/>
              <a:gdLst/>
              <a:ahLst/>
              <a:cxnLst/>
              <a:rect l="l" t="t" r="r" b="b"/>
              <a:pathLst>
                <a:path w="118109" h="96520">
                  <a:moveTo>
                    <a:pt x="1447" y="85496"/>
                  </a:moveTo>
                  <a:lnTo>
                    <a:pt x="1181" y="84886"/>
                  </a:lnTo>
                  <a:lnTo>
                    <a:pt x="927" y="84404"/>
                  </a:lnTo>
                  <a:lnTo>
                    <a:pt x="0" y="84582"/>
                  </a:lnTo>
                  <a:lnTo>
                    <a:pt x="266" y="85204"/>
                  </a:lnTo>
                  <a:lnTo>
                    <a:pt x="508" y="85686"/>
                  </a:lnTo>
                  <a:lnTo>
                    <a:pt x="1447" y="85496"/>
                  </a:lnTo>
                  <a:close/>
                </a:path>
                <a:path w="118109" h="96520">
                  <a:moveTo>
                    <a:pt x="17310" y="83896"/>
                  </a:moveTo>
                  <a:lnTo>
                    <a:pt x="16789" y="83743"/>
                  </a:lnTo>
                  <a:lnTo>
                    <a:pt x="16294" y="83566"/>
                  </a:lnTo>
                  <a:lnTo>
                    <a:pt x="16027" y="84366"/>
                  </a:lnTo>
                  <a:lnTo>
                    <a:pt x="16535" y="84518"/>
                  </a:lnTo>
                  <a:lnTo>
                    <a:pt x="17043" y="84696"/>
                  </a:lnTo>
                  <a:lnTo>
                    <a:pt x="17310" y="83896"/>
                  </a:lnTo>
                  <a:close/>
                </a:path>
                <a:path w="118109" h="96520">
                  <a:moveTo>
                    <a:pt x="21551" y="88734"/>
                  </a:moveTo>
                  <a:lnTo>
                    <a:pt x="20421" y="88341"/>
                  </a:lnTo>
                  <a:lnTo>
                    <a:pt x="20040" y="89484"/>
                  </a:lnTo>
                  <a:lnTo>
                    <a:pt x="20612" y="89687"/>
                  </a:lnTo>
                  <a:lnTo>
                    <a:pt x="21170" y="89877"/>
                  </a:lnTo>
                  <a:lnTo>
                    <a:pt x="21551" y="88734"/>
                  </a:lnTo>
                  <a:close/>
                </a:path>
                <a:path w="118109" h="96520">
                  <a:moveTo>
                    <a:pt x="27368" y="49949"/>
                  </a:moveTo>
                  <a:lnTo>
                    <a:pt x="25247" y="49364"/>
                  </a:lnTo>
                  <a:lnTo>
                    <a:pt x="24930" y="50736"/>
                  </a:lnTo>
                  <a:lnTo>
                    <a:pt x="24498" y="52070"/>
                  </a:lnTo>
                  <a:lnTo>
                    <a:pt x="26606" y="52641"/>
                  </a:lnTo>
                  <a:lnTo>
                    <a:pt x="26936" y="51295"/>
                  </a:lnTo>
                  <a:lnTo>
                    <a:pt x="27368" y="49949"/>
                  </a:lnTo>
                  <a:close/>
                </a:path>
                <a:path w="118109" h="96520">
                  <a:moveTo>
                    <a:pt x="28117" y="33629"/>
                  </a:moveTo>
                  <a:lnTo>
                    <a:pt x="26847" y="33197"/>
                  </a:lnTo>
                  <a:lnTo>
                    <a:pt x="25577" y="32778"/>
                  </a:lnTo>
                  <a:lnTo>
                    <a:pt x="24917" y="34759"/>
                  </a:lnTo>
                  <a:lnTo>
                    <a:pt x="26200" y="35166"/>
                  </a:lnTo>
                  <a:lnTo>
                    <a:pt x="27470" y="35610"/>
                  </a:lnTo>
                  <a:lnTo>
                    <a:pt x="28117" y="33629"/>
                  </a:lnTo>
                  <a:close/>
                </a:path>
                <a:path w="118109" h="96520">
                  <a:moveTo>
                    <a:pt x="29146" y="73685"/>
                  </a:moveTo>
                  <a:lnTo>
                    <a:pt x="28536" y="73609"/>
                  </a:lnTo>
                  <a:lnTo>
                    <a:pt x="27940" y="73431"/>
                  </a:lnTo>
                  <a:lnTo>
                    <a:pt x="27787" y="74371"/>
                  </a:lnTo>
                  <a:lnTo>
                    <a:pt x="28397" y="74447"/>
                  </a:lnTo>
                  <a:lnTo>
                    <a:pt x="28994" y="74625"/>
                  </a:lnTo>
                  <a:lnTo>
                    <a:pt x="29146" y="73685"/>
                  </a:lnTo>
                  <a:close/>
                </a:path>
                <a:path w="118109" h="96520">
                  <a:moveTo>
                    <a:pt x="30556" y="17729"/>
                  </a:moveTo>
                  <a:lnTo>
                    <a:pt x="29933" y="17665"/>
                  </a:lnTo>
                  <a:lnTo>
                    <a:pt x="29337" y="17487"/>
                  </a:lnTo>
                  <a:lnTo>
                    <a:pt x="29184" y="18415"/>
                  </a:lnTo>
                  <a:lnTo>
                    <a:pt x="29794" y="18503"/>
                  </a:lnTo>
                  <a:lnTo>
                    <a:pt x="30403" y="18656"/>
                  </a:lnTo>
                  <a:lnTo>
                    <a:pt x="30556" y="17729"/>
                  </a:lnTo>
                  <a:close/>
                </a:path>
                <a:path w="118109" h="96520">
                  <a:moveTo>
                    <a:pt x="33870" y="79908"/>
                  </a:moveTo>
                  <a:lnTo>
                    <a:pt x="33248" y="79832"/>
                  </a:lnTo>
                  <a:lnTo>
                    <a:pt x="32651" y="79654"/>
                  </a:lnTo>
                  <a:lnTo>
                    <a:pt x="32499" y="80581"/>
                  </a:lnTo>
                  <a:lnTo>
                    <a:pt x="33108" y="80670"/>
                  </a:lnTo>
                  <a:lnTo>
                    <a:pt x="33705" y="80835"/>
                  </a:lnTo>
                  <a:lnTo>
                    <a:pt x="33870" y="79908"/>
                  </a:lnTo>
                  <a:close/>
                </a:path>
                <a:path w="118109" h="96520">
                  <a:moveTo>
                    <a:pt x="34493" y="22783"/>
                  </a:moveTo>
                  <a:lnTo>
                    <a:pt x="32931" y="22656"/>
                  </a:lnTo>
                  <a:lnTo>
                    <a:pt x="31381" y="22212"/>
                  </a:lnTo>
                  <a:lnTo>
                    <a:pt x="31076" y="24599"/>
                  </a:lnTo>
                  <a:lnTo>
                    <a:pt x="32639" y="24739"/>
                  </a:lnTo>
                  <a:lnTo>
                    <a:pt x="34201" y="25171"/>
                  </a:lnTo>
                  <a:lnTo>
                    <a:pt x="34493" y="22783"/>
                  </a:lnTo>
                  <a:close/>
                </a:path>
                <a:path w="118109" h="96520">
                  <a:moveTo>
                    <a:pt x="35864" y="11518"/>
                  </a:moveTo>
                  <a:lnTo>
                    <a:pt x="35356" y="11328"/>
                  </a:lnTo>
                  <a:lnTo>
                    <a:pt x="34848" y="11176"/>
                  </a:lnTo>
                  <a:lnTo>
                    <a:pt x="34582" y="11976"/>
                  </a:lnTo>
                  <a:lnTo>
                    <a:pt x="35090" y="12128"/>
                  </a:lnTo>
                  <a:lnTo>
                    <a:pt x="35598" y="12306"/>
                  </a:lnTo>
                  <a:lnTo>
                    <a:pt x="35864" y="11518"/>
                  </a:lnTo>
                  <a:close/>
                </a:path>
                <a:path w="118109" h="96520">
                  <a:moveTo>
                    <a:pt x="36004" y="39497"/>
                  </a:moveTo>
                  <a:lnTo>
                    <a:pt x="33896" y="37414"/>
                  </a:lnTo>
                  <a:lnTo>
                    <a:pt x="32905" y="38823"/>
                  </a:lnTo>
                  <a:lnTo>
                    <a:pt x="32258" y="39763"/>
                  </a:lnTo>
                  <a:lnTo>
                    <a:pt x="33464" y="40868"/>
                  </a:lnTo>
                  <a:lnTo>
                    <a:pt x="34404" y="40398"/>
                  </a:lnTo>
                  <a:lnTo>
                    <a:pt x="36004" y="39497"/>
                  </a:lnTo>
                  <a:close/>
                </a:path>
                <a:path w="118109" h="96520">
                  <a:moveTo>
                    <a:pt x="39585" y="85585"/>
                  </a:moveTo>
                  <a:lnTo>
                    <a:pt x="38989" y="85636"/>
                  </a:lnTo>
                  <a:lnTo>
                    <a:pt x="38455" y="85674"/>
                  </a:lnTo>
                  <a:lnTo>
                    <a:pt x="38430" y="86652"/>
                  </a:lnTo>
                  <a:lnTo>
                    <a:pt x="39014" y="86588"/>
                  </a:lnTo>
                  <a:lnTo>
                    <a:pt x="39560" y="86550"/>
                  </a:lnTo>
                  <a:lnTo>
                    <a:pt x="39585" y="85585"/>
                  </a:lnTo>
                  <a:close/>
                </a:path>
                <a:path w="118109" h="96520">
                  <a:moveTo>
                    <a:pt x="41694" y="10883"/>
                  </a:moveTo>
                  <a:lnTo>
                    <a:pt x="39598" y="9702"/>
                  </a:lnTo>
                  <a:lnTo>
                    <a:pt x="39027" y="11201"/>
                  </a:lnTo>
                  <a:lnTo>
                    <a:pt x="38201" y="12547"/>
                  </a:lnTo>
                  <a:lnTo>
                    <a:pt x="40297" y="13728"/>
                  </a:lnTo>
                  <a:lnTo>
                    <a:pt x="40881" y="12217"/>
                  </a:lnTo>
                  <a:lnTo>
                    <a:pt x="41694" y="10883"/>
                  </a:lnTo>
                  <a:close/>
                </a:path>
                <a:path w="118109" h="96520">
                  <a:moveTo>
                    <a:pt x="46202" y="14732"/>
                  </a:moveTo>
                  <a:lnTo>
                    <a:pt x="44094" y="12649"/>
                  </a:lnTo>
                  <a:lnTo>
                    <a:pt x="43103" y="14058"/>
                  </a:lnTo>
                  <a:lnTo>
                    <a:pt x="42456" y="14998"/>
                  </a:lnTo>
                  <a:lnTo>
                    <a:pt x="43662" y="16090"/>
                  </a:lnTo>
                  <a:lnTo>
                    <a:pt x="44615" y="15633"/>
                  </a:lnTo>
                  <a:lnTo>
                    <a:pt x="46202" y="14732"/>
                  </a:lnTo>
                  <a:close/>
                </a:path>
                <a:path w="118109" h="96520">
                  <a:moveTo>
                    <a:pt x="49834" y="91465"/>
                  </a:moveTo>
                  <a:lnTo>
                    <a:pt x="49212" y="91389"/>
                  </a:lnTo>
                  <a:lnTo>
                    <a:pt x="48615" y="91211"/>
                  </a:lnTo>
                  <a:lnTo>
                    <a:pt x="48463" y="92151"/>
                  </a:lnTo>
                  <a:lnTo>
                    <a:pt x="49072" y="92214"/>
                  </a:lnTo>
                  <a:lnTo>
                    <a:pt x="49682" y="92405"/>
                  </a:lnTo>
                  <a:lnTo>
                    <a:pt x="49834" y="91465"/>
                  </a:lnTo>
                  <a:close/>
                </a:path>
                <a:path w="118109" h="96520">
                  <a:moveTo>
                    <a:pt x="50190" y="48996"/>
                  </a:moveTo>
                  <a:lnTo>
                    <a:pt x="49047" y="48044"/>
                  </a:lnTo>
                  <a:lnTo>
                    <a:pt x="48069" y="47117"/>
                  </a:lnTo>
                  <a:lnTo>
                    <a:pt x="46329" y="48768"/>
                  </a:lnTo>
                  <a:lnTo>
                    <a:pt x="47459" y="49720"/>
                  </a:lnTo>
                  <a:lnTo>
                    <a:pt x="48437" y="50647"/>
                  </a:lnTo>
                  <a:lnTo>
                    <a:pt x="50190" y="48996"/>
                  </a:lnTo>
                  <a:close/>
                </a:path>
                <a:path w="118109" h="96520">
                  <a:moveTo>
                    <a:pt x="50838" y="56819"/>
                  </a:moveTo>
                  <a:lnTo>
                    <a:pt x="50152" y="55422"/>
                  </a:lnTo>
                  <a:lnTo>
                    <a:pt x="49542" y="54254"/>
                  </a:lnTo>
                  <a:lnTo>
                    <a:pt x="47866" y="55092"/>
                  </a:lnTo>
                  <a:lnTo>
                    <a:pt x="48145" y="56299"/>
                  </a:lnTo>
                  <a:lnTo>
                    <a:pt x="48564" y="57899"/>
                  </a:lnTo>
                  <a:lnTo>
                    <a:pt x="50838" y="56819"/>
                  </a:lnTo>
                  <a:close/>
                </a:path>
                <a:path w="118109" h="96520">
                  <a:moveTo>
                    <a:pt x="52603" y="70078"/>
                  </a:moveTo>
                  <a:lnTo>
                    <a:pt x="51244" y="69646"/>
                  </a:lnTo>
                  <a:lnTo>
                    <a:pt x="49885" y="69176"/>
                  </a:lnTo>
                  <a:lnTo>
                    <a:pt x="49034" y="71742"/>
                  </a:lnTo>
                  <a:lnTo>
                    <a:pt x="50406" y="72161"/>
                  </a:lnTo>
                  <a:lnTo>
                    <a:pt x="51765" y="72644"/>
                  </a:lnTo>
                  <a:lnTo>
                    <a:pt x="52603" y="70078"/>
                  </a:lnTo>
                  <a:close/>
                </a:path>
                <a:path w="118109" h="96520">
                  <a:moveTo>
                    <a:pt x="55803" y="68364"/>
                  </a:moveTo>
                  <a:lnTo>
                    <a:pt x="55778" y="66040"/>
                  </a:lnTo>
                  <a:lnTo>
                    <a:pt x="54356" y="66192"/>
                  </a:lnTo>
                  <a:lnTo>
                    <a:pt x="53009" y="66255"/>
                  </a:lnTo>
                  <a:lnTo>
                    <a:pt x="53035" y="68580"/>
                  </a:lnTo>
                  <a:lnTo>
                    <a:pt x="54457" y="68414"/>
                  </a:lnTo>
                  <a:lnTo>
                    <a:pt x="55803" y="68364"/>
                  </a:lnTo>
                  <a:close/>
                </a:path>
                <a:path w="118109" h="96520">
                  <a:moveTo>
                    <a:pt x="56603" y="50253"/>
                  </a:moveTo>
                  <a:lnTo>
                    <a:pt x="55029" y="49568"/>
                  </a:lnTo>
                  <a:lnTo>
                    <a:pt x="55105" y="49276"/>
                  </a:lnTo>
                  <a:lnTo>
                    <a:pt x="55537" y="47942"/>
                  </a:lnTo>
                  <a:lnTo>
                    <a:pt x="53416" y="47345"/>
                  </a:lnTo>
                  <a:lnTo>
                    <a:pt x="53098" y="48729"/>
                  </a:lnTo>
                  <a:lnTo>
                    <a:pt x="52666" y="50063"/>
                  </a:lnTo>
                  <a:lnTo>
                    <a:pt x="54140" y="50469"/>
                  </a:lnTo>
                  <a:lnTo>
                    <a:pt x="53276" y="51790"/>
                  </a:lnTo>
                  <a:lnTo>
                    <a:pt x="55676" y="52895"/>
                  </a:lnTo>
                  <a:lnTo>
                    <a:pt x="56184" y="51422"/>
                  </a:lnTo>
                  <a:lnTo>
                    <a:pt x="56603" y="50253"/>
                  </a:lnTo>
                  <a:close/>
                </a:path>
                <a:path w="118109" h="96520">
                  <a:moveTo>
                    <a:pt x="60921" y="78219"/>
                  </a:moveTo>
                  <a:lnTo>
                    <a:pt x="60337" y="76987"/>
                  </a:lnTo>
                  <a:lnTo>
                    <a:pt x="59474" y="75488"/>
                  </a:lnTo>
                  <a:lnTo>
                    <a:pt x="57734" y="77228"/>
                  </a:lnTo>
                  <a:lnTo>
                    <a:pt x="58305" y="78460"/>
                  </a:lnTo>
                  <a:lnTo>
                    <a:pt x="59182" y="79959"/>
                  </a:lnTo>
                  <a:lnTo>
                    <a:pt x="60921" y="78219"/>
                  </a:lnTo>
                  <a:close/>
                </a:path>
                <a:path w="118109" h="96520">
                  <a:moveTo>
                    <a:pt x="61747" y="71094"/>
                  </a:moveTo>
                  <a:lnTo>
                    <a:pt x="61112" y="69837"/>
                  </a:lnTo>
                  <a:lnTo>
                    <a:pt x="60502" y="68592"/>
                  </a:lnTo>
                  <a:lnTo>
                    <a:pt x="58381" y="69672"/>
                  </a:lnTo>
                  <a:lnTo>
                    <a:pt x="59016" y="70904"/>
                  </a:lnTo>
                  <a:lnTo>
                    <a:pt x="59626" y="72161"/>
                  </a:lnTo>
                  <a:lnTo>
                    <a:pt x="61747" y="71094"/>
                  </a:lnTo>
                  <a:close/>
                </a:path>
                <a:path w="118109" h="96520">
                  <a:moveTo>
                    <a:pt x="64185" y="42418"/>
                  </a:moveTo>
                  <a:lnTo>
                    <a:pt x="62801" y="41960"/>
                  </a:lnTo>
                  <a:lnTo>
                    <a:pt x="61429" y="41490"/>
                  </a:lnTo>
                  <a:lnTo>
                    <a:pt x="60528" y="44196"/>
                  </a:lnTo>
                  <a:lnTo>
                    <a:pt x="61912" y="44665"/>
                  </a:lnTo>
                  <a:lnTo>
                    <a:pt x="63284" y="45110"/>
                  </a:lnTo>
                  <a:lnTo>
                    <a:pt x="64185" y="42418"/>
                  </a:lnTo>
                  <a:close/>
                </a:path>
                <a:path w="118109" h="96520">
                  <a:moveTo>
                    <a:pt x="65303" y="67525"/>
                  </a:moveTo>
                  <a:lnTo>
                    <a:pt x="64033" y="67119"/>
                  </a:lnTo>
                  <a:lnTo>
                    <a:pt x="62763" y="66687"/>
                  </a:lnTo>
                  <a:lnTo>
                    <a:pt x="62115" y="68668"/>
                  </a:lnTo>
                  <a:lnTo>
                    <a:pt x="63385" y="69100"/>
                  </a:lnTo>
                  <a:lnTo>
                    <a:pt x="64655" y="69507"/>
                  </a:lnTo>
                  <a:lnTo>
                    <a:pt x="65303" y="67525"/>
                  </a:lnTo>
                  <a:close/>
                </a:path>
                <a:path w="118109" h="96520">
                  <a:moveTo>
                    <a:pt x="69672" y="75323"/>
                  </a:moveTo>
                  <a:lnTo>
                    <a:pt x="69075" y="74091"/>
                  </a:lnTo>
                  <a:lnTo>
                    <a:pt x="68287" y="72682"/>
                  </a:lnTo>
                  <a:lnTo>
                    <a:pt x="66497" y="74155"/>
                  </a:lnTo>
                  <a:lnTo>
                    <a:pt x="67094" y="75387"/>
                  </a:lnTo>
                  <a:lnTo>
                    <a:pt x="67881" y="76784"/>
                  </a:lnTo>
                  <a:lnTo>
                    <a:pt x="69672" y="75323"/>
                  </a:lnTo>
                  <a:close/>
                </a:path>
                <a:path w="118109" h="96520">
                  <a:moveTo>
                    <a:pt x="69811" y="52552"/>
                  </a:moveTo>
                  <a:lnTo>
                    <a:pt x="68973" y="50850"/>
                  </a:lnTo>
                  <a:lnTo>
                    <a:pt x="67779" y="51130"/>
                  </a:lnTo>
                  <a:lnTo>
                    <a:pt x="66167" y="51562"/>
                  </a:lnTo>
                  <a:lnTo>
                    <a:pt x="67246" y="53822"/>
                  </a:lnTo>
                  <a:lnTo>
                    <a:pt x="68643" y="53149"/>
                  </a:lnTo>
                  <a:lnTo>
                    <a:pt x="69811" y="52552"/>
                  </a:lnTo>
                  <a:close/>
                </a:path>
                <a:path w="118109" h="96520">
                  <a:moveTo>
                    <a:pt x="70167" y="95427"/>
                  </a:moveTo>
                  <a:lnTo>
                    <a:pt x="69557" y="95351"/>
                  </a:lnTo>
                  <a:lnTo>
                    <a:pt x="68961" y="95173"/>
                  </a:lnTo>
                  <a:lnTo>
                    <a:pt x="68808" y="96100"/>
                  </a:lnTo>
                  <a:lnTo>
                    <a:pt x="69418" y="96177"/>
                  </a:lnTo>
                  <a:lnTo>
                    <a:pt x="70015" y="96354"/>
                  </a:lnTo>
                  <a:lnTo>
                    <a:pt x="70167" y="95427"/>
                  </a:lnTo>
                  <a:close/>
                </a:path>
                <a:path w="118109" h="96520">
                  <a:moveTo>
                    <a:pt x="72263" y="79070"/>
                  </a:moveTo>
                  <a:lnTo>
                    <a:pt x="71970" y="77279"/>
                  </a:lnTo>
                  <a:lnTo>
                    <a:pt x="70764" y="77419"/>
                  </a:lnTo>
                  <a:lnTo>
                    <a:pt x="69151" y="77533"/>
                  </a:lnTo>
                  <a:lnTo>
                    <a:pt x="69672" y="80302"/>
                  </a:lnTo>
                  <a:lnTo>
                    <a:pt x="71247" y="79552"/>
                  </a:lnTo>
                  <a:lnTo>
                    <a:pt x="72263" y="79070"/>
                  </a:lnTo>
                  <a:close/>
                </a:path>
                <a:path w="118109" h="96520">
                  <a:moveTo>
                    <a:pt x="74041" y="95808"/>
                  </a:moveTo>
                  <a:lnTo>
                    <a:pt x="73494" y="94856"/>
                  </a:lnTo>
                  <a:lnTo>
                    <a:pt x="72834" y="95110"/>
                  </a:lnTo>
                  <a:lnTo>
                    <a:pt x="71996" y="95224"/>
                  </a:lnTo>
                  <a:lnTo>
                    <a:pt x="72542" y="96177"/>
                  </a:lnTo>
                  <a:lnTo>
                    <a:pt x="73190" y="95923"/>
                  </a:lnTo>
                  <a:lnTo>
                    <a:pt x="74041" y="95808"/>
                  </a:lnTo>
                  <a:close/>
                </a:path>
                <a:path w="118109" h="96520">
                  <a:moveTo>
                    <a:pt x="76200" y="72605"/>
                  </a:moveTo>
                  <a:lnTo>
                    <a:pt x="75907" y="70802"/>
                  </a:lnTo>
                  <a:lnTo>
                    <a:pt x="74701" y="70942"/>
                  </a:lnTo>
                  <a:lnTo>
                    <a:pt x="73088" y="71056"/>
                  </a:lnTo>
                  <a:lnTo>
                    <a:pt x="73609" y="73812"/>
                  </a:lnTo>
                  <a:lnTo>
                    <a:pt x="75196" y="73088"/>
                  </a:lnTo>
                  <a:lnTo>
                    <a:pt x="76200" y="72605"/>
                  </a:lnTo>
                  <a:close/>
                </a:path>
                <a:path w="118109" h="96520">
                  <a:moveTo>
                    <a:pt x="77304" y="53797"/>
                  </a:moveTo>
                  <a:lnTo>
                    <a:pt x="75196" y="51714"/>
                  </a:lnTo>
                  <a:lnTo>
                    <a:pt x="74193" y="53136"/>
                  </a:lnTo>
                  <a:lnTo>
                    <a:pt x="73545" y="54076"/>
                  </a:lnTo>
                  <a:lnTo>
                    <a:pt x="74764" y="55156"/>
                  </a:lnTo>
                  <a:lnTo>
                    <a:pt x="75704" y="54686"/>
                  </a:lnTo>
                  <a:lnTo>
                    <a:pt x="77304" y="53797"/>
                  </a:lnTo>
                  <a:close/>
                </a:path>
                <a:path w="118109" h="96520">
                  <a:moveTo>
                    <a:pt x="78981" y="94475"/>
                  </a:moveTo>
                  <a:lnTo>
                    <a:pt x="78371" y="94399"/>
                  </a:lnTo>
                  <a:lnTo>
                    <a:pt x="77774" y="94221"/>
                  </a:lnTo>
                  <a:lnTo>
                    <a:pt x="77622" y="95148"/>
                  </a:lnTo>
                  <a:lnTo>
                    <a:pt x="78232" y="95224"/>
                  </a:lnTo>
                  <a:lnTo>
                    <a:pt x="78828" y="95402"/>
                  </a:lnTo>
                  <a:lnTo>
                    <a:pt x="78981" y="94475"/>
                  </a:lnTo>
                  <a:close/>
                </a:path>
                <a:path w="118109" h="96520">
                  <a:moveTo>
                    <a:pt x="82105" y="54737"/>
                  </a:moveTo>
                  <a:lnTo>
                    <a:pt x="80835" y="54317"/>
                  </a:lnTo>
                  <a:lnTo>
                    <a:pt x="79565" y="53886"/>
                  </a:lnTo>
                  <a:lnTo>
                    <a:pt x="78905" y="55867"/>
                  </a:lnTo>
                  <a:lnTo>
                    <a:pt x="80175" y="56286"/>
                  </a:lnTo>
                  <a:lnTo>
                    <a:pt x="81445" y="56718"/>
                  </a:lnTo>
                  <a:lnTo>
                    <a:pt x="82105" y="54737"/>
                  </a:lnTo>
                  <a:close/>
                </a:path>
                <a:path w="118109" h="96520">
                  <a:moveTo>
                    <a:pt x="83172" y="39674"/>
                  </a:moveTo>
                  <a:lnTo>
                    <a:pt x="80492" y="39611"/>
                  </a:lnTo>
                  <a:lnTo>
                    <a:pt x="80314" y="42494"/>
                  </a:lnTo>
                  <a:lnTo>
                    <a:pt x="82994" y="42545"/>
                  </a:lnTo>
                  <a:lnTo>
                    <a:pt x="83083" y="41135"/>
                  </a:lnTo>
                  <a:lnTo>
                    <a:pt x="83172" y="39674"/>
                  </a:lnTo>
                  <a:close/>
                </a:path>
                <a:path w="118109" h="96520">
                  <a:moveTo>
                    <a:pt x="83959" y="48590"/>
                  </a:moveTo>
                  <a:lnTo>
                    <a:pt x="82905" y="45986"/>
                  </a:lnTo>
                  <a:lnTo>
                    <a:pt x="81534" y="47053"/>
                  </a:lnTo>
                  <a:lnTo>
                    <a:pt x="81343" y="47117"/>
                  </a:lnTo>
                  <a:lnTo>
                    <a:pt x="80962" y="47256"/>
                  </a:lnTo>
                  <a:lnTo>
                    <a:pt x="80683" y="47612"/>
                  </a:lnTo>
                  <a:lnTo>
                    <a:pt x="80467" y="47917"/>
                  </a:lnTo>
                  <a:lnTo>
                    <a:pt x="77787" y="46291"/>
                  </a:lnTo>
                  <a:lnTo>
                    <a:pt x="78727" y="51523"/>
                  </a:lnTo>
                  <a:lnTo>
                    <a:pt x="80619" y="49098"/>
                  </a:lnTo>
                  <a:lnTo>
                    <a:pt x="81114" y="49657"/>
                  </a:lnTo>
                  <a:lnTo>
                    <a:pt x="81940" y="49453"/>
                  </a:lnTo>
                  <a:lnTo>
                    <a:pt x="82334" y="48907"/>
                  </a:lnTo>
                  <a:lnTo>
                    <a:pt x="83959" y="48590"/>
                  </a:lnTo>
                  <a:close/>
                </a:path>
                <a:path w="118109" h="96520">
                  <a:moveTo>
                    <a:pt x="84658" y="93141"/>
                  </a:moveTo>
                  <a:lnTo>
                    <a:pt x="84150" y="93002"/>
                  </a:lnTo>
                  <a:lnTo>
                    <a:pt x="83654" y="92824"/>
                  </a:lnTo>
                  <a:lnTo>
                    <a:pt x="83388" y="93611"/>
                  </a:lnTo>
                  <a:lnTo>
                    <a:pt x="83896" y="93789"/>
                  </a:lnTo>
                  <a:lnTo>
                    <a:pt x="84404" y="93941"/>
                  </a:lnTo>
                  <a:lnTo>
                    <a:pt x="84658" y="93141"/>
                  </a:lnTo>
                  <a:close/>
                </a:path>
                <a:path w="118109" h="96520">
                  <a:moveTo>
                    <a:pt x="85140" y="342"/>
                  </a:moveTo>
                  <a:lnTo>
                    <a:pt x="84620" y="165"/>
                  </a:lnTo>
                  <a:lnTo>
                    <a:pt x="84124" y="0"/>
                  </a:lnTo>
                  <a:lnTo>
                    <a:pt x="83858" y="800"/>
                  </a:lnTo>
                  <a:lnTo>
                    <a:pt x="84366" y="952"/>
                  </a:lnTo>
                  <a:lnTo>
                    <a:pt x="84874" y="1117"/>
                  </a:lnTo>
                  <a:lnTo>
                    <a:pt x="85140" y="342"/>
                  </a:lnTo>
                  <a:close/>
                </a:path>
                <a:path w="118109" h="96520">
                  <a:moveTo>
                    <a:pt x="86563" y="52527"/>
                  </a:moveTo>
                  <a:lnTo>
                    <a:pt x="86093" y="51587"/>
                  </a:lnTo>
                  <a:lnTo>
                    <a:pt x="85204" y="49999"/>
                  </a:lnTo>
                  <a:lnTo>
                    <a:pt x="83121" y="52120"/>
                  </a:lnTo>
                  <a:lnTo>
                    <a:pt x="84531" y="53098"/>
                  </a:lnTo>
                  <a:lnTo>
                    <a:pt x="85471" y="53746"/>
                  </a:lnTo>
                  <a:lnTo>
                    <a:pt x="86563" y="52527"/>
                  </a:lnTo>
                  <a:close/>
                </a:path>
                <a:path w="118109" h="96520">
                  <a:moveTo>
                    <a:pt x="88290" y="90512"/>
                  </a:moveTo>
                  <a:lnTo>
                    <a:pt x="87109" y="90779"/>
                  </a:lnTo>
                  <a:lnTo>
                    <a:pt x="86842" y="90855"/>
                  </a:lnTo>
                  <a:lnTo>
                    <a:pt x="86614" y="91135"/>
                  </a:lnTo>
                  <a:lnTo>
                    <a:pt x="86753" y="91427"/>
                  </a:lnTo>
                  <a:lnTo>
                    <a:pt x="87388" y="92316"/>
                  </a:lnTo>
                  <a:lnTo>
                    <a:pt x="88290" y="90512"/>
                  </a:lnTo>
                  <a:close/>
                </a:path>
                <a:path w="118109" h="96520">
                  <a:moveTo>
                    <a:pt x="88747" y="13639"/>
                  </a:moveTo>
                  <a:lnTo>
                    <a:pt x="86207" y="12801"/>
                  </a:lnTo>
                  <a:lnTo>
                    <a:pt x="85547" y="14770"/>
                  </a:lnTo>
                  <a:lnTo>
                    <a:pt x="86817" y="15214"/>
                  </a:lnTo>
                  <a:lnTo>
                    <a:pt x="88087" y="15633"/>
                  </a:lnTo>
                  <a:lnTo>
                    <a:pt x="88747" y="13639"/>
                  </a:lnTo>
                  <a:close/>
                </a:path>
                <a:path w="118109" h="96520">
                  <a:moveTo>
                    <a:pt x="93573" y="41008"/>
                  </a:moveTo>
                  <a:lnTo>
                    <a:pt x="92176" y="40538"/>
                  </a:lnTo>
                  <a:lnTo>
                    <a:pt x="90868" y="39865"/>
                  </a:lnTo>
                  <a:lnTo>
                    <a:pt x="90614" y="40424"/>
                  </a:lnTo>
                  <a:lnTo>
                    <a:pt x="90157" y="39357"/>
                  </a:lnTo>
                  <a:lnTo>
                    <a:pt x="89306" y="38963"/>
                  </a:lnTo>
                  <a:lnTo>
                    <a:pt x="87071" y="38430"/>
                  </a:lnTo>
                  <a:lnTo>
                    <a:pt x="88036" y="42418"/>
                  </a:lnTo>
                  <a:lnTo>
                    <a:pt x="89801" y="41592"/>
                  </a:lnTo>
                  <a:lnTo>
                    <a:pt x="90195" y="41402"/>
                  </a:lnTo>
                  <a:lnTo>
                    <a:pt x="89954" y="41973"/>
                  </a:lnTo>
                  <a:lnTo>
                    <a:pt x="91351" y="42443"/>
                  </a:lnTo>
                  <a:lnTo>
                    <a:pt x="92646" y="43103"/>
                  </a:lnTo>
                  <a:lnTo>
                    <a:pt x="93573" y="41008"/>
                  </a:lnTo>
                  <a:close/>
                </a:path>
                <a:path w="118109" h="96520">
                  <a:moveTo>
                    <a:pt x="95973" y="51968"/>
                  </a:moveTo>
                  <a:lnTo>
                    <a:pt x="94703" y="51536"/>
                  </a:lnTo>
                  <a:lnTo>
                    <a:pt x="93433" y="51130"/>
                  </a:lnTo>
                  <a:lnTo>
                    <a:pt x="92773" y="53111"/>
                  </a:lnTo>
                  <a:lnTo>
                    <a:pt x="94043" y="53517"/>
                  </a:lnTo>
                  <a:lnTo>
                    <a:pt x="95313" y="53962"/>
                  </a:lnTo>
                  <a:lnTo>
                    <a:pt x="95973" y="51968"/>
                  </a:lnTo>
                  <a:close/>
                </a:path>
                <a:path w="118109" h="96520">
                  <a:moveTo>
                    <a:pt x="97320" y="86880"/>
                  </a:moveTo>
                  <a:lnTo>
                    <a:pt x="96710" y="86791"/>
                  </a:lnTo>
                  <a:lnTo>
                    <a:pt x="96100" y="86626"/>
                  </a:lnTo>
                  <a:lnTo>
                    <a:pt x="95948" y="87553"/>
                  </a:lnTo>
                  <a:lnTo>
                    <a:pt x="96558" y="87630"/>
                  </a:lnTo>
                  <a:lnTo>
                    <a:pt x="97167" y="87807"/>
                  </a:lnTo>
                  <a:lnTo>
                    <a:pt x="97320" y="86880"/>
                  </a:lnTo>
                  <a:close/>
                </a:path>
                <a:path w="118109" h="96520">
                  <a:moveTo>
                    <a:pt x="97790" y="6654"/>
                  </a:moveTo>
                  <a:lnTo>
                    <a:pt x="97282" y="6477"/>
                  </a:lnTo>
                  <a:lnTo>
                    <a:pt x="96774" y="6311"/>
                  </a:lnTo>
                  <a:lnTo>
                    <a:pt x="96507" y="7112"/>
                  </a:lnTo>
                  <a:lnTo>
                    <a:pt x="97028" y="7264"/>
                  </a:lnTo>
                  <a:lnTo>
                    <a:pt x="97523" y="7442"/>
                  </a:lnTo>
                  <a:lnTo>
                    <a:pt x="97790" y="6654"/>
                  </a:lnTo>
                  <a:close/>
                </a:path>
                <a:path w="118109" h="96520">
                  <a:moveTo>
                    <a:pt x="102120" y="10744"/>
                  </a:moveTo>
                  <a:lnTo>
                    <a:pt x="101409" y="9702"/>
                  </a:lnTo>
                  <a:lnTo>
                    <a:pt x="100952" y="10248"/>
                  </a:lnTo>
                  <a:lnTo>
                    <a:pt x="100647" y="10566"/>
                  </a:lnTo>
                  <a:lnTo>
                    <a:pt x="101092" y="11277"/>
                  </a:lnTo>
                  <a:lnTo>
                    <a:pt x="101523" y="11036"/>
                  </a:lnTo>
                  <a:lnTo>
                    <a:pt x="102120" y="10744"/>
                  </a:lnTo>
                  <a:close/>
                </a:path>
                <a:path w="118109" h="96520">
                  <a:moveTo>
                    <a:pt x="102501" y="82461"/>
                  </a:moveTo>
                  <a:lnTo>
                    <a:pt x="101892" y="82384"/>
                  </a:lnTo>
                  <a:lnTo>
                    <a:pt x="101282" y="82207"/>
                  </a:lnTo>
                  <a:lnTo>
                    <a:pt x="101130" y="83146"/>
                  </a:lnTo>
                  <a:lnTo>
                    <a:pt x="101739" y="83223"/>
                  </a:lnTo>
                  <a:lnTo>
                    <a:pt x="102349" y="83400"/>
                  </a:lnTo>
                  <a:lnTo>
                    <a:pt x="102501" y="82461"/>
                  </a:lnTo>
                  <a:close/>
                </a:path>
                <a:path w="118109" h="96520">
                  <a:moveTo>
                    <a:pt x="105295" y="13398"/>
                  </a:moveTo>
                  <a:lnTo>
                    <a:pt x="104038" y="11760"/>
                  </a:lnTo>
                  <a:lnTo>
                    <a:pt x="103543" y="12725"/>
                  </a:lnTo>
                  <a:lnTo>
                    <a:pt x="103416" y="13055"/>
                  </a:lnTo>
                  <a:lnTo>
                    <a:pt x="103759" y="13271"/>
                  </a:lnTo>
                  <a:lnTo>
                    <a:pt x="104051" y="13335"/>
                  </a:lnTo>
                  <a:lnTo>
                    <a:pt x="105295" y="13398"/>
                  </a:lnTo>
                  <a:close/>
                </a:path>
                <a:path w="118109" h="96520">
                  <a:moveTo>
                    <a:pt x="105752" y="28727"/>
                  </a:moveTo>
                  <a:lnTo>
                    <a:pt x="105244" y="28562"/>
                  </a:lnTo>
                  <a:lnTo>
                    <a:pt x="104736" y="28384"/>
                  </a:lnTo>
                  <a:lnTo>
                    <a:pt x="104470" y="29184"/>
                  </a:lnTo>
                  <a:lnTo>
                    <a:pt x="104978" y="29362"/>
                  </a:lnTo>
                  <a:lnTo>
                    <a:pt x="105498" y="29514"/>
                  </a:lnTo>
                  <a:lnTo>
                    <a:pt x="105752" y="28727"/>
                  </a:lnTo>
                  <a:close/>
                </a:path>
                <a:path w="118109" h="96520">
                  <a:moveTo>
                    <a:pt x="105905" y="41681"/>
                  </a:moveTo>
                  <a:lnTo>
                    <a:pt x="105308" y="41617"/>
                  </a:lnTo>
                  <a:lnTo>
                    <a:pt x="104698" y="41440"/>
                  </a:lnTo>
                  <a:lnTo>
                    <a:pt x="104546" y="42392"/>
                  </a:lnTo>
                  <a:lnTo>
                    <a:pt x="105156" y="42456"/>
                  </a:lnTo>
                  <a:lnTo>
                    <a:pt x="105752" y="42621"/>
                  </a:lnTo>
                  <a:lnTo>
                    <a:pt x="105905" y="41681"/>
                  </a:lnTo>
                  <a:close/>
                </a:path>
                <a:path w="118109" h="96520">
                  <a:moveTo>
                    <a:pt x="106083" y="17399"/>
                  </a:moveTo>
                  <a:lnTo>
                    <a:pt x="105549" y="17221"/>
                  </a:lnTo>
                  <a:lnTo>
                    <a:pt x="105016" y="17030"/>
                  </a:lnTo>
                  <a:lnTo>
                    <a:pt x="104711" y="17970"/>
                  </a:lnTo>
                  <a:lnTo>
                    <a:pt x="105244" y="18122"/>
                  </a:lnTo>
                  <a:lnTo>
                    <a:pt x="105778" y="18300"/>
                  </a:lnTo>
                  <a:lnTo>
                    <a:pt x="106083" y="17399"/>
                  </a:lnTo>
                  <a:close/>
                </a:path>
                <a:path w="118109" h="96520">
                  <a:moveTo>
                    <a:pt x="106222" y="78625"/>
                  </a:moveTo>
                  <a:lnTo>
                    <a:pt x="105714" y="78473"/>
                  </a:lnTo>
                  <a:lnTo>
                    <a:pt x="105194" y="78295"/>
                  </a:lnTo>
                  <a:lnTo>
                    <a:pt x="104940" y="79095"/>
                  </a:lnTo>
                  <a:lnTo>
                    <a:pt x="105448" y="79248"/>
                  </a:lnTo>
                  <a:lnTo>
                    <a:pt x="105956" y="79425"/>
                  </a:lnTo>
                  <a:lnTo>
                    <a:pt x="106222" y="78625"/>
                  </a:lnTo>
                  <a:close/>
                </a:path>
                <a:path w="118109" h="96520">
                  <a:moveTo>
                    <a:pt x="107010" y="14909"/>
                  </a:moveTo>
                  <a:lnTo>
                    <a:pt x="106502" y="14732"/>
                  </a:lnTo>
                  <a:lnTo>
                    <a:pt x="105994" y="14566"/>
                  </a:lnTo>
                  <a:lnTo>
                    <a:pt x="105727" y="15367"/>
                  </a:lnTo>
                  <a:lnTo>
                    <a:pt x="106235" y="15519"/>
                  </a:lnTo>
                  <a:lnTo>
                    <a:pt x="106756" y="15697"/>
                  </a:lnTo>
                  <a:lnTo>
                    <a:pt x="107010" y="14909"/>
                  </a:lnTo>
                  <a:close/>
                </a:path>
                <a:path w="118109" h="96520">
                  <a:moveTo>
                    <a:pt x="108102" y="26352"/>
                  </a:moveTo>
                  <a:lnTo>
                    <a:pt x="107518" y="26416"/>
                  </a:lnTo>
                  <a:lnTo>
                    <a:pt x="106972" y="26428"/>
                  </a:lnTo>
                  <a:lnTo>
                    <a:pt x="106946" y="27419"/>
                  </a:lnTo>
                  <a:lnTo>
                    <a:pt x="107530" y="27368"/>
                  </a:lnTo>
                  <a:lnTo>
                    <a:pt x="108077" y="27330"/>
                  </a:lnTo>
                  <a:lnTo>
                    <a:pt x="108102" y="26352"/>
                  </a:lnTo>
                  <a:close/>
                </a:path>
                <a:path w="118109" h="96520">
                  <a:moveTo>
                    <a:pt x="109067" y="35941"/>
                  </a:moveTo>
                  <a:lnTo>
                    <a:pt x="108572" y="35788"/>
                  </a:lnTo>
                  <a:lnTo>
                    <a:pt x="108051" y="35610"/>
                  </a:lnTo>
                  <a:lnTo>
                    <a:pt x="107797" y="36398"/>
                  </a:lnTo>
                  <a:lnTo>
                    <a:pt x="108305" y="36576"/>
                  </a:lnTo>
                  <a:lnTo>
                    <a:pt x="108813" y="36728"/>
                  </a:lnTo>
                  <a:lnTo>
                    <a:pt x="109067" y="35941"/>
                  </a:lnTo>
                  <a:close/>
                </a:path>
                <a:path w="118109" h="96520">
                  <a:moveTo>
                    <a:pt x="109283" y="74980"/>
                  </a:moveTo>
                  <a:lnTo>
                    <a:pt x="108775" y="74828"/>
                  </a:lnTo>
                  <a:lnTo>
                    <a:pt x="108267" y="74650"/>
                  </a:lnTo>
                  <a:lnTo>
                    <a:pt x="108013" y="75450"/>
                  </a:lnTo>
                  <a:lnTo>
                    <a:pt x="108521" y="75615"/>
                  </a:lnTo>
                  <a:lnTo>
                    <a:pt x="109016" y="75780"/>
                  </a:lnTo>
                  <a:lnTo>
                    <a:pt x="109283" y="74980"/>
                  </a:lnTo>
                  <a:close/>
                </a:path>
                <a:path w="118109" h="96520">
                  <a:moveTo>
                    <a:pt x="111252" y="19583"/>
                  </a:moveTo>
                  <a:lnTo>
                    <a:pt x="108115" y="18503"/>
                  </a:lnTo>
                  <a:lnTo>
                    <a:pt x="109245" y="20002"/>
                  </a:lnTo>
                  <a:lnTo>
                    <a:pt x="109435" y="20218"/>
                  </a:lnTo>
                  <a:lnTo>
                    <a:pt x="109588" y="20218"/>
                  </a:lnTo>
                  <a:lnTo>
                    <a:pt x="111252" y="19583"/>
                  </a:lnTo>
                  <a:close/>
                </a:path>
                <a:path w="118109" h="96520">
                  <a:moveTo>
                    <a:pt x="111506" y="29451"/>
                  </a:moveTo>
                  <a:lnTo>
                    <a:pt x="110985" y="29273"/>
                  </a:lnTo>
                  <a:lnTo>
                    <a:pt x="110350" y="29095"/>
                  </a:lnTo>
                  <a:lnTo>
                    <a:pt x="110286" y="30048"/>
                  </a:lnTo>
                  <a:lnTo>
                    <a:pt x="110807" y="30226"/>
                  </a:lnTo>
                  <a:lnTo>
                    <a:pt x="111442" y="30403"/>
                  </a:lnTo>
                  <a:lnTo>
                    <a:pt x="111506" y="29451"/>
                  </a:lnTo>
                  <a:close/>
                </a:path>
                <a:path w="118109" h="96520">
                  <a:moveTo>
                    <a:pt x="112001" y="22682"/>
                  </a:moveTo>
                  <a:lnTo>
                    <a:pt x="111493" y="22529"/>
                  </a:lnTo>
                  <a:lnTo>
                    <a:pt x="110985" y="22352"/>
                  </a:lnTo>
                  <a:lnTo>
                    <a:pt x="110731" y="23152"/>
                  </a:lnTo>
                  <a:lnTo>
                    <a:pt x="111239" y="23304"/>
                  </a:lnTo>
                  <a:lnTo>
                    <a:pt x="111747" y="23482"/>
                  </a:lnTo>
                  <a:lnTo>
                    <a:pt x="112001" y="22682"/>
                  </a:lnTo>
                  <a:close/>
                </a:path>
                <a:path w="118109" h="96520">
                  <a:moveTo>
                    <a:pt x="113258" y="68605"/>
                  </a:moveTo>
                  <a:lnTo>
                    <a:pt x="112750" y="68453"/>
                  </a:lnTo>
                  <a:lnTo>
                    <a:pt x="112242" y="68275"/>
                  </a:lnTo>
                  <a:lnTo>
                    <a:pt x="111988" y="69049"/>
                  </a:lnTo>
                  <a:lnTo>
                    <a:pt x="112483" y="69240"/>
                  </a:lnTo>
                  <a:lnTo>
                    <a:pt x="112991" y="69405"/>
                  </a:lnTo>
                  <a:lnTo>
                    <a:pt x="113258" y="68605"/>
                  </a:lnTo>
                  <a:close/>
                </a:path>
                <a:path w="118109" h="96520">
                  <a:moveTo>
                    <a:pt x="114007" y="26670"/>
                  </a:moveTo>
                  <a:lnTo>
                    <a:pt x="113499" y="26492"/>
                  </a:lnTo>
                  <a:lnTo>
                    <a:pt x="112991" y="26339"/>
                  </a:lnTo>
                  <a:lnTo>
                    <a:pt x="112737" y="27127"/>
                  </a:lnTo>
                  <a:lnTo>
                    <a:pt x="113233" y="27279"/>
                  </a:lnTo>
                  <a:lnTo>
                    <a:pt x="113741" y="27457"/>
                  </a:lnTo>
                  <a:lnTo>
                    <a:pt x="114007" y="26670"/>
                  </a:lnTo>
                  <a:close/>
                </a:path>
                <a:path w="118109" h="96520">
                  <a:moveTo>
                    <a:pt x="114414" y="63842"/>
                  </a:moveTo>
                  <a:lnTo>
                    <a:pt x="113817" y="63893"/>
                  </a:lnTo>
                  <a:lnTo>
                    <a:pt x="113284" y="63931"/>
                  </a:lnTo>
                  <a:lnTo>
                    <a:pt x="113258" y="64922"/>
                  </a:lnTo>
                  <a:lnTo>
                    <a:pt x="113842" y="64833"/>
                  </a:lnTo>
                  <a:lnTo>
                    <a:pt x="114388" y="64820"/>
                  </a:lnTo>
                  <a:lnTo>
                    <a:pt x="114414" y="63842"/>
                  </a:lnTo>
                  <a:close/>
                </a:path>
                <a:path w="118109" h="96520">
                  <a:moveTo>
                    <a:pt x="115049" y="30340"/>
                  </a:moveTo>
                  <a:lnTo>
                    <a:pt x="114541" y="30175"/>
                  </a:lnTo>
                  <a:lnTo>
                    <a:pt x="114033" y="29997"/>
                  </a:lnTo>
                  <a:lnTo>
                    <a:pt x="113779" y="30784"/>
                  </a:lnTo>
                  <a:lnTo>
                    <a:pt x="114287" y="30962"/>
                  </a:lnTo>
                  <a:lnTo>
                    <a:pt x="114782" y="31127"/>
                  </a:lnTo>
                  <a:lnTo>
                    <a:pt x="115049" y="30340"/>
                  </a:lnTo>
                  <a:close/>
                </a:path>
                <a:path w="118109" h="96520">
                  <a:moveTo>
                    <a:pt x="116065" y="59575"/>
                  </a:moveTo>
                  <a:lnTo>
                    <a:pt x="115455" y="59486"/>
                  </a:lnTo>
                  <a:lnTo>
                    <a:pt x="114846" y="59321"/>
                  </a:lnTo>
                  <a:lnTo>
                    <a:pt x="114706" y="60261"/>
                  </a:lnTo>
                  <a:lnTo>
                    <a:pt x="115303" y="60312"/>
                  </a:lnTo>
                  <a:lnTo>
                    <a:pt x="115912" y="60490"/>
                  </a:lnTo>
                  <a:lnTo>
                    <a:pt x="116065" y="59575"/>
                  </a:lnTo>
                  <a:close/>
                </a:path>
                <a:path w="118109" h="96520">
                  <a:moveTo>
                    <a:pt x="116408" y="33870"/>
                  </a:moveTo>
                  <a:lnTo>
                    <a:pt x="115900" y="33705"/>
                  </a:lnTo>
                  <a:lnTo>
                    <a:pt x="115392" y="33528"/>
                  </a:lnTo>
                  <a:lnTo>
                    <a:pt x="115125" y="34315"/>
                  </a:lnTo>
                  <a:lnTo>
                    <a:pt x="115633" y="34493"/>
                  </a:lnTo>
                  <a:lnTo>
                    <a:pt x="116141" y="34645"/>
                  </a:lnTo>
                  <a:lnTo>
                    <a:pt x="116408" y="33870"/>
                  </a:lnTo>
                  <a:close/>
                </a:path>
                <a:path w="118109" h="96520">
                  <a:moveTo>
                    <a:pt x="116801" y="56730"/>
                  </a:moveTo>
                  <a:lnTo>
                    <a:pt x="116293" y="56578"/>
                  </a:lnTo>
                  <a:lnTo>
                    <a:pt x="115773" y="56400"/>
                  </a:lnTo>
                  <a:lnTo>
                    <a:pt x="115519" y="57188"/>
                  </a:lnTo>
                  <a:lnTo>
                    <a:pt x="116027" y="57365"/>
                  </a:lnTo>
                  <a:lnTo>
                    <a:pt x="116535" y="57531"/>
                  </a:lnTo>
                  <a:lnTo>
                    <a:pt x="116801" y="56730"/>
                  </a:lnTo>
                  <a:close/>
                </a:path>
                <a:path w="118109" h="96520">
                  <a:moveTo>
                    <a:pt x="117449" y="39116"/>
                  </a:moveTo>
                  <a:lnTo>
                    <a:pt x="116941" y="38950"/>
                  </a:lnTo>
                  <a:lnTo>
                    <a:pt x="116446" y="38773"/>
                  </a:lnTo>
                  <a:lnTo>
                    <a:pt x="116179" y="39560"/>
                  </a:lnTo>
                  <a:lnTo>
                    <a:pt x="116687" y="39738"/>
                  </a:lnTo>
                  <a:lnTo>
                    <a:pt x="117195" y="39903"/>
                  </a:lnTo>
                  <a:lnTo>
                    <a:pt x="117449" y="39116"/>
                  </a:lnTo>
                  <a:close/>
                </a:path>
                <a:path w="118109" h="96520">
                  <a:moveTo>
                    <a:pt x="117551" y="52044"/>
                  </a:moveTo>
                  <a:lnTo>
                    <a:pt x="117043" y="51892"/>
                  </a:lnTo>
                  <a:lnTo>
                    <a:pt x="116535" y="51714"/>
                  </a:lnTo>
                  <a:lnTo>
                    <a:pt x="116268" y="52501"/>
                  </a:lnTo>
                  <a:lnTo>
                    <a:pt x="116776" y="52679"/>
                  </a:lnTo>
                  <a:lnTo>
                    <a:pt x="117297" y="52832"/>
                  </a:lnTo>
                  <a:lnTo>
                    <a:pt x="117551" y="52044"/>
                  </a:lnTo>
                  <a:close/>
                </a:path>
                <a:path w="118109" h="96520">
                  <a:moveTo>
                    <a:pt x="117856" y="43522"/>
                  </a:moveTo>
                  <a:lnTo>
                    <a:pt x="117348" y="43357"/>
                  </a:lnTo>
                  <a:lnTo>
                    <a:pt x="116840" y="43180"/>
                  </a:lnTo>
                  <a:lnTo>
                    <a:pt x="116573" y="43980"/>
                  </a:lnTo>
                  <a:lnTo>
                    <a:pt x="117081" y="44145"/>
                  </a:lnTo>
                  <a:lnTo>
                    <a:pt x="117589" y="44310"/>
                  </a:lnTo>
                  <a:lnTo>
                    <a:pt x="117856" y="43522"/>
                  </a:lnTo>
                  <a:close/>
                </a:path>
                <a:path w="118109" h="96520">
                  <a:moveTo>
                    <a:pt x="117894" y="47802"/>
                  </a:moveTo>
                  <a:lnTo>
                    <a:pt x="117386" y="47637"/>
                  </a:lnTo>
                  <a:lnTo>
                    <a:pt x="116878" y="47459"/>
                  </a:lnTo>
                  <a:lnTo>
                    <a:pt x="116624" y="48247"/>
                  </a:lnTo>
                  <a:lnTo>
                    <a:pt x="117132" y="48425"/>
                  </a:lnTo>
                  <a:lnTo>
                    <a:pt x="117640" y="48590"/>
                  </a:lnTo>
                  <a:lnTo>
                    <a:pt x="117894" y="47802"/>
                  </a:lnTo>
                  <a:close/>
                </a:path>
              </a:pathLst>
            </a:custGeom>
            <a:solidFill>
              <a:srgbClr val="F25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0010927" y="7745361"/>
              <a:ext cx="52705" cy="99695"/>
            </a:xfrm>
            <a:custGeom>
              <a:avLst/>
              <a:gdLst/>
              <a:ahLst/>
              <a:cxnLst/>
              <a:rect l="l" t="t" r="r" b="b"/>
              <a:pathLst>
                <a:path w="52704" h="99695">
                  <a:moveTo>
                    <a:pt x="1282" y="20104"/>
                  </a:moveTo>
                  <a:lnTo>
                    <a:pt x="774" y="19951"/>
                  </a:lnTo>
                  <a:lnTo>
                    <a:pt x="266" y="19773"/>
                  </a:lnTo>
                  <a:lnTo>
                    <a:pt x="0" y="20574"/>
                  </a:lnTo>
                  <a:lnTo>
                    <a:pt x="508" y="20726"/>
                  </a:lnTo>
                  <a:lnTo>
                    <a:pt x="1016" y="20904"/>
                  </a:lnTo>
                  <a:lnTo>
                    <a:pt x="1282" y="20104"/>
                  </a:lnTo>
                  <a:close/>
                </a:path>
                <a:path w="52704" h="99695">
                  <a:moveTo>
                    <a:pt x="1460" y="34556"/>
                  </a:moveTo>
                  <a:lnTo>
                    <a:pt x="1422" y="33553"/>
                  </a:lnTo>
                  <a:lnTo>
                    <a:pt x="914" y="33362"/>
                  </a:lnTo>
                  <a:lnTo>
                    <a:pt x="215" y="33185"/>
                  </a:lnTo>
                  <a:lnTo>
                    <a:pt x="254" y="34188"/>
                  </a:lnTo>
                  <a:lnTo>
                    <a:pt x="762" y="34391"/>
                  </a:lnTo>
                  <a:lnTo>
                    <a:pt x="1460" y="34556"/>
                  </a:lnTo>
                  <a:close/>
                </a:path>
                <a:path w="52704" h="99695">
                  <a:moveTo>
                    <a:pt x="1828" y="8102"/>
                  </a:moveTo>
                  <a:lnTo>
                    <a:pt x="190" y="9271"/>
                  </a:lnTo>
                  <a:lnTo>
                    <a:pt x="1155" y="9753"/>
                  </a:lnTo>
                  <a:lnTo>
                    <a:pt x="1460" y="9867"/>
                  </a:lnTo>
                  <a:lnTo>
                    <a:pt x="1701" y="9601"/>
                  </a:lnTo>
                  <a:lnTo>
                    <a:pt x="1739" y="9309"/>
                  </a:lnTo>
                  <a:lnTo>
                    <a:pt x="1828" y="8102"/>
                  </a:lnTo>
                  <a:close/>
                </a:path>
                <a:path w="52704" h="99695">
                  <a:moveTo>
                    <a:pt x="4965" y="88011"/>
                  </a:moveTo>
                  <a:lnTo>
                    <a:pt x="3975" y="87680"/>
                  </a:lnTo>
                  <a:lnTo>
                    <a:pt x="3810" y="88239"/>
                  </a:lnTo>
                  <a:lnTo>
                    <a:pt x="3619" y="88773"/>
                  </a:lnTo>
                  <a:lnTo>
                    <a:pt x="4610" y="89090"/>
                  </a:lnTo>
                  <a:lnTo>
                    <a:pt x="4775" y="88557"/>
                  </a:lnTo>
                  <a:lnTo>
                    <a:pt x="4965" y="88011"/>
                  </a:lnTo>
                  <a:close/>
                </a:path>
                <a:path w="52704" h="99695">
                  <a:moveTo>
                    <a:pt x="5168" y="3784"/>
                  </a:moveTo>
                  <a:lnTo>
                    <a:pt x="4013" y="2146"/>
                  </a:lnTo>
                  <a:lnTo>
                    <a:pt x="3517" y="3124"/>
                  </a:lnTo>
                  <a:lnTo>
                    <a:pt x="3416" y="3416"/>
                  </a:lnTo>
                  <a:lnTo>
                    <a:pt x="3683" y="3657"/>
                  </a:lnTo>
                  <a:lnTo>
                    <a:pt x="3962" y="3708"/>
                  </a:lnTo>
                  <a:lnTo>
                    <a:pt x="5168" y="3784"/>
                  </a:lnTo>
                  <a:close/>
                </a:path>
                <a:path w="52704" h="99695">
                  <a:moveTo>
                    <a:pt x="6629" y="40640"/>
                  </a:moveTo>
                  <a:lnTo>
                    <a:pt x="6121" y="40487"/>
                  </a:lnTo>
                  <a:lnTo>
                    <a:pt x="5613" y="40309"/>
                  </a:lnTo>
                  <a:lnTo>
                    <a:pt x="5346" y="41109"/>
                  </a:lnTo>
                  <a:lnTo>
                    <a:pt x="6362" y="41452"/>
                  </a:lnTo>
                  <a:lnTo>
                    <a:pt x="6629" y="40640"/>
                  </a:lnTo>
                  <a:close/>
                </a:path>
                <a:path w="52704" h="99695">
                  <a:moveTo>
                    <a:pt x="7569" y="13487"/>
                  </a:moveTo>
                  <a:lnTo>
                    <a:pt x="7353" y="13055"/>
                  </a:lnTo>
                  <a:lnTo>
                    <a:pt x="6972" y="12382"/>
                  </a:lnTo>
                  <a:lnTo>
                    <a:pt x="5778" y="13411"/>
                  </a:lnTo>
                  <a:lnTo>
                    <a:pt x="6604" y="13754"/>
                  </a:lnTo>
                  <a:lnTo>
                    <a:pt x="6972" y="13855"/>
                  </a:lnTo>
                  <a:lnTo>
                    <a:pt x="7569" y="13487"/>
                  </a:lnTo>
                  <a:close/>
                </a:path>
                <a:path w="52704" h="99695">
                  <a:moveTo>
                    <a:pt x="8458" y="20688"/>
                  </a:moveTo>
                  <a:lnTo>
                    <a:pt x="7950" y="20535"/>
                  </a:lnTo>
                  <a:lnTo>
                    <a:pt x="7442" y="20358"/>
                  </a:lnTo>
                  <a:lnTo>
                    <a:pt x="7175" y="21158"/>
                  </a:lnTo>
                  <a:lnTo>
                    <a:pt x="7696" y="21310"/>
                  </a:lnTo>
                  <a:lnTo>
                    <a:pt x="8204" y="21488"/>
                  </a:lnTo>
                  <a:lnTo>
                    <a:pt x="8458" y="20688"/>
                  </a:lnTo>
                  <a:close/>
                </a:path>
                <a:path w="52704" h="99695">
                  <a:moveTo>
                    <a:pt x="8737" y="4813"/>
                  </a:moveTo>
                  <a:lnTo>
                    <a:pt x="8229" y="4660"/>
                  </a:lnTo>
                  <a:lnTo>
                    <a:pt x="7721" y="4483"/>
                  </a:lnTo>
                  <a:lnTo>
                    <a:pt x="7467" y="5283"/>
                  </a:lnTo>
                  <a:lnTo>
                    <a:pt x="7962" y="5435"/>
                  </a:lnTo>
                  <a:lnTo>
                    <a:pt x="8483" y="5613"/>
                  </a:lnTo>
                  <a:lnTo>
                    <a:pt x="8737" y="4813"/>
                  </a:lnTo>
                  <a:close/>
                </a:path>
                <a:path w="52704" h="99695">
                  <a:moveTo>
                    <a:pt x="8991" y="80060"/>
                  </a:moveTo>
                  <a:lnTo>
                    <a:pt x="6426" y="82651"/>
                  </a:lnTo>
                  <a:lnTo>
                    <a:pt x="5118" y="81330"/>
                  </a:lnTo>
                  <a:lnTo>
                    <a:pt x="4851" y="83781"/>
                  </a:lnTo>
                  <a:lnTo>
                    <a:pt x="6350" y="83070"/>
                  </a:lnTo>
                  <a:lnTo>
                    <a:pt x="8293" y="85852"/>
                  </a:lnTo>
                  <a:lnTo>
                    <a:pt x="8991" y="80060"/>
                  </a:lnTo>
                  <a:close/>
                </a:path>
                <a:path w="52704" h="99695">
                  <a:moveTo>
                    <a:pt x="9436" y="8585"/>
                  </a:moveTo>
                  <a:lnTo>
                    <a:pt x="9194" y="8089"/>
                  </a:lnTo>
                  <a:lnTo>
                    <a:pt x="8864" y="7518"/>
                  </a:lnTo>
                  <a:lnTo>
                    <a:pt x="8153" y="8153"/>
                  </a:lnTo>
                  <a:lnTo>
                    <a:pt x="8394" y="8636"/>
                  </a:lnTo>
                  <a:lnTo>
                    <a:pt x="8724" y="9220"/>
                  </a:lnTo>
                  <a:lnTo>
                    <a:pt x="9436" y="8585"/>
                  </a:lnTo>
                  <a:close/>
                </a:path>
                <a:path w="52704" h="99695">
                  <a:moveTo>
                    <a:pt x="9575" y="32004"/>
                  </a:moveTo>
                  <a:lnTo>
                    <a:pt x="8458" y="31610"/>
                  </a:lnTo>
                  <a:lnTo>
                    <a:pt x="7797" y="31394"/>
                  </a:lnTo>
                  <a:lnTo>
                    <a:pt x="7340" y="32004"/>
                  </a:lnTo>
                  <a:lnTo>
                    <a:pt x="7391" y="32550"/>
                  </a:lnTo>
                  <a:lnTo>
                    <a:pt x="6172" y="32727"/>
                  </a:lnTo>
                  <a:lnTo>
                    <a:pt x="7099" y="34099"/>
                  </a:lnTo>
                  <a:lnTo>
                    <a:pt x="7785" y="33134"/>
                  </a:lnTo>
                  <a:lnTo>
                    <a:pt x="8813" y="33705"/>
                  </a:lnTo>
                  <a:lnTo>
                    <a:pt x="9575" y="32004"/>
                  </a:lnTo>
                  <a:close/>
                </a:path>
                <a:path w="52704" h="99695">
                  <a:moveTo>
                    <a:pt x="10071" y="15240"/>
                  </a:moveTo>
                  <a:lnTo>
                    <a:pt x="9563" y="15087"/>
                  </a:lnTo>
                  <a:lnTo>
                    <a:pt x="9055" y="14909"/>
                  </a:lnTo>
                  <a:lnTo>
                    <a:pt x="8788" y="15709"/>
                  </a:lnTo>
                  <a:lnTo>
                    <a:pt x="9296" y="15862"/>
                  </a:lnTo>
                  <a:lnTo>
                    <a:pt x="9804" y="16040"/>
                  </a:lnTo>
                  <a:lnTo>
                    <a:pt x="10071" y="15240"/>
                  </a:lnTo>
                  <a:close/>
                </a:path>
                <a:path w="52704" h="99695">
                  <a:moveTo>
                    <a:pt x="10210" y="28486"/>
                  </a:moveTo>
                  <a:lnTo>
                    <a:pt x="9702" y="28155"/>
                  </a:lnTo>
                  <a:lnTo>
                    <a:pt x="9144" y="27825"/>
                  </a:lnTo>
                  <a:lnTo>
                    <a:pt x="8496" y="28778"/>
                  </a:lnTo>
                  <a:lnTo>
                    <a:pt x="9207" y="29044"/>
                  </a:lnTo>
                  <a:lnTo>
                    <a:pt x="9728" y="29248"/>
                  </a:lnTo>
                  <a:lnTo>
                    <a:pt x="10210" y="28486"/>
                  </a:lnTo>
                  <a:close/>
                </a:path>
                <a:path w="52704" h="99695">
                  <a:moveTo>
                    <a:pt x="11112" y="31927"/>
                  </a:moveTo>
                  <a:lnTo>
                    <a:pt x="10604" y="31775"/>
                  </a:lnTo>
                  <a:lnTo>
                    <a:pt x="10096" y="31610"/>
                  </a:lnTo>
                  <a:lnTo>
                    <a:pt x="9829" y="32397"/>
                  </a:lnTo>
                  <a:lnTo>
                    <a:pt x="10337" y="32575"/>
                  </a:lnTo>
                  <a:lnTo>
                    <a:pt x="10845" y="32727"/>
                  </a:lnTo>
                  <a:lnTo>
                    <a:pt x="11112" y="31927"/>
                  </a:lnTo>
                  <a:close/>
                </a:path>
                <a:path w="52704" h="99695">
                  <a:moveTo>
                    <a:pt x="11417" y="3517"/>
                  </a:moveTo>
                  <a:lnTo>
                    <a:pt x="10858" y="3340"/>
                  </a:lnTo>
                  <a:lnTo>
                    <a:pt x="10299" y="3149"/>
                  </a:lnTo>
                  <a:lnTo>
                    <a:pt x="9918" y="4292"/>
                  </a:lnTo>
                  <a:lnTo>
                    <a:pt x="10477" y="4495"/>
                  </a:lnTo>
                  <a:lnTo>
                    <a:pt x="11036" y="4686"/>
                  </a:lnTo>
                  <a:lnTo>
                    <a:pt x="11417" y="3517"/>
                  </a:lnTo>
                  <a:close/>
                </a:path>
                <a:path w="52704" h="99695">
                  <a:moveTo>
                    <a:pt x="11671" y="21132"/>
                  </a:moveTo>
                  <a:lnTo>
                    <a:pt x="11112" y="19113"/>
                  </a:lnTo>
                  <a:lnTo>
                    <a:pt x="10401" y="20218"/>
                  </a:lnTo>
                  <a:lnTo>
                    <a:pt x="9956" y="20345"/>
                  </a:lnTo>
                  <a:lnTo>
                    <a:pt x="10033" y="21018"/>
                  </a:lnTo>
                  <a:lnTo>
                    <a:pt x="10490" y="21043"/>
                  </a:lnTo>
                  <a:lnTo>
                    <a:pt x="11671" y="21132"/>
                  </a:lnTo>
                  <a:close/>
                </a:path>
                <a:path w="52704" h="99695">
                  <a:moveTo>
                    <a:pt x="11772" y="91884"/>
                  </a:moveTo>
                  <a:lnTo>
                    <a:pt x="11264" y="91694"/>
                  </a:lnTo>
                  <a:lnTo>
                    <a:pt x="10490" y="91465"/>
                  </a:lnTo>
                  <a:lnTo>
                    <a:pt x="10134" y="92824"/>
                  </a:lnTo>
                  <a:lnTo>
                    <a:pt x="11087" y="92583"/>
                  </a:lnTo>
                  <a:lnTo>
                    <a:pt x="11518" y="92494"/>
                  </a:lnTo>
                  <a:lnTo>
                    <a:pt x="11772" y="91884"/>
                  </a:lnTo>
                  <a:close/>
                </a:path>
                <a:path w="52704" h="99695">
                  <a:moveTo>
                    <a:pt x="12573" y="11277"/>
                  </a:moveTo>
                  <a:lnTo>
                    <a:pt x="12065" y="11125"/>
                  </a:lnTo>
                  <a:lnTo>
                    <a:pt x="11557" y="10947"/>
                  </a:lnTo>
                  <a:lnTo>
                    <a:pt x="11290" y="11747"/>
                  </a:lnTo>
                  <a:lnTo>
                    <a:pt x="11811" y="11899"/>
                  </a:lnTo>
                  <a:lnTo>
                    <a:pt x="12319" y="12077"/>
                  </a:lnTo>
                  <a:lnTo>
                    <a:pt x="12573" y="11277"/>
                  </a:lnTo>
                  <a:close/>
                </a:path>
                <a:path w="52704" h="99695">
                  <a:moveTo>
                    <a:pt x="12814" y="4813"/>
                  </a:moveTo>
                  <a:lnTo>
                    <a:pt x="12179" y="4775"/>
                  </a:lnTo>
                  <a:lnTo>
                    <a:pt x="11531" y="4622"/>
                  </a:lnTo>
                  <a:lnTo>
                    <a:pt x="11455" y="5575"/>
                  </a:lnTo>
                  <a:lnTo>
                    <a:pt x="12090" y="5626"/>
                  </a:lnTo>
                  <a:lnTo>
                    <a:pt x="12738" y="5778"/>
                  </a:lnTo>
                  <a:lnTo>
                    <a:pt x="12814" y="4813"/>
                  </a:lnTo>
                  <a:close/>
                </a:path>
                <a:path w="52704" h="99695">
                  <a:moveTo>
                    <a:pt x="12928" y="1816"/>
                  </a:moveTo>
                  <a:lnTo>
                    <a:pt x="12738" y="952"/>
                  </a:lnTo>
                  <a:lnTo>
                    <a:pt x="12128" y="977"/>
                  </a:lnTo>
                  <a:lnTo>
                    <a:pt x="11988" y="863"/>
                  </a:lnTo>
                  <a:lnTo>
                    <a:pt x="10833" y="0"/>
                  </a:lnTo>
                  <a:lnTo>
                    <a:pt x="11176" y="2032"/>
                  </a:lnTo>
                  <a:lnTo>
                    <a:pt x="12255" y="1854"/>
                  </a:lnTo>
                  <a:lnTo>
                    <a:pt x="12928" y="1816"/>
                  </a:lnTo>
                  <a:close/>
                </a:path>
                <a:path w="52704" h="99695">
                  <a:moveTo>
                    <a:pt x="13779" y="63258"/>
                  </a:moveTo>
                  <a:lnTo>
                    <a:pt x="13589" y="61722"/>
                  </a:lnTo>
                  <a:lnTo>
                    <a:pt x="13538" y="61341"/>
                  </a:lnTo>
                  <a:lnTo>
                    <a:pt x="12954" y="61277"/>
                  </a:lnTo>
                  <a:lnTo>
                    <a:pt x="12814" y="61633"/>
                  </a:lnTo>
                  <a:lnTo>
                    <a:pt x="11239" y="62064"/>
                  </a:lnTo>
                  <a:lnTo>
                    <a:pt x="13779" y="63258"/>
                  </a:lnTo>
                  <a:close/>
                </a:path>
                <a:path w="52704" h="99695">
                  <a:moveTo>
                    <a:pt x="14312" y="80352"/>
                  </a:moveTo>
                  <a:lnTo>
                    <a:pt x="13690" y="80314"/>
                  </a:lnTo>
                  <a:lnTo>
                    <a:pt x="13804" y="79921"/>
                  </a:lnTo>
                  <a:lnTo>
                    <a:pt x="13411" y="79844"/>
                  </a:lnTo>
                  <a:lnTo>
                    <a:pt x="13208" y="79629"/>
                  </a:lnTo>
                  <a:lnTo>
                    <a:pt x="12712" y="78155"/>
                  </a:lnTo>
                  <a:lnTo>
                    <a:pt x="11772" y="79895"/>
                  </a:lnTo>
                  <a:lnTo>
                    <a:pt x="12801" y="80365"/>
                  </a:lnTo>
                  <a:lnTo>
                    <a:pt x="12522" y="80860"/>
                  </a:lnTo>
                  <a:lnTo>
                    <a:pt x="13233" y="81038"/>
                  </a:lnTo>
                  <a:lnTo>
                    <a:pt x="13563" y="81153"/>
                  </a:lnTo>
                  <a:lnTo>
                    <a:pt x="14185" y="81305"/>
                  </a:lnTo>
                  <a:lnTo>
                    <a:pt x="14312" y="80352"/>
                  </a:lnTo>
                  <a:close/>
                </a:path>
                <a:path w="52704" h="99695">
                  <a:moveTo>
                    <a:pt x="14732" y="6959"/>
                  </a:moveTo>
                  <a:lnTo>
                    <a:pt x="14706" y="6591"/>
                  </a:lnTo>
                  <a:lnTo>
                    <a:pt x="14389" y="6489"/>
                  </a:lnTo>
                  <a:lnTo>
                    <a:pt x="13322" y="6311"/>
                  </a:lnTo>
                  <a:lnTo>
                    <a:pt x="13944" y="8242"/>
                  </a:lnTo>
                  <a:lnTo>
                    <a:pt x="14592" y="7213"/>
                  </a:lnTo>
                  <a:lnTo>
                    <a:pt x="14732" y="6959"/>
                  </a:lnTo>
                  <a:close/>
                </a:path>
                <a:path w="52704" h="99695">
                  <a:moveTo>
                    <a:pt x="14820" y="96024"/>
                  </a:moveTo>
                  <a:lnTo>
                    <a:pt x="14274" y="95859"/>
                  </a:lnTo>
                  <a:lnTo>
                    <a:pt x="13741" y="95669"/>
                  </a:lnTo>
                  <a:lnTo>
                    <a:pt x="13411" y="96659"/>
                  </a:lnTo>
                  <a:lnTo>
                    <a:pt x="13957" y="96824"/>
                  </a:lnTo>
                  <a:lnTo>
                    <a:pt x="14490" y="97015"/>
                  </a:lnTo>
                  <a:lnTo>
                    <a:pt x="14820" y="96024"/>
                  </a:lnTo>
                  <a:close/>
                </a:path>
                <a:path w="52704" h="99695">
                  <a:moveTo>
                    <a:pt x="14973" y="74104"/>
                  </a:moveTo>
                  <a:lnTo>
                    <a:pt x="8737" y="72034"/>
                  </a:lnTo>
                  <a:lnTo>
                    <a:pt x="10668" y="75577"/>
                  </a:lnTo>
                  <a:lnTo>
                    <a:pt x="10693" y="75844"/>
                  </a:lnTo>
                  <a:lnTo>
                    <a:pt x="11137" y="75996"/>
                  </a:lnTo>
                  <a:lnTo>
                    <a:pt x="11328" y="75793"/>
                  </a:lnTo>
                  <a:lnTo>
                    <a:pt x="14973" y="74104"/>
                  </a:lnTo>
                  <a:close/>
                </a:path>
                <a:path w="52704" h="99695">
                  <a:moveTo>
                    <a:pt x="15189" y="5778"/>
                  </a:moveTo>
                  <a:lnTo>
                    <a:pt x="15138" y="4775"/>
                  </a:lnTo>
                  <a:lnTo>
                    <a:pt x="14630" y="4584"/>
                  </a:lnTo>
                  <a:lnTo>
                    <a:pt x="13931" y="4406"/>
                  </a:lnTo>
                  <a:lnTo>
                    <a:pt x="13982" y="5422"/>
                  </a:lnTo>
                  <a:lnTo>
                    <a:pt x="14490" y="5626"/>
                  </a:lnTo>
                  <a:lnTo>
                    <a:pt x="15189" y="5778"/>
                  </a:lnTo>
                  <a:close/>
                </a:path>
                <a:path w="52704" h="99695">
                  <a:moveTo>
                    <a:pt x="16332" y="91706"/>
                  </a:moveTo>
                  <a:lnTo>
                    <a:pt x="16306" y="91338"/>
                  </a:lnTo>
                  <a:lnTo>
                    <a:pt x="16002" y="91249"/>
                  </a:lnTo>
                  <a:lnTo>
                    <a:pt x="14935" y="91059"/>
                  </a:lnTo>
                  <a:lnTo>
                    <a:pt x="15557" y="92976"/>
                  </a:lnTo>
                  <a:lnTo>
                    <a:pt x="16205" y="91948"/>
                  </a:lnTo>
                  <a:lnTo>
                    <a:pt x="16332" y="91706"/>
                  </a:lnTo>
                  <a:close/>
                </a:path>
                <a:path w="52704" h="99695">
                  <a:moveTo>
                    <a:pt x="17043" y="89154"/>
                  </a:moveTo>
                  <a:lnTo>
                    <a:pt x="16103" y="89408"/>
                  </a:lnTo>
                  <a:lnTo>
                    <a:pt x="15671" y="89496"/>
                  </a:lnTo>
                  <a:lnTo>
                    <a:pt x="15417" y="90106"/>
                  </a:lnTo>
                  <a:lnTo>
                    <a:pt x="15913" y="90297"/>
                  </a:lnTo>
                  <a:lnTo>
                    <a:pt x="16700" y="90525"/>
                  </a:lnTo>
                  <a:lnTo>
                    <a:pt x="17043" y="89154"/>
                  </a:lnTo>
                  <a:close/>
                </a:path>
                <a:path w="52704" h="99695">
                  <a:moveTo>
                    <a:pt x="17145" y="13982"/>
                  </a:moveTo>
                  <a:lnTo>
                    <a:pt x="15976" y="12331"/>
                  </a:lnTo>
                  <a:lnTo>
                    <a:pt x="15494" y="13309"/>
                  </a:lnTo>
                  <a:lnTo>
                    <a:pt x="15379" y="13601"/>
                  </a:lnTo>
                  <a:lnTo>
                    <a:pt x="15659" y="13830"/>
                  </a:lnTo>
                  <a:lnTo>
                    <a:pt x="15938" y="13893"/>
                  </a:lnTo>
                  <a:lnTo>
                    <a:pt x="17145" y="13982"/>
                  </a:lnTo>
                  <a:close/>
                </a:path>
                <a:path w="52704" h="99695">
                  <a:moveTo>
                    <a:pt x="17170" y="97980"/>
                  </a:moveTo>
                  <a:lnTo>
                    <a:pt x="16979" y="97586"/>
                  </a:lnTo>
                  <a:lnTo>
                    <a:pt x="16725" y="97485"/>
                  </a:lnTo>
                  <a:lnTo>
                    <a:pt x="15582" y="97307"/>
                  </a:lnTo>
                  <a:lnTo>
                    <a:pt x="16560" y="99275"/>
                  </a:lnTo>
                  <a:lnTo>
                    <a:pt x="17106" y="98247"/>
                  </a:lnTo>
                  <a:lnTo>
                    <a:pt x="17170" y="97980"/>
                  </a:lnTo>
                  <a:close/>
                </a:path>
                <a:path w="52704" h="99695">
                  <a:moveTo>
                    <a:pt x="17183" y="14808"/>
                  </a:moveTo>
                  <a:lnTo>
                    <a:pt x="16675" y="14655"/>
                  </a:lnTo>
                  <a:lnTo>
                    <a:pt x="16167" y="14478"/>
                  </a:lnTo>
                  <a:lnTo>
                    <a:pt x="15900" y="15278"/>
                  </a:lnTo>
                  <a:lnTo>
                    <a:pt x="16421" y="15430"/>
                  </a:lnTo>
                  <a:lnTo>
                    <a:pt x="16929" y="15608"/>
                  </a:lnTo>
                  <a:lnTo>
                    <a:pt x="17183" y="14808"/>
                  </a:lnTo>
                  <a:close/>
                </a:path>
                <a:path w="52704" h="99695">
                  <a:moveTo>
                    <a:pt x="17233" y="2057"/>
                  </a:moveTo>
                  <a:lnTo>
                    <a:pt x="16713" y="1892"/>
                  </a:lnTo>
                  <a:lnTo>
                    <a:pt x="16205" y="1714"/>
                  </a:lnTo>
                  <a:lnTo>
                    <a:pt x="15951" y="2501"/>
                  </a:lnTo>
                  <a:lnTo>
                    <a:pt x="16459" y="2679"/>
                  </a:lnTo>
                  <a:lnTo>
                    <a:pt x="16967" y="2844"/>
                  </a:lnTo>
                  <a:lnTo>
                    <a:pt x="17233" y="2057"/>
                  </a:lnTo>
                  <a:close/>
                </a:path>
                <a:path w="52704" h="99695">
                  <a:moveTo>
                    <a:pt x="18313" y="95123"/>
                  </a:moveTo>
                  <a:lnTo>
                    <a:pt x="18161" y="93878"/>
                  </a:lnTo>
                  <a:lnTo>
                    <a:pt x="17424" y="94297"/>
                  </a:lnTo>
                  <a:lnTo>
                    <a:pt x="17284" y="94259"/>
                  </a:lnTo>
                  <a:lnTo>
                    <a:pt x="16510" y="94297"/>
                  </a:lnTo>
                  <a:lnTo>
                    <a:pt x="16903" y="95351"/>
                  </a:lnTo>
                  <a:lnTo>
                    <a:pt x="17551" y="95161"/>
                  </a:lnTo>
                  <a:lnTo>
                    <a:pt x="18313" y="95123"/>
                  </a:lnTo>
                  <a:close/>
                </a:path>
                <a:path w="52704" h="99695">
                  <a:moveTo>
                    <a:pt x="18961" y="87769"/>
                  </a:moveTo>
                  <a:lnTo>
                    <a:pt x="18796" y="86525"/>
                  </a:lnTo>
                  <a:lnTo>
                    <a:pt x="18072" y="86944"/>
                  </a:lnTo>
                  <a:lnTo>
                    <a:pt x="17208" y="86715"/>
                  </a:lnTo>
                  <a:lnTo>
                    <a:pt x="17424" y="88011"/>
                  </a:lnTo>
                  <a:lnTo>
                    <a:pt x="18199" y="87807"/>
                  </a:lnTo>
                  <a:lnTo>
                    <a:pt x="18961" y="87769"/>
                  </a:lnTo>
                  <a:close/>
                </a:path>
                <a:path w="52704" h="99695">
                  <a:moveTo>
                    <a:pt x="19215" y="8674"/>
                  </a:moveTo>
                  <a:lnTo>
                    <a:pt x="18707" y="8521"/>
                  </a:lnTo>
                  <a:lnTo>
                    <a:pt x="18199" y="8343"/>
                  </a:lnTo>
                  <a:lnTo>
                    <a:pt x="17932" y="9144"/>
                  </a:lnTo>
                  <a:lnTo>
                    <a:pt x="18440" y="9296"/>
                  </a:lnTo>
                  <a:lnTo>
                    <a:pt x="18948" y="9474"/>
                  </a:lnTo>
                  <a:lnTo>
                    <a:pt x="19215" y="8674"/>
                  </a:lnTo>
                  <a:close/>
                </a:path>
                <a:path w="52704" h="99695">
                  <a:moveTo>
                    <a:pt x="20789" y="75158"/>
                  </a:moveTo>
                  <a:lnTo>
                    <a:pt x="20650" y="74434"/>
                  </a:lnTo>
                  <a:lnTo>
                    <a:pt x="20129" y="74523"/>
                  </a:lnTo>
                  <a:lnTo>
                    <a:pt x="19354" y="73723"/>
                  </a:lnTo>
                  <a:lnTo>
                    <a:pt x="17843" y="75069"/>
                  </a:lnTo>
                  <a:lnTo>
                    <a:pt x="18770" y="75869"/>
                  </a:lnTo>
                  <a:lnTo>
                    <a:pt x="19253" y="76327"/>
                  </a:lnTo>
                  <a:lnTo>
                    <a:pt x="20180" y="75920"/>
                  </a:lnTo>
                  <a:lnTo>
                    <a:pt x="20358" y="75323"/>
                  </a:lnTo>
                  <a:lnTo>
                    <a:pt x="20789" y="75158"/>
                  </a:lnTo>
                  <a:close/>
                </a:path>
                <a:path w="52704" h="99695">
                  <a:moveTo>
                    <a:pt x="21729" y="22618"/>
                  </a:moveTo>
                  <a:lnTo>
                    <a:pt x="18923" y="18376"/>
                  </a:lnTo>
                  <a:lnTo>
                    <a:pt x="18300" y="21145"/>
                  </a:lnTo>
                  <a:lnTo>
                    <a:pt x="18300" y="21348"/>
                  </a:lnTo>
                  <a:lnTo>
                    <a:pt x="18389" y="21513"/>
                  </a:lnTo>
                  <a:lnTo>
                    <a:pt x="18503" y="21653"/>
                  </a:lnTo>
                  <a:lnTo>
                    <a:pt x="16954" y="21920"/>
                  </a:lnTo>
                  <a:lnTo>
                    <a:pt x="18986" y="23609"/>
                  </a:lnTo>
                  <a:lnTo>
                    <a:pt x="18770" y="21844"/>
                  </a:lnTo>
                  <a:lnTo>
                    <a:pt x="21729" y="22618"/>
                  </a:lnTo>
                  <a:close/>
                </a:path>
                <a:path w="52704" h="99695">
                  <a:moveTo>
                    <a:pt x="21971" y="62306"/>
                  </a:moveTo>
                  <a:lnTo>
                    <a:pt x="21463" y="62128"/>
                  </a:lnTo>
                  <a:lnTo>
                    <a:pt x="20955" y="61963"/>
                  </a:lnTo>
                  <a:lnTo>
                    <a:pt x="20688" y="62750"/>
                  </a:lnTo>
                  <a:lnTo>
                    <a:pt x="21717" y="63093"/>
                  </a:lnTo>
                  <a:lnTo>
                    <a:pt x="21971" y="62306"/>
                  </a:lnTo>
                  <a:close/>
                </a:path>
                <a:path w="52704" h="99695">
                  <a:moveTo>
                    <a:pt x="22504" y="14439"/>
                  </a:moveTo>
                  <a:lnTo>
                    <a:pt x="22237" y="13830"/>
                  </a:lnTo>
                  <a:lnTo>
                    <a:pt x="21983" y="13347"/>
                  </a:lnTo>
                  <a:lnTo>
                    <a:pt x="21056" y="13525"/>
                  </a:lnTo>
                  <a:lnTo>
                    <a:pt x="21323" y="14147"/>
                  </a:lnTo>
                  <a:lnTo>
                    <a:pt x="21564" y="14630"/>
                  </a:lnTo>
                  <a:lnTo>
                    <a:pt x="22504" y="14439"/>
                  </a:lnTo>
                  <a:close/>
                </a:path>
                <a:path w="52704" h="99695">
                  <a:moveTo>
                    <a:pt x="22847" y="90335"/>
                  </a:moveTo>
                  <a:lnTo>
                    <a:pt x="22339" y="90157"/>
                  </a:lnTo>
                  <a:lnTo>
                    <a:pt x="21971" y="90043"/>
                  </a:lnTo>
                  <a:lnTo>
                    <a:pt x="21945" y="89446"/>
                  </a:lnTo>
                  <a:lnTo>
                    <a:pt x="21437" y="89255"/>
                  </a:lnTo>
                  <a:lnTo>
                    <a:pt x="20751" y="89090"/>
                  </a:lnTo>
                  <a:lnTo>
                    <a:pt x="20789" y="90093"/>
                  </a:lnTo>
                  <a:lnTo>
                    <a:pt x="21297" y="90284"/>
                  </a:lnTo>
                  <a:lnTo>
                    <a:pt x="21691" y="90385"/>
                  </a:lnTo>
                  <a:lnTo>
                    <a:pt x="21564" y="90792"/>
                  </a:lnTo>
                  <a:lnTo>
                    <a:pt x="22072" y="90957"/>
                  </a:lnTo>
                  <a:lnTo>
                    <a:pt x="22580" y="91135"/>
                  </a:lnTo>
                  <a:lnTo>
                    <a:pt x="22847" y="90335"/>
                  </a:lnTo>
                  <a:close/>
                </a:path>
                <a:path w="52704" h="99695">
                  <a:moveTo>
                    <a:pt x="22961" y="79768"/>
                  </a:moveTo>
                  <a:lnTo>
                    <a:pt x="22580" y="79324"/>
                  </a:lnTo>
                  <a:lnTo>
                    <a:pt x="22186" y="78867"/>
                  </a:lnTo>
                  <a:lnTo>
                    <a:pt x="21285" y="79717"/>
                  </a:lnTo>
                  <a:lnTo>
                    <a:pt x="21653" y="80175"/>
                  </a:lnTo>
                  <a:lnTo>
                    <a:pt x="22059" y="80632"/>
                  </a:lnTo>
                  <a:lnTo>
                    <a:pt x="22961" y="79768"/>
                  </a:lnTo>
                  <a:close/>
                </a:path>
                <a:path w="52704" h="99695">
                  <a:moveTo>
                    <a:pt x="22999" y="6527"/>
                  </a:moveTo>
                  <a:lnTo>
                    <a:pt x="21831" y="4889"/>
                  </a:lnTo>
                  <a:lnTo>
                    <a:pt x="21348" y="5854"/>
                  </a:lnTo>
                  <a:lnTo>
                    <a:pt x="21234" y="6146"/>
                  </a:lnTo>
                  <a:lnTo>
                    <a:pt x="21513" y="6388"/>
                  </a:lnTo>
                  <a:lnTo>
                    <a:pt x="21793" y="6451"/>
                  </a:lnTo>
                  <a:lnTo>
                    <a:pt x="22999" y="6527"/>
                  </a:lnTo>
                  <a:close/>
                </a:path>
                <a:path w="52704" h="99695">
                  <a:moveTo>
                    <a:pt x="23558" y="77584"/>
                  </a:moveTo>
                  <a:lnTo>
                    <a:pt x="22631" y="76555"/>
                  </a:lnTo>
                  <a:lnTo>
                    <a:pt x="22161" y="76936"/>
                  </a:lnTo>
                  <a:lnTo>
                    <a:pt x="21704" y="77355"/>
                  </a:lnTo>
                  <a:lnTo>
                    <a:pt x="22644" y="78384"/>
                  </a:lnTo>
                  <a:lnTo>
                    <a:pt x="23101" y="78003"/>
                  </a:lnTo>
                  <a:lnTo>
                    <a:pt x="23558" y="77584"/>
                  </a:lnTo>
                  <a:close/>
                </a:path>
                <a:path w="52704" h="99695">
                  <a:moveTo>
                    <a:pt x="23787" y="96024"/>
                  </a:moveTo>
                  <a:lnTo>
                    <a:pt x="23241" y="95859"/>
                  </a:lnTo>
                  <a:lnTo>
                    <a:pt x="23012" y="95783"/>
                  </a:lnTo>
                  <a:lnTo>
                    <a:pt x="23329" y="95110"/>
                  </a:lnTo>
                  <a:lnTo>
                    <a:pt x="23507" y="94627"/>
                  </a:lnTo>
                  <a:lnTo>
                    <a:pt x="22834" y="94513"/>
                  </a:lnTo>
                  <a:lnTo>
                    <a:pt x="22529" y="94399"/>
                  </a:lnTo>
                  <a:lnTo>
                    <a:pt x="21094" y="94437"/>
                  </a:lnTo>
                  <a:lnTo>
                    <a:pt x="22644" y="95846"/>
                  </a:lnTo>
                  <a:lnTo>
                    <a:pt x="22377" y="96659"/>
                  </a:lnTo>
                  <a:lnTo>
                    <a:pt x="22923" y="96824"/>
                  </a:lnTo>
                  <a:lnTo>
                    <a:pt x="23456" y="97015"/>
                  </a:lnTo>
                  <a:lnTo>
                    <a:pt x="23787" y="96024"/>
                  </a:lnTo>
                  <a:close/>
                </a:path>
                <a:path w="52704" h="99695">
                  <a:moveTo>
                    <a:pt x="23888" y="30454"/>
                  </a:moveTo>
                  <a:lnTo>
                    <a:pt x="22682" y="29603"/>
                  </a:lnTo>
                  <a:lnTo>
                    <a:pt x="23088" y="29197"/>
                  </a:lnTo>
                  <a:lnTo>
                    <a:pt x="22898" y="28422"/>
                  </a:lnTo>
                  <a:lnTo>
                    <a:pt x="22326" y="28244"/>
                  </a:lnTo>
                  <a:lnTo>
                    <a:pt x="20916" y="27622"/>
                  </a:lnTo>
                  <a:lnTo>
                    <a:pt x="20574" y="29946"/>
                  </a:lnTo>
                  <a:lnTo>
                    <a:pt x="22085" y="29870"/>
                  </a:lnTo>
                  <a:lnTo>
                    <a:pt x="20980" y="31318"/>
                  </a:lnTo>
                  <a:lnTo>
                    <a:pt x="23888" y="30454"/>
                  </a:lnTo>
                  <a:close/>
                </a:path>
                <a:path w="52704" h="99695">
                  <a:moveTo>
                    <a:pt x="24625" y="85242"/>
                  </a:moveTo>
                  <a:lnTo>
                    <a:pt x="24345" y="84988"/>
                  </a:lnTo>
                  <a:lnTo>
                    <a:pt x="24066" y="84950"/>
                  </a:lnTo>
                  <a:lnTo>
                    <a:pt x="22847" y="84848"/>
                  </a:lnTo>
                  <a:lnTo>
                    <a:pt x="24015" y="86512"/>
                  </a:lnTo>
                  <a:lnTo>
                    <a:pt x="24511" y="85547"/>
                  </a:lnTo>
                  <a:lnTo>
                    <a:pt x="24625" y="85242"/>
                  </a:lnTo>
                  <a:close/>
                </a:path>
                <a:path w="52704" h="99695">
                  <a:moveTo>
                    <a:pt x="27419" y="91821"/>
                  </a:moveTo>
                  <a:lnTo>
                    <a:pt x="26949" y="91643"/>
                  </a:lnTo>
                  <a:lnTo>
                    <a:pt x="26657" y="91567"/>
                  </a:lnTo>
                  <a:lnTo>
                    <a:pt x="25323" y="91554"/>
                  </a:lnTo>
                  <a:lnTo>
                    <a:pt x="26809" y="93192"/>
                  </a:lnTo>
                  <a:lnTo>
                    <a:pt x="27279" y="92214"/>
                  </a:lnTo>
                  <a:lnTo>
                    <a:pt x="27419" y="91821"/>
                  </a:lnTo>
                  <a:close/>
                </a:path>
                <a:path w="52704" h="99695">
                  <a:moveTo>
                    <a:pt x="28206" y="93497"/>
                  </a:moveTo>
                  <a:lnTo>
                    <a:pt x="27673" y="93332"/>
                  </a:lnTo>
                  <a:lnTo>
                    <a:pt x="27127" y="93141"/>
                  </a:lnTo>
                  <a:lnTo>
                    <a:pt x="26797" y="94119"/>
                  </a:lnTo>
                  <a:lnTo>
                    <a:pt x="27343" y="94297"/>
                  </a:lnTo>
                  <a:lnTo>
                    <a:pt x="27889" y="94488"/>
                  </a:lnTo>
                  <a:lnTo>
                    <a:pt x="28206" y="93497"/>
                  </a:lnTo>
                  <a:close/>
                </a:path>
                <a:path w="52704" h="99695">
                  <a:moveTo>
                    <a:pt x="29298" y="84340"/>
                  </a:moveTo>
                  <a:lnTo>
                    <a:pt x="29159" y="83045"/>
                  </a:lnTo>
                  <a:lnTo>
                    <a:pt x="28206" y="84328"/>
                  </a:lnTo>
                  <a:lnTo>
                    <a:pt x="28206" y="84963"/>
                  </a:lnTo>
                  <a:lnTo>
                    <a:pt x="28333" y="86245"/>
                  </a:lnTo>
                  <a:lnTo>
                    <a:pt x="29298" y="84963"/>
                  </a:lnTo>
                  <a:lnTo>
                    <a:pt x="29298" y="84340"/>
                  </a:lnTo>
                  <a:close/>
                </a:path>
                <a:path w="52704" h="99695">
                  <a:moveTo>
                    <a:pt x="30137" y="87579"/>
                  </a:moveTo>
                  <a:lnTo>
                    <a:pt x="29629" y="87401"/>
                  </a:lnTo>
                  <a:lnTo>
                    <a:pt x="29121" y="87236"/>
                  </a:lnTo>
                  <a:lnTo>
                    <a:pt x="28854" y="88036"/>
                  </a:lnTo>
                  <a:lnTo>
                    <a:pt x="29375" y="88201"/>
                  </a:lnTo>
                  <a:lnTo>
                    <a:pt x="29883" y="88353"/>
                  </a:lnTo>
                  <a:lnTo>
                    <a:pt x="30137" y="87579"/>
                  </a:lnTo>
                  <a:close/>
                </a:path>
                <a:path w="52704" h="99695">
                  <a:moveTo>
                    <a:pt x="30480" y="13563"/>
                  </a:moveTo>
                  <a:lnTo>
                    <a:pt x="29616" y="12674"/>
                  </a:lnTo>
                  <a:lnTo>
                    <a:pt x="29171" y="13042"/>
                  </a:lnTo>
                  <a:lnTo>
                    <a:pt x="28714" y="13449"/>
                  </a:lnTo>
                  <a:lnTo>
                    <a:pt x="29578" y="14338"/>
                  </a:lnTo>
                  <a:lnTo>
                    <a:pt x="30022" y="13970"/>
                  </a:lnTo>
                  <a:lnTo>
                    <a:pt x="30480" y="13563"/>
                  </a:lnTo>
                  <a:close/>
                </a:path>
                <a:path w="52704" h="99695">
                  <a:moveTo>
                    <a:pt x="30683" y="23291"/>
                  </a:moveTo>
                  <a:lnTo>
                    <a:pt x="30594" y="22288"/>
                  </a:lnTo>
                  <a:lnTo>
                    <a:pt x="29895" y="22529"/>
                  </a:lnTo>
                  <a:lnTo>
                    <a:pt x="29222" y="22644"/>
                  </a:lnTo>
                  <a:lnTo>
                    <a:pt x="29337" y="23660"/>
                  </a:lnTo>
                  <a:lnTo>
                    <a:pt x="30022" y="23406"/>
                  </a:lnTo>
                  <a:lnTo>
                    <a:pt x="30683" y="23291"/>
                  </a:lnTo>
                  <a:close/>
                </a:path>
                <a:path w="52704" h="99695">
                  <a:moveTo>
                    <a:pt x="30937" y="73012"/>
                  </a:moveTo>
                  <a:lnTo>
                    <a:pt x="29603" y="71805"/>
                  </a:lnTo>
                  <a:lnTo>
                    <a:pt x="29375" y="71729"/>
                  </a:lnTo>
                  <a:lnTo>
                    <a:pt x="29159" y="71882"/>
                  </a:lnTo>
                  <a:lnTo>
                    <a:pt x="29083" y="72085"/>
                  </a:lnTo>
                  <a:lnTo>
                    <a:pt x="27076" y="73647"/>
                  </a:lnTo>
                  <a:lnTo>
                    <a:pt x="30937" y="73012"/>
                  </a:lnTo>
                  <a:close/>
                </a:path>
                <a:path w="52704" h="99695">
                  <a:moveTo>
                    <a:pt x="31724" y="93268"/>
                  </a:moveTo>
                  <a:lnTo>
                    <a:pt x="31254" y="93091"/>
                  </a:lnTo>
                  <a:lnTo>
                    <a:pt x="30949" y="93014"/>
                  </a:lnTo>
                  <a:lnTo>
                    <a:pt x="29629" y="93002"/>
                  </a:lnTo>
                  <a:lnTo>
                    <a:pt x="31102" y="94627"/>
                  </a:lnTo>
                  <a:lnTo>
                    <a:pt x="31572" y="93662"/>
                  </a:lnTo>
                  <a:lnTo>
                    <a:pt x="31724" y="93268"/>
                  </a:lnTo>
                  <a:close/>
                </a:path>
                <a:path w="52704" h="99695">
                  <a:moveTo>
                    <a:pt x="33528" y="77279"/>
                  </a:moveTo>
                  <a:lnTo>
                    <a:pt x="31991" y="76708"/>
                  </a:lnTo>
                  <a:lnTo>
                    <a:pt x="31483" y="76682"/>
                  </a:lnTo>
                  <a:lnTo>
                    <a:pt x="30327" y="75692"/>
                  </a:lnTo>
                  <a:lnTo>
                    <a:pt x="30695" y="76962"/>
                  </a:lnTo>
                  <a:lnTo>
                    <a:pt x="31102" y="78066"/>
                  </a:lnTo>
                  <a:lnTo>
                    <a:pt x="33528" y="77279"/>
                  </a:lnTo>
                  <a:close/>
                </a:path>
                <a:path w="52704" h="99695">
                  <a:moveTo>
                    <a:pt x="34556" y="91935"/>
                  </a:moveTo>
                  <a:lnTo>
                    <a:pt x="34277" y="91681"/>
                  </a:lnTo>
                  <a:lnTo>
                    <a:pt x="33997" y="91643"/>
                  </a:lnTo>
                  <a:lnTo>
                    <a:pt x="32994" y="91579"/>
                  </a:lnTo>
                  <a:lnTo>
                    <a:pt x="33197" y="90970"/>
                  </a:lnTo>
                  <a:lnTo>
                    <a:pt x="32689" y="90792"/>
                  </a:lnTo>
                  <a:lnTo>
                    <a:pt x="32181" y="90627"/>
                  </a:lnTo>
                  <a:lnTo>
                    <a:pt x="31915" y="91427"/>
                  </a:lnTo>
                  <a:lnTo>
                    <a:pt x="32423" y="91592"/>
                  </a:lnTo>
                  <a:lnTo>
                    <a:pt x="32918" y="91744"/>
                  </a:lnTo>
                  <a:lnTo>
                    <a:pt x="33947" y="93205"/>
                  </a:lnTo>
                  <a:lnTo>
                    <a:pt x="34442" y="92240"/>
                  </a:lnTo>
                  <a:lnTo>
                    <a:pt x="34556" y="91935"/>
                  </a:lnTo>
                  <a:close/>
                </a:path>
                <a:path w="52704" h="99695">
                  <a:moveTo>
                    <a:pt x="35318" y="78092"/>
                  </a:moveTo>
                  <a:lnTo>
                    <a:pt x="34290" y="77558"/>
                  </a:lnTo>
                  <a:lnTo>
                    <a:pt x="34010" y="77482"/>
                  </a:lnTo>
                  <a:lnTo>
                    <a:pt x="33629" y="77673"/>
                  </a:lnTo>
                  <a:lnTo>
                    <a:pt x="33528" y="77939"/>
                  </a:lnTo>
                  <a:lnTo>
                    <a:pt x="33350" y="79082"/>
                  </a:lnTo>
                  <a:lnTo>
                    <a:pt x="35318" y="78092"/>
                  </a:lnTo>
                  <a:close/>
                </a:path>
                <a:path w="52704" h="99695">
                  <a:moveTo>
                    <a:pt x="36106" y="87249"/>
                  </a:moveTo>
                  <a:lnTo>
                    <a:pt x="35839" y="87007"/>
                  </a:lnTo>
                  <a:lnTo>
                    <a:pt x="35547" y="86969"/>
                  </a:lnTo>
                  <a:lnTo>
                    <a:pt x="34340" y="86868"/>
                  </a:lnTo>
                  <a:lnTo>
                    <a:pt x="35509" y="88519"/>
                  </a:lnTo>
                  <a:lnTo>
                    <a:pt x="35991" y="87553"/>
                  </a:lnTo>
                  <a:lnTo>
                    <a:pt x="36106" y="87249"/>
                  </a:lnTo>
                  <a:close/>
                </a:path>
                <a:path w="52704" h="99695">
                  <a:moveTo>
                    <a:pt x="38366" y="70739"/>
                  </a:moveTo>
                  <a:lnTo>
                    <a:pt x="37807" y="70548"/>
                  </a:lnTo>
                  <a:lnTo>
                    <a:pt x="37249" y="70358"/>
                  </a:lnTo>
                  <a:lnTo>
                    <a:pt x="36868" y="71501"/>
                  </a:lnTo>
                  <a:lnTo>
                    <a:pt x="37426" y="71691"/>
                  </a:lnTo>
                  <a:lnTo>
                    <a:pt x="37985" y="71882"/>
                  </a:lnTo>
                  <a:lnTo>
                    <a:pt x="38366" y="70739"/>
                  </a:lnTo>
                  <a:close/>
                </a:path>
                <a:path w="52704" h="99695">
                  <a:moveTo>
                    <a:pt x="38468" y="87680"/>
                  </a:moveTo>
                  <a:lnTo>
                    <a:pt x="37515" y="87934"/>
                  </a:lnTo>
                  <a:lnTo>
                    <a:pt x="37071" y="88023"/>
                  </a:lnTo>
                  <a:lnTo>
                    <a:pt x="36830" y="88633"/>
                  </a:lnTo>
                  <a:lnTo>
                    <a:pt x="37325" y="88823"/>
                  </a:lnTo>
                  <a:lnTo>
                    <a:pt x="38112" y="89052"/>
                  </a:lnTo>
                  <a:lnTo>
                    <a:pt x="38468" y="87680"/>
                  </a:lnTo>
                  <a:close/>
                </a:path>
                <a:path w="52704" h="99695">
                  <a:moveTo>
                    <a:pt x="38912" y="83477"/>
                  </a:moveTo>
                  <a:lnTo>
                    <a:pt x="37884" y="82943"/>
                  </a:lnTo>
                  <a:lnTo>
                    <a:pt x="37617" y="82867"/>
                  </a:lnTo>
                  <a:lnTo>
                    <a:pt x="37236" y="83058"/>
                  </a:lnTo>
                  <a:lnTo>
                    <a:pt x="37122" y="83324"/>
                  </a:lnTo>
                  <a:lnTo>
                    <a:pt x="36944" y="84467"/>
                  </a:lnTo>
                  <a:lnTo>
                    <a:pt x="38912" y="83477"/>
                  </a:lnTo>
                  <a:close/>
                </a:path>
                <a:path w="52704" h="99695">
                  <a:moveTo>
                    <a:pt x="40182" y="78320"/>
                  </a:moveTo>
                  <a:lnTo>
                    <a:pt x="39674" y="78155"/>
                  </a:lnTo>
                  <a:lnTo>
                    <a:pt x="39166" y="77978"/>
                  </a:lnTo>
                  <a:lnTo>
                    <a:pt x="38900" y="78778"/>
                  </a:lnTo>
                  <a:lnTo>
                    <a:pt x="39408" y="78930"/>
                  </a:lnTo>
                  <a:lnTo>
                    <a:pt x="39916" y="79108"/>
                  </a:lnTo>
                  <a:lnTo>
                    <a:pt x="40182" y="78320"/>
                  </a:lnTo>
                  <a:close/>
                </a:path>
                <a:path w="52704" h="99695">
                  <a:moveTo>
                    <a:pt x="42964" y="83566"/>
                  </a:moveTo>
                  <a:lnTo>
                    <a:pt x="42735" y="83070"/>
                  </a:lnTo>
                  <a:lnTo>
                    <a:pt x="42405" y="82511"/>
                  </a:lnTo>
                  <a:lnTo>
                    <a:pt x="41694" y="83146"/>
                  </a:lnTo>
                  <a:lnTo>
                    <a:pt x="41922" y="83642"/>
                  </a:lnTo>
                  <a:lnTo>
                    <a:pt x="42265" y="84213"/>
                  </a:lnTo>
                  <a:lnTo>
                    <a:pt x="42964" y="83566"/>
                  </a:lnTo>
                  <a:close/>
                </a:path>
                <a:path w="52704" h="99695">
                  <a:moveTo>
                    <a:pt x="44450" y="70726"/>
                  </a:moveTo>
                  <a:lnTo>
                    <a:pt x="44081" y="70269"/>
                  </a:lnTo>
                  <a:lnTo>
                    <a:pt x="43675" y="69811"/>
                  </a:lnTo>
                  <a:lnTo>
                    <a:pt x="42786" y="70675"/>
                  </a:lnTo>
                  <a:lnTo>
                    <a:pt x="43154" y="71132"/>
                  </a:lnTo>
                  <a:lnTo>
                    <a:pt x="43561" y="71589"/>
                  </a:lnTo>
                  <a:lnTo>
                    <a:pt x="44450" y="70726"/>
                  </a:lnTo>
                  <a:close/>
                </a:path>
                <a:path w="52704" h="99695">
                  <a:moveTo>
                    <a:pt x="49123" y="76974"/>
                  </a:moveTo>
                  <a:lnTo>
                    <a:pt x="48920" y="76187"/>
                  </a:lnTo>
                  <a:lnTo>
                    <a:pt x="48425" y="76301"/>
                  </a:lnTo>
                  <a:lnTo>
                    <a:pt x="47167" y="76479"/>
                  </a:lnTo>
                  <a:lnTo>
                    <a:pt x="48082" y="78549"/>
                  </a:lnTo>
                  <a:lnTo>
                    <a:pt x="48577" y="77165"/>
                  </a:lnTo>
                  <a:lnTo>
                    <a:pt x="49123" y="76974"/>
                  </a:lnTo>
                  <a:close/>
                </a:path>
                <a:path w="52704" h="99695">
                  <a:moveTo>
                    <a:pt x="50685" y="63461"/>
                  </a:moveTo>
                  <a:lnTo>
                    <a:pt x="50177" y="63284"/>
                  </a:lnTo>
                  <a:lnTo>
                    <a:pt x="49669" y="63119"/>
                  </a:lnTo>
                  <a:lnTo>
                    <a:pt x="49403" y="63906"/>
                  </a:lnTo>
                  <a:lnTo>
                    <a:pt x="50431" y="64249"/>
                  </a:lnTo>
                  <a:lnTo>
                    <a:pt x="50685" y="63461"/>
                  </a:lnTo>
                  <a:close/>
                </a:path>
                <a:path w="52704" h="99695">
                  <a:moveTo>
                    <a:pt x="52209" y="70065"/>
                  </a:moveTo>
                  <a:lnTo>
                    <a:pt x="51269" y="69621"/>
                  </a:lnTo>
                  <a:lnTo>
                    <a:pt x="50787" y="69456"/>
                  </a:lnTo>
                  <a:lnTo>
                    <a:pt x="50660" y="70116"/>
                  </a:lnTo>
                  <a:lnTo>
                    <a:pt x="50558" y="70434"/>
                  </a:lnTo>
                  <a:lnTo>
                    <a:pt x="50596" y="71856"/>
                  </a:lnTo>
                  <a:lnTo>
                    <a:pt x="52209" y="70065"/>
                  </a:lnTo>
                  <a:close/>
                </a:path>
              </a:pathLst>
            </a:custGeom>
            <a:solidFill>
              <a:srgbClr val="F25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0017925" y="7752511"/>
              <a:ext cx="50800" cy="62230"/>
            </a:xfrm>
            <a:custGeom>
              <a:avLst/>
              <a:gdLst/>
              <a:ahLst/>
              <a:cxnLst/>
              <a:rect l="l" t="t" r="r" b="b"/>
              <a:pathLst>
                <a:path w="50800" h="62229">
                  <a:moveTo>
                    <a:pt x="4394" y="45072"/>
                  </a:moveTo>
                  <a:lnTo>
                    <a:pt x="3632" y="44589"/>
                  </a:lnTo>
                  <a:lnTo>
                    <a:pt x="4127" y="44259"/>
                  </a:lnTo>
                  <a:lnTo>
                    <a:pt x="4203" y="43332"/>
                  </a:lnTo>
                  <a:lnTo>
                    <a:pt x="3454" y="43091"/>
                  </a:lnTo>
                  <a:lnTo>
                    <a:pt x="2857" y="42900"/>
                  </a:lnTo>
                  <a:lnTo>
                    <a:pt x="2438" y="43357"/>
                  </a:lnTo>
                  <a:lnTo>
                    <a:pt x="2400" y="43840"/>
                  </a:lnTo>
                  <a:lnTo>
                    <a:pt x="2222" y="43878"/>
                  </a:lnTo>
                  <a:lnTo>
                    <a:pt x="2095" y="43954"/>
                  </a:lnTo>
                  <a:lnTo>
                    <a:pt x="1714" y="42418"/>
                  </a:lnTo>
                  <a:lnTo>
                    <a:pt x="0" y="44627"/>
                  </a:lnTo>
                  <a:lnTo>
                    <a:pt x="1828" y="44284"/>
                  </a:lnTo>
                  <a:lnTo>
                    <a:pt x="1435" y="44881"/>
                  </a:lnTo>
                  <a:lnTo>
                    <a:pt x="2146" y="45758"/>
                  </a:lnTo>
                  <a:lnTo>
                    <a:pt x="2844" y="45440"/>
                  </a:lnTo>
                  <a:lnTo>
                    <a:pt x="3022" y="46723"/>
                  </a:lnTo>
                  <a:lnTo>
                    <a:pt x="4394" y="45072"/>
                  </a:lnTo>
                  <a:close/>
                </a:path>
                <a:path w="50800" h="62229">
                  <a:moveTo>
                    <a:pt x="5765" y="29400"/>
                  </a:moveTo>
                  <a:lnTo>
                    <a:pt x="5105" y="29133"/>
                  </a:lnTo>
                  <a:lnTo>
                    <a:pt x="4572" y="28981"/>
                  </a:lnTo>
                  <a:lnTo>
                    <a:pt x="3937" y="29756"/>
                  </a:lnTo>
                  <a:lnTo>
                    <a:pt x="4597" y="30035"/>
                  </a:lnTo>
                  <a:lnTo>
                    <a:pt x="5118" y="30200"/>
                  </a:lnTo>
                  <a:lnTo>
                    <a:pt x="5765" y="29400"/>
                  </a:lnTo>
                  <a:close/>
                </a:path>
                <a:path w="50800" h="62229">
                  <a:moveTo>
                    <a:pt x="7797" y="30619"/>
                  </a:moveTo>
                  <a:lnTo>
                    <a:pt x="7264" y="30441"/>
                  </a:lnTo>
                  <a:lnTo>
                    <a:pt x="6718" y="30251"/>
                  </a:lnTo>
                  <a:lnTo>
                    <a:pt x="6400" y="31229"/>
                  </a:lnTo>
                  <a:lnTo>
                    <a:pt x="6934" y="31407"/>
                  </a:lnTo>
                  <a:lnTo>
                    <a:pt x="7480" y="31597"/>
                  </a:lnTo>
                  <a:lnTo>
                    <a:pt x="7797" y="30619"/>
                  </a:lnTo>
                  <a:close/>
                </a:path>
                <a:path w="50800" h="62229">
                  <a:moveTo>
                    <a:pt x="8128" y="40449"/>
                  </a:moveTo>
                  <a:lnTo>
                    <a:pt x="8051" y="40106"/>
                  </a:lnTo>
                  <a:lnTo>
                    <a:pt x="8026" y="39979"/>
                  </a:lnTo>
                  <a:lnTo>
                    <a:pt x="7975" y="39725"/>
                  </a:lnTo>
                  <a:lnTo>
                    <a:pt x="7899" y="39370"/>
                  </a:lnTo>
                  <a:lnTo>
                    <a:pt x="7823" y="38938"/>
                  </a:lnTo>
                  <a:lnTo>
                    <a:pt x="6807" y="38747"/>
                  </a:lnTo>
                  <a:lnTo>
                    <a:pt x="6438" y="39370"/>
                  </a:lnTo>
                  <a:lnTo>
                    <a:pt x="6324" y="40347"/>
                  </a:lnTo>
                  <a:lnTo>
                    <a:pt x="6032" y="40144"/>
                  </a:lnTo>
                  <a:lnTo>
                    <a:pt x="5867" y="40132"/>
                  </a:lnTo>
                  <a:lnTo>
                    <a:pt x="5854" y="39979"/>
                  </a:lnTo>
                  <a:lnTo>
                    <a:pt x="6121" y="40144"/>
                  </a:lnTo>
                  <a:lnTo>
                    <a:pt x="6261" y="40106"/>
                  </a:lnTo>
                  <a:lnTo>
                    <a:pt x="6324" y="40347"/>
                  </a:lnTo>
                  <a:lnTo>
                    <a:pt x="6324" y="39281"/>
                  </a:lnTo>
                  <a:lnTo>
                    <a:pt x="6134" y="39128"/>
                  </a:lnTo>
                  <a:lnTo>
                    <a:pt x="5803" y="39370"/>
                  </a:lnTo>
                  <a:lnTo>
                    <a:pt x="5778" y="39725"/>
                  </a:lnTo>
                  <a:lnTo>
                    <a:pt x="4762" y="38214"/>
                  </a:lnTo>
                  <a:lnTo>
                    <a:pt x="3200" y="40944"/>
                  </a:lnTo>
                  <a:lnTo>
                    <a:pt x="4965" y="41135"/>
                  </a:lnTo>
                  <a:lnTo>
                    <a:pt x="5181" y="42329"/>
                  </a:lnTo>
                  <a:lnTo>
                    <a:pt x="6985" y="41668"/>
                  </a:lnTo>
                  <a:lnTo>
                    <a:pt x="6515" y="40614"/>
                  </a:lnTo>
                  <a:lnTo>
                    <a:pt x="7188" y="41224"/>
                  </a:lnTo>
                  <a:lnTo>
                    <a:pt x="7924" y="40614"/>
                  </a:lnTo>
                  <a:lnTo>
                    <a:pt x="8128" y="40449"/>
                  </a:lnTo>
                  <a:close/>
                </a:path>
                <a:path w="50800" h="62229">
                  <a:moveTo>
                    <a:pt x="12090" y="17945"/>
                  </a:moveTo>
                  <a:lnTo>
                    <a:pt x="11023" y="17132"/>
                  </a:lnTo>
                  <a:lnTo>
                    <a:pt x="11010" y="16510"/>
                  </a:lnTo>
                  <a:lnTo>
                    <a:pt x="9994" y="16205"/>
                  </a:lnTo>
                  <a:lnTo>
                    <a:pt x="9639" y="16700"/>
                  </a:lnTo>
                  <a:lnTo>
                    <a:pt x="7950" y="16611"/>
                  </a:lnTo>
                  <a:lnTo>
                    <a:pt x="8102" y="19202"/>
                  </a:lnTo>
                  <a:lnTo>
                    <a:pt x="9779" y="18796"/>
                  </a:lnTo>
                  <a:lnTo>
                    <a:pt x="10845" y="19583"/>
                  </a:lnTo>
                  <a:lnTo>
                    <a:pt x="12090" y="17945"/>
                  </a:lnTo>
                  <a:close/>
                </a:path>
                <a:path w="50800" h="62229">
                  <a:moveTo>
                    <a:pt x="12395" y="36855"/>
                  </a:moveTo>
                  <a:lnTo>
                    <a:pt x="10782" y="36334"/>
                  </a:lnTo>
                  <a:lnTo>
                    <a:pt x="10858" y="37680"/>
                  </a:lnTo>
                  <a:lnTo>
                    <a:pt x="8242" y="38392"/>
                  </a:lnTo>
                  <a:lnTo>
                    <a:pt x="11684" y="40805"/>
                  </a:lnTo>
                  <a:lnTo>
                    <a:pt x="11772" y="38315"/>
                  </a:lnTo>
                  <a:lnTo>
                    <a:pt x="11671" y="38011"/>
                  </a:lnTo>
                  <a:lnTo>
                    <a:pt x="11544" y="37909"/>
                  </a:lnTo>
                  <a:lnTo>
                    <a:pt x="12395" y="36855"/>
                  </a:lnTo>
                  <a:close/>
                </a:path>
                <a:path w="50800" h="62229">
                  <a:moveTo>
                    <a:pt x="12725" y="2501"/>
                  </a:moveTo>
                  <a:lnTo>
                    <a:pt x="12192" y="2336"/>
                  </a:lnTo>
                  <a:lnTo>
                    <a:pt x="11645" y="2146"/>
                  </a:lnTo>
                  <a:lnTo>
                    <a:pt x="11315" y="3149"/>
                  </a:lnTo>
                  <a:lnTo>
                    <a:pt x="11861" y="3302"/>
                  </a:lnTo>
                  <a:lnTo>
                    <a:pt x="12395" y="3492"/>
                  </a:lnTo>
                  <a:lnTo>
                    <a:pt x="12725" y="2501"/>
                  </a:lnTo>
                  <a:close/>
                </a:path>
                <a:path w="50800" h="62229">
                  <a:moveTo>
                    <a:pt x="12941" y="45427"/>
                  </a:moveTo>
                  <a:lnTo>
                    <a:pt x="12001" y="44983"/>
                  </a:lnTo>
                  <a:lnTo>
                    <a:pt x="11518" y="44818"/>
                  </a:lnTo>
                  <a:lnTo>
                    <a:pt x="11404" y="45491"/>
                  </a:lnTo>
                  <a:lnTo>
                    <a:pt x="11290" y="45796"/>
                  </a:lnTo>
                  <a:lnTo>
                    <a:pt x="11290" y="45999"/>
                  </a:lnTo>
                  <a:lnTo>
                    <a:pt x="10693" y="45199"/>
                  </a:lnTo>
                  <a:lnTo>
                    <a:pt x="10198" y="45618"/>
                  </a:lnTo>
                  <a:lnTo>
                    <a:pt x="9766" y="46024"/>
                  </a:lnTo>
                  <a:lnTo>
                    <a:pt x="10668" y="47193"/>
                  </a:lnTo>
                  <a:lnTo>
                    <a:pt x="11163" y="46774"/>
                  </a:lnTo>
                  <a:lnTo>
                    <a:pt x="11303" y="46634"/>
                  </a:lnTo>
                  <a:lnTo>
                    <a:pt x="11328" y="47218"/>
                  </a:lnTo>
                  <a:lnTo>
                    <a:pt x="12941" y="45427"/>
                  </a:lnTo>
                  <a:close/>
                </a:path>
                <a:path w="50800" h="62229">
                  <a:moveTo>
                    <a:pt x="13843" y="31978"/>
                  </a:moveTo>
                  <a:lnTo>
                    <a:pt x="13538" y="31648"/>
                  </a:lnTo>
                  <a:lnTo>
                    <a:pt x="12928" y="30886"/>
                  </a:lnTo>
                  <a:lnTo>
                    <a:pt x="12407" y="32169"/>
                  </a:lnTo>
                  <a:lnTo>
                    <a:pt x="13157" y="32461"/>
                  </a:lnTo>
                  <a:lnTo>
                    <a:pt x="13677" y="32613"/>
                  </a:lnTo>
                  <a:lnTo>
                    <a:pt x="13843" y="31978"/>
                  </a:lnTo>
                  <a:close/>
                </a:path>
                <a:path w="50800" h="62229">
                  <a:moveTo>
                    <a:pt x="14287" y="26720"/>
                  </a:moveTo>
                  <a:lnTo>
                    <a:pt x="14097" y="26327"/>
                  </a:lnTo>
                  <a:lnTo>
                    <a:pt x="13843" y="26212"/>
                  </a:lnTo>
                  <a:lnTo>
                    <a:pt x="12687" y="26035"/>
                  </a:lnTo>
                  <a:lnTo>
                    <a:pt x="13677" y="28003"/>
                  </a:lnTo>
                  <a:lnTo>
                    <a:pt x="14224" y="26987"/>
                  </a:lnTo>
                  <a:lnTo>
                    <a:pt x="14287" y="26720"/>
                  </a:lnTo>
                  <a:close/>
                </a:path>
                <a:path w="50800" h="62229">
                  <a:moveTo>
                    <a:pt x="14973" y="55156"/>
                  </a:moveTo>
                  <a:lnTo>
                    <a:pt x="14465" y="54978"/>
                  </a:lnTo>
                  <a:lnTo>
                    <a:pt x="13957" y="54813"/>
                  </a:lnTo>
                  <a:lnTo>
                    <a:pt x="13690" y="55600"/>
                  </a:lnTo>
                  <a:lnTo>
                    <a:pt x="14719" y="55943"/>
                  </a:lnTo>
                  <a:lnTo>
                    <a:pt x="14973" y="55156"/>
                  </a:lnTo>
                  <a:close/>
                </a:path>
                <a:path w="50800" h="62229">
                  <a:moveTo>
                    <a:pt x="15709" y="49860"/>
                  </a:moveTo>
                  <a:lnTo>
                    <a:pt x="15240" y="49364"/>
                  </a:lnTo>
                  <a:lnTo>
                    <a:pt x="14833" y="48755"/>
                  </a:lnTo>
                  <a:lnTo>
                    <a:pt x="14160" y="49517"/>
                  </a:lnTo>
                  <a:lnTo>
                    <a:pt x="14617" y="49974"/>
                  </a:lnTo>
                  <a:lnTo>
                    <a:pt x="15024" y="50596"/>
                  </a:lnTo>
                  <a:lnTo>
                    <a:pt x="15709" y="49860"/>
                  </a:lnTo>
                  <a:close/>
                </a:path>
                <a:path w="50800" h="62229">
                  <a:moveTo>
                    <a:pt x="16217" y="40576"/>
                  </a:moveTo>
                  <a:lnTo>
                    <a:pt x="15709" y="40411"/>
                  </a:lnTo>
                  <a:lnTo>
                    <a:pt x="15201" y="40246"/>
                  </a:lnTo>
                  <a:lnTo>
                    <a:pt x="14935" y="41033"/>
                  </a:lnTo>
                  <a:lnTo>
                    <a:pt x="15951" y="41376"/>
                  </a:lnTo>
                  <a:lnTo>
                    <a:pt x="16217" y="40576"/>
                  </a:lnTo>
                  <a:close/>
                </a:path>
                <a:path w="50800" h="62229">
                  <a:moveTo>
                    <a:pt x="16725" y="32385"/>
                  </a:moveTo>
                  <a:lnTo>
                    <a:pt x="16687" y="31381"/>
                  </a:lnTo>
                  <a:lnTo>
                    <a:pt x="16179" y="31191"/>
                  </a:lnTo>
                  <a:lnTo>
                    <a:pt x="15481" y="31013"/>
                  </a:lnTo>
                  <a:lnTo>
                    <a:pt x="15519" y="32016"/>
                  </a:lnTo>
                  <a:lnTo>
                    <a:pt x="16027" y="32207"/>
                  </a:lnTo>
                  <a:lnTo>
                    <a:pt x="16725" y="32385"/>
                  </a:lnTo>
                  <a:close/>
                </a:path>
                <a:path w="50800" h="62229">
                  <a:moveTo>
                    <a:pt x="17233" y="60248"/>
                  </a:moveTo>
                  <a:lnTo>
                    <a:pt x="16268" y="59766"/>
                  </a:lnTo>
                  <a:lnTo>
                    <a:pt x="15963" y="59651"/>
                  </a:lnTo>
                  <a:lnTo>
                    <a:pt x="15735" y="59944"/>
                  </a:lnTo>
                  <a:lnTo>
                    <a:pt x="15684" y="60210"/>
                  </a:lnTo>
                  <a:lnTo>
                    <a:pt x="15595" y="61429"/>
                  </a:lnTo>
                  <a:lnTo>
                    <a:pt x="17233" y="60248"/>
                  </a:lnTo>
                  <a:close/>
                </a:path>
                <a:path w="50800" h="62229">
                  <a:moveTo>
                    <a:pt x="17335" y="52489"/>
                  </a:moveTo>
                  <a:lnTo>
                    <a:pt x="16624" y="52082"/>
                  </a:lnTo>
                  <a:lnTo>
                    <a:pt x="16065" y="51676"/>
                  </a:lnTo>
                  <a:lnTo>
                    <a:pt x="15278" y="52362"/>
                  </a:lnTo>
                  <a:lnTo>
                    <a:pt x="16002" y="52755"/>
                  </a:lnTo>
                  <a:lnTo>
                    <a:pt x="16548" y="53187"/>
                  </a:lnTo>
                  <a:lnTo>
                    <a:pt x="17335" y="52489"/>
                  </a:lnTo>
                  <a:close/>
                </a:path>
                <a:path w="50800" h="62229">
                  <a:moveTo>
                    <a:pt x="17576" y="19812"/>
                  </a:moveTo>
                  <a:lnTo>
                    <a:pt x="17551" y="18999"/>
                  </a:lnTo>
                  <a:lnTo>
                    <a:pt x="16141" y="19392"/>
                  </a:lnTo>
                  <a:lnTo>
                    <a:pt x="16713" y="20104"/>
                  </a:lnTo>
                  <a:lnTo>
                    <a:pt x="16979" y="20421"/>
                  </a:lnTo>
                  <a:lnTo>
                    <a:pt x="17564" y="20256"/>
                  </a:lnTo>
                  <a:lnTo>
                    <a:pt x="17576" y="19812"/>
                  </a:lnTo>
                  <a:close/>
                </a:path>
                <a:path w="50800" h="62229">
                  <a:moveTo>
                    <a:pt x="17907" y="41021"/>
                  </a:moveTo>
                  <a:lnTo>
                    <a:pt x="16814" y="40652"/>
                  </a:lnTo>
                  <a:lnTo>
                    <a:pt x="16344" y="41148"/>
                  </a:lnTo>
                  <a:lnTo>
                    <a:pt x="15633" y="41808"/>
                  </a:lnTo>
                  <a:lnTo>
                    <a:pt x="16713" y="42176"/>
                  </a:lnTo>
                  <a:lnTo>
                    <a:pt x="17195" y="41668"/>
                  </a:lnTo>
                  <a:lnTo>
                    <a:pt x="17907" y="41021"/>
                  </a:lnTo>
                  <a:close/>
                </a:path>
                <a:path w="50800" h="62229">
                  <a:moveTo>
                    <a:pt x="18199" y="330"/>
                  </a:moveTo>
                  <a:lnTo>
                    <a:pt x="17691" y="177"/>
                  </a:lnTo>
                  <a:lnTo>
                    <a:pt x="17183" y="0"/>
                  </a:lnTo>
                  <a:lnTo>
                    <a:pt x="16916" y="800"/>
                  </a:lnTo>
                  <a:lnTo>
                    <a:pt x="17424" y="952"/>
                  </a:lnTo>
                  <a:lnTo>
                    <a:pt x="17932" y="1130"/>
                  </a:lnTo>
                  <a:lnTo>
                    <a:pt x="18199" y="330"/>
                  </a:lnTo>
                  <a:close/>
                </a:path>
                <a:path w="50800" h="62229">
                  <a:moveTo>
                    <a:pt x="19697" y="27190"/>
                  </a:moveTo>
                  <a:lnTo>
                    <a:pt x="19532" y="26555"/>
                  </a:lnTo>
                  <a:lnTo>
                    <a:pt x="19075" y="26631"/>
                  </a:lnTo>
                  <a:lnTo>
                    <a:pt x="17868" y="26263"/>
                  </a:lnTo>
                  <a:lnTo>
                    <a:pt x="18542" y="28397"/>
                  </a:lnTo>
                  <a:lnTo>
                    <a:pt x="19405" y="27482"/>
                  </a:lnTo>
                  <a:lnTo>
                    <a:pt x="19697" y="27190"/>
                  </a:lnTo>
                  <a:close/>
                </a:path>
                <a:path w="50800" h="62229">
                  <a:moveTo>
                    <a:pt x="19773" y="46431"/>
                  </a:moveTo>
                  <a:lnTo>
                    <a:pt x="19227" y="46177"/>
                  </a:lnTo>
                  <a:lnTo>
                    <a:pt x="19265" y="45618"/>
                  </a:lnTo>
                  <a:lnTo>
                    <a:pt x="18757" y="45339"/>
                  </a:lnTo>
                  <a:lnTo>
                    <a:pt x="18300" y="45224"/>
                  </a:lnTo>
                  <a:lnTo>
                    <a:pt x="16459" y="44945"/>
                  </a:lnTo>
                  <a:lnTo>
                    <a:pt x="17310" y="47561"/>
                  </a:lnTo>
                  <a:lnTo>
                    <a:pt x="18783" y="46875"/>
                  </a:lnTo>
                  <a:lnTo>
                    <a:pt x="19265" y="47269"/>
                  </a:lnTo>
                  <a:lnTo>
                    <a:pt x="19773" y="46431"/>
                  </a:lnTo>
                  <a:close/>
                </a:path>
                <a:path w="50800" h="62229">
                  <a:moveTo>
                    <a:pt x="20091" y="13525"/>
                  </a:moveTo>
                  <a:lnTo>
                    <a:pt x="19621" y="13347"/>
                  </a:lnTo>
                  <a:lnTo>
                    <a:pt x="19316" y="13271"/>
                  </a:lnTo>
                  <a:lnTo>
                    <a:pt x="17995" y="13258"/>
                  </a:lnTo>
                  <a:lnTo>
                    <a:pt x="19469" y="14884"/>
                  </a:lnTo>
                  <a:lnTo>
                    <a:pt x="19939" y="13931"/>
                  </a:lnTo>
                  <a:lnTo>
                    <a:pt x="20091" y="13525"/>
                  </a:lnTo>
                  <a:close/>
                </a:path>
                <a:path w="50800" h="62229">
                  <a:moveTo>
                    <a:pt x="20497" y="57048"/>
                  </a:moveTo>
                  <a:lnTo>
                    <a:pt x="19011" y="55422"/>
                  </a:lnTo>
                  <a:lnTo>
                    <a:pt x="18542" y="56388"/>
                  </a:lnTo>
                  <a:lnTo>
                    <a:pt x="18402" y="56781"/>
                  </a:lnTo>
                  <a:lnTo>
                    <a:pt x="18872" y="56959"/>
                  </a:lnTo>
                  <a:lnTo>
                    <a:pt x="19177" y="57035"/>
                  </a:lnTo>
                  <a:lnTo>
                    <a:pt x="20497" y="57048"/>
                  </a:lnTo>
                  <a:close/>
                </a:path>
                <a:path w="50800" h="62229">
                  <a:moveTo>
                    <a:pt x="21259" y="44246"/>
                  </a:moveTo>
                  <a:lnTo>
                    <a:pt x="20802" y="44081"/>
                  </a:lnTo>
                  <a:lnTo>
                    <a:pt x="20497" y="43992"/>
                  </a:lnTo>
                  <a:lnTo>
                    <a:pt x="19177" y="43980"/>
                  </a:lnTo>
                  <a:lnTo>
                    <a:pt x="20650" y="45605"/>
                  </a:lnTo>
                  <a:lnTo>
                    <a:pt x="21120" y="44653"/>
                  </a:lnTo>
                  <a:lnTo>
                    <a:pt x="21259" y="44246"/>
                  </a:lnTo>
                  <a:close/>
                </a:path>
                <a:path w="50800" h="62229">
                  <a:moveTo>
                    <a:pt x="21666" y="59855"/>
                  </a:moveTo>
                  <a:lnTo>
                    <a:pt x="20256" y="60045"/>
                  </a:lnTo>
                  <a:lnTo>
                    <a:pt x="19964" y="60185"/>
                  </a:lnTo>
                  <a:lnTo>
                    <a:pt x="19380" y="60388"/>
                  </a:lnTo>
                  <a:lnTo>
                    <a:pt x="19596" y="60833"/>
                  </a:lnTo>
                  <a:lnTo>
                    <a:pt x="20180" y="61709"/>
                  </a:lnTo>
                  <a:lnTo>
                    <a:pt x="21666" y="59855"/>
                  </a:lnTo>
                  <a:close/>
                </a:path>
                <a:path w="50800" h="62229">
                  <a:moveTo>
                    <a:pt x="21767" y="39776"/>
                  </a:moveTo>
                  <a:lnTo>
                    <a:pt x="19253" y="37973"/>
                  </a:lnTo>
                  <a:lnTo>
                    <a:pt x="18999" y="37719"/>
                  </a:lnTo>
                  <a:lnTo>
                    <a:pt x="18783" y="37642"/>
                  </a:lnTo>
                  <a:lnTo>
                    <a:pt x="18529" y="37782"/>
                  </a:lnTo>
                  <a:lnTo>
                    <a:pt x="18465" y="37985"/>
                  </a:lnTo>
                  <a:lnTo>
                    <a:pt x="16433" y="40208"/>
                  </a:lnTo>
                  <a:lnTo>
                    <a:pt x="21767" y="39776"/>
                  </a:lnTo>
                  <a:close/>
                </a:path>
                <a:path w="50800" h="62229">
                  <a:moveTo>
                    <a:pt x="22682" y="32321"/>
                  </a:moveTo>
                  <a:lnTo>
                    <a:pt x="22453" y="31813"/>
                  </a:lnTo>
                  <a:lnTo>
                    <a:pt x="22123" y="31242"/>
                  </a:lnTo>
                  <a:lnTo>
                    <a:pt x="21412" y="31877"/>
                  </a:lnTo>
                  <a:lnTo>
                    <a:pt x="21653" y="32385"/>
                  </a:lnTo>
                  <a:lnTo>
                    <a:pt x="21983" y="32956"/>
                  </a:lnTo>
                  <a:lnTo>
                    <a:pt x="22682" y="32321"/>
                  </a:lnTo>
                  <a:close/>
                </a:path>
                <a:path w="50800" h="62229">
                  <a:moveTo>
                    <a:pt x="24079" y="11087"/>
                  </a:moveTo>
                  <a:lnTo>
                    <a:pt x="22923" y="10706"/>
                  </a:lnTo>
                  <a:lnTo>
                    <a:pt x="22745" y="11264"/>
                  </a:lnTo>
                  <a:lnTo>
                    <a:pt x="22542" y="11823"/>
                  </a:lnTo>
                  <a:lnTo>
                    <a:pt x="23698" y="12217"/>
                  </a:lnTo>
                  <a:lnTo>
                    <a:pt x="23888" y="11645"/>
                  </a:lnTo>
                  <a:lnTo>
                    <a:pt x="24079" y="11087"/>
                  </a:lnTo>
                  <a:close/>
                </a:path>
                <a:path w="50800" h="62229">
                  <a:moveTo>
                    <a:pt x="24307" y="41948"/>
                  </a:moveTo>
                  <a:lnTo>
                    <a:pt x="22834" y="40309"/>
                  </a:lnTo>
                  <a:lnTo>
                    <a:pt x="22364" y="41275"/>
                  </a:lnTo>
                  <a:lnTo>
                    <a:pt x="22212" y="41681"/>
                  </a:lnTo>
                  <a:lnTo>
                    <a:pt x="22682" y="41859"/>
                  </a:lnTo>
                  <a:lnTo>
                    <a:pt x="22974" y="41910"/>
                  </a:lnTo>
                  <a:lnTo>
                    <a:pt x="24307" y="41948"/>
                  </a:lnTo>
                  <a:close/>
                </a:path>
                <a:path w="50800" h="62229">
                  <a:moveTo>
                    <a:pt x="24384" y="23126"/>
                  </a:moveTo>
                  <a:lnTo>
                    <a:pt x="23876" y="22974"/>
                  </a:lnTo>
                  <a:lnTo>
                    <a:pt x="23368" y="22796"/>
                  </a:lnTo>
                  <a:lnTo>
                    <a:pt x="23114" y="23596"/>
                  </a:lnTo>
                  <a:lnTo>
                    <a:pt x="23622" y="23774"/>
                  </a:lnTo>
                  <a:lnTo>
                    <a:pt x="24117" y="23926"/>
                  </a:lnTo>
                  <a:lnTo>
                    <a:pt x="24384" y="23126"/>
                  </a:lnTo>
                  <a:close/>
                </a:path>
                <a:path w="50800" h="62229">
                  <a:moveTo>
                    <a:pt x="25349" y="24447"/>
                  </a:moveTo>
                  <a:lnTo>
                    <a:pt x="24841" y="24282"/>
                  </a:lnTo>
                  <a:lnTo>
                    <a:pt x="24333" y="24117"/>
                  </a:lnTo>
                  <a:lnTo>
                    <a:pt x="24066" y="24904"/>
                  </a:lnTo>
                  <a:lnTo>
                    <a:pt x="24574" y="25082"/>
                  </a:lnTo>
                  <a:lnTo>
                    <a:pt x="25082" y="25234"/>
                  </a:lnTo>
                  <a:lnTo>
                    <a:pt x="25349" y="24447"/>
                  </a:lnTo>
                  <a:close/>
                </a:path>
                <a:path w="50800" h="62229">
                  <a:moveTo>
                    <a:pt x="25908" y="34340"/>
                  </a:moveTo>
                  <a:lnTo>
                    <a:pt x="24282" y="35826"/>
                  </a:lnTo>
                  <a:lnTo>
                    <a:pt x="25247" y="36283"/>
                  </a:lnTo>
                  <a:lnTo>
                    <a:pt x="25641" y="36436"/>
                  </a:lnTo>
                  <a:lnTo>
                    <a:pt x="25819" y="35979"/>
                  </a:lnTo>
                  <a:lnTo>
                    <a:pt x="25895" y="35674"/>
                  </a:lnTo>
                  <a:lnTo>
                    <a:pt x="25908" y="34340"/>
                  </a:lnTo>
                  <a:close/>
                </a:path>
                <a:path w="50800" h="62229">
                  <a:moveTo>
                    <a:pt x="26581" y="46113"/>
                  </a:moveTo>
                  <a:lnTo>
                    <a:pt x="25603" y="44132"/>
                  </a:lnTo>
                  <a:lnTo>
                    <a:pt x="25057" y="45173"/>
                  </a:lnTo>
                  <a:lnTo>
                    <a:pt x="24980" y="45440"/>
                  </a:lnTo>
                  <a:lnTo>
                    <a:pt x="25184" y="45821"/>
                  </a:lnTo>
                  <a:lnTo>
                    <a:pt x="25438" y="45923"/>
                  </a:lnTo>
                  <a:lnTo>
                    <a:pt x="26581" y="46113"/>
                  </a:lnTo>
                  <a:close/>
                </a:path>
                <a:path w="50800" h="62229">
                  <a:moveTo>
                    <a:pt x="28054" y="54597"/>
                  </a:moveTo>
                  <a:lnTo>
                    <a:pt x="26847" y="53924"/>
                  </a:lnTo>
                  <a:lnTo>
                    <a:pt x="26225" y="54483"/>
                  </a:lnTo>
                  <a:lnTo>
                    <a:pt x="26479" y="52641"/>
                  </a:lnTo>
                  <a:lnTo>
                    <a:pt x="25044" y="54241"/>
                  </a:lnTo>
                  <a:lnTo>
                    <a:pt x="26022" y="52666"/>
                  </a:lnTo>
                  <a:lnTo>
                    <a:pt x="23279" y="53086"/>
                  </a:lnTo>
                  <a:lnTo>
                    <a:pt x="23418" y="52705"/>
                  </a:lnTo>
                  <a:lnTo>
                    <a:pt x="22809" y="52400"/>
                  </a:lnTo>
                  <a:lnTo>
                    <a:pt x="22593" y="52743"/>
                  </a:lnTo>
                  <a:lnTo>
                    <a:pt x="22656" y="52171"/>
                  </a:lnTo>
                  <a:lnTo>
                    <a:pt x="21958" y="51600"/>
                  </a:lnTo>
                  <a:lnTo>
                    <a:pt x="21348" y="51752"/>
                  </a:lnTo>
                  <a:lnTo>
                    <a:pt x="21437" y="49923"/>
                  </a:lnTo>
                  <a:lnTo>
                    <a:pt x="19380" y="51079"/>
                  </a:lnTo>
                  <a:lnTo>
                    <a:pt x="20916" y="51993"/>
                  </a:lnTo>
                  <a:lnTo>
                    <a:pt x="19659" y="53086"/>
                  </a:lnTo>
                  <a:lnTo>
                    <a:pt x="21882" y="54737"/>
                  </a:lnTo>
                  <a:lnTo>
                    <a:pt x="22504" y="53162"/>
                  </a:lnTo>
                  <a:lnTo>
                    <a:pt x="22529" y="53301"/>
                  </a:lnTo>
                  <a:lnTo>
                    <a:pt x="22720" y="53441"/>
                  </a:lnTo>
                  <a:lnTo>
                    <a:pt x="22898" y="53441"/>
                  </a:lnTo>
                  <a:lnTo>
                    <a:pt x="22821" y="53568"/>
                  </a:lnTo>
                  <a:lnTo>
                    <a:pt x="22745" y="53759"/>
                  </a:lnTo>
                  <a:lnTo>
                    <a:pt x="22783" y="53911"/>
                  </a:lnTo>
                  <a:lnTo>
                    <a:pt x="23685" y="56426"/>
                  </a:lnTo>
                  <a:lnTo>
                    <a:pt x="24574" y="54991"/>
                  </a:lnTo>
                  <a:lnTo>
                    <a:pt x="26035" y="54749"/>
                  </a:lnTo>
                  <a:lnTo>
                    <a:pt x="25488" y="55803"/>
                  </a:lnTo>
                  <a:lnTo>
                    <a:pt x="27381" y="56553"/>
                  </a:lnTo>
                  <a:lnTo>
                    <a:pt x="27749" y="55435"/>
                  </a:lnTo>
                  <a:lnTo>
                    <a:pt x="28054" y="54597"/>
                  </a:lnTo>
                  <a:close/>
                </a:path>
                <a:path w="50800" h="62229">
                  <a:moveTo>
                    <a:pt x="28689" y="29959"/>
                  </a:moveTo>
                  <a:lnTo>
                    <a:pt x="28651" y="28956"/>
                  </a:lnTo>
                  <a:lnTo>
                    <a:pt x="28130" y="28765"/>
                  </a:lnTo>
                  <a:lnTo>
                    <a:pt x="27432" y="28587"/>
                  </a:lnTo>
                  <a:lnTo>
                    <a:pt x="27482" y="29616"/>
                  </a:lnTo>
                  <a:lnTo>
                    <a:pt x="27990" y="29794"/>
                  </a:lnTo>
                  <a:lnTo>
                    <a:pt x="28689" y="29959"/>
                  </a:lnTo>
                  <a:close/>
                </a:path>
                <a:path w="50800" h="62229">
                  <a:moveTo>
                    <a:pt x="29337" y="42138"/>
                  </a:moveTo>
                  <a:lnTo>
                    <a:pt x="28867" y="41973"/>
                  </a:lnTo>
                  <a:lnTo>
                    <a:pt x="28575" y="41897"/>
                  </a:lnTo>
                  <a:lnTo>
                    <a:pt x="27241" y="41871"/>
                  </a:lnTo>
                  <a:lnTo>
                    <a:pt x="28714" y="43510"/>
                  </a:lnTo>
                  <a:lnTo>
                    <a:pt x="29184" y="42545"/>
                  </a:lnTo>
                  <a:lnTo>
                    <a:pt x="29337" y="42138"/>
                  </a:lnTo>
                  <a:close/>
                </a:path>
                <a:path w="50800" h="62229">
                  <a:moveTo>
                    <a:pt x="29375" y="50355"/>
                  </a:moveTo>
                  <a:lnTo>
                    <a:pt x="28257" y="49974"/>
                  </a:lnTo>
                  <a:lnTo>
                    <a:pt x="27876" y="51117"/>
                  </a:lnTo>
                  <a:lnTo>
                    <a:pt x="28435" y="51308"/>
                  </a:lnTo>
                  <a:lnTo>
                    <a:pt x="28994" y="51511"/>
                  </a:lnTo>
                  <a:lnTo>
                    <a:pt x="29375" y="50355"/>
                  </a:lnTo>
                  <a:close/>
                </a:path>
                <a:path w="50800" h="62229">
                  <a:moveTo>
                    <a:pt x="29603" y="11734"/>
                  </a:moveTo>
                  <a:lnTo>
                    <a:pt x="28956" y="10934"/>
                  </a:lnTo>
                  <a:lnTo>
                    <a:pt x="28575" y="10337"/>
                  </a:lnTo>
                  <a:lnTo>
                    <a:pt x="27381" y="10490"/>
                  </a:lnTo>
                  <a:lnTo>
                    <a:pt x="28016" y="11290"/>
                  </a:lnTo>
                  <a:lnTo>
                    <a:pt x="28409" y="11887"/>
                  </a:lnTo>
                  <a:lnTo>
                    <a:pt x="29603" y="11734"/>
                  </a:lnTo>
                  <a:close/>
                </a:path>
                <a:path w="50800" h="62229">
                  <a:moveTo>
                    <a:pt x="29997" y="56438"/>
                  </a:moveTo>
                  <a:lnTo>
                    <a:pt x="28079" y="57048"/>
                  </a:lnTo>
                  <a:lnTo>
                    <a:pt x="29095" y="57721"/>
                  </a:lnTo>
                  <a:lnTo>
                    <a:pt x="29362" y="57835"/>
                  </a:lnTo>
                  <a:lnTo>
                    <a:pt x="29718" y="57823"/>
                  </a:lnTo>
                  <a:lnTo>
                    <a:pt x="29806" y="57518"/>
                  </a:lnTo>
                  <a:lnTo>
                    <a:pt x="29997" y="56438"/>
                  </a:lnTo>
                  <a:close/>
                </a:path>
                <a:path w="50800" h="62229">
                  <a:moveTo>
                    <a:pt x="30124" y="16979"/>
                  </a:moveTo>
                  <a:lnTo>
                    <a:pt x="29692" y="15798"/>
                  </a:lnTo>
                  <a:lnTo>
                    <a:pt x="29870" y="15341"/>
                  </a:lnTo>
                  <a:lnTo>
                    <a:pt x="29222" y="14998"/>
                  </a:lnTo>
                  <a:lnTo>
                    <a:pt x="28956" y="15405"/>
                  </a:lnTo>
                  <a:lnTo>
                    <a:pt x="28270" y="16281"/>
                  </a:lnTo>
                  <a:lnTo>
                    <a:pt x="30124" y="16979"/>
                  </a:lnTo>
                  <a:close/>
                </a:path>
                <a:path w="50800" h="62229">
                  <a:moveTo>
                    <a:pt x="31826" y="33794"/>
                  </a:moveTo>
                  <a:lnTo>
                    <a:pt x="31623" y="33350"/>
                  </a:lnTo>
                  <a:lnTo>
                    <a:pt x="30797" y="31940"/>
                  </a:lnTo>
                  <a:lnTo>
                    <a:pt x="29108" y="34099"/>
                  </a:lnTo>
                  <a:lnTo>
                    <a:pt x="30543" y="34696"/>
                  </a:lnTo>
                  <a:lnTo>
                    <a:pt x="30467" y="35026"/>
                  </a:lnTo>
                  <a:lnTo>
                    <a:pt x="27749" y="33616"/>
                  </a:lnTo>
                  <a:lnTo>
                    <a:pt x="29578" y="38747"/>
                  </a:lnTo>
                  <a:lnTo>
                    <a:pt x="30695" y="35687"/>
                  </a:lnTo>
                  <a:lnTo>
                    <a:pt x="31369" y="36068"/>
                  </a:lnTo>
                  <a:lnTo>
                    <a:pt x="31496" y="35052"/>
                  </a:lnTo>
                  <a:lnTo>
                    <a:pt x="31191" y="34645"/>
                  </a:lnTo>
                  <a:lnTo>
                    <a:pt x="31623" y="34429"/>
                  </a:lnTo>
                  <a:lnTo>
                    <a:pt x="31826" y="33794"/>
                  </a:lnTo>
                  <a:close/>
                </a:path>
                <a:path w="50800" h="62229">
                  <a:moveTo>
                    <a:pt x="32435" y="54470"/>
                  </a:moveTo>
                  <a:lnTo>
                    <a:pt x="30518" y="55092"/>
                  </a:lnTo>
                  <a:lnTo>
                    <a:pt x="31546" y="55753"/>
                  </a:lnTo>
                  <a:lnTo>
                    <a:pt x="31800" y="55867"/>
                  </a:lnTo>
                  <a:lnTo>
                    <a:pt x="32156" y="55854"/>
                  </a:lnTo>
                  <a:lnTo>
                    <a:pt x="32258" y="55549"/>
                  </a:lnTo>
                  <a:lnTo>
                    <a:pt x="32435" y="54470"/>
                  </a:lnTo>
                  <a:close/>
                </a:path>
                <a:path w="50800" h="62229">
                  <a:moveTo>
                    <a:pt x="32639" y="23990"/>
                  </a:moveTo>
                  <a:lnTo>
                    <a:pt x="32016" y="22085"/>
                  </a:lnTo>
                  <a:lnTo>
                    <a:pt x="31369" y="23101"/>
                  </a:lnTo>
                  <a:lnTo>
                    <a:pt x="31242" y="23355"/>
                  </a:lnTo>
                  <a:lnTo>
                    <a:pt x="31267" y="23723"/>
                  </a:lnTo>
                  <a:lnTo>
                    <a:pt x="31572" y="23825"/>
                  </a:lnTo>
                  <a:lnTo>
                    <a:pt x="32639" y="23990"/>
                  </a:lnTo>
                  <a:close/>
                </a:path>
                <a:path w="50800" h="62229">
                  <a:moveTo>
                    <a:pt x="35318" y="26974"/>
                  </a:moveTo>
                  <a:lnTo>
                    <a:pt x="34772" y="26797"/>
                  </a:lnTo>
                  <a:lnTo>
                    <a:pt x="34226" y="26606"/>
                  </a:lnTo>
                  <a:lnTo>
                    <a:pt x="33909" y="27584"/>
                  </a:lnTo>
                  <a:lnTo>
                    <a:pt x="34442" y="27762"/>
                  </a:lnTo>
                  <a:lnTo>
                    <a:pt x="34988" y="27952"/>
                  </a:lnTo>
                  <a:lnTo>
                    <a:pt x="35318" y="26974"/>
                  </a:lnTo>
                  <a:close/>
                </a:path>
                <a:path w="50800" h="62229">
                  <a:moveTo>
                    <a:pt x="35953" y="40589"/>
                  </a:moveTo>
                  <a:lnTo>
                    <a:pt x="35318" y="39890"/>
                  </a:lnTo>
                  <a:lnTo>
                    <a:pt x="34823" y="40106"/>
                  </a:lnTo>
                  <a:lnTo>
                    <a:pt x="34251" y="40436"/>
                  </a:lnTo>
                  <a:lnTo>
                    <a:pt x="34886" y="41148"/>
                  </a:lnTo>
                  <a:lnTo>
                    <a:pt x="35382" y="40919"/>
                  </a:lnTo>
                  <a:lnTo>
                    <a:pt x="35953" y="40589"/>
                  </a:lnTo>
                  <a:close/>
                </a:path>
                <a:path w="50800" h="62229">
                  <a:moveTo>
                    <a:pt x="35966" y="56108"/>
                  </a:moveTo>
                  <a:lnTo>
                    <a:pt x="35191" y="54089"/>
                  </a:lnTo>
                  <a:lnTo>
                    <a:pt x="34912" y="54013"/>
                  </a:lnTo>
                  <a:lnTo>
                    <a:pt x="32766" y="53860"/>
                  </a:lnTo>
                  <a:lnTo>
                    <a:pt x="35966" y="56108"/>
                  </a:lnTo>
                  <a:close/>
                </a:path>
                <a:path w="50800" h="62229">
                  <a:moveTo>
                    <a:pt x="36080" y="50990"/>
                  </a:moveTo>
                  <a:lnTo>
                    <a:pt x="35572" y="50825"/>
                  </a:lnTo>
                  <a:lnTo>
                    <a:pt x="35064" y="50647"/>
                  </a:lnTo>
                  <a:lnTo>
                    <a:pt x="34810" y="51435"/>
                  </a:lnTo>
                  <a:lnTo>
                    <a:pt x="35318" y="51612"/>
                  </a:lnTo>
                  <a:lnTo>
                    <a:pt x="35814" y="51777"/>
                  </a:lnTo>
                  <a:lnTo>
                    <a:pt x="36080" y="50990"/>
                  </a:lnTo>
                  <a:close/>
                </a:path>
                <a:path w="50800" h="62229">
                  <a:moveTo>
                    <a:pt x="36233" y="44805"/>
                  </a:moveTo>
                  <a:lnTo>
                    <a:pt x="34036" y="44704"/>
                  </a:lnTo>
                  <a:lnTo>
                    <a:pt x="33870" y="44691"/>
                  </a:lnTo>
                  <a:lnTo>
                    <a:pt x="33693" y="44500"/>
                  </a:lnTo>
                  <a:lnTo>
                    <a:pt x="33337" y="44500"/>
                  </a:lnTo>
                  <a:lnTo>
                    <a:pt x="33197" y="44729"/>
                  </a:lnTo>
                  <a:lnTo>
                    <a:pt x="32778" y="46520"/>
                  </a:lnTo>
                  <a:lnTo>
                    <a:pt x="36233" y="44805"/>
                  </a:lnTo>
                  <a:close/>
                </a:path>
                <a:path w="50800" h="62229">
                  <a:moveTo>
                    <a:pt x="38989" y="37414"/>
                  </a:moveTo>
                  <a:lnTo>
                    <a:pt x="37096" y="35331"/>
                  </a:lnTo>
                  <a:lnTo>
                    <a:pt x="36436" y="36080"/>
                  </a:lnTo>
                  <a:lnTo>
                    <a:pt x="36144" y="36703"/>
                  </a:lnTo>
                  <a:lnTo>
                    <a:pt x="36995" y="36855"/>
                  </a:lnTo>
                  <a:lnTo>
                    <a:pt x="37388" y="37147"/>
                  </a:lnTo>
                  <a:lnTo>
                    <a:pt x="38989" y="37414"/>
                  </a:lnTo>
                  <a:close/>
                </a:path>
                <a:path w="50800" h="62229">
                  <a:moveTo>
                    <a:pt x="39027" y="18592"/>
                  </a:moveTo>
                  <a:lnTo>
                    <a:pt x="38392" y="18300"/>
                  </a:lnTo>
                  <a:lnTo>
                    <a:pt x="37693" y="17780"/>
                  </a:lnTo>
                  <a:lnTo>
                    <a:pt x="37426" y="18846"/>
                  </a:lnTo>
                  <a:lnTo>
                    <a:pt x="38074" y="19138"/>
                  </a:lnTo>
                  <a:lnTo>
                    <a:pt x="38760" y="19659"/>
                  </a:lnTo>
                  <a:lnTo>
                    <a:pt x="39027" y="18592"/>
                  </a:lnTo>
                  <a:close/>
                </a:path>
                <a:path w="50800" h="62229">
                  <a:moveTo>
                    <a:pt x="40055" y="29032"/>
                  </a:moveTo>
                  <a:lnTo>
                    <a:pt x="39776" y="28803"/>
                  </a:lnTo>
                  <a:lnTo>
                    <a:pt x="39497" y="28765"/>
                  </a:lnTo>
                  <a:lnTo>
                    <a:pt x="38290" y="28663"/>
                  </a:lnTo>
                  <a:lnTo>
                    <a:pt x="39446" y="30302"/>
                  </a:lnTo>
                  <a:lnTo>
                    <a:pt x="39941" y="29337"/>
                  </a:lnTo>
                  <a:lnTo>
                    <a:pt x="40055" y="29032"/>
                  </a:lnTo>
                  <a:close/>
                </a:path>
                <a:path w="50800" h="62229">
                  <a:moveTo>
                    <a:pt x="40208" y="51752"/>
                  </a:moveTo>
                  <a:lnTo>
                    <a:pt x="39852" y="49110"/>
                  </a:lnTo>
                  <a:lnTo>
                    <a:pt x="38887" y="49453"/>
                  </a:lnTo>
                  <a:lnTo>
                    <a:pt x="38366" y="49784"/>
                  </a:lnTo>
                  <a:lnTo>
                    <a:pt x="38900" y="50317"/>
                  </a:lnTo>
                  <a:lnTo>
                    <a:pt x="39065" y="50749"/>
                  </a:lnTo>
                  <a:lnTo>
                    <a:pt x="40208" y="51752"/>
                  </a:lnTo>
                  <a:close/>
                </a:path>
                <a:path w="50800" h="62229">
                  <a:moveTo>
                    <a:pt x="42189" y="47002"/>
                  </a:moveTo>
                  <a:lnTo>
                    <a:pt x="41808" y="46558"/>
                  </a:lnTo>
                  <a:lnTo>
                    <a:pt x="41414" y="46101"/>
                  </a:lnTo>
                  <a:lnTo>
                    <a:pt x="40513" y="46964"/>
                  </a:lnTo>
                  <a:lnTo>
                    <a:pt x="40881" y="47409"/>
                  </a:lnTo>
                  <a:lnTo>
                    <a:pt x="41287" y="47866"/>
                  </a:lnTo>
                  <a:lnTo>
                    <a:pt x="42189" y="47002"/>
                  </a:lnTo>
                  <a:close/>
                </a:path>
                <a:path w="50800" h="62229">
                  <a:moveTo>
                    <a:pt x="42341" y="52984"/>
                  </a:moveTo>
                  <a:lnTo>
                    <a:pt x="42100" y="52489"/>
                  </a:lnTo>
                  <a:lnTo>
                    <a:pt x="41770" y="51917"/>
                  </a:lnTo>
                  <a:lnTo>
                    <a:pt x="41059" y="52565"/>
                  </a:lnTo>
                  <a:lnTo>
                    <a:pt x="41300" y="53047"/>
                  </a:lnTo>
                  <a:lnTo>
                    <a:pt x="41630" y="53619"/>
                  </a:lnTo>
                  <a:lnTo>
                    <a:pt x="42341" y="52984"/>
                  </a:lnTo>
                  <a:close/>
                </a:path>
                <a:path w="50800" h="62229">
                  <a:moveTo>
                    <a:pt x="42570" y="19177"/>
                  </a:moveTo>
                  <a:lnTo>
                    <a:pt x="42214" y="18656"/>
                  </a:lnTo>
                  <a:lnTo>
                    <a:pt x="42062" y="18364"/>
                  </a:lnTo>
                  <a:lnTo>
                    <a:pt x="41046" y="17373"/>
                  </a:lnTo>
                  <a:lnTo>
                    <a:pt x="41122" y="19735"/>
                  </a:lnTo>
                  <a:lnTo>
                    <a:pt x="42113" y="19392"/>
                  </a:lnTo>
                  <a:lnTo>
                    <a:pt x="42570" y="19177"/>
                  </a:lnTo>
                  <a:close/>
                </a:path>
                <a:path w="50800" h="62229">
                  <a:moveTo>
                    <a:pt x="42862" y="42824"/>
                  </a:moveTo>
                  <a:lnTo>
                    <a:pt x="41694" y="41173"/>
                  </a:lnTo>
                  <a:lnTo>
                    <a:pt x="41198" y="42138"/>
                  </a:lnTo>
                  <a:lnTo>
                    <a:pt x="41097" y="42443"/>
                  </a:lnTo>
                  <a:lnTo>
                    <a:pt x="41363" y="42672"/>
                  </a:lnTo>
                  <a:lnTo>
                    <a:pt x="41643" y="42735"/>
                  </a:lnTo>
                  <a:lnTo>
                    <a:pt x="42862" y="42824"/>
                  </a:lnTo>
                  <a:close/>
                </a:path>
                <a:path w="50800" h="62229">
                  <a:moveTo>
                    <a:pt x="43726" y="29959"/>
                  </a:moveTo>
                  <a:lnTo>
                    <a:pt x="43637" y="27584"/>
                  </a:lnTo>
                  <a:lnTo>
                    <a:pt x="42646" y="27927"/>
                  </a:lnTo>
                  <a:lnTo>
                    <a:pt x="42202" y="28168"/>
                  </a:lnTo>
                  <a:lnTo>
                    <a:pt x="42545" y="28638"/>
                  </a:lnTo>
                  <a:lnTo>
                    <a:pt x="42710" y="28968"/>
                  </a:lnTo>
                  <a:lnTo>
                    <a:pt x="43726" y="29959"/>
                  </a:lnTo>
                  <a:close/>
                </a:path>
                <a:path w="50800" h="62229">
                  <a:moveTo>
                    <a:pt x="44411" y="35877"/>
                  </a:moveTo>
                  <a:lnTo>
                    <a:pt x="42875" y="36068"/>
                  </a:lnTo>
                  <a:lnTo>
                    <a:pt x="42710" y="36055"/>
                  </a:lnTo>
                  <a:lnTo>
                    <a:pt x="42303" y="35610"/>
                  </a:lnTo>
                  <a:lnTo>
                    <a:pt x="41643" y="36283"/>
                  </a:lnTo>
                  <a:lnTo>
                    <a:pt x="42151" y="36664"/>
                  </a:lnTo>
                  <a:lnTo>
                    <a:pt x="42964" y="37592"/>
                  </a:lnTo>
                  <a:lnTo>
                    <a:pt x="44411" y="35877"/>
                  </a:lnTo>
                  <a:close/>
                </a:path>
                <a:path w="50800" h="62229">
                  <a:moveTo>
                    <a:pt x="45783" y="56603"/>
                  </a:moveTo>
                  <a:lnTo>
                    <a:pt x="45275" y="56426"/>
                  </a:lnTo>
                  <a:lnTo>
                    <a:pt x="44767" y="56261"/>
                  </a:lnTo>
                  <a:lnTo>
                    <a:pt x="44500" y="57048"/>
                  </a:lnTo>
                  <a:lnTo>
                    <a:pt x="45516" y="57391"/>
                  </a:lnTo>
                  <a:lnTo>
                    <a:pt x="45783" y="56603"/>
                  </a:lnTo>
                  <a:close/>
                </a:path>
                <a:path w="50800" h="62229">
                  <a:moveTo>
                    <a:pt x="45872" y="46824"/>
                  </a:moveTo>
                  <a:lnTo>
                    <a:pt x="45326" y="46659"/>
                  </a:lnTo>
                  <a:lnTo>
                    <a:pt x="44792" y="46469"/>
                  </a:lnTo>
                  <a:lnTo>
                    <a:pt x="44462" y="47447"/>
                  </a:lnTo>
                  <a:lnTo>
                    <a:pt x="44996" y="47612"/>
                  </a:lnTo>
                  <a:lnTo>
                    <a:pt x="45542" y="47815"/>
                  </a:lnTo>
                  <a:lnTo>
                    <a:pt x="45872" y="46824"/>
                  </a:lnTo>
                  <a:close/>
                </a:path>
                <a:path w="50800" h="62229">
                  <a:moveTo>
                    <a:pt x="47320" y="23342"/>
                  </a:moveTo>
                  <a:lnTo>
                    <a:pt x="46151" y="21691"/>
                  </a:lnTo>
                  <a:lnTo>
                    <a:pt x="45669" y="22656"/>
                  </a:lnTo>
                  <a:lnTo>
                    <a:pt x="45554" y="22974"/>
                  </a:lnTo>
                  <a:lnTo>
                    <a:pt x="45834" y="23202"/>
                  </a:lnTo>
                  <a:lnTo>
                    <a:pt x="46101" y="23241"/>
                  </a:lnTo>
                  <a:lnTo>
                    <a:pt x="47320" y="23342"/>
                  </a:lnTo>
                  <a:close/>
                </a:path>
                <a:path w="50800" h="62229">
                  <a:moveTo>
                    <a:pt x="47980" y="38201"/>
                  </a:moveTo>
                  <a:lnTo>
                    <a:pt x="46990" y="37871"/>
                  </a:lnTo>
                  <a:lnTo>
                    <a:pt x="46824" y="38404"/>
                  </a:lnTo>
                  <a:lnTo>
                    <a:pt x="46634" y="38950"/>
                  </a:lnTo>
                  <a:lnTo>
                    <a:pt x="47625" y="39268"/>
                  </a:lnTo>
                  <a:lnTo>
                    <a:pt x="47790" y="38735"/>
                  </a:lnTo>
                  <a:lnTo>
                    <a:pt x="47980" y="38201"/>
                  </a:lnTo>
                  <a:close/>
                </a:path>
                <a:path w="50800" h="62229">
                  <a:moveTo>
                    <a:pt x="48196" y="34607"/>
                  </a:moveTo>
                  <a:lnTo>
                    <a:pt x="46405" y="34213"/>
                  </a:lnTo>
                  <a:lnTo>
                    <a:pt x="46380" y="33604"/>
                  </a:lnTo>
                  <a:lnTo>
                    <a:pt x="45542" y="33566"/>
                  </a:lnTo>
                  <a:lnTo>
                    <a:pt x="45516" y="34112"/>
                  </a:lnTo>
                  <a:lnTo>
                    <a:pt x="45351" y="35775"/>
                  </a:lnTo>
                  <a:lnTo>
                    <a:pt x="48196" y="34607"/>
                  </a:lnTo>
                  <a:close/>
                </a:path>
                <a:path w="50800" h="62229">
                  <a:moveTo>
                    <a:pt x="48488" y="54533"/>
                  </a:moveTo>
                  <a:lnTo>
                    <a:pt x="46672" y="53479"/>
                  </a:lnTo>
                  <a:lnTo>
                    <a:pt x="46926" y="54724"/>
                  </a:lnTo>
                  <a:lnTo>
                    <a:pt x="47028" y="55016"/>
                  </a:lnTo>
                  <a:lnTo>
                    <a:pt x="47282" y="55321"/>
                  </a:lnTo>
                  <a:lnTo>
                    <a:pt x="47599" y="55143"/>
                  </a:lnTo>
                  <a:lnTo>
                    <a:pt x="48488" y="54533"/>
                  </a:lnTo>
                  <a:close/>
                </a:path>
                <a:path w="50800" h="62229">
                  <a:moveTo>
                    <a:pt x="48577" y="41148"/>
                  </a:moveTo>
                  <a:lnTo>
                    <a:pt x="48006" y="40957"/>
                  </a:lnTo>
                  <a:lnTo>
                    <a:pt x="47447" y="40767"/>
                  </a:lnTo>
                  <a:lnTo>
                    <a:pt x="47066" y="41922"/>
                  </a:lnTo>
                  <a:lnTo>
                    <a:pt x="47625" y="42113"/>
                  </a:lnTo>
                  <a:lnTo>
                    <a:pt x="48183" y="42303"/>
                  </a:lnTo>
                  <a:lnTo>
                    <a:pt x="48577" y="41148"/>
                  </a:lnTo>
                  <a:close/>
                </a:path>
                <a:path w="50800" h="62229">
                  <a:moveTo>
                    <a:pt x="48818" y="30556"/>
                  </a:moveTo>
                  <a:lnTo>
                    <a:pt x="48615" y="29324"/>
                  </a:lnTo>
                  <a:lnTo>
                    <a:pt x="48018" y="29438"/>
                  </a:lnTo>
                  <a:lnTo>
                    <a:pt x="47447" y="29565"/>
                  </a:lnTo>
                  <a:lnTo>
                    <a:pt x="47650" y="30810"/>
                  </a:lnTo>
                  <a:lnTo>
                    <a:pt x="48247" y="30670"/>
                  </a:lnTo>
                  <a:lnTo>
                    <a:pt x="48818" y="30556"/>
                  </a:lnTo>
                  <a:close/>
                </a:path>
                <a:path w="50800" h="62229">
                  <a:moveTo>
                    <a:pt x="48856" y="58521"/>
                  </a:moveTo>
                  <a:lnTo>
                    <a:pt x="47917" y="58089"/>
                  </a:lnTo>
                  <a:lnTo>
                    <a:pt x="47434" y="57912"/>
                  </a:lnTo>
                  <a:lnTo>
                    <a:pt x="47320" y="58585"/>
                  </a:lnTo>
                  <a:lnTo>
                    <a:pt x="47205" y="58889"/>
                  </a:lnTo>
                  <a:lnTo>
                    <a:pt x="47244" y="60325"/>
                  </a:lnTo>
                  <a:lnTo>
                    <a:pt x="48856" y="58521"/>
                  </a:lnTo>
                  <a:close/>
                </a:path>
                <a:path w="50800" h="62229">
                  <a:moveTo>
                    <a:pt x="48945" y="47053"/>
                  </a:moveTo>
                  <a:lnTo>
                    <a:pt x="48437" y="46888"/>
                  </a:lnTo>
                  <a:lnTo>
                    <a:pt x="47929" y="46710"/>
                  </a:lnTo>
                  <a:lnTo>
                    <a:pt x="47663" y="47498"/>
                  </a:lnTo>
                  <a:lnTo>
                    <a:pt x="48171" y="47675"/>
                  </a:lnTo>
                  <a:lnTo>
                    <a:pt x="48679" y="47853"/>
                  </a:lnTo>
                  <a:lnTo>
                    <a:pt x="48945" y="47053"/>
                  </a:lnTo>
                  <a:close/>
                </a:path>
                <a:path w="50800" h="62229">
                  <a:moveTo>
                    <a:pt x="50749" y="34404"/>
                  </a:moveTo>
                  <a:lnTo>
                    <a:pt x="50266" y="32842"/>
                  </a:lnTo>
                  <a:lnTo>
                    <a:pt x="49580" y="33718"/>
                  </a:lnTo>
                  <a:lnTo>
                    <a:pt x="48552" y="33286"/>
                  </a:lnTo>
                  <a:lnTo>
                    <a:pt x="48856" y="34912"/>
                  </a:lnTo>
                  <a:lnTo>
                    <a:pt x="49784" y="34518"/>
                  </a:lnTo>
                  <a:lnTo>
                    <a:pt x="50749" y="34404"/>
                  </a:lnTo>
                  <a:close/>
                </a:path>
              </a:pathLst>
            </a:custGeom>
            <a:solidFill>
              <a:srgbClr val="F25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9971761" y="7749590"/>
              <a:ext cx="88265" cy="95885"/>
            </a:xfrm>
            <a:custGeom>
              <a:avLst/>
              <a:gdLst/>
              <a:ahLst/>
              <a:cxnLst/>
              <a:rect l="l" t="t" r="r" b="b"/>
              <a:pathLst>
                <a:path w="88265" h="95884">
                  <a:moveTo>
                    <a:pt x="1765" y="40843"/>
                  </a:moveTo>
                  <a:lnTo>
                    <a:pt x="1485" y="40614"/>
                  </a:lnTo>
                  <a:lnTo>
                    <a:pt x="1219" y="40576"/>
                  </a:lnTo>
                  <a:lnTo>
                    <a:pt x="0" y="40474"/>
                  </a:lnTo>
                  <a:lnTo>
                    <a:pt x="1168" y="42113"/>
                  </a:lnTo>
                  <a:lnTo>
                    <a:pt x="1663" y="41148"/>
                  </a:lnTo>
                  <a:lnTo>
                    <a:pt x="1765" y="40843"/>
                  </a:lnTo>
                  <a:close/>
                </a:path>
                <a:path w="88265" h="95884">
                  <a:moveTo>
                    <a:pt x="3822" y="49022"/>
                  </a:moveTo>
                  <a:lnTo>
                    <a:pt x="3251" y="48831"/>
                  </a:lnTo>
                  <a:lnTo>
                    <a:pt x="2705" y="48641"/>
                  </a:lnTo>
                  <a:lnTo>
                    <a:pt x="2311" y="49796"/>
                  </a:lnTo>
                  <a:lnTo>
                    <a:pt x="2870" y="49987"/>
                  </a:lnTo>
                  <a:lnTo>
                    <a:pt x="3429" y="50177"/>
                  </a:lnTo>
                  <a:lnTo>
                    <a:pt x="3822" y="49022"/>
                  </a:lnTo>
                  <a:close/>
                </a:path>
                <a:path w="88265" h="95884">
                  <a:moveTo>
                    <a:pt x="4470" y="60807"/>
                  </a:moveTo>
                  <a:lnTo>
                    <a:pt x="3924" y="60642"/>
                  </a:lnTo>
                  <a:lnTo>
                    <a:pt x="3390" y="60452"/>
                  </a:lnTo>
                  <a:lnTo>
                    <a:pt x="3060" y="61442"/>
                  </a:lnTo>
                  <a:lnTo>
                    <a:pt x="3606" y="61595"/>
                  </a:lnTo>
                  <a:lnTo>
                    <a:pt x="4140" y="61785"/>
                  </a:lnTo>
                  <a:lnTo>
                    <a:pt x="4470" y="60807"/>
                  </a:lnTo>
                  <a:close/>
                </a:path>
                <a:path w="88265" h="95884">
                  <a:moveTo>
                    <a:pt x="5867" y="28663"/>
                  </a:moveTo>
                  <a:lnTo>
                    <a:pt x="5676" y="27736"/>
                  </a:lnTo>
                  <a:lnTo>
                    <a:pt x="5067" y="28003"/>
                  </a:lnTo>
                  <a:lnTo>
                    <a:pt x="4584" y="28257"/>
                  </a:lnTo>
                  <a:lnTo>
                    <a:pt x="4762" y="29184"/>
                  </a:lnTo>
                  <a:lnTo>
                    <a:pt x="5384" y="28943"/>
                  </a:lnTo>
                  <a:lnTo>
                    <a:pt x="5867" y="28663"/>
                  </a:lnTo>
                  <a:close/>
                </a:path>
                <a:path w="88265" h="95884">
                  <a:moveTo>
                    <a:pt x="9245" y="39090"/>
                  </a:moveTo>
                  <a:lnTo>
                    <a:pt x="8737" y="38608"/>
                  </a:lnTo>
                  <a:lnTo>
                    <a:pt x="8089" y="37896"/>
                  </a:lnTo>
                  <a:lnTo>
                    <a:pt x="7721" y="38989"/>
                  </a:lnTo>
                  <a:lnTo>
                    <a:pt x="8229" y="39458"/>
                  </a:lnTo>
                  <a:lnTo>
                    <a:pt x="8877" y="40170"/>
                  </a:lnTo>
                  <a:lnTo>
                    <a:pt x="9245" y="39090"/>
                  </a:lnTo>
                  <a:close/>
                </a:path>
                <a:path w="88265" h="95884">
                  <a:moveTo>
                    <a:pt x="9880" y="64211"/>
                  </a:moveTo>
                  <a:lnTo>
                    <a:pt x="9372" y="64033"/>
                  </a:lnTo>
                  <a:lnTo>
                    <a:pt x="8864" y="63868"/>
                  </a:lnTo>
                  <a:lnTo>
                    <a:pt x="8610" y="64643"/>
                  </a:lnTo>
                  <a:lnTo>
                    <a:pt x="9118" y="64820"/>
                  </a:lnTo>
                  <a:lnTo>
                    <a:pt x="9626" y="64985"/>
                  </a:lnTo>
                  <a:lnTo>
                    <a:pt x="9880" y="64211"/>
                  </a:lnTo>
                  <a:close/>
                </a:path>
                <a:path w="88265" h="95884">
                  <a:moveTo>
                    <a:pt x="13055" y="55867"/>
                  </a:moveTo>
                  <a:lnTo>
                    <a:pt x="12827" y="54000"/>
                  </a:lnTo>
                  <a:lnTo>
                    <a:pt x="12496" y="53314"/>
                  </a:lnTo>
                  <a:lnTo>
                    <a:pt x="11455" y="52260"/>
                  </a:lnTo>
                  <a:lnTo>
                    <a:pt x="11696" y="54114"/>
                  </a:lnTo>
                  <a:lnTo>
                    <a:pt x="12026" y="54813"/>
                  </a:lnTo>
                  <a:lnTo>
                    <a:pt x="13055" y="55867"/>
                  </a:lnTo>
                  <a:close/>
                </a:path>
                <a:path w="88265" h="95884">
                  <a:moveTo>
                    <a:pt x="13296" y="25336"/>
                  </a:moveTo>
                  <a:lnTo>
                    <a:pt x="12585" y="23444"/>
                  </a:lnTo>
                  <a:lnTo>
                    <a:pt x="11417" y="28397"/>
                  </a:lnTo>
                  <a:lnTo>
                    <a:pt x="12814" y="27216"/>
                  </a:lnTo>
                  <a:lnTo>
                    <a:pt x="13131" y="26606"/>
                  </a:lnTo>
                  <a:lnTo>
                    <a:pt x="13296" y="25996"/>
                  </a:lnTo>
                  <a:lnTo>
                    <a:pt x="13296" y="25336"/>
                  </a:lnTo>
                  <a:close/>
                </a:path>
                <a:path w="88265" h="95884">
                  <a:moveTo>
                    <a:pt x="14859" y="49034"/>
                  </a:moveTo>
                  <a:lnTo>
                    <a:pt x="14617" y="48539"/>
                  </a:lnTo>
                  <a:lnTo>
                    <a:pt x="14287" y="47967"/>
                  </a:lnTo>
                  <a:lnTo>
                    <a:pt x="13589" y="48590"/>
                  </a:lnTo>
                  <a:lnTo>
                    <a:pt x="13817" y="49098"/>
                  </a:lnTo>
                  <a:lnTo>
                    <a:pt x="14147" y="49669"/>
                  </a:lnTo>
                  <a:lnTo>
                    <a:pt x="14859" y="49034"/>
                  </a:lnTo>
                  <a:close/>
                </a:path>
                <a:path w="88265" h="95884">
                  <a:moveTo>
                    <a:pt x="14922" y="16611"/>
                  </a:moveTo>
                  <a:lnTo>
                    <a:pt x="14414" y="15138"/>
                  </a:lnTo>
                  <a:lnTo>
                    <a:pt x="13436" y="15786"/>
                  </a:lnTo>
                  <a:lnTo>
                    <a:pt x="13601" y="14338"/>
                  </a:lnTo>
                  <a:lnTo>
                    <a:pt x="11747" y="16002"/>
                  </a:lnTo>
                  <a:lnTo>
                    <a:pt x="13195" y="16014"/>
                  </a:lnTo>
                  <a:lnTo>
                    <a:pt x="12433" y="16560"/>
                  </a:lnTo>
                  <a:lnTo>
                    <a:pt x="13296" y="17678"/>
                  </a:lnTo>
                  <a:lnTo>
                    <a:pt x="13995" y="17081"/>
                  </a:lnTo>
                  <a:lnTo>
                    <a:pt x="14922" y="16611"/>
                  </a:lnTo>
                  <a:close/>
                </a:path>
                <a:path w="88265" h="95884">
                  <a:moveTo>
                    <a:pt x="17233" y="75946"/>
                  </a:moveTo>
                  <a:lnTo>
                    <a:pt x="16967" y="75692"/>
                  </a:lnTo>
                  <a:lnTo>
                    <a:pt x="16687" y="75653"/>
                  </a:lnTo>
                  <a:lnTo>
                    <a:pt x="15481" y="75565"/>
                  </a:lnTo>
                  <a:lnTo>
                    <a:pt x="16637" y="77203"/>
                  </a:lnTo>
                  <a:lnTo>
                    <a:pt x="17132" y="76250"/>
                  </a:lnTo>
                  <a:lnTo>
                    <a:pt x="17233" y="75946"/>
                  </a:lnTo>
                  <a:close/>
                </a:path>
                <a:path w="88265" h="95884">
                  <a:moveTo>
                    <a:pt x="17703" y="68059"/>
                  </a:moveTo>
                  <a:lnTo>
                    <a:pt x="17564" y="67564"/>
                  </a:lnTo>
                  <a:lnTo>
                    <a:pt x="16865" y="66421"/>
                  </a:lnTo>
                  <a:lnTo>
                    <a:pt x="16383" y="68541"/>
                  </a:lnTo>
                  <a:lnTo>
                    <a:pt x="16789" y="68948"/>
                  </a:lnTo>
                  <a:lnTo>
                    <a:pt x="17526" y="69278"/>
                  </a:lnTo>
                  <a:lnTo>
                    <a:pt x="17703" y="68059"/>
                  </a:lnTo>
                  <a:close/>
                </a:path>
                <a:path w="88265" h="95884">
                  <a:moveTo>
                    <a:pt x="18376" y="42291"/>
                  </a:moveTo>
                  <a:lnTo>
                    <a:pt x="17843" y="42113"/>
                  </a:lnTo>
                  <a:lnTo>
                    <a:pt x="17297" y="41922"/>
                  </a:lnTo>
                  <a:lnTo>
                    <a:pt x="16979" y="42900"/>
                  </a:lnTo>
                  <a:lnTo>
                    <a:pt x="17526" y="43078"/>
                  </a:lnTo>
                  <a:lnTo>
                    <a:pt x="18059" y="43268"/>
                  </a:lnTo>
                  <a:lnTo>
                    <a:pt x="18376" y="42291"/>
                  </a:lnTo>
                  <a:close/>
                </a:path>
                <a:path w="88265" h="95884">
                  <a:moveTo>
                    <a:pt x="20231" y="16700"/>
                  </a:moveTo>
                  <a:lnTo>
                    <a:pt x="19088" y="16192"/>
                  </a:lnTo>
                  <a:lnTo>
                    <a:pt x="18491" y="16624"/>
                  </a:lnTo>
                  <a:lnTo>
                    <a:pt x="17576" y="17195"/>
                  </a:lnTo>
                  <a:lnTo>
                    <a:pt x="18732" y="17678"/>
                  </a:lnTo>
                  <a:lnTo>
                    <a:pt x="19316" y="17272"/>
                  </a:lnTo>
                  <a:lnTo>
                    <a:pt x="20231" y="16700"/>
                  </a:lnTo>
                  <a:close/>
                </a:path>
                <a:path w="88265" h="95884">
                  <a:moveTo>
                    <a:pt x="20434" y="31826"/>
                  </a:moveTo>
                  <a:lnTo>
                    <a:pt x="19786" y="31102"/>
                  </a:lnTo>
                  <a:lnTo>
                    <a:pt x="19304" y="31343"/>
                  </a:lnTo>
                  <a:lnTo>
                    <a:pt x="18719" y="31673"/>
                  </a:lnTo>
                  <a:lnTo>
                    <a:pt x="19367" y="32385"/>
                  </a:lnTo>
                  <a:lnTo>
                    <a:pt x="19862" y="32156"/>
                  </a:lnTo>
                  <a:lnTo>
                    <a:pt x="20434" y="31826"/>
                  </a:lnTo>
                  <a:close/>
                </a:path>
                <a:path w="88265" h="95884">
                  <a:moveTo>
                    <a:pt x="20904" y="47675"/>
                  </a:moveTo>
                  <a:lnTo>
                    <a:pt x="19939" y="47193"/>
                  </a:lnTo>
                  <a:lnTo>
                    <a:pt x="19634" y="47078"/>
                  </a:lnTo>
                  <a:lnTo>
                    <a:pt x="19405" y="47345"/>
                  </a:lnTo>
                  <a:lnTo>
                    <a:pt x="19354" y="47637"/>
                  </a:lnTo>
                  <a:lnTo>
                    <a:pt x="19265" y="48844"/>
                  </a:lnTo>
                  <a:lnTo>
                    <a:pt x="20904" y="47675"/>
                  </a:lnTo>
                  <a:close/>
                </a:path>
                <a:path w="88265" h="95884">
                  <a:moveTo>
                    <a:pt x="21247" y="62395"/>
                  </a:moveTo>
                  <a:lnTo>
                    <a:pt x="20739" y="62230"/>
                  </a:lnTo>
                  <a:lnTo>
                    <a:pt x="20231" y="62052"/>
                  </a:lnTo>
                  <a:lnTo>
                    <a:pt x="19977" y="62839"/>
                  </a:lnTo>
                  <a:lnTo>
                    <a:pt x="20980" y="63182"/>
                  </a:lnTo>
                  <a:lnTo>
                    <a:pt x="21247" y="62395"/>
                  </a:lnTo>
                  <a:close/>
                </a:path>
                <a:path w="88265" h="95884">
                  <a:moveTo>
                    <a:pt x="22771" y="34937"/>
                  </a:moveTo>
                  <a:lnTo>
                    <a:pt x="22263" y="34785"/>
                  </a:lnTo>
                  <a:lnTo>
                    <a:pt x="21755" y="34620"/>
                  </a:lnTo>
                  <a:lnTo>
                    <a:pt x="21488" y="35407"/>
                  </a:lnTo>
                  <a:lnTo>
                    <a:pt x="21996" y="35585"/>
                  </a:lnTo>
                  <a:lnTo>
                    <a:pt x="22504" y="35725"/>
                  </a:lnTo>
                  <a:lnTo>
                    <a:pt x="22771" y="34937"/>
                  </a:lnTo>
                  <a:close/>
                </a:path>
                <a:path w="88265" h="95884">
                  <a:moveTo>
                    <a:pt x="24053" y="28562"/>
                  </a:moveTo>
                  <a:lnTo>
                    <a:pt x="23088" y="28079"/>
                  </a:lnTo>
                  <a:lnTo>
                    <a:pt x="22783" y="27965"/>
                  </a:lnTo>
                  <a:lnTo>
                    <a:pt x="22542" y="28232"/>
                  </a:lnTo>
                  <a:lnTo>
                    <a:pt x="22504" y="28524"/>
                  </a:lnTo>
                  <a:lnTo>
                    <a:pt x="22415" y="29743"/>
                  </a:lnTo>
                  <a:lnTo>
                    <a:pt x="24053" y="28562"/>
                  </a:lnTo>
                  <a:close/>
                </a:path>
                <a:path w="88265" h="95884">
                  <a:moveTo>
                    <a:pt x="24104" y="56045"/>
                  </a:moveTo>
                  <a:lnTo>
                    <a:pt x="21996" y="55130"/>
                  </a:lnTo>
                  <a:lnTo>
                    <a:pt x="21526" y="56527"/>
                  </a:lnTo>
                  <a:lnTo>
                    <a:pt x="20866" y="57835"/>
                  </a:lnTo>
                  <a:lnTo>
                    <a:pt x="22974" y="58750"/>
                  </a:lnTo>
                  <a:lnTo>
                    <a:pt x="23444" y="57353"/>
                  </a:lnTo>
                  <a:lnTo>
                    <a:pt x="24104" y="56045"/>
                  </a:lnTo>
                  <a:close/>
                </a:path>
                <a:path w="88265" h="95884">
                  <a:moveTo>
                    <a:pt x="24434" y="6743"/>
                  </a:moveTo>
                  <a:lnTo>
                    <a:pt x="23266" y="5092"/>
                  </a:lnTo>
                  <a:lnTo>
                    <a:pt x="22771" y="6070"/>
                  </a:lnTo>
                  <a:lnTo>
                    <a:pt x="22656" y="6362"/>
                  </a:lnTo>
                  <a:lnTo>
                    <a:pt x="22936" y="6591"/>
                  </a:lnTo>
                  <a:lnTo>
                    <a:pt x="23215" y="6654"/>
                  </a:lnTo>
                  <a:lnTo>
                    <a:pt x="24434" y="6743"/>
                  </a:lnTo>
                  <a:close/>
                </a:path>
                <a:path w="88265" h="95884">
                  <a:moveTo>
                    <a:pt x="24536" y="16370"/>
                  </a:moveTo>
                  <a:lnTo>
                    <a:pt x="24028" y="16217"/>
                  </a:lnTo>
                  <a:lnTo>
                    <a:pt x="23520" y="16040"/>
                  </a:lnTo>
                  <a:lnTo>
                    <a:pt x="23266" y="16840"/>
                  </a:lnTo>
                  <a:lnTo>
                    <a:pt x="23761" y="16992"/>
                  </a:lnTo>
                  <a:lnTo>
                    <a:pt x="24282" y="17170"/>
                  </a:lnTo>
                  <a:lnTo>
                    <a:pt x="24536" y="16370"/>
                  </a:lnTo>
                  <a:close/>
                </a:path>
                <a:path w="88265" h="95884">
                  <a:moveTo>
                    <a:pt x="26581" y="52743"/>
                  </a:moveTo>
                  <a:lnTo>
                    <a:pt x="26289" y="52412"/>
                  </a:lnTo>
                  <a:lnTo>
                    <a:pt x="25679" y="51650"/>
                  </a:lnTo>
                  <a:lnTo>
                    <a:pt x="25146" y="52959"/>
                  </a:lnTo>
                  <a:lnTo>
                    <a:pt x="25908" y="53238"/>
                  </a:lnTo>
                  <a:lnTo>
                    <a:pt x="26428" y="53378"/>
                  </a:lnTo>
                  <a:lnTo>
                    <a:pt x="26581" y="52743"/>
                  </a:lnTo>
                  <a:close/>
                </a:path>
                <a:path w="88265" h="95884">
                  <a:moveTo>
                    <a:pt x="26720" y="86956"/>
                  </a:moveTo>
                  <a:lnTo>
                    <a:pt x="26149" y="86766"/>
                  </a:lnTo>
                  <a:lnTo>
                    <a:pt x="25603" y="86575"/>
                  </a:lnTo>
                  <a:lnTo>
                    <a:pt x="25209" y="87731"/>
                  </a:lnTo>
                  <a:lnTo>
                    <a:pt x="26327" y="88112"/>
                  </a:lnTo>
                  <a:lnTo>
                    <a:pt x="26720" y="86956"/>
                  </a:lnTo>
                  <a:close/>
                </a:path>
                <a:path w="88265" h="95884">
                  <a:moveTo>
                    <a:pt x="26924" y="39725"/>
                  </a:moveTo>
                  <a:lnTo>
                    <a:pt x="25285" y="40906"/>
                  </a:lnTo>
                  <a:lnTo>
                    <a:pt x="26250" y="41389"/>
                  </a:lnTo>
                  <a:lnTo>
                    <a:pt x="26555" y="41503"/>
                  </a:lnTo>
                  <a:lnTo>
                    <a:pt x="26784" y="41211"/>
                  </a:lnTo>
                  <a:lnTo>
                    <a:pt x="26835" y="40944"/>
                  </a:lnTo>
                  <a:lnTo>
                    <a:pt x="26924" y="39725"/>
                  </a:lnTo>
                  <a:close/>
                </a:path>
                <a:path w="88265" h="95884">
                  <a:moveTo>
                    <a:pt x="28752" y="64643"/>
                  </a:moveTo>
                  <a:lnTo>
                    <a:pt x="27584" y="63004"/>
                  </a:lnTo>
                  <a:lnTo>
                    <a:pt x="27101" y="63982"/>
                  </a:lnTo>
                  <a:lnTo>
                    <a:pt x="26987" y="64274"/>
                  </a:lnTo>
                  <a:lnTo>
                    <a:pt x="27254" y="64516"/>
                  </a:lnTo>
                  <a:lnTo>
                    <a:pt x="27533" y="64554"/>
                  </a:lnTo>
                  <a:lnTo>
                    <a:pt x="28752" y="64643"/>
                  </a:lnTo>
                  <a:close/>
                </a:path>
                <a:path w="88265" h="95884">
                  <a:moveTo>
                    <a:pt x="29540" y="70091"/>
                  </a:moveTo>
                  <a:lnTo>
                    <a:pt x="28371" y="68465"/>
                  </a:lnTo>
                  <a:lnTo>
                    <a:pt x="27876" y="69430"/>
                  </a:lnTo>
                  <a:lnTo>
                    <a:pt x="27774" y="69735"/>
                  </a:lnTo>
                  <a:lnTo>
                    <a:pt x="28041" y="69964"/>
                  </a:lnTo>
                  <a:lnTo>
                    <a:pt x="28321" y="70002"/>
                  </a:lnTo>
                  <a:lnTo>
                    <a:pt x="29540" y="70091"/>
                  </a:lnTo>
                  <a:close/>
                </a:path>
                <a:path w="88265" h="95884">
                  <a:moveTo>
                    <a:pt x="30695" y="15824"/>
                  </a:moveTo>
                  <a:lnTo>
                    <a:pt x="30187" y="15671"/>
                  </a:lnTo>
                  <a:lnTo>
                    <a:pt x="29679" y="15494"/>
                  </a:lnTo>
                  <a:lnTo>
                    <a:pt x="29413" y="16294"/>
                  </a:lnTo>
                  <a:lnTo>
                    <a:pt x="29921" y="16446"/>
                  </a:lnTo>
                  <a:lnTo>
                    <a:pt x="30441" y="16624"/>
                  </a:lnTo>
                  <a:lnTo>
                    <a:pt x="30695" y="15824"/>
                  </a:lnTo>
                  <a:close/>
                </a:path>
                <a:path w="88265" h="95884">
                  <a:moveTo>
                    <a:pt x="31000" y="22123"/>
                  </a:moveTo>
                  <a:lnTo>
                    <a:pt x="30492" y="21958"/>
                  </a:lnTo>
                  <a:lnTo>
                    <a:pt x="29984" y="21793"/>
                  </a:lnTo>
                  <a:lnTo>
                    <a:pt x="29730" y="22580"/>
                  </a:lnTo>
                  <a:lnTo>
                    <a:pt x="30238" y="22758"/>
                  </a:lnTo>
                  <a:lnTo>
                    <a:pt x="30746" y="22910"/>
                  </a:lnTo>
                  <a:lnTo>
                    <a:pt x="31000" y="22123"/>
                  </a:lnTo>
                  <a:close/>
                </a:path>
                <a:path w="88265" h="95884">
                  <a:moveTo>
                    <a:pt x="31775" y="72136"/>
                  </a:moveTo>
                  <a:lnTo>
                    <a:pt x="30480" y="71882"/>
                  </a:lnTo>
                  <a:lnTo>
                    <a:pt x="30226" y="71602"/>
                  </a:lnTo>
                  <a:lnTo>
                    <a:pt x="29692" y="71882"/>
                  </a:lnTo>
                  <a:lnTo>
                    <a:pt x="29794" y="72275"/>
                  </a:lnTo>
                  <a:lnTo>
                    <a:pt x="30086" y="73456"/>
                  </a:lnTo>
                  <a:lnTo>
                    <a:pt x="31775" y="72136"/>
                  </a:lnTo>
                  <a:close/>
                </a:path>
                <a:path w="88265" h="95884">
                  <a:moveTo>
                    <a:pt x="32054" y="51003"/>
                  </a:moveTo>
                  <a:lnTo>
                    <a:pt x="31673" y="50863"/>
                  </a:lnTo>
                  <a:lnTo>
                    <a:pt x="31521" y="50812"/>
                  </a:lnTo>
                  <a:lnTo>
                    <a:pt x="31394" y="50850"/>
                  </a:lnTo>
                  <a:lnTo>
                    <a:pt x="28257" y="50177"/>
                  </a:lnTo>
                  <a:lnTo>
                    <a:pt x="31470" y="54800"/>
                  </a:lnTo>
                  <a:lnTo>
                    <a:pt x="31750" y="51638"/>
                  </a:lnTo>
                  <a:lnTo>
                    <a:pt x="32004" y="51460"/>
                  </a:lnTo>
                  <a:lnTo>
                    <a:pt x="32054" y="51003"/>
                  </a:lnTo>
                  <a:close/>
                </a:path>
                <a:path w="88265" h="95884">
                  <a:moveTo>
                    <a:pt x="32600" y="33820"/>
                  </a:moveTo>
                  <a:lnTo>
                    <a:pt x="32131" y="33655"/>
                  </a:lnTo>
                  <a:lnTo>
                    <a:pt x="31826" y="33566"/>
                  </a:lnTo>
                  <a:lnTo>
                    <a:pt x="30505" y="33553"/>
                  </a:lnTo>
                  <a:lnTo>
                    <a:pt x="31978" y="35179"/>
                  </a:lnTo>
                  <a:lnTo>
                    <a:pt x="32448" y="34226"/>
                  </a:lnTo>
                  <a:lnTo>
                    <a:pt x="32600" y="33820"/>
                  </a:lnTo>
                  <a:close/>
                </a:path>
                <a:path w="88265" h="95884">
                  <a:moveTo>
                    <a:pt x="33134" y="1879"/>
                  </a:moveTo>
                  <a:lnTo>
                    <a:pt x="32626" y="1714"/>
                  </a:lnTo>
                  <a:lnTo>
                    <a:pt x="32118" y="1536"/>
                  </a:lnTo>
                  <a:lnTo>
                    <a:pt x="31851" y="2336"/>
                  </a:lnTo>
                  <a:lnTo>
                    <a:pt x="32359" y="2501"/>
                  </a:lnTo>
                  <a:lnTo>
                    <a:pt x="32867" y="2667"/>
                  </a:lnTo>
                  <a:lnTo>
                    <a:pt x="33134" y="1879"/>
                  </a:lnTo>
                  <a:close/>
                </a:path>
                <a:path w="88265" h="95884">
                  <a:moveTo>
                    <a:pt x="34074" y="82880"/>
                  </a:moveTo>
                  <a:lnTo>
                    <a:pt x="33934" y="81648"/>
                  </a:lnTo>
                  <a:lnTo>
                    <a:pt x="33362" y="81254"/>
                  </a:lnTo>
                  <a:lnTo>
                    <a:pt x="32448" y="80721"/>
                  </a:lnTo>
                  <a:lnTo>
                    <a:pt x="32588" y="81978"/>
                  </a:lnTo>
                  <a:lnTo>
                    <a:pt x="33159" y="82359"/>
                  </a:lnTo>
                  <a:lnTo>
                    <a:pt x="34074" y="82880"/>
                  </a:lnTo>
                  <a:close/>
                </a:path>
                <a:path w="88265" h="95884">
                  <a:moveTo>
                    <a:pt x="34417" y="58851"/>
                  </a:moveTo>
                  <a:lnTo>
                    <a:pt x="33439" y="56870"/>
                  </a:lnTo>
                  <a:lnTo>
                    <a:pt x="32893" y="57912"/>
                  </a:lnTo>
                  <a:lnTo>
                    <a:pt x="32816" y="58178"/>
                  </a:lnTo>
                  <a:lnTo>
                    <a:pt x="33020" y="58559"/>
                  </a:lnTo>
                  <a:lnTo>
                    <a:pt x="33274" y="58674"/>
                  </a:lnTo>
                  <a:lnTo>
                    <a:pt x="34417" y="58851"/>
                  </a:lnTo>
                  <a:close/>
                </a:path>
                <a:path w="88265" h="95884">
                  <a:moveTo>
                    <a:pt x="35331" y="91706"/>
                  </a:moveTo>
                  <a:lnTo>
                    <a:pt x="35052" y="91465"/>
                  </a:lnTo>
                  <a:lnTo>
                    <a:pt x="34772" y="91427"/>
                  </a:lnTo>
                  <a:lnTo>
                    <a:pt x="33566" y="91325"/>
                  </a:lnTo>
                  <a:lnTo>
                    <a:pt x="34721" y="92976"/>
                  </a:lnTo>
                  <a:lnTo>
                    <a:pt x="35217" y="92011"/>
                  </a:lnTo>
                  <a:lnTo>
                    <a:pt x="35331" y="91706"/>
                  </a:lnTo>
                  <a:close/>
                </a:path>
                <a:path w="88265" h="95884">
                  <a:moveTo>
                    <a:pt x="35725" y="6197"/>
                  </a:moveTo>
                  <a:lnTo>
                    <a:pt x="31038" y="4635"/>
                  </a:lnTo>
                  <a:lnTo>
                    <a:pt x="32486" y="6337"/>
                  </a:lnTo>
                  <a:lnTo>
                    <a:pt x="33566" y="6680"/>
                  </a:lnTo>
                  <a:lnTo>
                    <a:pt x="35725" y="6197"/>
                  </a:lnTo>
                  <a:close/>
                </a:path>
                <a:path w="88265" h="95884">
                  <a:moveTo>
                    <a:pt x="36118" y="43992"/>
                  </a:moveTo>
                  <a:lnTo>
                    <a:pt x="35610" y="43815"/>
                  </a:lnTo>
                  <a:lnTo>
                    <a:pt x="35102" y="43637"/>
                  </a:lnTo>
                  <a:lnTo>
                    <a:pt x="34836" y="44424"/>
                  </a:lnTo>
                  <a:lnTo>
                    <a:pt x="35864" y="44780"/>
                  </a:lnTo>
                  <a:lnTo>
                    <a:pt x="36118" y="43992"/>
                  </a:lnTo>
                  <a:close/>
                </a:path>
                <a:path w="88265" h="95884">
                  <a:moveTo>
                    <a:pt x="36423" y="58229"/>
                  </a:moveTo>
                  <a:lnTo>
                    <a:pt x="36296" y="57746"/>
                  </a:lnTo>
                  <a:lnTo>
                    <a:pt x="36233" y="57416"/>
                  </a:lnTo>
                  <a:lnTo>
                    <a:pt x="35598" y="56235"/>
                  </a:lnTo>
                  <a:lnTo>
                    <a:pt x="34912" y="58407"/>
                  </a:lnTo>
                  <a:lnTo>
                    <a:pt x="35979" y="58331"/>
                  </a:lnTo>
                  <a:lnTo>
                    <a:pt x="36423" y="58229"/>
                  </a:lnTo>
                  <a:close/>
                </a:path>
                <a:path w="88265" h="95884">
                  <a:moveTo>
                    <a:pt x="36461" y="64033"/>
                  </a:moveTo>
                  <a:lnTo>
                    <a:pt x="36296" y="63703"/>
                  </a:lnTo>
                  <a:lnTo>
                    <a:pt x="35674" y="62826"/>
                  </a:lnTo>
                  <a:lnTo>
                    <a:pt x="34632" y="64643"/>
                  </a:lnTo>
                  <a:lnTo>
                    <a:pt x="35877" y="64389"/>
                  </a:lnTo>
                  <a:lnTo>
                    <a:pt x="36156" y="64300"/>
                  </a:lnTo>
                  <a:lnTo>
                    <a:pt x="36461" y="64033"/>
                  </a:lnTo>
                  <a:close/>
                </a:path>
                <a:path w="88265" h="95884">
                  <a:moveTo>
                    <a:pt x="36487" y="34315"/>
                  </a:moveTo>
                  <a:lnTo>
                    <a:pt x="36372" y="33235"/>
                  </a:lnTo>
                  <a:lnTo>
                    <a:pt x="35623" y="33655"/>
                  </a:lnTo>
                  <a:lnTo>
                    <a:pt x="35013" y="33947"/>
                  </a:lnTo>
                  <a:lnTo>
                    <a:pt x="35128" y="35026"/>
                  </a:lnTo>
                  <a:lnTo>
                    <a:pt x="35877" y="34582"/>
                  </a:lnTo>
                  <a:lnTo>
                    <a:pt x="36487" y="34315"/>
                  </a:lnTo>
                  <a:close/>
                </a:path>
                <a:path w="88265" h="95884">
                  <a:moveTo>
                    <a:pt x="36893" y="69126"/>
                  </a:moveTo>
                  <a:lnTo>
                    <a:pt x="36664" y="68618"/>
                  </a:lnTo>
                  <a:lnTo>
                    <a:pt x="36334" y="68046"/>
                  </a:lnTo>
                  <a:lnTo>
                    <a:pt x="35623" y="68694"/>
                  </a:lnTo>
                  <a:lnTo>
                    <a:pt x="35864" y="69176"/>
                  </a:lnTo>
                  <a:lnTo>
                    <a:pt x="36195" y="69761"/>
                  </a:lnTo>
                  <a:lnTo>
                    <a:pt x="36893" y="69126"/>
                  </a:lnTo>
                  <a:close/>
                </a:path>
                <a:path w="88265" h="95884">
                  <a:moveTo>
                    <a:pt x="37439" y="6934"/>
                  </a:moveTo>
                  <a:lnTo>
                    <a:pt x="35814" y="6832"/>
                  </a:lnTo>
                  <a:lnTo>
                    <a:pt x="35166" y="7162"/>
                  </a:lnTo>
                  <a:lnTo>
                    <a:pt x="34124" y="7988"/>
                  </a:lnTo>
                  <a:lnTo>
                    <a:pt x="35750" y="8077"/>
                  </a:lnTo>
                  <a:lnTo>
                    <a:pt x="36410" y="7747"/>
                  </a:lnTo>
                  <a:lnTo>
                    <a:pt x="37439" y="6934"/>
                  </a:lnTo>
                  <a:close/>
                </a:path>
                <a:path w="88265" h="95884">
                  <a:moveTo>
                    <a:pt x="37769" y="78435"/>
                  </a:moveTo>
                  <a:lnTo>
                    <a:pt x="37655" y="77216"/>
                  </a:lnTo>
                  <a:lnTo>
                    <a:pt x="37147" y="76771"/>
                  </a:lnTo>
                  <a:lnTo>
                    <a:pt x="36220" y="75996"/>
                  </a:lnTo>
                  <a:lnTo>
                    <a:pt x="36271" y="77470"/>
                  </a:lnTo>
                  <a:lnTo>
                    <a:pt x="36868" y="77889"/>
                  </a:lnTo>
                  <a:lnTo>
                    <a:pt x="37769" y="78435"/>
                  </a:lnTo>
                  <a:close/>
                </a:path>
                <a:path w="88265" h="95884">
                  <a:moveTo>
                    <a:pt x="38481" y="21209"/>
                  </a:moveTo>
                  <a:lnTo>
                    <a:pt x="37973" y="21056"/>
                  </a:lnTo>
                  <a:lnTo>
                    <a:pt x="37465" y="20878"/>
                  </a:lnTo>
                  <a:lnTo>
                    <a:pt x="37198" y="21678"/>
                  </a:lnTo>
                  <a:lnTo>
                    <a:pt x="37706" y="21831"/>
                  </a:lnTo>
                  <a:lnTo>
                    <a:pt x="38214" y="22009"/>
                  </a:lnTo>
                  <a:lnTo>
                    <a:pt x="38481" y="21209"/>
                  </a:lnTo>
                  <a:close/>
                </a:path>
                <a:path w="88265" h="95884">
                  <a:moveTo>
                    <a:pt x="39484" y="88696"/>
                  </a:moveTo>
                  <a:lnTo>
                    <a:pt x="38544" y="87934"/>
                  </a:lnTo>
                  <a:lnTo>
                    <a:pt x="38074" y="87503"/>
                  </a:lnTo>
                  <a:lnTo>
                    <a:pt x="37528" y="88226"/>
                  </a:lnTo>
                  <a:lnTo>
                    <a:pt x="37985" y="88607"/>
                  </a:lnTo>
                  <a:lnTo>
                    <a:pt x="38023" y="90144"/>
                  </a:lnTo>
                  <a:lnTo>
                    <a:pt x="39484" y="88696"/>
                  </a:lnTo>
                  <a:close/>
                </a:path>
                <a:path w="88265" h="95884">
                  <a:moveTo>
                    <a:pt x="40017" y="94157"/>
                  </a:moveTo>
                  <a:lnTo>
                    <a:pt x="39509" y="93992"/>
                  </a:lnTo>
                  <a:lnTo>
                    <a:pt x="39001" y="93814"/>
                  </a:lnTo>
                  <a:lnTo>
                    <a:pt x="38735" y="94615"/>
                  </a:lnTo>
                  <a:lnTo>
                    <a:pt x="39243" y="94780"/>
                  </a:lnTo>
                  <a:lnTo>
                    <a:pt x="39751" y="94957"/>
                  </a:lnTo>
                  <a:lnTo>
                    <a:pt x="40017" y="94157"/>
                  </a:lnTo>
                  <a:close/>
                </a:path>
                <a:path w="88265" h="95884">
                  <a:moveTo>
                    <a:pt x="40386" y="66141"/>
                  </a:moveTo>
                  <a:lnTo>
                    <a:pt x="39827" y="65951"/>
                  </a:lnTo>
                  <a:lnTo>
                    <a:pt x="39268" y="65760"/>
                  </a:lnTo>
                  <a:lnTo>
                    <a:pt x="38887" y="66903"/>
                  </a:lnTo>
                  <a:lnTo>
                    <a:pt x="39446" y="67106"/>
                  </a:lnTo>
                  <a:lnTo>
                    <a:pt x="40005" y="67297"/>
                  </a:lnTo>
                  <a:lnTo>
                    <a:pt x="40386" y="66141"/>
                  </a:lnTo>
                  <a:close/>
                </a:path>
                <a:path w="88265" h="95884">
                  <a:moveTo>
                    <a:pt x="40487" y="42837"/>
                  </a:moveTo>
                  <a:lnTo>
                    <a:pt x="39979" y="42659"/>
                  </a:lnTo>
                  <a:lnTo>
                    <a:pt x="39471" y="42481"/>
                  </a:lnTo>
                  <a:lnTo>
                    <a:pt x="39204" y="43281"/>
                  </a:lnTo>
                  <a:lnTo>
                    <a:pt x="39712" y="43446"/>
                  </a:lnTo>
                  <a:lnTo>
                    <a:pt x="40220" y="43624"/>
                  </a:lnTo>
                  <a:lnTo>
                    <a:pt x="40487" y="42837"/>
                  </a:lnTo>
                  <a:close/>
                </a:path>
                <a:path w="88265" h="95884">
                  <a:moveTo>
                    <a:pt x="41440" y="1625"/>
                  </a:moveTo>
                  <a:lnTo>
                    <a:pt x="39649" y="0"/>
                  </a:lnTo>
                  <a:lnTo>
                    <a:pt x="39204" y="952"/>
                  </a:lnTo>
                  <a:lnTo>
                    <a:pt x="39039" y="1422"/>
                  </a:lnTo>
                  <a:lnTo>
                    <a:pt x="39700" y="1549"/>
                  </a:lnTo>
                  <a:lnTo>
                    <a:pt x="40017" y="1663"/>
                  </a:lnTo>
                  <a:lnTo>
                    <a:pt x="41440" y="1625"/>
                  </a:lnTo>
                  <a:close/>
                </a:path>
                <a:path w="88265" h="95884">
                  <a:moveTo>
                    <a:pt x="42621" y="48387"/>
                  </a:moveTo>
                  <a:lnTo>
                    <a:pt x="42481" y="47815"/>
                  </a:lnTo>
                  <a:lnTo>
                    <a:pt x="41833" y="46469"/>
                  </a:lnTo>
                  <a:lnTo>
                    <a:pt x="41478" y="48387"/>
                  </a:lnTo>
                  <a:lnTo>
                    <a:pt x="41617" y="48958"/>
                  </a:lnTo>
                  <a:lnTo>
                    <a:pt x="42252" y="50292"/>
                  </a:lnTo>
                  <a:lnTo>
                    <a:pt x="42621" y="48387"/>
                  </a:lnTo>
                  <a:close/>
                </a:path>
                <a:path w="88265" h="95884">
                  <a:moveTo>
                    <a:pt x="43103" y="67957"/>
                  </a:moveTo>
                  <a:lnTo>
                    <a:pt x="42900" y="66713"/>
                  </a:lnTo>
                  <a:lnTo>
                    <a:pt x="42303" y="66827"/>
                  </a:lnTo>
                  <a:lnTo>
                    <a:pt x="41732" y="66967"/>
                  </a:lnTo>
                  <a:lnTo>
                    <a:pt x="41935" y="68211"/>
                  </a:lnTo>
                  <a:lnTo>
                    <a:pt x="42532" y="68072"/>
                  </a:lnTo>
                  <a:lnTo>
                    <a:pt x="43103" y="67957"/>
                  </a:lnTo>
                  <a:close/>
                </a:path>
                <a:path w="88265" h="95884">
                  <a:moveTo>
                    <a:pt x="44399" y="94399"/>
                  </a:moveTo>
                  <a:lnTo>
                    <a:pt x="43929" y="94234"/>
                  </a:lnTo>
                  <a:lnTo>
                    <a:pt x="43637" y="94157"/>
                  </a:lnTo>
                  <a:lnTo>
                    <a:pt x="42303" y="94132"/>
                  </a:lnTo>
                  <a:lnTo>
                    <a:pt x="43789" y="95758"/>
                  </a:lnTo>
                  <a:lnTo>
                    <a:pt x="44259" y="94792"/>
                  </a:lnTo>
                  <a:lnTo>
                    <a:pt x="44399" y="94399"/>
                  </a:lnTo>
                  <a:close/>
                </a:path>
                <a:path w="88265" h="95884">
                  <a:moveTo>
                    <a:pt x="45427" y="53898"/>
                  </a:moveTo>
                  <a:lnTo>
                    <a:pt x="44399" y="50863"/>
                  </a:lnTo>
                  <a:lnTo>
                    <a:pt x="42862" y="52120"/>
                  </a:lnTo>
                  <a:lnTo>
                    <a:pt x="42570" y="49771"/>
                  </a:lnTo>
                  <a:lnTo>
                    <a:pt x="40487" y="54749"/>
                  </a:lnTo>
                  <a:lnTo>
                    <a:pt x="40335" y="54152"/>
                  </a:lnTo>
                  <a:lnTo>
                    <a:pt x="38074" y="55232"/>
                  </a:lnTo>
                  <a:lnTo>
                    <a:pt x="38760" y="56629"/>
                  </a:lnTo>
                  <a:lnTo>
                    <a:pt x="39357" y="57797"/>
                  </a:lnTo>
                  <a:lnTo>
                    <a:pt x="41046" y="56959"/>
                  </a:lnTo>
                  <a:lnTo>
                    <a:pt x="40767" y="55765"/>
                  </a:lnTo>
                  <a:lnTo>
                    <a:pt x="40500" y="54787"/>
                  </a:lnTo>
                  <a:lnTo>
                    <a:pt x="42481" y="52933"/>
                  </a:lnTo>
                  <a:lnTo>
                    <a:pt x="42392" y="53555"/>
                  </a:lnTo>
                  <a:lnTo>
                    <a:pt x="42964" y="54190"/>
                  </a:lnTo>
                  <a:lnTo>
                    <a:pt x="43586" y="54089"/>
                  </a:lnTo>
                  <a:lnTo>
                    <a:pt x="45427" y="53898"/>
                  </a:lnTo>
                  <a:close/>
                </a:path>
                <a:path w="88265" h="95884">
                  <a:moveTo>
                    <a:pt x="45694" y="90500"/>
                  </a:moveTo>
                  <a:lnTo>
                    <a:pt x="44704" y="90170"/>
                  </a:lnTo>
                  <a:lnTo>
                    <a:pt x="44538" y="90728"/>
                  </a:lnTo>
                  <a:lnTo>
                    <a:pt x="44348" y="91262"/>
                  </a:lnTo>
                  <a:lnTo>
                    <a:pt x="45339" y="91579"/>
                  </a:lnTo>
                  <a:lnTo>
                    <a:pt x="45504" y="91046"/>
                  </a:lnTo>
                  <a:lnTo>
                    <a:pt x="45694" y="90500"/>
                  </a:lnTo>
                  <a:close/>
                </a:path>
                <a:path w="88265" h="95884">
                  <a:moveTo>
                    <a:pt x="46748" y="40182"/>
                  </a:moveTo>
                  <a:lnTo>
                    <a:pt x="45262" y="39344"/>
                  </a:lnTo>
                  <a:lnTo>
                    <a:pt x="44881" y="39827"/>
                  </a:lnTo>
                  <a:lnTo>
                    <a:pt x="44551" y="40398"/>
                  </a:lnTo>
                  <a:lnTo>
                    <a:pt x="46024" y="41224"/>
                  </a:lnTo>
                  <a:lnTo>
                    <a:pt x="46405" y="40767"/>
                  </a:lnTo>
                  <a:lnTo>
                    <a:pt x="46748" y="40182"/>
                  </a:lnTo>
                  <a:close/>
                </a:path>
                <a:path w="88265" h="95884">
                  <a:moveTo>
                    <a:pt x="49288" y="55346"/>
                  </a:moveTo>
                  <a:lnTo>
                    <a:pt x="48793" y="55168"/>
                  </a:lnTo>
                  <a:lnTo>
                    <a:pt x="48272" y="55003"/>
                  </a:lnTo>
                  <a:lnTo>
                    <a:pt x="48018" y="55791"/>
                  </a:lnTo>
                  <a:lnTo>
                    <a:pt x="48526" y="55956"/>
                  </a:lnTo>
                  <a:lnTo>
                    <a:pt x="49034" y="56121"/>
                  </a:lnTo>
                  <a:lnTo>
                    <a:pt x="49288" y="55346"/>
                  </a:lnTo>
                  <a:close/>
                </a:path>
                <a:path w="88265" h="95884">
                  <a:moveTo>
                    <a:pt x="49326" y="60909"/>
                  </a:moveTo>
                  <a:lnTo>
                    <a:pt x="46951" y="58750"/>
                  </a:lnTo>
                  <a:lnTo>
                    <a:pt x="46355" y="60452"/>
                  </a:lnTo>
                  <a:lnTo>
                    <a:pt x="44348" y="59194"/>
                  </a:lnTo>
                  <a:lnTo>
                    <a:pt x="45161" y="61645"/>
                  </a:lnTo>
                  <a:lnTo>
                    <a:pt x="46685" y="61341"/>
                  </a:lnTo>
                  <a:lnTo>
                    <a:pt x="46926" y="61493"/>
                  </a:lnTo>
                  <a:lnTo>
                    <a:pt x="47231" y="61582"/>
                  </a:lnTo>
                  <a:lnTo>
                    <a:pt x="47510" y="61531"/>
                  </a:lnTo>
                  <a:lnTo>
                    <a:pt x="49326" y="60909"/>
                  </a:lnTo>
                  <a:close/>
                </a:path>
                <a:path w="88265" h="95884">
                  <a:moveTo>
                    <a:pt x="50380" y="53505"/>
                  </a:moveTo>
                  <a:lnTo>
                    <a:pt x="49225" y="53111"/>
                  </a:lnTo>
                  <a:lnTo>
                    <a:pt x="49034" y="53670"/>
                  </a:lnTo>
                  <a:lnTo>
                    <a:pt x="48844" y="54229"/>
                  </a:lnTo>
                  <a:lnTo>
                    <a:pt x="49999" y="54635"/>
                  </a:lnTo>
                  <a:lnTo>
                    <a:pt x="50190" y="54063"/>
                  </a:lnTo>
                  <a:lnTo>
                    <a:pt x="50380" y="53505"/>
                  </a:lnTo>
                  <a:close/>
                </a:path>
                <a:path w="88265" h="95884">
                  <a:moveTo>
                    <a:pt x="51574" y="67081"/>
                  </a:moveTo>
                  <a:lnTo>
                    <a:pt x="50571" y="66738"/>
                  </a:lnTo>
                  <a:lnTo>
                    <a:pt x="50304" y="67525"/>
                  </a:lnTo>
                  <a:lnTo>
                    <a:pt x="50812" y="67691"/>
                  </a:lnTo>
                  <a:lnTo>
                    <a:pt x="51320" y="67868"/>
                  </a:lnTo>
                  <a:lnTo>
                    <a:pt x="51574" y="67081"/>
                  </a:lnTo>
                  <a:close/>
                </a:path>
                <a:path w="88265" h="95884">
                  <a:moveTo>
                    <a:pt x="54724" y="64884"/>
                  </a:moveTo>
                  <a:lnTo>
                    <a:pt x="53378" y="64541"/>
                  </a:lnTo>
                  <a:lnTo>
                    <a:pt x="53619" y="65493"/>
                  </a:lnTo>
                  <a:lnTo>
                    <a:pt x="53721" y="65938"/>
                  </a:lnTo>
                  <a:lnTo>
                    <a:pt x="54317" y="66192"/>
                  </a:lnTo>
                  <a:lnTo>
                    <a:pt x="54508" y="65671"/>
                  </a:lnTo>
                  <a:lnTo>
                    <a:pt x="54724" y="64884"/>
                  </a:lnTo>
                  <a:close/>
                </a:path>
                <a:path w="88265" h="95884">
                  <a:moveTo>
                    <a:pt x="71882" y="3848"/>
                  </a:moveTo>
                  <a:lnTo>
                    <a:pt x="71170" y="3238"/>
                  </a:lnTo>
                  <a:lnTo>
                    <a:pt x="70802" y="3746"/>
                  </a:lnTo>
                  <a:lnTo>
                    <a:pt x="70408" y="4254"/>
                  </a:lnTo>
                  <a:lnTo>
                    <a:pt x="71145" y="4876"/>
                  </a:lnTo>
                  <a:lnTo>
                    <a:pt x="71526" y="4330"/>
                  </a:lnTo>
                  <a:lnTo>
                    <a:pt x="71882" y="3848"/>
                  </a:lnTo>
                  <a:close/>
                </a:path>
                <a:path w="88265" h="95884">
                  <a:moveTo>
                    <a:pt x="72885" y="69164"/>
                  </a:moveTo>
                  <a:lnTo>
                    <a:pt x="72796" y="66789"/>
                  </a:lnTo>
                  <a:lnTo>
                    <a:pt x="71805" y="67144"/>
                  </a:lnTo>
                  <a:lnTo>
                    <a:pt x="71361" y="67373"/>
                  </a:lnTo>
                  <a:lnTo>
                    <a:pt x="71704" y="67830"/>
                  </a:lnTo>
                  <a:lnTo>
                    <a:pt x="71856" y="68173"/>
                  </a:lnTo>
                  <a:lnTo>
                    <a:pt x="72885" y="69164"/>
                  </a:lnTo>
                  <a:close/>
                </a:path>
                <a:path w="88265" h="95884">
                  <a:moveTo>
                    <a:pt x="76161" y="59359"/>
                  </a:moveTo>
                  <a:lnTo>
                    <a:pt x="74244" y="59969"/>
                  </a:lnTo>
                  <a:lnTo>
                    <a:pt x="75260" y="60642"/>
                  </a:lnTo>
                  <a:lnTo>
                    <a:pt x="75526" y="60756"/>
                  </a:lnTo>
                  <a:lnTo>
                    <a:pt x="75882" y="60744"/>
                  </a:lnTo>
                  <a:lnTo>
                    <a:pt x="75971" y="60439"/>
                  </a:lnTo>
                  <a:lnTo>
                    <a:pt x="76161" y="59359"/>
                  </a:lnTo>
                  <a:close/>
                </a:path>
                <a:path w="88265" h="95884">
                  <a:moveTo>
                    <a:pt x="77343" y="69342"/>
                  </a:moveTo>
                  <a:lnTo>
                    <a:pt x="77139" y="68097"/>
                  </a:lnTo>
                  <a:lnTo>
                    <a:pt x="76542" y="68211"/>
                  </a:lnTo>
                  <a:lnTo>
                    <a:pt x="75971" y="68351"/>
                  </a:lnTo>
                  <a:lnTo>
                    <a:pt x="76174" y="69583"/>
                  </a:lnTo>
                  <a:lnTo>
                    <a:pt x="76771" y="69456"/>
                  </a:lnTo>
                  <a:lnTo>
                    <a:pt x="77343" y="69342"/>
                  </a:lnTo>
                  <a:close/>
                </a:path>
                <a:path w="88265" h="95884">
                  <a:moveTo>
                    <a:pt x="82664" y="74142"/>
                  </a:moveTo>
                  <a:lnTo>
                    <a:pt x="81711" y="73672"/>
                  </a:lnTo>
                  <a:lnTo>
                    <a:pt x="81318" y="73520"/>
                  </a:lnTo>
                  <a:lnTo>
                    <a:pt x="81140" y="74002"/>
                  </a:lnTo>
                  <a:lnTo>
                    <a:pt x="81064" y="74282"/>
                  </a:lnTo>
                  <a:lnTo>
                    <a:pt x="81038" y="75615"/>
                  </a:lnTo>
                  <a:lnTo>
                    <a:pt x="82664" y="74142"/>
                  </a:lnTo>
                  <a:close/>
                </a:path>
                <a:path w="88265" h="95884">
                  <a:moveTo>
                    <a:pt x="84137" y="72288"/>
                  </a:moveTo>
                  <a:lnTo>
                    <a:pt x="83616" y="72110"/>
                  </a:lnTo>
                  <a:lnTo>
                    <a:pt x="83108" y="71945"/>
                  </a:lnTo>
                  <a:lnTo>
                    <a:pt x="82854" y="72720"/>
                  </a:lnTo>
                  <a:lnTo>
                    <a:pt x="83362" y="72898"/>
                  </a:lnTo>
                  <a:lnTo>
                    <a:pt x="83870" y="73063"/>
                  </a:lnTo>
                  <a:lnTo>
                    <a:pt x="84137" y="72288"/>
                  </a:lnTo>
                  <a:close/>
                </a:path>
                <a:path w="88265" h="95884">
                  <a:moveTo>
                    <a:pt x="84505" y="61785"/>
                  </a:moveTo>
                  <a:lnTo>
                    <a:pt x="83781" y="61391"/>
                  </a:lnTo>
                  <a:lnTo>
                    <a:pt x="83223" y="60972"/>
                  </a:lnTo>
                  <a:lnTo>
                    <a:pt x="82448" y="61683"/>
                  </a:lnTo>
                  <a:lnTo>
                    <a:pt x="83159" y="62052"/>
                  </a:lnTo>
                  <a:lnTo>
                    <a:pt x="83718" y="62484"/>
                  </a:lnTo>
                  <a:lnTo>
                    <a:pt x="84505" y="61785"/>
                  </a:lnTo>
                  <a:close/>
                </a:path>
                <a:path w="88265" h="95884">
                  <a:moveTo>
                    <a:pt x="85737" y="76987"/>
                  </a:moveTo>
                  <a:lnTo>
                    <a:pt x="84759" y="76492"/>
                  </a:lnTo>
                  <a:lnTo>
                    <a:pt x="84467" y="76377"/>
                  </a:lnTo>
                  <a:lnTo>
                    <a:pt x="84226" y="76657"/>
                  </a:lnTo>
                  <a:lnTo>
                    <a:pt x="84175" y="76923"/>
                  </a:lnTo>
                  <a:lnTo>
                    <a:pt x="84086" y="78143"/>
                  </a:lnTo>
                  <a:lnTo>
                    <a:pt x="85737" y="76987"/>
                  </a:lnTo>
                  <a:close/>
                </a:path>
                <a:path w="88265" h="95884">
                  <a:moveTo>
                    <a:pt x="88061" y="62306"/>
                  </a:moveTo>
                  <a:lnTo>
                    <a:pt x="86931" y="61468"/>
                  </a:lnTo>
                  <a:lnTo>
                    <a:pt x="86575" y="61976"/>
                  </a:lnTo>
                  <a:lnTo>
                    <a:pt x="86258" y="62484"/>
                  </a:lnTo>
                  <a:lnTo>
                    <a:pt x="87376" y="63322"/>
                  </a:lnTo>
                  <a:lnTo>
                    <a:pt x="87744" y="62801"/>
                  </a:lnTo>
                  <a:lnTo>
                    <a:pt x="88061" y="62306"/>
                  </a:lnTo>
                  <a:close/>
                </a:path>
              </a:pathLst>
            </a:custGeom>
            <a:solidFill>
              <a:srgbClr val="F25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9993439" y="7764271"/>
              <a:ext cx="50800" cy="69850"/>
            </a:xfrm>
            <a:custGeom>
              <a:avLst/>
              <a:gdLst/>
              <a:ahLst/>
              <a:cxnLst/>
              <a:rect l="l" t="t" r="r" b="b"/>
              <a:pathLst>
                <a:path w="50800" h="69850">
                  <a:moveTo>
                    <a:pt x="1270" y="69024"/>
                  </a:moveTo>
                  <a:lnTo>
                    <a:pt x="762" y="68859"/>
                  </a:lnTo>
                  <a:lnTo>
                    <a:pt x="254" y="68681"/>
                  </a:lnTo>
                  <a:lnTo>
                    <a:pt x="0" y="69481"/>
                  </a:lnTo>
                  <a:lnTo>
                    <a:pt x="508" y="69634"/>
                  </a:lnTo>
                  <a:lnTo>
                    <a:pt x="1003" y="69799"/>
                  </a:lnTo>
                  <a:lnTo>
                    <a:pt x="1270" y="69024"/>
                  </a:lnTo>
                  <a:close/>
                </a:path>
                <a:path w="50800" h="69850">
                  <a:moveTo>
                    <a:pt x="2286" y="63576"/>
                  </a:moveTo>
                  <a:lnTo>
                    <a:pt x="1778" y="63398"/>
                  </a:lnTo>
                  <a:lnTo>
                    <a:pt x="1270" y="63233"/>
                  </a:lnTo>
                  <a:lnTo>
                    <a:pt x="1003" y="64033"/>
                  </a:lnTo>
                  <a:lnTo>
                    <a:pt x="1511" y="64185"/>
                  </a:lnTo>
                  <a:lnTo>
                    <a:pt x="2019" y="64350"/>
                  </a:lnTo>
                  <a:lnTo>
                    <a:pt x="2286" y="63576"/>
                  </a:lnTo>
                  <a:close/>
                </a:path>
                <a:path w="50800" h="69850">
                  <a:moveTo>
                    <a:pt x="3848" y="57188"/>
                  </a:moveTo>
                  <a:lnTo>
                    <a:pt x="3213" y="57035"/>
                  </a:lnTo>
                  <a:lnTo>
                    <a:pt x="2882" y="57315"/>
                  </a:lnTo>
                  <a:lnTo>
                    <a:pt x="2120" y="57950"/>
                  </a:lnTo>
                  <a:lnTo>
                    <a:pt x="3416" y="58458"/>
                  </a:lnTo>
                  <a:lnTo>
                    <a:pt x="3695" y="57696"/>
                  </a:lnTo>
                  <a:lnTo>
                    <a:pt x="3848" y="57188"/>
                  </a:lnTo>
                  <a:close/>
                </a:path>
                <a:path w="50800" h="69850">
                  <a:moveTo>
                    <a:pt x="5969" y="37020"/>
                  </a:moveTo>
                  <a:lnTo>
                    <a:pt x="5143" y="35902"/>
                  </a:lnTo>
                  <a:lnTo>
                    <a:pt x="4533" y="34772"/>
                  </a:lnTo>
                  <a:lnTo>
                    <a:pt x="2781" y="35585"/>
                  </a:lnTo>
                  <a:lnTo>
                    <a:pt x="3594" y="36690"/>
                  </a:lnTo>
                  <a:lnTo>
                    <a:pt x="4203" y="37820"/>
                  </a:lnTo>
                  <a:lnTo>
                    <a:pt x="5969" y="37020"/>
                  </a:lnTo>
                  <a:close/>
                </a:path>
                <a:path w="50800" h="69850">
                  <a:moveTo>
                    <a:pt x="9207" y="65874"/>
                  </a:moveTo>
                  <a:lnTo>
                    <a:pt x="8940" y="64706"/>
                  </a:lnTo>
                  <a:lnTo>
                    <a:pt x="8712" y="63436"/>
                  </a:lnTo>
                  <a:lnTo>
                    <a:pt x="6654" y="64020"/>
                  </a:lnTo>
                  <a:lnTo>
                    <a:pt x="7099" y="65227"/>
                  </a:lnTo>
                  <a:lnTo>
                    <a:pt x="7454" y="66344"/>
                  </a:lnTo>
                  <a:lnTo>
                    <a:pt x="9207" y="65874"/>
                  </a:lnTo>
                  <a:close/>
                </a:path>
                <a:path w="50800" h="69850">
                  <a:moveTo>
                    <a:pt x="9207" y="60121"/>
                  </a:moveTo>
                  <a:lnTo>
                    <a:pt x="6883" y="58674"/>
                  </a:lnTo>
                  <a:lnTo>
                    <a:pt x="7620" y="57937"/>
                  </a:lnTo>
                  <a:lnTo>
                    <a:pt x="7035" y="56222"/>
                  </a:lnTo>
                  <a:lnTo>
                    <a:pt x="5880" y="56489"/>
                  </a:lnTo>
                  <a:lnTo>
                    <a:pt x="4673" y="56718"/>
                  </a:lnTo>
                  <a:lnTo>
                    <a:pt x="4851" y="58826"/>
                  </a:lnTo>
                  <a:lnTo>
                    <a:pt x="6019" y="58940"/>
                  </a:lnTo>
                  <a:lnTo>
                    <a:pt x="4673" y="61556"/>
                  </a:lnTo>
                  <a:lnTo>
                    <a:pt x="9207" y="60121"/>
                  </a:lnTo>
                  <a:close/>
                </a:path>
                <a:path w="50800" h="69850">
                  <a:moveTo>
                    <a:pt x="9652" y="26733"/>
                  </a:moveTo>
                  <a:lnTo>
                    <a:pt x="9537" y="25565"/>
                  </a:lnTo>
                  <a:lnTo>
                    <a:pt x="9486" y="24485"/>
                  </a:lnTo>
                  <a:lnTo>
                    <a:pt x="7581" y="24485"/>
                  </a:lnTo>
                  <a:lnTo>
                    <a:pt x="7708" y="25641"/>
                  </a:lnTo>
                  <a:lnTo>
                    <a:pt x="7759" y="26720"/>
                  </a:lnTo>
                  <a:lnTo>
                    <a:pt x="9652" y="26733"/>
                  </a:lnTo>
                  <a:close/>
                </a:path>
                <a:path w="50800" h="69850">
                  <a:moveTo>
                    <a:pt x="10731" y="33870"/>
                  </a:moveTo>
                  <a:lnTo>
                    <a:pt x="9448" y="32448"/>
                  </a:lnTo>
                  <a:lnTo>
                    <a:pt x="8470" y="32905"/>
                  </a:lnTo>
                  <a:lnTo>
                    <a:pt x="7315" y="33578"/>
                  </a:lnTo>
                  <a:lnTo>
                    <a:pt x="8585" y="35001"/>
                  </a:lnTo>
                  <a:lnTo>
                    <a:pt x="9575" y="34518"/>
                  </a:lnTo>
                  <a:lnTo>
                    <a:pt x="10731" y="33870"/>
                  </a:lnTo>
                  <a:close/>
                </a:path>
                <a:path w="50800" h="69850">
                  <a:moveTo>
                    <a:pt x="10934" y="49034"/>
                  </a:moveTo>
                  <a:lnTo>
                    <a:pt x="9842" y="48679"/>
                  </a:lnTo>
                  <a:lnTo>
                    <a:pt x="8763" y="48298"/>
                  </a:lnTo>
                  <a:lnTo>
                    <a:pt x="8115" y="50266"/>
                  </a:lnTo>
                  <a:lnTo>
                    <a:pt x="9207" y="50609"/>
                  </a:lnTo>
                  <a:lnTo>
                    <a:pt x="10274" y="51003"/>
                  </a:lnTo>
                  <a:lnTo>
                    <a:pt x="10934" y="49034"/>
                  </a:lnTo>
                  <a:close/>
                </a:path>
                <a:path w="50800" h="69850">
                  <a:moveTo>
                    <a:pt x="14173" y="36995"/>
                  </a:moveTo>
                  <a:lnTo>
                    <a:pt x="12611" y="37439"/>
                  </a:lnTo>
                  <a:lnTo>
                    <a:pt x="11887" y="37299"/>
                  </a:lnTo>
                  <a:lnTo>
                    <a:pt x="11366" y="38290"/>
                  </a:lnTo>
                  <a:lnTo>
                    <a:pt x="11887" y="38811"/>
                  </a:lnTo>
                  <a:lnTo>
                    <a:pt x="9194" y="39560"/>
                  </a:lnTo>
                  <a:lnTo>
                    <a:pt x="13360" y="41846"/>
                  </a:lnTo>
                  <a:lnTo>
                    <a:pt x="12509" y="39141"/>
                  </a:lnTo>
                  <a:lnTo>
                    <a:pt x="13982" y="39471"/>
                  </a:lnTo>
                  <a:lnTo>
                    <a:pt x="14173" y="36995"/>
                  </a:lnTo>
                  <a:close/>
                </a:path>
                <a:path w="50800" h="69850">
                  <a:moveTo>
                    <a:pt x="15214" y="54444"/>
                  </a:moveTo>
                  <a:lnTo>
                    <a:pt x="14986" y="53936"/>
                  </a:lnTo>
                  <a:lnTo>
                    <a:pt x="14655" y="53365"/>
                  </a:lnTo>
                  <a:lnTo>
                    <a:pt x="13944" y="54013"/>
                  </a:lnTo>
                  <a:lnTo>
                    <a:pt x="14185" y="54495"/>
                  </a:lnTo>
                  <a:lnTo>
                    <a:pt x="14516" y="55079"/>
                  </a:lnTo>
                  <a:lnTo>
                    <a:pt x="15214" y="54444"/>
                  </a:lnTo>
                  <a:close/>
                </a:path>
                <a:path w="50800" h="69850">
                  <a:moveTo>
                    <a:pt x="15582" y="44767"/>
                  </a:moveTo>
                  <a:lnTo>
                    <a:pt x="12979" y="45974"/>
                  </a:lnTo>
                  <a:lnTo>
                    <a:pt x="12026" y="43002"/>
                  </a:lnTo>
                  <a:lnTo>
                    <a:pt x="9575" y="48082"/>
                  </a:lnTo>
                  <a:lnTo>
                    <a:pt x="12649" y="46596"/>
                  </a:lnTo>
                  <a:lnTo>
                    <a:pt x="12636" y="46723"/>
                  </a:lnTo>
                  <a:lnTo>
                    <a:pt x="12636" y="46850"/>
                  </a:lnTo>
                  <a:lnTo>
                    <a:pt x="12661" y="46990"/>
                  </a:lnTo>
                  <a:lnTo>
                    <a:pt x="13982" y="49923"/>
                  </a:lnTo>
                  <a:lnTo>
                    <a:pt x="15582" y="44767"/>
                  </a:lnTo>
                  <a:close/>
                </a:path>
                <a:path w="50800" h="69850">
                  <a:moveTo>
                    <a:pt x="16040" y="57797"/>
                  </a:moveTo>
                  <a:lnTo>
                    <a:pt x="13855" y="57010"/>
                  </a:lnTo>
                  <a:lnTo>
                    <a:pt x="14160" y="56616"/>
                  </a:lnTo>
                  <a:lnTo>
                    <a:pt x="14135" y="55905"/>
                  </a:lnTo>
                  <a:lnTo>
                    <a:pt x="13500" y="55702"/>
                  </a:lnTo>
                  <a:lnTo>
                    <a:pt x="12268" y="55308"/>
                  </a:lnTo>
                  <a:lnTo>
                    <a:pt x="12001" y="57353"/>
                  </a:lnTo>
                  <a:lnTo>
                    <a:pt x="13271" y="57315"/>
                  </a:lnTo>
                  <a:lnTo>
                    <a:pt x="13030" y="57950"/>
                  </a:lnTo>
                  <a:lnTo>
                    <a:pt x="12611" y="57785"/>
                  </a:lnTo>
                  <a:lnTo>
                    <a:pt x="11557" y="57213"/>
                  </a:lnTo>
                  <a:lnTo>
                    <a:pt x="10769" y="58915"/>
                  </a:lnTo>
                  <a:lnTo>
                    <a:pt x="11899" y="59309"/>
                  </a:lnTo>
                  <a:lnTo>
                    <a:pt x="12407" y="59588"/>
                  </a:lnTo>
                  <a:lnTo>
                    <a:pt x="12954" y="59867"/>
                  </a:lnTo>
                  <a:lnTo>
                    <a:pt x="13233" y="59258"/>
                  </a:lnTo>
                  <a:lnTo>
                    <a:pt x="16040" y="57797"/>
                  </a:lnTo>
                  <a:close/>
                </a:path>
                <a:path w="50800" h="69850">
                  <a:moveTo>
                    <a:pt x="16103" y="33159"/>
                  </a:moveTo>
                  <a:lnTo>
                    <a:pt x="15328" y="32207"/>
                  </a:lnTo>
                  <a:lnTo>
                    <a:pt x="14719" y="31089"/>
                  </a:lnTo>
                  <a:lnTo>
                    <a:pt x="13182" y="32219"/>
                  </a:lnTo>
                  <a:lnTo>
                    <a:pt x="13957" y="33185"/>
                  </a:lnTo>
                  <a:lnTo>
                    <a:pt x="14566" y="34290"/>
                  </a:lnTo>
                  <a:lnTo>
                    <a:pt x="16103" y="33159"/>
                  </a:lnTo>
                  <a:close/>
                </a:path>
                <a:path w="50800" h="69850">
                  <a:moveTo>
                    <a:pt x="16649" y="48907"/>
                  </a:moveTo>
                  <a:lnTo>
                    <a:pt x="14795" y="48260"/>
                  </a:lnTo>
                  <a:lnTo>
                    <a:pt x="14655" y="49618"/>
                  </a:lnTo>
                  <a:lnTo>
                    <a:pt x="14630" y="50685"/>
                  </a:lnTo>
                  <a:lnTo>
                    <a:pt x="16471" y="51333"/>
                  </a:lnTo>
                  <a:lnTo>
                    <a:pt x="16624" y="49999"/>
                  </a:lnTo>
                  <a:lnTo>
                    <a:pt x="16649" y="48907"/>
                  </a:lnTo>
                  <a:close/>
                </a:path>
                <a:path w="50800" h="69850">
                  <a:moveTo>
                    <a:pt x="18770" y="44894"/>
                  </a:moveTo>
                  <a:lnTo>
                    <a:pt x="18567" y="43446"/>
                  </a:lnTo>
                  <a:lnTo>
                    <a:pt x="17576" y="43548"/>
                  </a:lnTo>
                  <a:lnTo>
                    <a:pt x="16294" y="43649"/>
                  </a:lnTo>
                  <a:lnTo>
                    <a:pt x="16675" y="45885"/>
                  </a:lnTo>
                  <a:lnTo>
                    <a:pt x="17957" y="45288"/>
                  </a:lnTo>
                  <a:lnTo>
                    <a:pt x="18770" y="44894"/>
                  </a:lnTo>
                  <a:close/>
                </a:path>
                <a:path w="50800" h="69850">
                  <a:moveTo>
                    <a:pt x="19532" y="46304"/>
                  </a:moveTo>
                  <a:lnTo>
                    <a:pt x="18516" y="45974"/>
                  </a:lnTo>
                  <a:lnTo>
                    <a:pt x="17487" y="45631"/>
                  </a:lnTo>
                  <a:lnTo>
                    <a:pt x="16967" y="47218"/>
                  </a:lnTo>
                  <a:lnTo>
                    <a:pt x="17983" y="47548"/>
                  </a:lnTo>
                  <a:lnTo>
                    <a:pt x="19011" y="47891"/>
                  </a:lnTo>
                  <a:lnTo>
                    <a:pt x="19532" y="46304"/>
                  </a:lnTo>
                  <a:close/>
                </a:path>
                <a:path w="50800" h="69850">
                  <a:moveTo>
                    <a:pt x="19837" y="25273"/>
                  </a:moveTo>
                  <a:lnTo>
                    <a:pt x="19392" y="23749"/>
                  </a:lnTo>
                  <a:lnTo>
                    <a:pt x="18262" y="23774"/>
                  </a:lnTo>
                  <a:lnTo>
                    <a:pt x="16852" y="23787"/>
                  </a:lnTo>
                  <a:lnTo>
                    <a:pt x="17373" y="25946"/>
                  </a:lnTo>
                  <a:lnTo>
                    <a:pt x="18643" y="25590"/>
                  </a:lnTo>
                  <a:lnTo>
                    <a:pt x="19837" y="25273"/>
                  </a:lnTo>
                  <a:close/>
                </a:path>
                <a:path w="50800" h="69850">
                  <a:moveTo>
                    <a:pt x="20497" y="16306"/>
                  </a:moveTo>
                  <a:lnTo>
                    <a:pt x="19494" y="15976"/>
                  </a:lnTo>
                  <a:lnTo>
                    <a:pt x="18465" y="15633"/>
                  </a:lnTo>
                  <a:lnTo>
                    <a:pt x="17945" y="17221"/>
                  </a:lnTo>
                  <a:lnTo>
                    <a:pt x="18961" y="17551"/>
                  </a:lnTo>
                  <a:lnTo>
                    <a:pt x="19977" y="17894"/>
                  </a:lnTo>
                  <a:lnTo>
                    <a:pt x="20497" y="16306"/>
                  </a:lnTo>
                  <a:close/>
                </a:path>
                <a:path w="50800" h="69850">
                  <a:moveTo>
                    <a:pt x="20802" y="58458"/>
                  </a:moveTo>
                  <a:lnTo>
                    <a:pt x="20205" y="57162"/>
                  </a:lnTo>
                  <a:lnTo>
                    <a:pt x="19812" y="56349"/>
                  </a:lnTo>
                  <a:lnTo>
                    <a:pt x="18351" y="56540"/>
                  </a:lnTo>
                  <a:lnTo>
                    <a:pt x="18453" y="57531"/>
                  </a:lnTo>
                  <a:lnTo>
                    <a:pt x="18567" y="58826"/>
                  </a:lnTo>
                  <a:lnTo>
                    <a:pt x="20802" y="58458"/>
                  </a:lnTo>
                  <a:close/>
                </a:path>
                <a:path w="50800" h="69850">
                  <a:moveTo>
                    <a:pt x="21132" y="29743"/>
                  </a:moveTo>
                  <a:lnTo>
                    <a:pt x="20002" y="28943"/>
                  </a:lnTo>
                  <a:lnTo>
                    <a:pt x="19227" y="28422"/>
                  </a:lnTo>
                  <a:lnTo>
                    <a:pt x="18364" y="29438"/>
                  </a:lnTo>
                  <a:lnTo>
                    <a:pt x="18732" y="30187"/>
                  </a:lnTo>
                  <a:lnTo>
                    <a:pt x="19354" y="31292"/>
                  </a:lnTo>
                  <a:lnTo>
                    <a:pt x="15849" y="30835"/>
                  </a:lnTo>
                  <a:lnTo>
                    <a:pt x="16129" y="32854"/>
                  </a:lnTo>
                  <a:lnTo>
                    <a:pt x="16205" y="33147"/>
                  </a:lnTo>
                  <a:lnTo>
                    <a:pt x="16383" y="33388"/>
                  </a:lnTo>
                  <a:lnTo>
                    <a:pt x="16637" y="33540"/>
                  </a:lnTo>
                  <a:lnTo>
                    <a:pt x="16637" y="34886"/>
                  </a:lnTo>
                  <a:lnTo>
                    <a:pt x="16903" y="34823"/>
                  </a:lnTo>
                  <a:lnTo>
                    <a:pt x="15557" y="36931"/>
                  </a:lnTo>
                  <a:lnTo>
                    <a:pt x="17132" y="37515"/>
                  </a:lnTo>
                  <a:lnTo>
                    <a:pt x="18224" y="37922"/>
                  </a:lnTo>
                  <a:lnTo>
                    <a:pt x="19862" y="36017"/>
                  </a:lnTo>
                  <a:lnTo>
                    <a:pt x="18249" y="35509"/>
                  </a:lnTo>
                  <a:lnTo>
                    <a:pt x="17043" y="34785"/>
                  </a:lnTo>
                  <a:lnTo>
                    <a:pt x="18732" y="34340"/>
                  </a:lnTo>
                  <a:lnTo>
                    <a:pt x="18199" y="33159"/>
                  </a:lnTo>
                  <a:lnTo>
                    <a:pt x="19380" y="31330"/>
                  </a:lnTo>
                  <a:lnTo>
                    <a:pt x="19469" y="31470"/>
                  </a:lnTo>
                  <a:lnTo>
                    <a:pt x="21132" y="29743"/>
                  </a:lnTo>
                  <a:close/>
                </a:path>
                <a:path w="50800" h="69850">
                  <a:moveTo>
                    <a:pt x="21831" y="42227"/>
                  </a:moveTo>
                  <a:lnTo>
                    <a:pt x="20078" y="40563"/>
                  </a:lnTo>
                  <a:lnTo>
                    <a:pt x="19278" y="41694"/>
                  </a:lnTo>
                  <a:lnTo>
                    <a:pt x="18757" y="42468"/>
                  </a:lnTo>
                  <a:lnTo>
                    <a:pt x="19773" y="43332"/>
                  </a:lnTo>
                  <a:lnTo>
                    <a:pt x="20535" y="42964"/>
                  </a:lnTo>
                  <a:lnTo>
                    <a:pt x="21831" y="42227"/>
                  </a:lnTo>
                  <a:close/>
                </a:path>
                <a:path w="50800" h="69850">
                  <a:moveTo>
                    <a:pt x="22567" y="45707"/>
                  </a:moveTo>
                  <a:lnTo>
                    <a:pt x="21412" y="45808"/>
                  </a:lnTo>
                  <a:lnTo>
                    <a:pt x="20332" y="45872"/>
                  </a:lnTo>
                  <a:lnTo>
                    <a:pt x="20320" y="47764"/>
                  </a:lnTo>
                  <a:lnTo>
                    <a:pt x="21475" y="47650"/>
                  </a:lnTo>
                  <a:lnTo>
                    <a:pt x="22555" y="47586"/>
                  </a:lnTo>
                  <a:lnTo>
                    <a:pt x="22567" y="45707"/>
                  </a:lnTo>
                  <a:close/>
                </a:path>
                <a:path w="50800" h="69850">
                  <a:moveTo>
                    <a:pt x="22733" y="7696"/>
                  </a:moveTo>
                  <a:lnTo>
                    <a:pt x="21031" y="6896"/>
                  </a:lnTo>
                  <a:lnTo>
                    <a:pt x="20650" y="8039"/>
                  </a:lnTo>
                  <a:lnTo>
                    <a:pt x="20066" y="9093"/>
                  </a:lnTo>
                  <a:lnTo>
                    <a:pt x="21767" y="9893"/>
                  </a:lnTo>
                  <a:lnTo>
                    <a:pt x="22161" y="8737"/>
                  </a:lnTo>
                  <a:lnTo>
                    <a:pt x="22733" y="7696"/>
                  </a:lnTo>
                  <a:close/>
                </a:path>
                <a:path w="50800" h="69850">
                  <a:moveTo>
                    <a:pt x="22745" y="22987"/>
                  </a:moveTo>
                  <a:lnTo>
                    <a:pt x="22352" y="20751"/>
                  </a:lnTo>
                  <a:lnTo>
                    <a:pt x="21069" y="21348"/>
                  </a:lnTo>
                  <a:lnTo>
                    <a:pt x="20688" y="21526"/>
                  </a:lnTo>
                  <a:lnTo>
                    <a:pt x="21031" y="20561"/>
                  </a:lnTo>
                  <a:lnTo>
                    <a:pt x="21602" y="19507"/>
                  </a:lnTo>
                  <a:lnTo>
                    <a:pt x="19913" y="18707"/>
                  </a:lnTo>
                  <a:lnTo>
                    <a:pt x="19519" y="19850"/>
                  </a:lnTo>
                  <a:lnTo>
                    <a:pt x="18948" y="20904"/>
                  </a:lnTo>
                  <a:lnTo>
                    <a:pt x="20472" y="21640"/>
                  </a:lnTo>
                  <a:lnTo>
                    <a:pt x="20269" y="21729"/>
                  </a:lnTo>
                  <a:lnTo>
                    <a:pt x="20459" y="23202"/>
                  </a:lnTo>
                  <a:lnTo>
                    <a:pt x="21450" y="23088"/>
                  </a:lnTo>
                  <a:lnTo>
                    <a:pt x="22745" y="22987"/>
                  </a:lnTo>
                  <a:close/>
                </a:path>
                <a:path w="50800" h="69850">
                  <a:moveTo>
                    <a:pt x="23545" y="4622"/>
                  </a:moveTo>
                  <a:lnTo>
                    <a:pt x="21577" y="3962"/>
                  </a:lnTo>
                  <a:lnTo>
                    <a:pt x="21234" y="5041"/>
                  </a:lnTo>
                  <a:lnTo>
                    <a:pt x="20866" y="6134"/>
                  </a:lnTo>
                  <a:lnTo>
                    <a:pt x="22821" y="6781"/>
                  </a:lnTo>
                  <a:lnTo>
                    <a:pt x="23177" y="5689"/>
                  </a:lnTo>
                  <a:lnTo>
                    <a:pt x="23545" y="4622"/>
                  </a:lnTo>
                  <a:close/>
                </a:path>
                <a:path w="50800" h="69850">
                  <a:moveTo>
                    <a:pt x="24561" y="48780"/>
                  </a:moveTo>
                  <a:lnTo>
                    <a:pt x="23469" y="48437"/>
                  </a:lnTo>
                  <a:lnTo>
                    <a:pt x="22402" y="48056"/>
                  </a:lnTo>
                  <a:lnTo>
                    <a:pt x="21755" y="50025"/>
                  </a:lnTo>
                  <a:lnTo>
                    <a:pt x="22834" y="50368"/>
                  </a:lnTo>
                  <a:lnTo>
                    <a:pt x="23914" y="50749"/>
                  </a:lnTo>
                  <a:lnTo>
                    <a:pt x="24561" y="48780"/>
                  </a:lnTo>
                  <a:close/>
                </a:path>
                <a:path w="50800" h="69850">
                  <a:moveTo>
                    <a:pt x="24968" y="13665"/>
                  </a:moveTo>
                  <a:lnTo>
                    <a:pt x="23520" y="11379"/>
                  </a:lnTo>
                  <a:lnTo>
                    <a:pt x="24434" y="11226"/>
                  </a:lnTo>
                  <a:lnTo>
                    <a:pt x="24765" y="9715"/>
                  </a:lnTo>
                  <a:lnTo>
                    <a:pt x="23672" y="9347"/>
                  </a:lnTo>
                  <a:lnTo>
                    <a:pt x="22491" y="8966"/>
                  </a:lnTo>
                  <a:lnTo>
                    <a:pt x="21844" y="10629"/>
                  </a:lnTo>
                  <a:lnTo>
                    <a:pt x="22771" y="11201"/>
                  </a:lnTo>
                  <a:lnTo>
                    <a:pt x="20497" y="12712"/>
                  </a:lnTo>
                  <a:lnTo>
                    <a:pt x="24968" y="13665"/>
                  </a:lnTo>
                  <a:close/>
                </a:path>
                <a:path w="50800" h="69850">
                  <a:moveTo>
                    <a:pt x="25476" y="56591"/>
                  </a:moveTo>
                  <a:lnTo>
                    <a:pt x="24358" y="55041"/>
                  </a:lnTo>
                  <a:lnTo>
                    <a:pt x="23393" y="55816"/>
                  </a:lnTo>
                  <a:lnTo>
                    <a:pt x="22288" y="56438"/>
                  </a:lnTo>
                  <a:lnTo>
                    <a:pt x="23418" y="57975"/>
                  </a:lnTo>
                  <a:lnTo>
                    <a:pt x="24384" y="57200"/>
                  </a:lnTo>
                  <a:lnTo>
                    <a:pt x="25476" y="56591"/>
                  </a:lnTo>
                  <a:close/>
                </a:path>
                <a:path w="50800" h="69850">
                  <a:moveTo>
                    <a:pt x="26390" y="17526"/>
                  </a:moveTo>
                  <a:lnTo>
                    <a:pt x="25476" y="15709"/>
                  </a:lnTo>
                  <a:lnTo>
                    <a:pt x="24358" y="16243"/>
                  </a:lnTo>
                  <a:lnTo>
                    <a:pt x="23393" y="16751"/>
                  </a:lnTo>
                  <a:lnTo>
                    <a:pt x="24117" y="18097"/>
                  </a:lnTo>
                  <a:lnTo>
                    <a:pt x="25082" y="17868"/>
                  </a:lnTo>
                  <a:lnTo>
                    <a:pt x="26390" y="17526"/>
                  </a:lnTo>
                  <a:close/>
                </a:path>
                <a:path w="50800" h="69850">
                  <a:moveTo>
                    <a:pt x="26441" y="35026"/>
                  </a:moveTo>
                  <a:lnTo>
                    <a:pt x="25539" y="34201"/>
                  </a:lnTo>
                  <a:lnTo>
                    <a:pt x="24739" y="33388"/>
                  </a:lnTo>
                  <a:lnTo>
                    <a:pt x="23368" y="34569"/>
                  </a:lnTo>
                  <a:lnTo>
                    <a:pt x="24269" y="35394"/>
                  </a:lnTo>
                  <a:lnTo>
                    <a:pt x="25069" y="36195"/>
                  </a:lnTo>
                  <a:lnTo>
                    <a:pt x="26441" y="35026"/>
                  </a:lnTo>
                  <a:close/>
                </a:path>
                <a:path w="50800" h="69850">
                  <a:moveTo>
                    <a:pt x="27203" y="51308"/>
                  </a:moveTo>
                  <a:lnTo>
                    <a:pt x="27012" y="49834"/>
                  </a:lnTo>
                  <a:lnTo>
                    <a:pt x="26022" y="49961"/>
                  </a:lnTo>
                  <a:lnTo>
                    <a:pt x="24726" y="50050"/>
                  </a:lnTo>
                  <a:lnTo>
                    <a:pt x="25120" y="52285"/>
                  </a:lnTo>
                  <a:lnTo>
                    <a:pt x="26403" y="51689"/>
                  </a:lnTo>
                  <a:lnTo>
                    <a:pt x="27203" y="51308"/>
                  </a:lnTo>
                  <a:close/>
                </a:path>
                <a:path w="50800" h="69850">
                  <a:moveTo>
                    <a:pt x="27508" y="19824"/>
                  </a:moveTo>
                  <a:lnTo>
                    <a:pt x="26492" y="19469"/>
                  </a:lnTo>
                  <a:lnTo>
                    <a:pt x="25488" y="19151"/>
                  </a:lnTo>
                  <a:lnTo>
                    <a:pt x="25590" y="18872"/>
                  </a:lnTo>
                  <a:lnTo>
                    <a:pt x="23634" y="18211"/>
                  </a:lnTo>
                  <a:lnTo>
                    <a:pt x="23279" y="19291"/>
                  </a:lnTo>
                  <a:lnTo>
                    <a:pt x="22910" y="20383"/>
                  </a:lnTo>
                  <a:lnTo>
                    <a:pt x="24879" y="21031"/>
                  </a:lnTo>
                  <a:lnTo>
                    <a:pt x="24968" y="20739"/>
                  </a:lnTo>
                  <a:lnTo>
                    <a:pt x="25971" y="21043"/>
                  </a:lnTo>
                  <a:lnTo>
                    <a:pt x="26987" y="21399"/>
                  </a:lnTo>
                  <a:lnTo>
                    <a:pt x="27508" y="19824"/>
                  </a:lnTo>
                  <a:close/>
                </a:path>
                <a:path w="50800" h="69850">
                  <a:moveTo>
                    <a:pt x="27698" y="24066"/>
                  </a:moveTo>
                  <a:lnTo>
                    <a:pt x="26682" y="23723"/>
                  </a:lnTo>
                  <a:lnTo>
                    <a:pt x="25666" y="23393"/>
                  </a:lnTo>
                  <a:lnTo>
                    <a:pt x="25146" y="24980"/>
                  </a:lnTo>
                  <a:lnTo>
                    <a:pt x="26149" y="25323"/>
                  </a:lnTo>
                  <a:lnTo>
                    <a:pt x="27178" y="25641"/>
                  </a:lnTo>
                  <a:lnTo>
                    <a:pt x="27698" y="24066"/>
                  </a:lnTo>
                  <a:close/>
                </a:path>
                <a:path w="50800" h="69850">
                  <a:moveTo>
                    <a:pt x="28181" y="27254"/>
                  </a:moveTo>
                  <a:lnTo>
                    <a:pt x="27038" y="26847"/>
                  </a:lnTo>
                  <a:lnTo>
                    <a:pt x="25984" y="26289"/>
                  </a:lnTo>
                  <a:lnTo>
                    <a:pt x="25196" y="27978"/>
                  </a:lnTo>
                  <a:lnTo>
                    <a:pt x="26123" y="28321"/>
                  </a:lnTo>
                  <a:lnTo>
                    <a:pt x="24498" y="29756"/>
                  </a:lnTo>
                  <a:lnTo>
                    <a:pt x="23672" y="29133"/>
                  </a:lnTo>
                  <a:lnTo>
                    <a:pt x="23825" y="28917"/>
                  </a:lnTo>
                  <a:lnTo>
                    <a:pt x="24511" y="27749"/>
                  </a:lnTo>
                  <a:lnTo>
                    <a:pt x="22644" y="27165"/>
                  </a:lnTo>
                  <a:lnTo>
                    <a:pt x="22110" y="27927"/>
                  </a:lnTo>
                  <a:lnTo>
                    <a:pt x="21945" y="27800"/>
                  </a:lnTo>
                  <a:lnTo>
                    <a:pt x="21971" y="28143"/>
                  </a:lnTo>
                  <a:lnTo>
                    <a:pt x="21323" y="29210"/>
                  </a:lnTo>
                  <a:lnTo>
                    <a:pt x="22085" y="29464"/>
                  </a:lnTo>
                  <a:lnTo>
                    <a:pt x="22440" y="33248"/>
                  </a:lnTo>
                  <a:lnTo>
                    <a:pt x="24549" y="30886"/>
                  </a:lnTo>
                  <a:lnTo>
                    <a:pt x="26454" y="32054"/>
                  </a:lnTo>
                  <a:lnTo>
                    <a:pt x="26136" y="28321"/>
                  </a:lnTo>
                  <a:lnTo>
                    <a:pt x="26327" y="28384"/>
                  </a:lnTo>
                  <a:lnTo>
                    <a:pt x="27381" y="28943"/>
                  </a:lnTo>
                  <a:lnTo>
                    <a:pt x="28181" y="27254"/>
                  </a:lnTo>
                  <a:close/>
                </a:path>
                <a:path w="50800" h="69850">
                  <a:moveTo>
                    <a:pt x="30568" y="24434"/>
                  </a:moveTo>
                  <a:lnTo>
                    <a:pt x="29552" y="24104"/>
                  </a:lnTo>
                  <a:lnTo>
                    <a:pt x="28536" y="23749"/>
                  </a:lnTo>
                  <a:lnTo>
                    <a:pt x="28003" y="25336"/>
                  </a:lnTo>
                  <a:lnTo>
                    <a:pt x="29032" y="25679"/>
                  </a:lnTo>
                  <a:lnTo>
                    <a:pt x="30048" y="26009"/>
                  </a:lnTo>
                  <a:lnTo>
                    <a:pt x="30568" y="24434"/>
                  </a:lnTo>
                  <a:close/>
                </a:path>
                <a:path w="50800" h="69850">
                  <a:moveTo>
                    <a:pt x="30784" y="8737"/>
                  </a:moveTo>
                  <a:lnTo>
                    <a:pt x="29768" y="8382"/>
                  </a:lnTo>
                  <a:lnTo>
                    <a:pt x="28752" y="8051"/>
                  </a:lnTo>
                  <a:lnTo>
                    <a:pt x="28232" y="9639"/>
                  </a:lnTo>
                  <a:lnTo>
                    <a:pt x="29248" y="9969"/>
                  </a:lnTo>
                  <a:lnTo>
                    <a:pt x="30264" y="10325"/>
                  </a:lnTo>
                  <a:lnTo>
                    <a:pt x="30784" y="8737"/>
                  </a:lnTo>
                  <a:close/>
                </a:path>
                <a:path w="50800" h="69850">
                  <a:moveTo>
                    <a:pt x="30899" y="47599"/>
                  </a:moveTo>
                  <a:lnTo>
                    <a:pt x="30353" y="46367"/>
                  </a:lnTo>
                  <a:lnTo>
                    <a:pt x="29857" y="45402"/>
                  </a:lnTo>
                  <a:lnTo>
                    <a:pt x="27978" y="45770"/>
                  </a:lnTo>
                  <a:lnTo>
                    <a:pt x="28511" y="47002"/>
                  </a:lnTo>
                  <a:lnTo>
                    <a:pt x="29019" y="47967"/>
                  </a:lnTo>
                  <a:lnTo>
                    <a:pt x="30899" y="47599"/>
                  </a:lnTo>
                  <a:close/>
                </a:path>
                <a:path w="50800" h="69850">
                  <a:moveTo>
                    <a:pt x="31280" y="16281"/>
                  </a:moveTo>
                  <a:lnTo>
                    <a:pt x="30734" y="15176"/>
                  </a:lnTo>
                  <a:lnTo>
                    <a:pt x="30226" y="14211"/>
                  </a:lnTo>
                  <a:lnTo>
                    <a:pt x="28892" y="14947"/>
                  </a:lnTo>
                  <a:lnTo>
                    <a:pt x="29108" y="15887"/>
                  </a:lnTo>
                  <a:lnTo>
                    <a:pt x="29476" y="17208"/>
                  </a:lnTo>
                  <a:lnTo>
                    <a:pt x="31280" y="16281"/>
                  </a:lnTo>
                  <a:close/>
                </a:path>
                <a:path w="50800" h="69850">
                  <a:moveTo>
                    <a:pt x="32524" y="1270"/>
                  </a:moveTo>
                  <a:lnTo>
                    <a:pt x="31572" y="647"/>
                  </a:lnTo>
                  <a:lnTo>
                    <a:pt x="30467" y="0"/>
                  </a:lnTo>
                  <a:lnTo>
                    <a:pt x="29819" y="1651"/>
                  </a:lnTo>
                  <a:lnTo>
                    <a:pt x="30772" y="2273"/>
                  </a:lnTo>
                  <a:lnTo>
                    <a:pt x="31877" y="2921"/>
                  </a:lnTo>
                  <a:lnTo>
                    <a:pt x="32524" y="1270"/>
                  </a:lnTo>
                  <a:close/>
                </a:path>
                <a:path w="50800" h="69850">
                  <a:moveTo>
                    <a:pt x="33312" y="24536"/>
                  </a:moveTo>
                  <a:lnTo>
                    <a:pt x="32308" y="24193"/>
                  </a:lnTo>
                  <a:lnTo>
                    <a:pt x="31280" y="23863"/>
                  </a:lnTo>
                  <a:lnTo>
                    <a:pt x="30759" y="25450"/>
                  </a:lnTo>
                  <a:lnTo>
                    <a:pt x="31775" y="25793"/>
                  </a:lnTo>
                  <a:lnTo>
                    <a:pt x="32791" y="26123"/>
                  </a:lnTo>
                  <a:lnTo>
                    <a:pt x="33312" y="24536"/>
                  </a:lnTo>
                  <a:close/>
                </a:path>
                <a:path w="50800" h="69850">
                  <a:moveTo>
                    <a:pt x="33820" y="41668"/>
                  </a:moveTo>
                  <a:lnTo>
                    <a:pt x="32804" y="41338"/>
                  </a:lnTo>
                  <a:lnTo>
                    <a:pt x="31788" y="40995"/>
                  </a:lnTo>
                  <a:lnTo>
                    <a:pt x="31267" y="42583"/>
                  </a:lnTo>
                  <a:lnTo>
                    <a:pt x="32270" y="42913"/>
                  </a:lnTo>
                  <a:lnTo>
                    <a:pt x="33299" y="43256"/>
                  </a:lnTo>
                  <a:lnTo>
                    <a:pt x="33820" y="41668"/>
                  </a:lnTo>
                  <a:close/>
                </a:path>
                <a:path w="50800" h="69850">
                  <a:moveTo>
                    <a:pt x="33870" y="31102"/>
                  </a:moveTo>
                  <a:lnTo>
                    <a:pt x="32727" y="30721"/>
                  </a:lnTo>
                  <a:lnTo>
                    <a:pt x="31864" y="30429"/>
                  </a:lnTo>
                  <a:lnTo>
                    <a:pt x="31280" y="31254"/>
                  </a:lnTo>
                  <a:lnTo>
                    <a:pt x="31407" y="31953"/>
                  </a:lnTo>
                  <a:lnTo>
                    <a:pt x="30784" y="31965"/>
                  </a:lnTo>
                  <a:lnTo>
                    <a:pt x="30391" y="32740"/>
                  </a:lnTo>
                  <a:lnTo>
                    <a:pt x="30759" y="33235"/>
                  </a:lnTo>
                  <a:lnTo>
                    <a:pt x="26073" y="33616"/>
                  </a:lnTo>
                  <a:lnTo>
                    <a:pt x="28994" y="35471"/>
                  </a:lnTo>
                  <a:lnTo>
                    <a:pt x="28003" y="38493"/>
                  </a:lnTo>
                  <a:lnTo>
                    <a:pt x="30607" y="37680"/>
                  </a:lnTo>
                  <a:lnTo>
                    <a:pt x="31877" y="38811"/>
                  </a:lnTo>
                  <a:lnTo>
                    <a:pt x="32283" y="37553"/>
                  </a:lnTo>
                  <a:lnTo>
                    <a:pt x="32461" y="37655"/>
                  </a:lnTo>
                  <a:lnTo>
                    <a:pt x="32359" y="37338"/>
                  </a:lnTo>
                  <a:lnTo>
                    <a:pt x="32766" y="36131"/>
                  </a:lnTo>
                  <a:lnTo>
                    <a:pt x="32054" y="36195"/>
                  </a:lnTo>
                  <a:lnTo>
                    <a:pt x="31343" y="33616"/>
                  </a:lnTo>
                  <a:lnTo>
                    <a:pt x="31889" y="33845"/>
                  </a:lnTo>
                  <a:lnTo>
                    <a:pt x="32550" y="33350"/>
                  </a:lnTo>
                  <a:lnTo>
                    <a:pt x="32448" y="32753"/>
                  </a:lnTo>
                  <a:lnTo>
                    <a:pt x="33464" y="32715"/>
                  </a:lnTo>
                  <a:lnTo>
                    <a:pt x="33870" y="31102"/>
                  </a:lnTo>
                  <a:close/>
                </a:path>
                <a:path w="50800" h="69850">
                  <a:moveTo>
                    <a:pt x="34429" y="55105"/>
                  </a:moveTo>
                  <a:lnTo>
                    <a:pt x="33286" y="53924"/>
                  </a:lnTo>
                  <a:lnTo>
                    <a:pt x="33121" y="52235"/>
                  </a:lnTo>
                  <a:lnTo>
                    <a:pt x="30924" y="53340"/>
                  </a:lnTo>
                  <a:lnTo>
                    <a:pt x="31788" y="54660"/>
                  </a:lnTo>
                  <a:lnTo>
                    <a:pt x="32270" y="56172"/>
                  </a:lnTo>
                  <a:lnTo>
                    <a:pt x="34429" y="55105"/>
                  </a:lnTo>
                  <a:close/>
                </a:path>
                <a:path w="50800" h="69850">
                  <a:moveTo>
                    <a:pt x="36487" y="17576"/>
                  </a:moveTo>
                  <a:lnTo>
                    <a:pt x="36106" y="15341"/>
                  </a:lnTo>
                  <a:lnTo>
                    <a:pt x="34823" y="15938"/>
                  </a:lnTo>
                  <a:lnTo>
                    <a:pt x="34010" y="16332"/>
                  </a:lnTo>
                  <a:lnTo>
                    <a:pt x="34213" y="17792"/>
                  </a:lnTo>
                  <a:lnTo>
                    <a:pt x="35204" y="17678"/>
                  </a:lnTo>
                  <a:lnTo>
                    <a:pt x="36487" y="17576"/>
                  </a:lnTo>
                  <a:close/>
                </a:path>
                <a:path w="50800" h="69850">
                  <a:moveTo>
                    <a:pt x="37236" y="28981"/>
                  </a:moveTo>
                  <a:lnTo>
                    <a:pt x="36360" y="28359"/>
                  </a:lnTo>
                  <a:lnTo>
                    <a:pt x="35191" y="27673"/>
                  </a:lnTo>
                  <a:lnTo>
                    <a:pt x="34607" y="29552"/>
                  </a:lnTo>
                  <a:lnTo>
                    <a:pt x="35496" y="30175"/>
                  </a:lnTo>
                  <a:lnTo>
                    <a:pt x="36652" y="30861"/>
                  </a:lnTo>
                  <a:lnTo>
                    <a:pt x="37236" y="28981"/>
                  </a:lnTo>
                  <a:close/>
                </a:path>
                <a:path w="50800" h="69850">
                  <a:moveTo>
                    <a:pt x="37528" y="42354"/>
                  </a:moveTo>
                  <a:lnTo>
                    <a:pt x="36220" y="40589"/>
                  </a:lnTo>
                  <a:lnTo>
                    <a:pt x="35204" y="41567"/>
                  </a:lnTo>
                  <a:lnTo>
                    <a:pt x="34417" y="42252"/>
                  </a:lnTo>
                  <a:lnTo>
                    <a:pt x="35369" y="43497"/>
                  </a:lnTo>
                  <a:lnTo>
                    <a:pt x="34658" y="44589"/>
                  </a:lnTo>
                  <a:lnTo>
                    <a:pt x="34124" y="45440"/>
                  </a:lnTo>
                  <a:lnTo>
                    <a:pt x="35217" y="46291"/>
                  </a:lnTo>
                  <a:lnTo>
                    <a:pt x="35966" y="45681"/>
                  </a:lnTo>
                  <a:lnTo>
                    <a:pt x="37287" y="44818"/>
                  </a:lnTo>
                  <a:lnTo>
                    <a:pt x="35509" y="43421"/>
                  </a:lnTo>
                  <a:lnTo>
                    <a:pt x="36245" y="42989"/>
                  </a:lnTo>
                  <a:lnTo>
                    <a:pt x="37528" y="42354"/>
                  </a:lnTo>
                  <a:close/>
                </a:path>
                <a:path w="50800" h="69850">
                  <a:moveTo>
                    <a:pt x="37553" y="12319"/>
                  </a:moveTo>
                  <a:lnTo>
                    <a:pt x="36753" y="9385"/>
                  </a:lnTo>
                  <a:lnTo>
                    <a:pt x="35445" y="10579"/>
                  </a:lnTo>
                  <a:lnTo>
                    <a:pt x="33451" y="9182"/>
                  </a:lnTo>
                  <a:lnTo>
                    <a:pt x="33655" y="13525"/>
                  </a:lnTo>
                  <a:lnTo>
                    <a:pt x="35471" y="11785"/>
                  </a:lnTo>
                  <a:lnTo>
                    <a:pt x="35763" y="11938"/>
                  </a:lnTo>
                  <a:lnTo>
                    <a:pt x="37553" y="12319"/>
                  </a:lnTo>
                  <a:close/>
                </a:path>
                <a:path w="50800" h="69850">
                  <a:moveTo>
                    <a:pt x="37592" y="37236"/>
                  </a:moveTo>
                  <a:lnTo>
                    <a:pt x="37477" y="36245"/>
                  </a:lnTo>
                  <a:lnTo>
                    <a:pt x="37388" y="34950"/>
                  </a:lnTo>
                  <a:lnTo>
                    <a:pt x="35140" y="35344"/>
                  </a:lnTo>
                  <a:lnTo>
                    <a:pt x="35737" y="36626"/>
                  </a:lnTo>
                  <a:lnTo>
                    <a:pt x="36131" y="37439"/>
                  </a:lnTo>
                  <a:lnTo>
                    <a:pt x="37592" y="37236"/>
                  </a:lnTo>
                  <a:close/>
                </a:path>
                <a:path w="50800" h="69850">
                  <a:moveTo>
                    <a:pt x="37985" y="23088"/>
                  </a:moveTo>
                  <a:lnTo>
                    <a:pt x="36969" y="22771"/>
                  </a:lnTo>
                  <a:lnTo>
                    <a:pt x="36385" y="22580"/>
                  </a:lnTo>
                  <a:lnTo>
                    <a:pt x="36017" y="20612"/>
                  </a:lnTo>
                  <a:lnTo>
                    <a:pt x="34645" y="21577"/>
                  </a:lnTo>
                  <a:lnTo>
                    <a:pt x="34582" y="18122"/>
                  </a:lnTo>
                  <a:lnTo>
                    <a:pt x="32435" y="21145"/>
                  </a:lnTo>
                  <a:lnTo>
                    <a:pt x="31953" y="20637"/>
                  </a:lnTo>
                  <a:lnTo>
                    <a:pt x="30581" y="21805"/>
                  </a:lnTo>
                  <a:lnTo>
                    <a:pt x="31419" y="22567"/>
                  </a:lnTo>
                  <a:lnTo>
                    <a:pt x="31153" y="22948"/>
                  </a:lnTo>
                  <a:lnTo>
                    <a:pt x="31661" y="22809"/>
                  </a:lnTo>
                  <a:lnTo>
                    <a:pt x="32296" y="23456"/>
                  </a:lnTo>
                  <a:lnTo>
                    <a:pt x="33655" y="22250"/>
                  </a:lnTo>
                  <a:lnTo>
                    <a:pt x="34378" y="22021"/>
                  </a:lnTo>
                  <a:lnTo>
                    <a:pt x="34264" y="22415"/>
                  </a:lnTo>
                  <a:lnTo>
                    <a:pt x="34404" y="22847"/>
                  </a:lnTo>
                  <a:lnTo>
                    <a:pt x="34886" y="23025"/>
                  </a:lnTo>
                  <a:lnTo>
                    <a:pt x="35674" y="23215"/>
                  </a:lnTo>
                  <a:lnTo>
                    <a:pt x="35420" y="24003"/>
                  </a:lnTo>
                  <a:lnTo>
                    <a:pt x="36436" y="24345"/>
                  </a:lnTo>
                  <a:lnTo>
                    <a:pt x="37465" y="24676"/>
                  </a:lnTo>
                  <a:lnTo>
                    <a:pt x="37985" y="23088"/>
                  </a:lnTo>
                  <a:close/>
                </a:path>
                <a:path w="50800" h="69850">
                  <a:moveTo>
                    <a:pt x="39662" y="30035"/>
                  </a:moveTo>
                  <a:lnTo>
                    <a:pt x="38646" y="29718"/>
                  </a:lnTo>
                  <a:lnTo>
                    <a:pt x="37630" y="29362"/>
                  </a:lnTo>
                  <a:lnTo>
                    <a:pt x="37109" y="30949"/>
                  </a:lnTo>
                  <a:lnTo>
                    <a:pt x="38125" y="31292"/>
                  </a:lnTo>
                  <a:lnTo>
                    <a:pt x="39141" y="31610"/>
                  </a:lnTo>
                  <a:lnTo>
                    <a:pt x="39662" y="30035"/>
                  </a:lnTo>
                  <a:close/>
                </a:path>
                <a:path w="50800" h="69850">
                  <a:moveTo>
                    <a:pt x="40741" y="48895"/>
                  </a:moveTo>
                  <a:lnTo>
                    <a:pt x="38989" y="47244"/>
                  </a:lnTo>
                  <a:lnTo>
                    <a:pt x="38201" y="48374"/>
                  </a:lnTo>
                  <a:lnTo>
                    <a:pt x="37668" y="49136"/>
                  </a:lnTo>
                  <a:lnTo>
                    <a:pt x="38684" y="50012"/>
                  </a:lnTo>
                  <a:lnTo>
                    <a:pt x="39446" y="49631"/>
                  </a:lnTo>
                  <a:lnTo>
                    <a:pt x="40741" y="48895"/>
                  </a:lnTo>
                  <a:close/>
                </a:path>
                <a:path w="50800" h="69850">
                  <a:moveTo>
                    <a:pt x="41211" y="24206"/>
                  </a:moveTo>
                  <a:lnTo>
                    <a:pt x="40678" y="23050"/>
                  </a:lnTo>
                  <a:lnTo>
                    <a:pt x="40373" y="21856"/>
                  </a:lnTo>
                  <a:lnTo>
                    <a:pt x="38544" y="22415"/>
                  </a:lnTo>
                  <a:lnTo>
                    <a:pt x="39065" y="23558"/>
                  </a:lnTo>
                  <a:lnTo>
                    <a:pt x="39370" y="24765"/>
                  </a:lnTo>
                  <a:lnTo>
                    <a:pt x="41211" y="24206"/>
                  </a:lnTo>
                  <a:close/>
                </a:path>
                <a:path w="50800" h="69850">
                  <a:moveTo>
                    <a:pt x="42011" y="34874"/>
                  </a:moveTo>
                  <a:lnTo>
                    <a:pt x="39878" y="34163"/>
                  </a:lnTo>
                  <a:lnTo>
                    <a:pt x="39509" y="35280"/>
                  </a:lnTo>
                  <a:lnTo>
                    <a:pt x="39141" y="36372"/>
                  </a:lnTo>
                  <a:lnTo>
                    <a:pt x="41262" y="37084"/>
                  </a:lnTo>
                  <a:lnTo>
                    <a:pt x="41630" y="35966"/>
                  </a:lnTo>
                  <a:lnTo>
                    <a:pt x="42011" y="34874"/>
                  </a:lnTo>
                  <a:close/>
                </a:path>
                <a:path w="50800" h="69850">
                  <a:moveTo>
                    <a:pt x="43738" y="17195"/>
                  </a:moveTo>
                  <a:lnTo>
                    <a:pt x="42227" y="16522"/>
                  </a:lnTo>
                  <a:lnTo>
                    <a:pt x="41846" y="16344"/>
                  </a:lnTo>
                  <a:lnTo>
                    <a:pt x="41363" y="16408"/>
                  </a:lnTo>
                  <a:lnTo>
                    <a:pt x="41109" y="16751"/>
                  </a:lnTo>
                  <a:lnTo>
                    <a:pt x="39268" y="14960"/>
                  </a:lnTo>
                  <a:lnTo>
                    <a:pt x="39166" y="19367"/>
                  </a:lnTo>
                  <a:lnTo>
                    <a:pt x="41059" y="17665"/>
                  </a:lnTo>
                  <a:lnTo>
                    <a:pt x="41884" y="18999"/>
                  </a:lnTo>
                  <a:lnTo>
                    <a:pt x="43738" y="17195"/>
                  </a:lnTo>
                  <a:close/>
                </a:path>
                <a:path w="50800" h="69850">
                  <a:moveTo>
                    <a:pt x="44970" y="19431"/>
                  </a:moveTo>
                  <a:lnTo>
                    <a:pt x="43954" y="19100"/>
                  </a:lnTo>
                  <a:lnTo>
                    <a:pt x="42938" y="18757"/>
                  </a:lnTo>
                  <a:lnTo>
                    <a:pt x="42418" y="20345"/>
                  </a:lnTo>
                  <a:lnTo>
                    <a:pt x="43434" y="20662"/>
                  </a:lnTo>
                  <a:lnTo>
                    <a:pt x="44450" y="21005"/>
                  </a:lnTo>
                  <a:lnTo>
                    <a:pt x="44970" y="19431"/>
                  </a:lnTo>
                  <a:close/>
                </a:path>
                <a:path w="50800" h="69850">
                  <a:moveTo>
                    <a:pt x="48704" y="18084"/>
                  </a:moveTo>
                  <a:lnTo>
                    <a:pt x="48056" y="16154"/>
                  </a:lnTo>
                  <a:lnTo>
                    <a:pt x="46697" y="16713"/>
                  </a:lnTo>
                  <a:lnTo>
                    <a:pt x="45491" y="17018"/>
                  </a:lnTo>
                  <a:lnTo>
                    <a:pt x="46151" y="18707"/>
                  </a:lnTo>
                  <a:lnTo>
                    <a:pt x="47256" y="18389"/>
                  </a:lnTo>
                  <a:lnTo>
                    <a:pt x="48704" y="18084"/>
                  </a:lnTo>
                  <a:close/>
                </a:path>
                <a:path w="50800" h="69850">
                  <a:moveTo>
                    <a:pt x="48895" y="29133"/>
                  </a:moveTo>
                  <a:lnTo>
                    <a:pt x="44767" y="26200"/>
                  </a:lnTo>
                  <a:lnTo>
                    <a:pt x="45237" y="29006"/>
                  </a:lnTo>
                  <a:lnTo>
                    <a:pt x="41605" y="29794"/>
                  </a:lnTo>
                  <a:lnTo>
                    <a:pt x="47028" y="33172"/>
                  </a:lnTo>
                  <a:lnTo>
                    <a:pt x="45999" y="29514"/>
                  </a:lnTo>
                  <a:lnTo>
                    <a:pt x="48895" y="29133"/>
                  </a:lnTo>
                  <a:close/>
                </a:path>
                <a:path w="50800" h="69850">
                  <a:moveTo>
                    <a:pt x="50025" y="47739"/>
                  </a:moveTo>
                  <a:lnTo>
                    <a:pt x="47967" y="48425"/>
                  </a:lnTo>
                  <a:lnTo>
                    <a:pt x="47307" y="48729"/>
                  </a:lnTo>
                  <a:lnTo>
                    <a:pt x="47510" y="49530"/>
                  </a:lnTo>
                  <a:lnTo>
                    <a:pt x="47840" y="50012"/>
                  </a:lnTo>
                  <a:lnTo>
                    <a:pt x="49530" y="51904"/>
                  </a:lnTo>
                  <a:lnTo>
                    <a:pt x="50025" y="47739"/>
                  </a:lnTo>
                  <a:close/>
                </a:path>
                <a:path w="50800" h="69850">
                  <a:moveTo>
                    <a:pt x="50292" y="20815"/>
                  </a:moveTo>
                  <a:lnTo>
                    <a:pt x="49276" y="20485"/>
                  </a:lnTo>
                  <a:lnTo>
                    <a:pt x="48260" y="20142"/>
                  </a:lnTo>
                  <a:lnTo>
                    <a:pt x="47739" y="21717"/>
                  </a:lnTo>
                  <a:lnTo>
                    <a:pt x="48755" y="22059"/>
                  </a:lnTo>
                  <a:lnTo>
                    <a:pt x="49771" y="22390"/>
                  </a:lnTo>
                  <a:lnTo>
                    <a:pt x="50292" y="20815"/>
                  </a:lnTo>
                  <a:close/>
                </a:path>
              </a:pathLst>
            </a:custGeom>
            <a:solidFill>
              <a:srgbClr val="F25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9983496" y="7757350"/>
              <a:ext cx="74295" cy="86995"/>
            </a:xfrm>
            <a:custGeom>
              <a:avLst/>
              <a:gdLst/>
              <a:ahLst/>
              <a:cxnLst/>
              <a:rect l="l" t="t" r="r" b="b"/>
              <a:pathLst>
                <a:path w="74295" h="86995">
                  <a:moveTo>
                    <a:pt x="2336" y="38811"/>
                  </a:moveTo>
                  <a:lnTo>
                    <a:pt x="546" y="36804"/>
                  </a:lnTo>
                  <a:lnTo>
                    <a:pt x="203" y="39052"/>
                  </a:lnTo>
                  <a:lnTo>
                    <a:pt x="0" y="40436"/>
                  </a:lnTo>
                  <a:lnTo>
                    <a:pt x="1790" y="42468"/>
                  </a:lnTo>
                  <a:lnTo>
                    <a:pt x="2133" y="40208"/>
                  </a:lnTo>
                  <a:lnTo>
                    <a:pt x="2336" y="38811"/>
                  </a:lnTo>
                  <a:close/>
                </a:path>
                <a:path w="74295" h="86995">
                  <a:moveTo>
                    <a:pt x="3289" y="28003"/>
                  </a:moveTo>
                  <a:lnTo>
                    <a:pt x="2743" y="26847"/>
                  </a:lnTo>
                  <a:lnTo>
                    <a:pt x="2336" y="25527"/>
                  </a:lnTo>
                  <a:lnTo>
                    <a:pt x="647" y="26466"/>
                  </a:lnTo>
                  <a:lnTo>
                    <a:pt x="1181" y="27622"/>
                  </a:lnTo>
                  <a:lnTo>
                    <a:pt x="1587" y="28956"/>
                  </a:lnTo>
                  <a:lnTo>
                    <a:pt x="3289" y="28003"/>
                  </a:lnTo>
                  <a:close/>
                </a:path>
                <a:path w="74295" h="86995">
                  <a:moveTo>
                    <a:pt x="3848" y="58000"/>
                  </a:moveTo>
                  <a:lnTo>
                    <a:pt x="2654" y="57924"/>
                  </a:lnTo>
                  <a:lnTo>
                    <a:pt x="1473" y="57873"/>
                  </a:lnTo>
                  <a:lnTo>
                    <a:pt x="1333" y="60299"/>
                  </a:lnTo>
                  <a:lnTo>
                    <a:pt x="2514" y="60375"/>
                  </a:lnTo>
                  <a:lnTo>
                    <a:pt x="3695" y="60426"/>
                  </a:lnTo>
                  <a:lnTo>
                    <a:pt x="3848" y="58000"/>
                  </a:lnTo>
                  <a:close/>
                </a:path>
                <a:path w="74295" h="86995">
                  <a:moveTo>
                    <a:pt x="5740" y="51181"/>
                  </a:moveTo>
                  <a:lnTo>
                    <a:pt x="5626" y="49974"/>
                  </a:lnTo>
                  <a:lnTo>
                    <a:pt x="3784" y="50139"/>
                  </a:lnTo>
                  <a:lnTo>
                    <a:pt x="4051" y="51968"/>
                  </a:lnTo>
                  <a:lnTo>
                    <a:pt x="5105" y="51485"/>
                  </a:lnTo>
                  <a:lnTo>
                    <a:pt x="5740" y="51181"/>
                  </a:lnTo>
                  <a:close/>
                </a:path>
                <a:path w="74295" h="86995">
                  <a:moveTo>
                    <a:pt x="7962" y="49136"/>
                  </a:moveTo>
                  <a:lnTo>
                    <a:pt x="7543" y="48336"/>
                  </a:lnTo>
                  <a:lnTo>
                    <a:pt x="7150" y="47510"/>
                  </a:lnTo>
                  <a:lnTo>
                    <a:pt x="5702" y="48234"/>
                  </a:lnTo>
                  <a:lnTo>
                    <a:pt x="6121" y="49047"/>
                  </a:lnTo>
                  <a:lnTo>
                    <a:pt x="6515" y="49872"/>
                  </a:lnTo>
                  <a:lnTo>
                    <a:pt x="7962" y="49136"/>
                  </a:lnTo>
                  <a:close/>
                </a:path>
                <a:path w="74295" h="86995">
                  <a:moveTo>
                    <a:pt x="8140" y="39852"/>
                  </a:moveTo>
                  <a:lnTo>
                    <a:pt x="7861" y="38023"/>
                  </a:lnTo>
                  <a:lnTo>
                    <a:pt x="6819" y="38506"/>
                  </a:lnTo>
                  <a:lnTo>
                    <a:pt x="6184" y="38823"/>
                  </a:lnTo>
                  <a:lnTo>
                    <a:pt x="6299" y="40030"/>
                  </a:lnTo>
                  <a:lnTo>
                    <a:pt x="8140" y="39852"/>
                  </a:lnTo>
                  <a:close/>
                </a:path>
                <a:path w="74295" h="86995">
                  <a:moveTo>
                    <a:pt x="9512" y="33413"/>
                  </a:moveTo>
                  <a:lnTo>
                    <a:pt x="8699" y="33147"/>
                  </a:lnTo>
                  <a:lnTo>
                    <a:pt x="7886" y="32867"/>
                  </a:lnTo>
                  <a:lnTo>
                    <a:pt x="7467" y="34137"/>
                  </a:lnTo>
                  <a:lnTo>
                    <a:pt x="9093" y="34683"/>
                  </a:lnTo>
                  <a:lnTo>
                    <a:pt x="9512" y="33413"/>
                  </a:lnTo>
                  <a:close/>
                </a:path>
                <a:path w="74295" h="86995">
                  <a:moveTo>
                    <a:pt x="10426" y="21602"/>
                  </a:moveTo>
                  <a:lnTo>
                    <a:pt x="10236" y="20142"/>
                  </a:lnTo>
                  <a:lnTo>
                    <a:pt x="9245" y="20256"/>
                  </a:lnTo>
                  <a:lnTo>
                    <a:pt x="7950" y="20345"/>
                  </a:lnTo>
                  <a:lnTo>
                    <a:pt x="8343" y="22593"/>
                  </a:lnTo>
                  <a:lnTo>
                    <a:pt x="9626" y="21996"/>
                  </a:lnTo>
                  <a:lnTo>
                    <a:pt x="10426" y="21602"/>
                  </a:lnTo>
                  <a:close/>
                </a:path>
                <a:path w="74295" h="86995">
                  <a:moveTo>
                    <a:pt x="11112" y="42722"/>
                  </a:moveTo>
                  <a:lnTo>
                    <a:pt x="8394" y="42011"/>
                  </a:lnTo>
                  <a:lnTo>
                    <a:pt x="8890" y="43916"/>
                  </a:lnTo>
                  <a:lnTo>
                    <a:pt x="9080" y="44792"/>
                  </a:lnTo>
                  <a:lnTo>
                    <a:pt x="10274" y="45288"/>
                  </a:lnTo>
                  <a:lnTo>
                    <a:pt x="10668" y="44284"/>
                  </a:lnTo>
                  <a:lnTo>
                    <a:pt x="11112" y="42722"/>
                  </a:lnTo>
                  <a:close/>
                </a:path>
                <a:path w="74295" h="86995">
                  <a:moveTo>
                    <a:pt x="13220" y="55384"/>
                  </a:moveTo>
                  <a:lnTo>
                    <a:pt x="10198" y="49911"/>
                  </a:lnTo>
                  <a:lnTo>
                    <a:pt x="9461" y="53352"/>
                  </a:lnTo>
                  <a:lnTo>
                    <a:pt x="9677" y="53759"/>
                  </a:lnTo>
                  <a:lnTo>
                    <a:pt x="13220" y="55384"/>
                  </a:lnTo>
                  <a:close/>
                </a:path>
                <a:path w="74295" h="86995">
                  <a:moveTo>
                    <a:pt x="13423" y="69850"/>
                  </a:moveTo>
                  <a:lnTo>
                    <a:pt x="10947" y="67259"/>
                  </a:lnTo>
                  <a:lnTo>
                    <a:pt x="10782" y="66954"/>
                  </a:lnTo>
                  <a:lnTo>
                    <a:pt x="10426" y="66789"/>
                  </a:lnTo>
                  <a:lnTo>
                    <a:pt x="10058" y="66840"/>
                  </a:lnTo>
                  <a:lnTo>
                    <a:pt x="7251" y="68630"/>
                  </a:lnTo>
                  <a:lnTo>
                    <a:pt x="13423" y="69850"/>
                  </a:lnTo>
                  <a:close/>
                </a:path>
                <a:path w="74295" h="86995">
                  <a:moveTo>
                    <a:pt x="13500" y="31419"/>
                  </a:moveTo>
                  <a:lnTo>
                    <a:pt x="12573" y="29616"/>
                  </a:lnTo>
                  <a:lnTo>
                    <a:pt x="11455" y="30162"/>
                  </a:lnTo>
                  <a:lnTo>
                    <a:pt x="10502" y="30657"/>
                  </a:lnTo>
                  <a:lnTo>
                    <a:pt x="11226" y="32004"/>
                  </a:lnTo>
                  <a:lnTo>
                    <a:pt x="12179" y="31775"/>
                  </a:lnTo>
                  <a:lnTo>
                    <a:pt x="13500" y="31419"/>
                  </a:lnTo>
                  <a:close/>
                </a:path>
                <a:path w="74295" h="86995">
                  <a:moveTo>
                    <a:pt x="15608" y="26428"/>
                  </a:moveTo>
                  <a:lnTo>
                    <a:pt x="14630" y="21653"/>
                  </a:lnTo>
                  <a:lnTo>
                    <a:pt x="12585" y="23660"/>
                  </a:lnTo>
                  <a:lnTo>
                    <a:pt x="11874" y="23482"/>
                  </a:lnTo>
                  <a:lnTo>
                    <a:pt x="11531" y="24333"/>
                  </a:lnTo>
                  <a:lnTo>
                    <a:pt x="11950" y="24841"/>
                  </a:lnTo>
                  <a:lnTo>
                    <a:pt x="12115" y="25184"/>
                  </a:lnTo>
                  <a:lnTo>
                    <a:pt x="12560" y="25298"/>
                  </a:lnTo>
                  <a:lnTo>
                    <a:pt x="12877" y="25107"/>
                  </a:lnTo>
                  <a:lnTo>
                    <a:pt x="15608" y="26428"/>
                  </a:lnTo>
                  <a:close/>
                </a:path>
                <a:path w="74295" h="86995">
                  <a:moveTo>
                    <a:pt x="16116" y="28968"/>
                  </a:moveTo>
                  <a:lnTo>
                    <a:pt x="16078" y="27711"/>
                  </a:lnTo>
                  <a:lnTo>
                    <a:pt x="15189" y="27774"/>
                  </a:lnTo>
                  <a:lnTo>
                    <a:pt x="14046" y="27787"/>
                  </a:lnTo>
                  <a:lnTo>
                    <a:pt x="14135" y="29591"/>
                  </a:lnTo>
                  <a:lnTo>
                    <a:pt x="15290" y="29146"/>
                  </a:lnTo>
                  <a:lnTo>
                    <a:pt x="16116" y="28968"/>
                  </a:lnTo>
                  <a:close/>
                </a:path>
                <a:path w="74295" h="86995">
                  <a:moveTo>
                    <a:pt x="16471" y="14516"/>
                  </a:moveTo>
                  <a:lnTo>
                    <a:pt x="16217" y="13360"/>
                  </a:lnTo>
                  <a:lnTo>
                    <a:pt x="16002" y="12268"/>
                  </a:lnTo>
                  <a:lnTo>
                    <a:pt x="13919" y="12623"/>
                  </a:lnTo>
                  <a:lnTo>
                    <a:pt x="14173" y="13766"/>
                  </a:lnTo>
                  <a:lnTo>
                    <a:pt x="14389" y="14884"/>
                  </a:lnTo>
                  <a:lnTo>
                    <a:pt x="16471" y="14516"/>
                  </a:lnTo>
                  <a:close/>
                </a:path>
                <a:path w="74295" h="86995">
                  <a:moveTo>
                    <a:pt x="16865" y="58394"/>
                  </a:moveTo>
                  <a:lnTo>
                    <a:pt x="16230" y="56807"/>
                  </a:lnTo>
                  <a:lnTo>
                    <a:pt x="14020" y="57302"/>
                  </a:lnTo>
                  <a:lnTo>
                    <a:pt x="14833" y="59372"/>
                  </a:lnTo>
                  <a:lnTo>
                    <a:pt x="15951" y="58813"/>
                  </a:lnTo>
                  <a:lnTo>
                    <a:pt x="16865" y="58394"/>
                  </a:lnTo>
                  <a:close/>
                </a:path>
                <a:path w="74295" h="86995">
                  <a:moveTo>
                    <a:pt x="17068" y="48501"/>
                  </a:moveTo>
                  <a:lnTo>
                    <a:pt x="16256" y="48234"/>
                  </a:lnTo>
                  <a:lnTo>
                    <a:pt x="15443" y="47955"/>
                  </a:lnTo>
                  <a:lnTo>
                    <a:pt x="15024" y="49225"/>
                  </a:lnTo>
                  <a:lnTo>
                    <a:pt x="15836" y="49491"/>
                  </a:lnTo>
                  <a:lnTo>
                    <a:pt x="16649" y="49758"/>
                  </a:lnTo>
                  <a:lnTo>
                    <a:pt x="17068" y="48501"/>
                  </a:lnTo>
                  <a:close/>
                </a:path>
                <a:path w="74295" h="86995">
                  <a:moveTo>
                    <a:pt x="17259" y="37401"/>
                  </a:moveTo>
                  <a:lnTo>
                    <a:pt x="16395" y="36245"/>
                  </a:lnTo>
                  <a:lnTo>
                    <a:pt x="15608" y="36626"/>
                  </a:lnTo>
                  <a:lnTo>
                    <a:pt x="15341" y="36779"/>
                  </a:lnTo>
                  <a:lnTo>
                    <a:pt x="12141" y="34455"/>
                  </a:lnTo>
                  <a:lnTo>
                    <a:pt x="11430" y="36614"/>
                  </a:lnTo>
                  <a:lnTo>
                    <a:pt x="9855" y="37211"/>
                  </a:lnTo>
                  <a:lnTo>
                    <a:pt x="11544" y="39484"/>
                  </a:lnTo>
                  <a:lnTo>
                    <a:pt x="12382" y="37884"/>
                  </a:lnTo>
                  <a:lnTo>
                    <a:pt x="12560" y="37896"/>
                  </a:lnTo>
                  <a:lnTo>
                    <a:pt x="12890" y="37820"/>
                  </a:lnTo>
                  <a:lnTo>
                    <a:pt x="13068" y="37807"/>
                  </a:lnTo>
                  <a:lnTo>
                    <a:pt x="14744" y="37134"/>
                  </a:lnTo>
                  <a:lnTo>
                    <a:pt x="15608" y="38265"/>
                  </a:lnTo>
                  <a:lnTo>
                    <a:pt x="16395" y="37871"/>
                  </a:lnTo>
                  <a:lnTo>
                    <a:pt x="17259" y="37401"/>
                  </a:lnTo>
                  <a:close/>
                </a:path>
                <a:path w="74295" h="86995">
                  <a:moveTo>
                    <a:pt x="18478" y="22225"/>
                  </a:moveTo>
                  <a:lnTo>
                    <a:pt x="17322" y="22339"/>
                  </a:lnTo>
                  <a:lnTo>
                    <a:pt x="16243" y="22390"/>
                  </a:lnTo>
                  <a:lnTo>
                    <a:pt x="16230" y="24282"/>
                  </a:lnTo>
                  <a:lnTo>
                    <a:pt x="17386" y="24168"/>
                  </a:lnTo>
                  <a:lnTo>
                    <a:pt x="18465" y="24117"/>
                  </a:lnTo>
                  <a:lnTo>
                    <a:pt x="18478" y="22225"/>
                  </a:lnTo>
                  <a:close/>
                </a:path>
                <a:path w="74295" h="86995">
                  <a:moveTo>
                    <a:pt x="18872" y="78790"/>
                  </a:moveTo>
                  <a:lnTo>
                    <a:pt x="18491" y="76555"/>
                  </a:lnTo>
                  <a:lnTo>
                    <a:pt x="17208" y="77139"/>
                  </a:lnTo>
                  <a:lnTo>
                    <a:pt x="16408" y="77546"/>
                  </a:lnTo>
                  <a:lnTo>
                    <a:pt x="16598" y="79006"/>
                  </a:lnTo>
                  <a:lnTo>
                    <a:pt x="17589" y="78892"/>
                  </a:lnTo>
                  <a:lnTo>
                    <a:pt x="18872" y="78790"/>
                  </a:lnTo>
                  <a:close/>
                </a:path>
                <a:path w="74295" h="86995">
                  <a:moveTo>
                    <a:pt x="19075" y="9436"/>
                  </a:moveTo>
                  <a:lnTo>
                    <a:pt x="17183" y="9321"/>
                  </a:lnTo>
                  <a:lnTo>
                    <a:pt x="17170" y="11239"/>
                  </a:lnTo>
                  <a:lnTo>
                    <a:pt x="18097" y="11303"/>
                  </a:lnTo>
                  <a:lnTo>
                    <a:pt x="19062" y="11366"/>
                  </a:lnTo>
                  <a:lnTo>
                    <a:pt x="19075" y="9436"/>
                  </a:lnTo>
                  <a:close/>
                </a:path>
                <a:path w="74295" h="86995">
                  <a:moveTo>
                    <a:pt x="19151" y="72796"/>
                  </a:moveTo>
                  <a:lnTo>
                    <a:pt x="18884" y="71628"/>
                  </a:lnTo>
                  <a:lnTo>
                    <a:pt x="18656" y="70358"/>
                  </a:lnTo>
                  <a:lnTo>
                    <a:pt x="16598" y="70942"/>
                  </a:lnTo>
                  <a:lnTo>
                    <a:pt x="17043" y="72148"/>
                  </a:lnTo>
                  <a:lnTo>
                    <a:pt x="17399" y="73266"/>
                  </a:lnTo>
                  <a:lnTo>
                    <a:pt x="19151" y="72796"/>
                  </a:lnTo>
                  <a:close/>
                </a:path>
                <a:path w="74295" h="86995">
                  <a:moveTo>
                    <a:pt x="19913" y="20383"/>
                  </a:moveTo>
                  <a:lnTo>
                    <a:pt x="19773" y="19862"/>
                  </a:lnTo>
                  <a:lnTo>
                    <a:pt x="19024" y="17716"/>
                  </a:lnTo>
                  <a:lnTo>
                    <a:pt x="16357" y="20599"/>
                  </a:lnTo>
                  <a:lnTo>
                    <a:pt x="18923" y="20929"/>
                  </a:lnTo>
                  <a:lnTo>
                    <a:pt x="19481" y="20967"/>
                  </a:lnTo>
                  <a:lnTo>
                    <a:pt x="19913" y="20383"/>
                  </a:lnTo>
                  <a:close/>
                </a:path>
                <a:path w="74295" h="86995">
                  <a:moveTo>
                    <a:pt x="20421" y="29400"/>
                  </a:moveTo>
                  <a:lnTo>
                    <a:pt x="19494" y="28625"/>
                  </a:lnTo>
                  <a:lnTo>
                    <a:pt x="18707" y="27901"/>
                  </a:lnTo>
                  <a:lnTo>
                    <a:pt x="17259" y="29222"/>
                  </a:lnTo>
                  <a:lnTo>
                    <a:pt x="18173" y="29997"/>
                  </a:lnTo>
                  <a:lnTo>
                    <a:pt x="18961" y="30734"/>
                  </a:lnTo>
                  <a:lnTo>
                    <a:pt x="20421" y="29400"/>
                  </a:lnTo>
                  <a:close/>
                </a:path>
                <a:path w="74295" h="86995">
                  <a:moveTo>
                    <a:pt x="21005" y="36626"/>
                  </a:moveTo>
                  <a:lnTo>
                    <a:pt x="20193" y="36347"/>
                  </a:lnTo>
                  <a:lnTo>
                    <a:pt x="19380" y="36093"/>
                  </a:lnTo>
                  <a:lnTo>
                    <a:pt x="18961" y="37350"/>
                  </a:lnTo>
                  <a:lnTo>
                    <a:pt x="20586" y="37896"/>
                  </a:lnTo>
                  <a:lnTo>
                    <a:pt x="21005" y="36626"/>
                  </a:lnTo>
                  <a:close/>
                </a:path>
                <a:path w="74295" h="86995">
                  <a:moveTo>
                    <a:pt x="22948" y="21717"/>
                  </a:moveTo>
                  <a:lnTo>
                    <a:pt x="22136" y="21450"/>
                  </a:lnTo>
                  <a:lnTo>
                    <a:pt x="21323" y="21183"/>
                  </a:lnTo>
                  <a:lnTo>
                    <a:pt x="20904" y="22428"/>
                  </a:lnTo>
                  <a:lnTo>
                    <a:pt x="22529" y="22974"/>
                  </a:lnTo>
                  <a:lnTo>
                    <a:pt x="22948" y="21717"/>
                  </a:lnTo>
                  <a:close/>
                </a:path>
                <a:path w="74295" h="86995">
                  <a:moveTo>
                    <a:pt x="24041" y="13779"/>
                  </a:moveTo>
                  <a:lnTo>
                    <a:pt x="22872" y="12141"/>
                  </a:lnTo>
                  <a:lnTo>
                    <a:pt x="23139" y="12026"/>
                  </a:lnTo>
                  <a:lnTo>
                    <a:pt x="23850" y="11709"/>
                  </a:lnTo>
                  <a:lnTo>
                    <a:pt x="23253" y="10883"/>
                  </a:lnTo>
                  <a:lnTo>
                    <a:pt x="22948" y="10439"/>
                  </a:lnTo>
                  <a:lnTo>
                    <a:pt x="22123" y="10883"/>
                  </a:lnTo>
                  <a:lnTo>
                    <a:pt x="22098" y="12026"/>
                  </a:lnTo>
                  <a:lnTo>
                    <a:pt x="21831" y="12369"/>
                  </a:lnTo>
                  <a:lnTo>
                    <a:pt x="22098" y="12026"/>
                  </a:lnTo>
                  <a:lnTo>
                    <a:pt x="22098" y="10845"/>
                  </a:lnTo>
                  <a:lnTo>
                    <a:pt x="22009" y="10706"/>
                  </a:lnTo>
                  <a:lnTo>
                    <a:pt x="21844" y="10566"/>
                  </a:lnTo>
                  <a:lnTo>
                    <a:pt x="21590" y="10477"/>
                  </a:lnTo>
                  <a:lnTo>
                    <a:pt x="19164" y="10020"/>
                  </a:lnTo>
                  <a:lnTo>
                    <a:pt x="20599" y="13919"/>
                  </a:lnTo>
                  <a:lnTo>
                    <a:pt x="20967" y="13462"/>
                  </a:lnTo>
                  <a:lnTo>
                    <a:pt x="24041" y="13779"/>
                  </a:lnTo>
                  <a:close/>
                </a:path>
                <a:path w="74295" h="86995">
                  <a:moveTo>
                    <a:pt x="25171" y="17043"/>
                  </a:moveTo>
                  <a:lnTo>
                    <a:pt x="22301" y="15836"/>
                  </a:lnTo>
                  <a:lnTo>
                    <a:pt x="22466" y="15367"/>
                  </a:lnTo>
                  <a:lnTo>
                    <a:pt x="20840" y="14820"/>
                  </a:lnTo>
                  <a:lnTo>
                    <a:pt x="20421" y="16078"/>
                  </a:lnTo>
                  <a:lnTo>
                    <a:pt x="21234" y="16344"/>
                  </a:lnTo>
                  <a:lnTo>
                    <a:pt x="21412" y="17767"/>
                  </a:lnTo>
                  <a:lnTo>
                    <a:pt x="21526" y="18376"/>
                  </a:lnTo>
                  <a:lnTo>
                    <a:pt x="22377" y="18656"/>
                  </a:lnTo>
                  <a:lnTo>
                    <a:pt x="22809" y="18173"/>
                  </a:lnTo>
                  <a:lnTo>
                    <a:pt x="25171" y="17043"/>
                  </a:lnTo>
                  <a:close/>
                </a:path>
                <a:path w="74295" h="86995">
                  <a:moveTo>
                    <a:pt x="26098" y="30797"/>
                  </a:moveTo>
                  <a:lnTo>
                    <a:pt x="24714" y="30200"/>
                  </a:lnTo>
                  <a:lnTo>
                    <a:pt x="24244" y="31089"/>
                  </a:lnTo>
                  <a:lnTo>
                    <a:pt x="22288" y="32169"/>
                  </a:lnTo>
                  <a:lnTo>
                    <a:pt x="24358" y="33185"/>
                  </a:lnTo>
                  <a:lnTo>
                    <a:pt x="23583" y="32918"/>
                  </a:lnTo>
                  <a:lnTo>
                    <a:pt x="23063" y="34493"/>
                  </a:lnTo>
                  <a:lnTo>
                    <a:pt x="24079" y="34836"/>
                  </a:lnTo>
                  <a:lnTo>
                    <a:pt x="25095" y="35166"/>
                  </a:lnTo>
                  <a:lnTo>
                    <a:pt x="25615" y="33591"/>
                  </a:lnTo>
                  <a:lnTo>
                    <a:pt x="25387" y="33528"/>
                  </a:lnTo>
                  <a:lnTo>
                    <a:pt x="25781" y="31750"/>
                  </a:lnTo>
                  <a:lnTo>
                    <a:pt x="26098" y="30797"/>
                  </a:lnTo>
                  <a:close/>
                </a:path>
                <a:path w="74295" h="86995">
                  <a:moveTo>
                    <a:pt x="27216" y="23152"/>
                  </a:moveTo>
                  <a:lnTo>
                    <a:pt x="25387" y="21704"/>
                  </a:lnTo>
                  <a:lnTo>
                    <a:pt x="24053" y="23761"/>
                  </a:lnTo>
                  <a:lnTo>
                    <a:pt x="25146" y="24638"/>
                  </a:lnTo>
                  <a:lnTo>
                    <a:pt x="25895" y="24015"/>
                  </a:lnTo>
                  <a:lnTo>
                    <a:pt x="27216" y="23152"/>
                  </a:lnTo>
                  <a:close/>
                </a:path>
                <a:path w="74295" h="86995">
                  <a:moveTo>
                    <a:pt x="27508" y="2857"/>
                  </a:moveTo>
                  <a:lnTo>
                    <a:pt x="27178" y="1816"/>
                  </a:lnTo>
                  <a:lnTo>
                    <a:pt x="26911" y="0"/>
                  </a:lnTo>
                  <a:lnTo>
                    <a:pt x="23939" y="1155"/>
                  </a:lnTo>
                  <a:lnTo>
                    <a:pt x="25539" y="2413"/>
                  </a:lnTo>
                  <a:lnTo>
                    <a:pt x="25908" y="3568"/>
                  </a:lnTo>
                  <a:lnTo>
                    <a:pt x="27508" y="2857"/>
                  </a:lnTo>
                  <a:close/>
                </a:path>
                <a:path w="74295" h="86995">
                  <a:moveTo>
                    <a:pt x="27584" y="28524"/>
                  </a:moveTo>
                  <a:lnTo>
                    <a:pt x="26771" y="28003"/>
                  </a:lnTo>
                  <a:lnTo>
                    <a:pt x="25692" y="27305"/>
                  </a:lnTo>
                  <a:lnTo>
                    <a:pt x="24803" y="29273"/>
                  </a:lnTo>
                  <a:lnTo>
                    <a:pt x="25984" y="29679"/>
                  </a:lnTo>
                  <a:lnTo>
                    <a:pt x="26924" y="30010"/>
                  </a:lnTo>
                  <a:lnTo>
                    <a:pt x="27584" y="28524"/>
                  </a:lnTo>
                  <a:close/>
                </a:path>
                <a:path w="74295" h="86995">
                  <a:moveTo>
                    <a:pt x="28155" y="8483"/>
                  </a:moveTo>
                  <a:lnTo>
                    <a:pt x="27139" y="8140"/>
                  </a:lnTo>
                  <a:lnTo>
                    <a:pt x="26123" y="7810"/>
                  </a:lnTo>
                  <a:lnTo>
                    <a:pt x="25603" y="9398"/>
                  </a:lnTo>
                  <a:lnTo>
                    <a:pt x="26619" y="9728"/>
                  </a:lnTo>
                  <a:lnTo>
                    <a:pt x="27635" y="10058"/>
                  </a:lnTo>
                  <a:lnTo>
                    <a:pt x="28155" y="8483"/>
                  </a:lnTo>
                  <a:close/>
                </a:path>
                <a:path w="74295" h="86995">
                  <a:moveTo>
                    <a:pt x="28740" y="18605"/>
                  </a:moveTo>
                  <a:lnTo>
                    <a:pt x="26987" y="16941"/>
                  </a:lnTo>
                  <a:lnTo>
                    <a:pt x="26200" y="18072"/>
                  </a:lnTo>
                  <a:lnTo>
                    <a:pt x="25666" y="18846"/>
                  </a:lnTo>
                  <a:lnTo>
                    <a:pt x="26682" y="19710"/>
                  </a:lnTo>
                  <a:lnTo>
                    <a:pt x="27444" y="19342"/>
                  </a:lnTo>
                  <a:lnTo>
                    <a:pt x="28740" y="18605"/>
                  </a:lnTo>
                  <a:close/>
                </a:path>
                <a:path w="74295" h="86995">
                  <a:moveTo>
                    <a:pt x="30607" y="77190"/>
                  </a:moveTo>
                  <a:lnTo>
                    <a:pt x="29438" y="76390"/>
                  </a:lnTo>
                  <a:lnTo>
                    <a:pt x="28676" y="75311"/>
                  </a:lnTo>
                  <a:lnTo>
                    <a:pt x="27254" y="76771"/>
                  </a:lnTo>
                  <a:lnTo>
                    <a:pt x="28143" y="77647"/>
                  </a:lnTo>
                  <a:lnTo>
                    <a:pt x="28968" y="78676"/>
                  </a:lnTo>
                  <a:lnTo>
                    <a:pt x="30607" y="77190"/>
                  </a:lnTo>
                  <a:close/>
                </a:path>
                <a:path w="74295" h="86995">
                  <a:moveTo>
                    <a:pt x="30695" y="71196"/>
                  </a:moveTo>
                  <a:lnTo>
                    <a:pt x="29679" y="70866"/>
                  </a:lnTo>
                  <a:lnTo>
                    <a:pt x="28663" y="70523"/>
                  </a:lnTo>
                  <a:lnTo>
                    <a:pt x="28143" y="72097"/>
                  </a:lnTo>
                  <a:lnTo>
                    <a:pt x="30175" y="72783"/>
                  </a:lnTo>
                  <a:lnTo>
                    <a:pt x="30695" y="71196"/>
                  </a:lnTo>
                  <a:close/>
                </a:path>
                <a:path w="74295" h="86995">
                  <a:moveTo>
                    <a:pt x="31407" y="20878"/>
                  </a:moveTo>
                  <a:lnTo>
                    <a:pt x="31178" y="19913"/>
                  </a:lnTo>
                  <a:lnTo>
                    <a:pt x="30822" y="18592"/>
                  </a:lnTo>
                  <a:lnTo>
                    <a:pt x="29019" y="19519"/>
                  </a:lnTo>
                  <a:lnTo>
                    <a:pt x="29552" y="20624"/>
                  </a:lnTo>
                  <a:lnTo>
                    <a:pt x="30060" y="21590"/>
                  </a:lnTo>
                  <a:lnTo>
                    <a:pt x="31407" y="20878"/>
                  </a:lnTo>
                  <a:close/>
                </a:path>
                <a:path w="74295" h="86995">
                  <a:moveTo>
                    <a:pt x="35179" y="65976"/>
                  </a:moveTo>
                  <a:lnTo>
                    <a:pt x="33210" y="65341"/>
                  </a:lnTo>
                  <a:lnTo>
                    <a:pt x="32854" y="66421"/>
                  </a:lnTo>
                  <a:lnTo>
                    <a:pt x="32486" y="67487"/>
                  </a:lnTo>
                  <a:lnTo>
                    <a:pt x="34455" y="68160"/>
                  </a:lnTo>
                  <a:lnTo>
                    <a:pt x="34798" y="67068"/>
                  </a:lnTo>
                  <a:lnTo>
                    <a:pt x="35179" y="65976"/>
                  </a:lnTo>
                  <a:close/>
                </a:path>
                <a:path w="74295" h="86995">
                  <a:moveTo>
                    <a:pt x="38722" y="85280"/>
                  </a:moveTo>
                  <a:lnTo>
                    <a:pt x="37426" y="83527"/>
                  </a:lnTo>
                  <a:lnTo>
                    <a:pt x="36398" y="84505"/>
                  </a:lnTo>
                  <a:lnTo>
                    <a:pt x="35610" y="85191"/>
                  </a:lnTo>
                  <a:lnTo>
                    <a:pt x="36576" y="86423"/>
                  </a:lnTo>
                  <a:lnTo>
                    <a:pt x="37439" y="85928"/>
                  </a:lnTo>
                  <a:lnTo>
                    <a:pt x="38722" y="85280"/>
                  </a:lnTo>
                  <a:close/>
                </a:path>
                <a:path w="74295" h="86995">
                  <a:moveTo>
                    <a:pt x="39395" y="27381"/>
                  </a:moveTo>
                  <a:lnTo>
                    <a:pt x="38849" y="26898"/>
                  </a:lnTo>
                  <a:lnTo>
                    <a:pt x="38290" y="26822"/>
                  </a:lnTo>
                  <a:lnTo>
                    <a:pt x="35864" y="26631"/>
                  </a:lnTo>
                  <a:lnTo>
                    <a:pt x="38201" y="29933"/>
                  </a:lnTo>
                  <a:lnTo>
                    <a:pt x="39179" y="27978"/>
                  </a:lnTo>
                  <a:lnTo>
                    <a:pt x="39395" y="27381"/>
                  </a:lnTo>
                  <a:close/>
                </a:path>
                <a:path w="74295" h="86995">
                  <a:moveTo>
                    <a:pt x="41097" y="12954"/>
                  </a:moveTo>
                  <a:lnTo>
                    <a:pt x="40716" y="10706"/>
                  </a:lnTo>
                  <a:lnTo>
                    <a:pt x="39433" y="11303"/>
                  </a:lnTo>
                  <a:lnTo>
                    <a:pt x="38620" y="11696"/>
                  </a:lnTo>
                  <a:lnTo>
                    <a:pt x="38811" y="13144"/>
                  </a:lnTo>
                  <a:lnTo>
                    <a:pt x="39801" y="13042"/>
                  </a:lnTo>
                  <a:lnTo>
                    <a:pt x="41097" y="12954"/>
                  </a:lnTo>
                  <a:close/>
                </a:path>
                <a:path w="74295" h="86995">
                  <a:moveTo>
                    <a:pt x="41541" y="73253"/>
                  </a:moveTo>
                  <a:lnTo>
                    <a:pt x="41427" y="72097"/>
                  </a:lnTo>
                  <a:lnTo>
                    <a:pt x="41376" y="71005"/>
                  </a:lnTo>
                  <a:lnTo>
                    <a:pt x="39471" y="71005"/>
                  </a:lnTo>
                  <a:lnTo>
                    <a:pt x="39598" y="72174"/>
                  </a:lnTo>
                  <a:lnTo>
                    <a:pt x="39649" y="73253"/>
                  </a:lnTo>
                  <a:lnTo>
                    <a:pt x="41541" y="73253"/>
                  </a:lnTo>
                  <a:close/>
                </a:path>
                <a:path w="74295" h="86995">
                  <a:moveTo>
                    <a:pt x="42532" y="17437"/>
                  </a:moveTo>
                  <a:lnTo>
                    <a:pt x="41503" y="17106"/>
                  </a:lnTo>
                  <a:lnTo>
                    <a:pt x="40500" y="16764"/>
                  </a:lnTo>
                  <a:lnTo>
                    <a:pt x="39966" y="18351"/>
                  </a:lnTo>
                  <a:lnTo>
                    <a:pt x="40982" y="18681"/>
                  </a:lnTo>
                  <a:lnTo>
                    <a:pt x="42011" y="19037"/>
                  </a:lnTo>
                  <a:lnTo>
                    <a:pt x="42532" y="17437"/>
                  </a:lnTo>
                  <a:close/>
                </a:path>
                <a:path w="74295" h="86995">
                  <a:moveTo>
                    <a:pt x="44856" y="21221"/>
                  </a:moveTo>
                  <a:lnTo>
                    <a:pt x="43853" y="20891"/>
                  </a:lnTo>
                  <a:lnTo>
                    <a:pt x="42824" y="20548"/>
                  </a:lnTo>
                  <a:lnTo>
                    <a:pt x="42303" y="22123"/>
                  </a:lnTo>
                  <a:lnTo>
                    <a:pt x="43332" y="22453"/>
                  </a:lnTo>
                  <a:lnTo>
                    <a:pt x="44335" y="22809"/>
                  </a:lnTo>
                  <a:lnTo>
                    <a:pt x="44856" y="21221"/>
                  </a:lnTo>
                  <a:close/>
                </a:path>
                <a:path w="74295" h="86995">
                  <a:moveTo>
                    <a:pt x="45072" y="75514"/>
                  </a:moveTo>
                  <a:lnTo>
                    <a:pt x="44678" y="73279"/>
                  </a:lnTo>
                  <a:lnTo>
                    <a:pt x="43408" y="73863"/>
                  </a:lnTo>
                  <a:lnTo>
                    <a:pt x="42595" y="74269"/>
                  </a:lnTo>
                  <a:lnTo>
                    <a:pt x="42786" y="75730"/>
                  </a:lnTo>
                  <a:lnTo>
                    <a:pt x="43776" y="75615"/>
                  </a:lnTo>
                  <a:lnTo>
                    <a:pt x="45072" y="75514"/>
                  </a:lnTo>
                  <a:close/>
                </a:path>
                <a:path w="74295" h="86995">
                  <a:moveTo>
                    <a:pt x="46062" y="25400"/>
                  </a:moveTo>
                  <a:lnTo>
                    <a:pt x="45046" y="25057"/>
                  </a:lnTo>
                  <a:lnTo>
                    <a:pt x="44030" y="24726"/>
                  </a:lnTo>
                  <a:lnTo>
                    <a:pt x="43510" y="26314"/>
                  </a:lnTo>
                  <a:lnTo>
                    <a:pt x="44526" y="26631"/>
                  </a:lnTo>
                  <a:lnTo>
                    <a:pt x="45542" y="26987"/>
                  </a:lnTo>
                  <a:lnTo>
                    <a:pt x="46062" y="25400"/>
                  </a:lnTo>
                  <a:close/>
                </a:path>
                <a:path w="74295" h="86995">
                  <a:moveTo>
                    <a:pt x="47332" y="68973"/>
                  </a:moveTo>
                  <a:lnTo>
                    <a:pt x="47155" y="67513"/>
                  </a:lnTo>
                  <a:lnTo>
                    <a:pt x="46151" y="67627"/>
                  </a:lnTo>
                  <a:lnTo>
                    <a:pt x="44869" y="67716"/>
                  </a:lnTo>
                  <a:lnTo>
                    <a:pt x="45250" y="69964"/>
                  </a:lnTo>
                  <a:lnTo>
                    <a:pt x="46532" y="69380"/>
                  </a:lnTo>
                  <a:lnTo>
                    <a:pt x="47332" y="68973"/>
                  </a:lnTo>
                  <a:close/>
                </a:path>
                <a:path w="74295" h="86995">
                  <a:moveTo>
                    <a:pt x="48387" y="20205"/>
                  </a:moveTo>
                  <a:lnTo>
                    <a:pt x="47371" y="19875"/>
                  </a:lnTo>
                  <a:lnTo>
                    <a:pt x="46355" y="19519"/>
                  </a:lnTo>
                  <a:lnTo>
                    <a:pt x="45834" y="21107"/>
                  </a:lnTo>
                  <a:lnTo>
                    <a:pt x="46850" y="21437"/>
                  </a:lnTo>
                  <a:lnTo>
                    <a:pt x="47866" y="21780"/>
                  </a:lnTo>
                  <a:lnTo>
                    <a:pt x="48387" y="20205"/>
                  </a:lnTo>
                  <a:close/>
                </a:path>
                <a:path w="74295" h="86995">
                  <a:moveTo>
                    <a:pt x="50114" y="12941"/>
                  </a:moveTo>
                  <a:lnTo>
                    <a:pt x="48920" y="12776"/>
                  </a:lnTo>
                  <a:lnTo>
                    <a:pt x="47777" y="12420"/>
                  </a:lnTo>
                  <a:lnTo>
                    <a:pt x="47396" y="14249"/>
                  </a:lnTo>
                  <a:lnTo>
                    <a:pt x="48577" y="14414"/>
                  </a:lnTo>
                  <a:lnTo>
                    <a:pt x="49720" y="14782"/>
                  </a:lnTo>
                  <a:lnTo>
                    <a:pt x="50114" y="12941"/>
                  </a:lnTo>
                  <a:close/>
                </a:path>
                <a:path w="74295" h="86995">
                  <a:moveTo>
                    <a:pt x="51752" y="58686"/>
                  </a:moveTo>
                  <a:lnTo>
                    <a:pt x="51562" y="57213"/>
                  </a:lnTo>
                  <a:lnTo>
                    <a:pt x="50571" y="57327"/>
                  </a:lnTo>
                  <a:lnTo>
                    <a:pt x="49276" y="57429"/>
                  </a:lnTo>
                  <a:lnTo>
                    <a:pt x="49657" y="59664"/>
                  </a:lnTo>
                  <a:lnTo>
                    <a:pt x="50939" y="59067"/>
                  </a:lnTo>
                  <a:lnTo>
                    <a:pt x="51752" y="58686"/>
                  </a:lnTo>
                  <a:close/>
                </a:path>
                <a:path w="74295" h="86995">
                  <a:moveTo>
                    <a:pt x="52984" y="5168"/>
                  </a:moveTo>
                  <a:lnTo>
                    <a:pt x="51955" y="4813"/>
                  </a:lnTo>
                  <a:lnTo>
                    <a:pt x="50939" y="4483"/>
                  </a:lnTo>
                  <a:lnTo>
                    <a:pt x="50419" y="6057"/>
                  </a:lnTo>
                  <a:lnTo>
                    <a:pt x="51435" y="6400"/>
                  </a:lnTo>
                  <a:lnTo>
                    <a:pt x="52451" y="6731"/>
                  </a:lnTo>
                  <a:lnTo>
                    <a:pt x="52984" y="5168"/>
                  </a:lnTo>
                  <a:close/>
                </a:path>
                <a:path w="74295" h="86995">
                  <a:moveTo>
                    <a:pt x="53467" y="10909"/>
                  </a:moveTo>
                  <a:lnTo>
                    <a:pt x="52451" y="10553"/>
                  </a:lnTo>
                  <a:lnTo>
                    <a:pt x="51422" y="10223"/>
                  </a:lnTo>
                  <a:lnTo>
                    <a:pt x="50901" y="11811"/>
                  </a:lnTo>
                  <a:lnTo>
                    <a:pt x="52946" y="12471"/>
                  </a:lnTo>
                  <a:lnTo>
                    <a:pt x="53467" y="10909"/>
                  </a:lnTo>
                  <a:close/>
                </a:path>
                <a:path w="74295" h="86995">
                  <a:moveTo>
                    <a:pt x="54775" y="68910"/>
                  </a:moveTo>
                  <a:lnTo>
                    <a:pt x="51511" y="71551"/>
                  </a:lnTo>
                  <a:lnTo>
                    <a:pt x="53441" y="72529"/>
                  </a:lnTo>
                  <a:lnTo>
                    <a:pt x="54140" y="72771"/>
                  </a:lnTo>
                  <a:lnTo>
                    <a:pt x="54546" y="72034"/>
                  </a:lnTo>
                  <a:lnTo>
                    <a:pt x="54660" y="71462"/>
                  </a:lnTo>
                  <a:lnTo>
                    <a:pt x="54775" y="68910"/>
                  </a:lnTo>
                  <a:close/>
                </a:path>
                <a:path w="74295" h="86995">
                  <a:moveTo>
                    <a:pt x="54800" y="67437"/>
                  </a:moveTo>
                  <a:lnTo>
                    <a:pt x="54749" y="66154"/>
                  </a:lnTo>
                  <a:lnTo>
                    <a:pt x="54762" y="64998"/>
                  </a:lnTo>
                  <a:lnTo>
                    <a:pt x="52933" y="64770"/>
                  </a:lnTo>
                  <a:lnTo>
                    <a:pt x="52984" y="66040"/>
                  </a:lnTo>
                  <a:lnTo>
                    <a:pt x="52984" y="67208"/>
                  </a:lnTo>
                  <a:lnTo>
                    <a:pt x="54800" y="67437"/>
                  </a:lnTo>
                  <a:close/>
                </a:path>
                <a:path w="74295" h="86995">
                  <a:moveTo>
                    <a:pt x="56172" y="16586"/>
                  </a:moveTo>
                  <a:lnTo>
                    <a:pt x="55143" y="16230"/>
                  </a:lnTo>
                  <a:lnTo>
                    <a:pt x="54127" y="15900"/>
                  </a:lnTo>
                  <a:lnTo>
                    <a:pt x="53606" y="17487"/>
                  </a:lnTo>
                  <a:lnTo>
                    <a:pt x="54622" y="17818"/>
                  </a:lnTo>
                  <a:lnTo>
                    <a:pt x="55638" y="18173"/>
                  </a:lnTo>
                  <a:lnTo>
                    <a:pt x="56172" y="16586"/>
                  </a:lnTo>
                  <a:close/>
                </a:path>
                <a:path w="74295" h="86995">
                  <a:moveTo>
                    <a:pt x="56730" y="30403"/>
                  </a:moveTo>
                  <a:lnTo>
                    <a:pt x="56540" y="28930"/>
                  </a:lnTo>
                  <a:lnTo>
                    <a:pt x="55549" y="29044"/>
                  </a:lnTo>
                  <a:lnTo>
                    <a:pt x="54254" y="29146"/>
                  </a:lnTo>
                  <a:lnTo>
                    <a:pt x="54648" y="31381"/>
                  </a:lnTo>
                  <a:lnTo>
                    <a:pt x="55930" y="30784"/>
                  </a:lnTo>
                  <a:lnTo>
                    <a:pt x="56730" y="30403"/>
                  </a:lnTo>
                  <a:close/>
                </a:path>
                <a:path w="74295" h="86995">
                  <a:moveTo>
                    <a:pt x="58610" y="14008"/>
                  </a:moveTo>
                  <a:lnTo>
                    <a:pt x="57594" y="13652"/>
                  </a:lnTo>
                  <a:lnTo>
                    <a:pt x="56578" y="13322"/>
                  </a:lnTo>
                  <a:lnTo>
                    <a:pt x="56057" y="14922"/>
                  </a:lnTo>
                  <a:lnTo>
                    <a:pt x="57073" y="15240"/>
                  </a:lnTo>
                  <a:lnTo>
                    <a:pt x="58089" y="15570"/>
                  </a:lnTo>
                  <a:lnTo>
                    <a:pt x="58610" y="14008"/>
                  </a:lnTo>
                  <a:close/>
                </a:path>
                <a:path w="74295" h="86995">
                  <a:moveTo>
                    <a:pt x="58674" y="61112"/>
                  </a:moveTo>
                  <a:lnTo>
                    <a:pt x="55384" y="63436"/>
                  </a:lnTo>
                  <a:lnTo>
                    <a:pt x="57315" y="64427"/>
                  </a:lnTo>
                  <a:lnTo>
                    <a:pt x="57924" y="64655"/>
                  </a:lnTo>
                  <a:lnTo>
                    <a:pt x="58394" y="64084"/>
                  </a:lnTo>
                  <a:lnTo>
                    <a:pt x="58483" y="63550"/>
                  </a:lnTo>
                  <a:lnTo>
                    <a:pt x="58674" y="61112"/>
                  </a:lnTo>
                  <a:close/>
                </a:path>
                <a:path w="74295" h="86995">
                  <a:moveTo>
                    <a:pt x="61747" y="37007"/>
                  </a:moveTo>
                  <a:lnTo>
                    <a:pt x="60731" y="36677"/>
                  </a:lnTo>
                  <a:lnTo>
                    <a:pt x="59715" y="36334"/>
                  </a:lnTo>
                  <a:lnTo>
                    <a:pt x="59194" y="37909"/>
                  </a:lnTo>
                  <a:lnTo>
                    <a:pt x="60210" y="38252"/>
                  </a:lnTo>
                  <a:lnTo>
                    <a:pt x="61226" y="38582"/>
                  </a:lnTo>
                  <a:lnTo>
                    <a:pt x="61747" y="37007"/>
                  </a:lnTo>
                  <a:close/>
                </a:path>
                <a:path w="74295" h="86995">
                  <a:moveTo>
                    <a:pt x="63817" y="15138"/>
                  </a:moveTo>
                  <a:lnTo>
                    <a:pt x="62801" y="14782"/>
                  </a:lnTo>
                  <a:lnTo>
                    <a:pt x="61785" y="14452"/>
                  </a:lnTo>
                  <a:lnTo>
                    <a:pt x="61264" y="16040"/>
                  </a:lnTo>
                  <a:lnTo>
                    <a:pt x="62280" y="16370"/>
                  </a:lnTo>
                  <a:lnTo>
                    <a:pt x="63296" y="16725"/>
                  </a:lnTo>
                  <a:lnTo>
                    <a:pt x="63817" y="15138"/>
                  </a:lnTo>
                  <a:close/>
                </a:path>
                <a:path w="74295" h="86995">
                  <a:moveTo>
                    <a:pt x="64452" y="38265"/>
                  </a:moveTo>
                  <a:lnTo>
                    <a:pt x="62738" y="37833"/>
                  </a:lnTo>
                  <a:lnTo>
                    <a:pt x="62496" y="38938"/>
                  </a:lnTo>
                  <a:lnTo>
                    <a:pt x="62153" y="40017"/>
                  </a:lnTo>
                  <a:lnTo>
                    <a:pt x="63868" y="40474"/>
                  </a:lnTo>
                  <a:lnTo>
                    <a:pt x="64109" y="39357"/>
                  </a:lnTo>
                  <a:lnTo>
                    <a:pt x="64452" y="38265"/>
                  </a:lnTo>
                  <a:close/>
                </a:path>
                <a:path w="74295" h="86995">
                  <a:moveTo>
                    <a:pt x="64833" y="36093"/>
                  </a:moveTo>
                  <a:lnTo>
                    <a:pt x="64706" y="34925"/>
                  </a:lnTo>
                  <a:lnTo>
                    <a:pt x="64655" y="33845"/>
                  </a:lnTo>
                  <a:lnTo>
                    <a:pt x="62750" y="33845"/>
                  </a:lnTo>
                  <a:lnTo>
                    <a:pt x="62877" y="35001"/>
                  </a:lnTo>
                  <a:lnTo>
                    <a:pt x="62928" y="36080"/>
                  </a:lnTo>
                  <a:lnTo>
                    <a:pt x="64833" y="36093"/>
                  </a:lnTo>
                  <a:close/>
                </a:path>
                <a:path w="74295" h="86995">
                  <a:moveTo>
                    <a:pt x="65125" y="70370"/>
                  </a:moveTo>
                  <a:lnTo>
                    <a:pt x="62141" y="69202"/>
                  </a:lnTo>
                  <a:lnTo>
                    <a:pt x="62331" y="71043"/>
                  </a:lnTo>
                  <a:lnTo>
                    <a:pt x="62585" y="71767"/>
                  </a:lnTo>
                  <a:lnTo>
                    <a:pt x="63754" y="72517"/>
                  </a:lnTo>
                  <a:lnTo>
                    <a:pt x="64312" y="71691"/>
                  </a:lnTo>
                  <a:lnTo>
                    <a:pt x="65125" y="70370"/>
                  </a:lnTo>
                  <a:close/>
                </a:path>
                <a:path w="74295" h="86995">
                  <a:moveTo>
                    <a:pt x="68719" y="54254"/>
                  </a:moveTo>
                  <a:lnTo>
                    <a:pt x="65417" y="56591"/>
                  </a:lnTo>
                  <a:lnTo>
                    <a:pt x="67360" y="57581"/>
                  </a:lnTo>
                  <a:lnTo>
                    <a:pt x="67957" y="57785"/>
                  </a:lnTo>
                  <a:lnTo>
                    <a:pt x="68440" y="57238"/>
                  </a:lnTo>
                  <a:lnTo>
                    <a:pt x="68529" y="56680"/>
                  </a:lnTo>
                  <a:lnTo>
                    <a:pt x="68719" y="54254"/>
                  </a:lnTo>
                  <a:close/>
                </a:path>
                <a:path w="74295" h="86995">
                  <a:moveTo>
                    <a:pt x="69405" y="36233"/>
                  </a:moveTo>
                  <a:lnTo>
                    <a:pt x="69215" y="34378"/>
                  </a:lnTo>
                  <a:lnTo>
                    <a:pt x="68961" y="33642"/>
                  </a:lnTo>
                  <a:lnTo>
                    <a:pt x="67792" y="32918"/>
                  </a:lnTo>
                  <a:lnTo>
                    <a:pt x="67221" y="33718"/>
                  </a:lnTo>
                  <a:lnTo>
                    <a:pt x="66421" y="35052"/>
                  </a:lnTo>
                  <a:lnTo>
                    <a:pt x="69405" y="36233"/>
                  </a:lnTo>
                  <a:close/>
                </a:path>
                <a:path w="74295" h="86995">
                  <a:moveTo>
                    <a:pt x="71056" y="17945"/>
                  </a:moveTo>
                  <a:lnTo>
                    <a:pt x="70040" y="17589"/>
                  </a:lnTo>
                  <a:lnTo>
                    <a:pt x="69024" y="17259"/>
                  </a:lnTo>
                  <a:lnTo>
                    <a:pt x="68503" y="18846"/>
                  </a:lnTo>
                  <a:lnTo>
                    <a:pt x="69519" y="19177"/>
                  </a:lnTo>
                  <a:lnTo>
                    <a:pt x="70535" y="19519"/>
                  </a:lnTo>
                  <a:lnTo>
                    <a:pt x="71056" y="17945"/>
                  </a:lnTo>
                  <a:close/>
                </a:path>
                <a:path w="74295" h="86995">
                  <a:moveTo>
                    <a:pt x="71221" y="39903"/>
                  </a:moveTo>
                  <a:lnTo>
                    <a:pt x="70586" y="38328"/>
                  </a:lnTo>
                  <a:lnTo>
                    <a:pt x="68376" y="38823"/>
                  </a:lnTo>
                  <a:lnTo>
                    <a:pt x="69176" y="40906"/>
                  </a:lnTo>
                  <a:lnTo>
                    <a:pt x="70307" y="40347"/>
                  </a:lnTo>
                  <a:lnTo>
                    <a:pt x="71221" y="39903"/>
                  </a:lnTo>
                  <a:close/>
                </a:path>
                <a:path w="74295" h="86995">
                  <a:moveTo>
                    <a:pt x="73748" y="47777"/>
                  </a:moveTo>
                  <a:lnTo>
                    <a:pt x="72885" y="47104"/>
                  </a:lnTo>
                  <a:lnTo>
                    <a:pt x="71501" y="46393"/>
                  </a:lnTo>
                  <a:lnTo>
                    <a:pt x="71272" y="48475"/>
                  </a:lnTo>
                  <a:lnTo>
                    <a:pt x="72148" y="49136"/>
                  </a:lnTo>
                  <a:lnTo>
                    <a:pt x="73533" y="49847"/>
                  </a:lnTo>
                  <a:lnTo>
                    <a:pt x="73748" y="47777"/>
                  </a:lnTo>
                  <a:close/>
                </a:path>
              </a:pathLst>
            </a:custGeom>
            <a:solidFill>
              <a:srgbClr val="F25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9973589" y="7752879"/>
              <a:ext cx="92075" cy="88900"/>
            </a:xfrm>
            <a:custGeom>
              <a:avLst/>
              <a:gdLst/>
              <a:ahLst/>
              <a:cxnLst/>
              <a:rect l="l" t="t" r="r" b="b"/>
              <a:pathLst>
                <a:path w="92075" h="88900">
                  <a:moveTo>
                    <a:pt x="2349" y="40906"/>
                  </a:moveTo>
                  <a:lnTo>
                    <a:pt x="1612" y="39471"/>
                  </a:lnTo>
                  <a:lnTo>
                    <a:pt x="812" y="39890"/>
                  </a:lnTo>
                  <a:lnTo>
                    <a:pt x="0" y="40271"/>
                  </a:lnTo>
                  <a:lnTo>
                    <a:pt x="723" y="41744"/>
                  </a:lnTo>
                  <a:lnTo>
                    <a:pt x="1524" y="41313"/>
                  </a:lnTo>
                  <a:lnTo>
                    <a:pt x="2349" y="40906"/>
                  </a:lnTo>
                  <a:close/>
                </a:path>
                <a:path w="92075" h="88900">
                  <a:moveTo>
                    <a:pt x="3378" y="35661"/>
                  </a:moveTo>
                  <a:lnTo>
                    <a:pt x="3111" y="33832"/>
                  </a:lnTo>
                  <a:lnTo>
                    <a:pt x="2070" y="34315"/>
                  </a:lnTo>
                  <a:lnTo>
                    <a:pt x="1422" y="34632"/>
                  </a:lnTo>
                  <a:lnTo>
                    <a:pt x="1536" y="35839"/>
                  </a:lnTo>
                  <a:lnTo>
                    <a:pt x="2349" y="35737"/>
                  </a:lnTo>
                  <a:lnTo>
                    <a:pt x="3378" y="35661"/>
                  </a:lnTo>
                  <a:close/>
                </a:path>
                <a:path w="92075" h="88900">
                  <a:moveTo>
                    <a:pt x="5003" y="52832"/>
                  </a:moveTo>
                  <a:lnTo>
                    <a:pt x="4927" y="51028"/>
                  </a:lnTo>
                  <a:lnTo>
                    <a:pt x="3746" y="51447"/>
                  </a:lnTo>
                  <a:lnTo>
                    <a:pt x="2933" y="51638"/>
                  </a:lnTo>
                  <a:lnTo>
                    <a:pt x="2984" y="52895"/>
                  </a:lnTo>
                  <a:lnTo>
                    <a:pt x="3860" y="52832"/>
                  </a:lnTo>
                  <a:lnTo>
                    <a:pt x="5003" y="52832"/>
                  </a:lnTo>
                  <a:close/>
                </a:path>
                <a:path w="92075" h="88900">
                  <a:moveTo>
                    <a:pt x="6883" y="66395"/>
                  </a:moveTo>
                  <a:lnTo>
                    <a:pt x="6794" y="64604"/>
                  </a:lnTo>
                  <a:lnTo>
                    <a:pt x="5626" y="65036"/>
                  </a:lnTo>
                  <a:lnTo>
                    <a:pt x="4813" y="65214"/>
                  </a:lnTo>
                  <a:lnTo>
                    <a:pt x="4851" y="66471"/>
                  </a:lnTo>
                  <a:lnTo>
                    <a:pt x="5740" y="66421"/>
                  </a:lnTo>
                  <a:lnTo>
                    <a:pt x="6883" y="66395"/>
                  </a:lnTo>
                  <a:close/>
                </a:path>
                <a:path w="92075" h="88900">
                  <a:moveTo>
                    <a:pt x="7658" y="57315"/>
                  </a:moveTo>
                  <a:lnTo>
                    <a:pt x="5854" y="56527"/>
                  </a:lnTo>
                  <a:lnTo>
                    <a:pt x="6134" y="55956"/>
                  </a:lnTo>
                  <a:lnTo>
                    <a:pt x="5486" y="55054"/>
                  </a:lnTo>
                  <a:lnTo>
                    <a:pt x="4838" y="55397"/>
                  </a:lnTo>
                  <a:lnTo>
                    <a:pt x="4178" y="55702"/>
                  </a:lnTo>
                  <a:lnTo>
                    <a:pt x="4533" y="56781"/>
                  </a:lnTo>
                  <a:lnTo>
                    <a:pt x="5168" y="56896"/>
                  </a:lnTo>
                  <a:lnTo>
                    <a:pt x="4648" y="58762"/>
                  </a:lnTo>
                  <a:lnTo>
                    <a:pt x="7658" y="57315"/>
                  </a:lnTo>
                  <a:close/>
                </a:path>
                <a:path w="92075" h="88900">
                  <a:moveTo>
                    <a:pt x="8712" y="46685"/>
                  </a:moveTo>
                  <a:lnTo>
                    <a:pt x="7581" y="45059"/>
                  </a:lnTo>
                  <a:lnTo>
                    <a:pt x="6845" y="45897"/>
                  </a:lnTo>
                  <a:lnTo>
                    <a:pt x="6337" y="46443"/>
                  </a:lnTo>
                  <a:lnTo>
                    <a:pt x="7073" y="47548"/>
                  </a:lnTo>
                  <a:lnTo>
                    <a:pt x="7759" y="47167"/>
                  </a:lnTo>
                  <a:lnTo>
                    <a:pt x="8712" y="46685"/>
                  </a:lnTo>
                  <a:close/>
                </a:path>
                <a:path w="92075" h="88900">
                  <a:moveTo>
                    <a:pt x="8940" y="26822"/>
                  </a:moveTo>
                  <a:lnTo>
                    <a:pt x="8115" y="26543"/>
                  </a:lnTo>
                  <a:lnTo>
                    <a:pt x="7302" y="26276"/>
                  </a:lnTo>
                  <a:lnTo>
                    <a:pt x="6883" y="27533"/>
                  </a:lnTo>
                  <a:lnTo>
                    <a:pt x="8521" y="28079"/>
                  </a:lnTo>
                  <a:lnTo>
                    <a:pt x="8940" y="26822"/>
                  </a:lnTo>
                  <a:close/>
                </a:path>
                <a:path w="92075" h="88900">
                  <a:moveTo>
                    <a:pt x="11684" y="73761"/>
                  </a:moveTo>
                  <a:lnTo>
                    <a:pt x="11404" y="71932"/>
                  </a:lnTo>
                  <a:lnTo>
                    <a:pt x="10363" y="72402"/>
                  </a:lnTo>
                  <a:lnTo>
                    <a:pt x="9715" y="72732"/>
                  </a:lnTo>
                  <a:lnTo>
                    <a:pt x="9829" y="73926"/>
                  </a:lnTo>
                  <a:lnTo>
                    <a:pt x="10642" y="73837"/>
                  </a:lnTo>
                  <a:lnTo>
                    <a:pt x="11684" y="73761"/>
                  </a:lnTo>
                  <a:close/>
                </a:path>
                <a:path w="92075" h="88900">
                  <a:moveTo>
                    <a:pt x="12052" y="40601"/>
                  </a:moveTo>
                  <a:lnTo>
                    <a:pt x="9194" y="38519"/>
                  </a:lnTo>
                  <a:lnTo>
                    <a:pt x="8597" y="40462"/>
                  </a:lnTo>
                  <a:lnTo>
                    <a:pt x="6896" y="40043"/>
                  </a:lnTo>
                  <a:lnTo>
                    <a:pt x="7835" y="42659"/>
                  </a:lnTo>
                  <a:lnTo>
                    <a:pt x="8991" y="41541"/>
                  </a:lnTo>
                  <a:lnTo>
                    <a:pt x="9347" y="41783"/>
                  </a:lnTo>
                  <a:lnTo>
                    <a:pt x="9842" y="41884"/>
                  </a:lnTo>
                  <a:lnTo>
                    <a:pt x="10248" y="41694"/>
                  </a:lnTo>
                  <a:lnTo>
                    <a:pt x="12052" y="40601"/>
                  </a:lnTo>
                  <a:close/>
                </a:path>
                <a:path w="92075" h="88900">
                  <a:moveTo>
                    <a:pt x="13741" y="57467"/>
                  </a:moveTo>
                  <a:lnTo>
                    <a:pt x="13220" y="57099"/>
                  </a:lnTo>
                  <a:lnTo>
                    <a:pt x="12763" y="57023"/>
                  </a:lnTo>
                  <a:lnTo>
                    <a:pt x="10782" y="56908"/>
                  </a:lnTo>
                  <a:lnTo>
                    <a:pt x="12763" y="59537"/>
                  </a:lnTo>
                  <a:lnTo>
                    <a:pt x="13550" y="57988"/>
                  </a:lnTo>
                  <a:lnTo>
                    <a:pt x="13741" y="57467"/>
                  </a:lnTo>
                  <a:close/>
                </a:path>
                <a:path w="92075" h="88900">
                  <a:moveTo>
                    <a:pt x="15316" y="36055"/>
                  </a:moveTo>
                  <a:lnTo>
                    <a:pt x="14579" y="34607"/>
                  </a:lnTo>
                  <a:lnTo>
                    <a:pt x="13779" y="35026"/>
                  </a:lnTo>
                  <a:lnTo>
                    <a:pt x="12966" y="35407"/>
                  </a:lnTo>
                  <a:lnTo>
                    <a:pt x="13690" y="36855"/>
                  </a:lnTo>
                  <a:lnTo>
                    <a:pt x="14503" y="36449"/>
                  </a:lnTo>
                  <a:lnTo>
                    <a:pt x="15316" y="36055"/>
                  </a:lnTo>
                  <a:close/>
                </a:path>
                <a:path w="92075" h="88900">
                  <a:moveTo>
                    <a:pt x="16002" y="78257"/>
                  </a:moveTo>
                  <a:lnTo>
                    <a:pt x="15189" y="77990"/>
                  </a:lnTo>
                  <a:lnTo>
                    <a:pt x="14363" y="77724"/>
                  </a:lnTo>
                  <a:lnTo>
                    <a:pt x="13944" y="78994"/>
                  </a:lnTo>
                  <a:lnTo>
                    <a:pt x="15582" y="79527"/>
                  </a:lnTo>
                  <a:lnTo>
                    <a:pt x="16002" y="78257"/>
                  </a:lnTo>
                  <a:close/>
                </a:path>
                <a:path w="92075" h="88900">
                  <a:moveTo>
                    <a:pt x="17665" y="75387"/>
                  </a:moveTo>
                  <a:lnTo>
                    <a:pt x="17005" y="74612"/>
                  </a:lnTo>
                  <a:lnTo>
                    <a:pt x="16471" y="73698"/>
                  </a:lnTo>
                  <a:lnTo>
                    <a:pt x="15265" y="74688"/>
                  </a:lnTo>
                  <a:lnTo>
                    <a:pt x="15925" y="75450"/>
                  </a:lnTo>
                  <a:lnTo>
                    <a:pt x="16459" y="76365"/>
                  </a:lnTo>
                  <a:lnTo>
                    <a:pt x="17665" y="75387"/>
                  </a:lnTo>
                  <a:close/>
                </a:path>
                <a:path w="92075" h="88900">
                  <a:moveTo>
                    <a:pt x="18707" y="31318"/>
                  </a:moveTo>
                  <a:lnTo>
                    <a:pt x="18326" y="29806"/>
                  </a:lnTo>
                  <a:lnTo>
                    <a:pt x="17360" y="30238"/>
                  </a:lnTo>
                  <a:lnTo>
                    <a:pt x="16370" y="30467"/>
                  </a:lnTo>
                  <a:lnTo>
                    <a:pt x="16764" y="31953"/>
                  </a:lnTo>
                  <a:lnTo>
                    <a:pt x="17716" y="31546"/>
                  </a:lnTo>
                  <a:lnTo>
                    <a:pt x="18707" y="31318"/>
                  </a:lnTo>
                  <a:close/>
                </a:path>
                <a:path w="92075" h="88900">
                  <a:moveTo>
                    <a:pt x="21170" y="19697"/>
                  </a:moveTo>
                  <a:lnTo>
                    <a:pt x="20193" y="19583"/>
                  </a:lnTo>
                  <a:lnTo>
                    <a:pt x="19240" y="19291"/>
                  </a:lnTo>
                  <a:lnTo>
                    <a:pt x="18986" y="20777"/>
                  </a:lnTo>
                  <a:lnTo>
                    <a:pt x="19964" y="20904"/>
                  </a:lnTo>
                  <a:lnTo>
                    <a:pt x="20904" y="21183"/>
                  </a:lnTo>
                  <a:lnTo>
                    <a:pt x="21170" y="19697"/>
                  </a:lnTo>
                  <a:close/>
                </a:path>
                <a:path w="92075" h="88900">
                  <a:moveTo>
                    <a:pt x="21971" y="65062"/>
                  </a:moveTo>
                  <a:lnTo>
                    <a:pt x="21145" y="64808"/>
                  </a:lnTo>
                  <a:lnTo>
                    <a:pt x="20332" y="64541"/>
                  </a:lnTo>
                  <a:lnTo>
                    <a:pt x="19913" y="65798"/>
                  </a:lnTo>
                  <a:lnTo>
                    <a:pt x="20726" y="66065"/>
                  </a:lnTo>
                  <a:lnTo>
                    <a:pt x="21551" y="66344"/>
                  </a:lnTo>
                  <a:lnTo>
                    <a:pt x="21971" y="65062"/>
                  </a:lnTo>
                  <a:close/>
                </a:path>
                <a:path w="92075" h="88900">
                  <a:moveTo>
                    <a:pt x="22999" y="83934"/>
                  </a:moveTo>
                  <a:lnTo>
                    <a:pt x="22910" y="82130"/>
                  </a:lnTo>
                  <a:lnTo>
                    <a:pt x="21742" y="82575"/>
                  </a:lnTo>
                  <a:lnTo>
                    <a:pt x="20929" y="82740"/>
                  </a:lnTo>
                  <a:lnTo>
                    <a:pt x="20967" y="83997"/>
                  </a:lnTo>
                  <a:lnTo>
                    <a:pt x="21856" y="83934"/>
                  </a:lnTo>
                  <a:lnTo>
                    <a:pt x="22999" y="83934"/>
                  </a:lnTo>
                  <a:close/>
                </a:path>
                <a:path w="92075" h="88900">
                  <a:moveTo>
                    <a:pt x="24460" y="24536"/>
                  </a:moveTo>
                  <a:lnTo>
                    <a:pt x="24168" y="24130"/>
                  </a:lnTo>
                  <a:lnTo>
                    <a:pt x="24041" y="23863"/>
                  </a:lnTo>
                  <a:lnTo>
                    <a:pt x="22047" y="22136"/>
                  </a:lnTo>
                  <a:lnTo>
                    <a:pt x="22923" y="26809"/>
                  </a:lnTo>
                  <a:lnTo>
                    <a:pt x="24320" y="24841"/>
                  </a:lnTo>
                  <a:lnTo>
                    <a:pt x="24460" y="24536"/>
                  </a:lnTo>
                  <a:close/>
                </a:path>
                <a:path w="92075" h="88900">
                  <a:moveTo>
                    <a:pt x="25019" y="60998"/>
                  </a:moveTo>
                  <a:lnTo>
                    <a:pt x="24193" y="59486"/>
                  </a:lnTo>
                  <a:lnTo>
                    <a:pt x="23393" y="60007"/>
                  </a:lnTo>
                  <a:lnTo>
                    <a:pt x="22529" y="57861"/>
                  </a:lnTo>
                  <a:lnTo>
                    <a:pt x="20713" y="61150"/>
                  </a:lnTo>
                  <a:lnTo>
                    <a:pt x="23088" y="60591"/>
                  </a:lnTo>
                  <a:lnTo>
                    <a:pt x="23114" y="61112"/>
                  </a:lnTo>
                  <a:lnTo>
                    <a:pt x="23622" y="61683"/>
                  </a:lnTo>
                  <a:lnTo>
                    <a:pt x="24168" y="61417"/>
                  </a:lnTo>
                  <a:lnTo>
                    <a:pt x="25019" y="60998"/>
                  </a:lnTo>
                  <a:close/>
                </a:path>
                <a:path w="92075" h="88900">
                  <a:moveTo>
                    <a:pt x="25654" y="78282"/>
                  </a:moveTo>
                  <a:lnTo>
                    <a:pt x="25565" y="77457"/>
                  </a:lnTo>
                  <a:lnTo>
                    <a:pt x="25488" y="76441"/>
                  </a:lnTo>
                  <a:lnTo>
                    <a:pt x="23647" y="76708"/>
                  </a:lnTo>
                  <a:lnTo>
                    <a:pt x="24130" y="77762"/>
                  </a:lnTo>
                  <a:lnTo>
                    <a:pt x="24447" y="78397"/>
                  </a:lnTo>
                  <a:lnTo>
                    <a:pt x="25654" y="78282"/>
                  </a:lnTo>
                  <a:close/>
                </a:path>
                <a:path w="92075" h="88900">
                  <a:moveTo>
                    <a:pt x="26758" y="20561"/>
                  </a:moveTo>
                  <a:lnTo>
                    <a:pt x="25946" y="20281"/>
                  </a:lnTo>
                  <a:lnTo>
                    <a:pt x="25120" y="20015"/>
                  </a:lnTo>
                  <a:lnTo>
                    <a:pt x="24714" y="21272"/>
                  </a:lnTo>
                  <a:lnTo>
                    <a:pt x="26339" y="21818"/>
                  </a:lnTo>
                  <a:lnTo>
                    <a:pt x="26758" y="20561"/>
                  </a:lnTo>
                  <a:close/>
                </a:path>
                <a:path w="92075" h="88900">
                  <a:moveTo>
                    <a:pt x="27508" y="25361"/>
                  </a:moveTo>
                  <a:lnTo>
                    <a:pt x="26987" y="24028"/>
                  </a:lnTo>
                  <a:lnTo>
                    <a:pt x="26670" y="23533"/>
                  </a:lnTo>
                  <a:lnTo>
                    <a:pt x="25641" y="23317"/>
                  </a:lnTo>
                  <a:lnTo>
                    <a:pt x="25400" y="24015"/>
                  </a:lnTo>
                  <a:lnTo>
                    <a:pt x="25057" y="25209"/>
                  </a:lnTo>
                  <a:lnTo>
                    <a:pt x="27508" y="25361"/>
                  </a:lnTo>
                  <a:close/>
                </a:path>
                <a:path w="92075" h="88900">
                  <a:moveTo>
                    <a:pt x="27800" y="12115"/>
                  </a:moveTo>
                  <a:lnTo>
                    <a:pt x="24536" y="12623"/>
                  </a:lnTo>
                  <a:lnTo>
                    <a:pt x="25476" y="14084"/>
                  </a:lnTo>
                  <a:lnTo>
                    <a:pt x="25857" y="14503"/>
                  </a:lnTo>
                  <a:lnTo>
                    <a:pt x="26416" y="14236"/>
                  </a:lnTo>
                  <a:lnTo>
                    <a:pt x="26708" y="13830"/>
                  </a:lnTo>
                  <a:lnTo>
                    <a:pt x="27800" y="12115"/>
                  </a:lnTo>
                  <a:close/>
                </a:path>
                <a:path w="92075" h="88900">
                  <a:moveTo>
                    <a:pt x="28232" y="53962"/>
                  </a:moveTo>
                  <a:lnTo>
                    <a:pt x="27419" y="53695"/>
                  </a:lnTo>
                  <a:lnTo>
                    <a:pt x="26606" y="53428"/>
                  </a:lnTo>
                  <a:lnTo>
                    <a:pt x="26187" y="54686"/>
                  </a:lnTo>
                  <a:lnTo>
                    <a:pt x="27000" y="54952"/>
                  </a:lnTo>
                  <a:lnTo>
                    <a:pt x="27813" y="55232"/>
                  </a:lnTo>
                  <a:lnTo>
                    <a:pt x="28232" y="53962"/>
                  </a:lnTo>
                  <a:close/>
                </a:path>
                <a:path w="92075" h="88900">
                  <a:moveTo>
                    <a:pt x="28270" y="7874"/>
                  </a:moveTo>
                  <a:lnTo>
                    <a:pt x="27305" y="7747"/>
                  </a:lnTo>
                  <a:lnTo>
                    <a:pt x="26352" y="7480"/>
                  </a:lnTo>
                  <a:lnTo>
                    <a:pt x="26085" y="8978"/>
                  </a:lnTo>
                  <a:lnTo>
                    <a:pt x="27051" y="9093"/>
                  </a:lnTo>
                  <a:lnTo>
                    <a:pt x="28016" y="9372"/>
                  </a:lnTo>
                  <a:lnTo>
                    <a:pt x="28270" y="7874"/>
                  </a:lnTo>
                  <a:close/>
                </a:path>
                <a:path w="92075" h="88900">
                  <a:moveTo>
                    <a:pt x="29413" y="58661"/>
                  </a:moveTo>
                  <a:lnTo>
                    <a:pt x="29006" y="56349"/>
                  </a:lnTo>
                  <a:lnTo>
                    <a:pt x="27876" y="56857"/>
                  </a:lnTo>
                  <a:lnTo>
                    <a:pt x="27241" y="57150"/>
                  </a:lnTo>
                  <a:lnTo>
                    <a:pt x="27520" y="58102"/>
                  </a:lnTo>
                  <a:lnTo>
                    <a:pt x="28079" y="58318"/>
                  </a:lnTo>
                  <a:lnTo>
                    <a:pt x="29413" y="58661"/>
                  </a:lnTo>
                  <a:close/>
                </a:path>
                <a:path w="92075" h="88900">
                  <a:moveTo>
                    <a:pt x="29768" y="85890"/>
                  </a:moveTo>
                  <a:lnTo>
                    <a:pt x="28854" y="85725"/>
                  </a:lnTo>
                  <a:lnTo>
                    <a:pt x="27978" y="85432"/>
                  </a:lnTo>
                  <a:lnTo>
                    <a:pt x="27635" y="86842"/>
                  </a:lnTo>
                  <a:lnTo>
                    <a:pt x="28536" y="87007"/>
                  </a:lnTo>
                  <a:lnTo>
                    <a:pt x="29425" y="87299"/>
                  </a:lnTo>
                  <a:lnTo>
                    <a:pt x="29768" y="85890"/>
                  </a:lnTo>
                  <a:close/>
                </a:path>
                <a:path w="92075" h="88900">
                  <a:moveTo>
                    <a:pt x="32854" y="26187"/>
                  </a:moveTo>
                  <a:lnTo>
                    <a:pt x="32042" y="25920"/>
                  </a:lnTo>
                  <a:lnTo>
                    <a:pt x="31229" y="25654"/>
                  </a:lnTo>
                  <a:lnTo>
                    <a:pt x="30810" y="26898"/>
                  </a:lnTo>
                  <a:lnTo>
                    <a:pt x="32435" y="27444"/>
                  </a:lnTo>
                  <a:lnTo>
                    <a:pt x="32854" y="26187"/>
                  </a:lnTo>
                  <a:close/>
                </a:path>
                <a:path w="92075" h="88900">
                  <a:moveTo>
                    <a:pt x="32931" y="37973"/>
                  </a:moveTo>
                  <a:lnTo>
                    <a:pt x="32118" y="37706"/>
                  </a:lnTo>
                  <a:lnTo>
                    <a:pt x="31305" y="37439"/>
                  </a:lnTo>
                  <a:lnTo>
                    <a:pt x="30886" y="38709"/>
                  </a:lnTo>
                  <a:lnTo>
                    <a:pt x="31699" y="38976"/>
                  </a:lnTo>
                  <a:lnTo>
                    <a:pt x="32512" y="39243"/>
                  </a:lnTo>
                  <a:lnTo>
                    <a:pt x="32931" y="37973"/>
                  </a:lnTo>
                  <a:close/>
                </a:path>
                <a:path w="92075" h="88900">
                  <a:moveTo>
                    <a:pt x="32943" y="42176"/>
                  </a:moveTo>
                  <a:lnTo>
                    <a:pt x="32131" y="41910"/>
                  </a:lnTo>
                  <a:lnTo>
                    <a:pt x="31305" y="41643"/>
                  </a:lnTo>
                  <a:lnTo>
                    <a:pt x="30886" y="42913"/>
                  </a:lnTo>
                  <a:lnTo>
                    <a:pt x="31699" y="43180"/>
                  </a:lnTo>
                  <a:lnTo>
                    <a:pt x="32512" y="43446"/>
                  </a:lnTo>
                  <a:lnTo>
                    <a:pt x="32943" y="42176"/>
                  </a:lnTo>
                  <a:close/>
                </a:path>
                <a:path w="92075" h="88900">
                  <a:moveTo>
                    <a:pt x="33286" y="32118"/>
                  </a:moveTo>
                  <a:lnTo>
                    <a:pt x="32473" y="31851"/>
                  </a:lnTo>
                  <a:lnTo>
                    <a:pt x="31661" y="31572"/>
                  </a:lnTo>
                  <a:lnTo>
                    <a:pt x="31242" y="32842"/>
                  </a:lnTo>
                  <a:lnTo>
                    <a:pt x="32054" y="33121"/>
                  </a:lnTo>
                  <a:lnTo>
                    <a:pt x="32867" y="33388"/>
                  </a:lnTo>
                  <a:lnTo>
                    <a:pt x="33286" y="32118"/>
                  </a:lnTo>
                  <a:close/>
                </a:path>
                <a:path w="92075" h="88900">
                  <a:moveTo>
                    <a:pt x="33947" y="8178"/>
                  </a:moveTo>
                  <a:lnTo>
                    <a:pt x="32981" y="8064"/>
                  </a:lnTo>
                  <a:lnTo>
                    <a:pt x="32029" y="7772"/>
                  </a:lnTo>
                  <a:lnTo>
                    <a:pt x="31775" y="9271"/>
                  </a:lnTo>
                  <a:lnTo>
                    <a:pt x="32740" y="9385"/>
                  </a:lnTo>
                  <a:lnTo>
                    <a:pt x="33693" y="9664"/>
                  </a:lnTo>
                  <a:lnTo>
                    <a:pt x="33947" y="8178"/>
                  </a:lnTo>
                  <a:close/>
                </a:path>
                <a:path w="92075" h="88900">
                  <a:moveTo>
                    <a:pt x="34848" y="82638"/>
                  </a:moveTo>
                  <a:lnTo>
                    <a:pt x="34569" y="80797"/>
                  </a:lnTo>
                  <a:lnTo>
                    <a:pt x="33528" y="81267"/>
                  </a:lnTo>
                  <a:lnTo>
                    <a:pt x="32880" y="81597"/>
                  </a:lnTo>
                  <a:lnTo>
                    <a:pt x="32994" y="82791"/>
                  </a:lnTo>
                  <a:lnTo>
                    <a:pt x="33820" y="82715"/>
                  </a:lnTo>
                  <a:lnTo>
                    <a:pt x="34848" y="82638"/>
                  </a:lnTo>
                  <a:close/>
                </a:path>
                <a:path w="92075" h="88900">
                  <a:moveTo>
                    <a:pt x="35534" y="10896"/>
                  </a:moveTo>
                  <a:lnTo>
                    <a:pt x="34721" y="10629"/>
                  </a:lnTo>
                  <a:lnTo>
                    <a:pt x="33909" y="10350"/>
                  </a:lnTo>
                  <a:lnTo>
                    <a:pt x="33489" y="11620"/>
                  </a:lnTo>
                  <a:lnTo>
                    <a:pt x="35115" y="12166"/>
                  </a:lnTo>
                  <a:lnTo>
                    <a:pt x="35534" y="10896"/>
                  </a:lnTo>
                  <a:close/>
                </a:path>
                <a:path w="92075" h="88900">
                  <a:moveTo>
                    <a:pt x="36207" y="24206"/>
                  </a:moveTo>
                  <a:lnTo>
                    <a:pt x="35788" y="23317"/>
                  </a:lnTo>
                  <a:lnTo>
                    <a:pt x="35394" y="22542"/>
                  </a:lnTo>
                  <a:lnTo>
                    <a:pt x="33997" y="22987"/>
                  </a:lnTo>
                  <a:lnTo>
                    <a:pt x="34417" y="23876"/>
                  </a:lnTo>
                  <a:lnTo>
                    <a:pt x="34810" y="24650"/>
                  </a:lnTo>
                  <a:lnTo>
                    <a:pt x="36207" y="24206"/>
                  </a:lnTo>
                  <a:close/>
                </a:path>
                <a:path w="92075" h="88900">
                  <a:moveTo>
                    <a:pt x="37604" y="88163"/>
                  </a:moveTo>
                  <a:lnTo>
                    <a:pt x="37325" y="86321"/>
                  </a:lnTo>
                  <a:lnTo>
                    <a:pt x="36283" y="86791"/>
                  </a:lnTo>
                  <a:lnTo>
                    <a:pt x="35636" y="87122"/>
                  </a:lnTo>
                  <a:lnTo>
                    <a:pt x="35750" y="88328"/>
                  </a:lnTo>
                  <a:lnTo>
                    <a:pt x="36563" y="88239"/>
                  </a:lnTo>
                  <a:lnTo>
                    <a:pt x="37604" y="88163"/>
                  </a:lnTo>
                  <a:close/>
                </a:path>
                <a:path w="92075" h="88900">
                  <a:moveTo>
                    <a:pt x="38163" y="71247"/>
                  </a:moveTo>
                  <a:lnTo>
                    <a:pt x="37185" y="71132"/>
                  </a:lnTo>
                  <a:lnTo>
                    <a:pt x="36233" y="70853"/>
                  </a:lnTo>
                  <a:lnTo>
                    <a:pt x="35979" y="72326"/>
                  </a:lnTo>
                  <a:lnTo>
                    <a:pt x="36944" y="72440"/>
                  </a:lnTo>
                  <a:lnTo>
                    <a:pt x="37896" y="72732"/>
                  </a:lnTo>
                  <a:lnTo>
                    <a:pt x="38163" y="71247"/>
                  </a:lnTo>
                  <a:close/>
                </a:path>
                <a:path w="92075" h="88900">
                  <a:moveTo>
                    <a:pt x="39014" y="17843"/>
                  </a:moveTo>
                  <a:lnTo>
                    <a:pt x="38201" y="17576"/>
                  </a:lnTo>
                  <a:lnTo>
                    <a:pt x="37376" y="17297"/>
                  </a:lnTo>
                  <a:lnTo>
                    <a:pt x="36969" y="18554"/>
                  </a:lnTo>
                  <a:lnTo>
                    <a:pt x="38595" y="19100"/>
                  </a:lnTo>
                  <a:lnTo>
                    <a:pt x="39014" y="17843"/>
                  </a:lnTo>
                  <a:close/>
                </a:path>
                <a:path w="92075" h="88900">
                  <a:moveTo>
                    <a:pt x="41694" y="9156"/>
                  </a:moveTo>
                  <a:lnTo>
                    <a:pt x="40068" y="8610"/>
                  </a:lnTo>
                  <a:lnTo>
                    <a:pt x="39649" y="9867"/>
                  </a:lnTo>
                  <a:lnTo>
                    <a:pt x="40462" y="10147"/>
                  </a:lnTo>
                  <a:lnTo>
                    <a:pt x="41275" y="10414"/>
                  </a:lnTo>
                  <a:lnTo>
                    <a:pt x="41694" y="9156"/>
                  </a:lnTo>
                  <a:close/>
                </a:path>
                <a:path w="92075" h="88900">
                  <a:moveTo>
                    <a:pt x="43599" y="14871"/>
                  </a:moveTo>
                  <a:lnTo>
                    <a:pt x="43129" y="13830"/>
                  </a:lnTo>
                  <a:lnTo>
                    <a:pt x="42799" y="13182"/>
                  </a:lnTo>
                  <a:lnTo>
                    <a:pt x="41605" y="13296"/>
                  </a:lnTo>
                  <a:lnTo>
                    <a:pt x="41694" y="14109"/>
                  </a:lnTo>
                  <a:lnTo>
                    <a:pt x="41770" y="15138"/>
                  </a:lnTo>
                  <a:lnTo>
                    <a:pt x="43599" y="14871"/>
                  </a:lnTo>
                  <a:close/>
                </a:path>
                <a:path w="92075" h="88900">
                  <a:moveTo>
                    <a:pt x="46812" y="82080"/>
                  </a:moveTo>
                  <a:lnTo>
                    <a:pt x="45999" y="81813"/>
                  </a:lnTo>
                  <a:lnTo>
                    <a:pt x="45186" y="81546"/>
                  </a:lnTo>
                  <a:lnTo>
                    <a:pt x="44767" y="82816"/>
                  </a:lnTo>
                  <a:lnTo>
                    <a:pt x="46393" y="83350"/>
                  </a:lnTo>
                  <a:lnTo>
                    <a:pt x="46812" y="82080"/>
                  </a:lnTo>
                  <a:close/>
                </a:path>
                <a:path w="92075" h="88900">
                  <a:moveTo>
                    <a:pt x="47472" y="19215"/>
                  </a:moveTo>
                  <a:lnTo>
                    <a:pt x="47434" y="17957"/>
                  </a:lnTo>
                  <a:lnTo>
                    <a:pt x="46545" y="18021"/>
                  </a:lnTo>
                  <a:lnTo>
                    <a:pt x="45402" y="18034"/>
                  </a:lnTo>
                  <a:lnTo>
                    <a:pt x="45491" y="19812"/>
                  </a:lnTo>
                  <a:lnTo>
                    <a:pt x="46659" y="19392"/>
                  </a:lnTo>
                  <a:lnTo>
                    <a:pt x="47472" y="19215"/>
                  </a:lnTo>
                  <a:close/>
                </a:path>
                <a:path w="92075" h="88900">
                  <a:moveTo>
                    <a:pt x="48450" y="9817"/>
                  </a:moveTo>
                  <a:lnTo>
                    <a:pt x="47637" y="9537"/>
                  </a:lnTo>
                  <a:lnTo>
                    <a:pt x="46824" y="9271"/>
                  </a:lnTo>
                  <a:lnTo>
                    <a:pt x="46405" y="10528"/>
                  </a:lnTo>
                  <a:lnTo>
                    <a:pt x="47218" y="10807"/>
                  </a:lnTo>
                  <a:lnTo>
                    <a:pt x="48031" y="11074"/>
                  </a:lnTo>
                  <a:lnTo>
                    <a:pt x="48450" y="9817"/>
                  </a:lnTo>
                  <a:close/>
                </a:path>
                <a:path w="92075" h="88900">
                  <a:moveTo>
                    <a:pt x="49022" y="79629"/>
                  </a:moveTo>
                  <a:lnTo>
                    <a:pt x="48209" y="79375"/>
                  </a:lnTo>
                  <a:lnTo>
                    <a:pt x="47396" y="79108"/>
                  </a:lnTo>
                  <a:lnTo>
                    <a:pt x="46977" y="80378"/>
                  </a:lnTo>
                  <a:lnTo>
                    <a:pt x="48602" y="80911"/>
                  </a:lnTo>
                  <a:lnTo>
                    <a:pt x="49022" y="79629"/>
                  </a:lnTo>
                  <a:close/>
                </a:path>
                <a:path w="92075" h="88900">
                  <a:moveTo>
                    <a:pt x="57721" y="10693"/>
                  </a:moveTo>
                  <a:lnTo>
                    <a:pt x="56908" y="10414"/>
                  </a:lnTo>
                  <a:lnTo>
                    <a:pt x="56095" y="10147"/>
                  </a:lnTo>
                  <a:lnTo>
                    <a:pt x="55676" y="11417"/>
                  </a:lnTo>
                  <a:lnTo>
                    <a:pt x="56489" y="11684"/>
                  </a:lnTo>
                  <a:lnTo>
                    <a:pt x="57302" y="11950"/>
                  </a:lnTo>
                  <a:lnTo>
                    <a:pt x="57721" y="10693"/>
                  </a:lnTo>
                  <a:close/>
                </a:path>
                <a:path w="92075" h="88900">
                  <a:moveTo>
                    <a:pt x="58496" y="77355"/>
                  </a:moveTo>
                  <a:lnTo>
                    <a:pt x="58394" y="76403"/>
                  </a:lnTo>
                  <a:lnTo>
                    <a:pt x="58356" y="75552"/>
                  </a:lnTo>
                  <a:lnTo>
                    <a:pt x="56807" y="75501"/>
                  </a:lnTo>
                  <a:lnTo>
                    <a:pt x="56908" y="76454"/>
                  </a:lnTo>
                  <a:lnTo>
                    <a:pt x="56946" y="77317"/>
                  </a:lnTo>
                  <a:lnTo>
                    <a:pt x="58496" y="77355"/>
                  </a:lnTo>
                  <a:close/>
                </a:path>
                <a:path w="92075" h="88900">
                  <a:moveTo>
                    <a:pt x="62357" y="79654"/>
                  </a:moveTo>
                  <a:lnTo>
                    <a:pt x="61556" y="79387"/>
                  </a:lnTo>
                  <a:lnTo>
                    <a:pt x="60731" y="79121"/>
                  </a:lnTo>
                  <a:lnTo>
                    <a:pt x="60312" y="80403"/>
                  </a:lnTo>
                  <a:lnTo>
                    <a:pt x="61950" y="80937"/>
                  </a:lnTo>
                  <a:lnTo>
                    <a:pt x="62357" y="79654"/>
                  </a:lnTo>
                  <a:close/>
                </a:path>
                <a:path w="92075" h="88900">
                  <a:moveTo>
                    <a:pt x="65176" y="7772"/>
                  </a:moveTo>
                  <a:lnTo>
                    <a:pt x="64198" y="7658"/>
                  </a:lnTo>
                  <a:lnTo>
                    <a:pt x="63258" y="7366"/>
                  </a:lnTo>
                  <a:lnTo>
                    <a:pt x="62992" y="8864"/>
                  </a:lnTo>
                  <a:lnTo>
                    <a:pt x="63969" y="8978"/>
                  </a:lnTo>
                  <a:lnTo>
                    <a:pt x="64909" y="9258"/>
                  </a:lnTo>
                  <a:lnTo>
                    <a:pt x="65176" y="7772"/>
                  </a:lnTo>
                  <a:close/>
                </a:path>
                <a:path w="92075" h="88900">
                  <a:moveTo>
                    <a:pt x="65824" y="406"/>
                  </a:moveTo>
                  <a:lnTo>
                    <a:pt x="64858" y="266"/>
                  </a:lnTo>
                  <a:lnTo>
                    <a:pt x="63906" y="0"/>
                  </a:lnTo>
                  <a:lnTo>
                    <a:pt x="63639" y="1473"/>
                  </a:lnTo>
                  <a:lnTo>
                    <a:pt x="64617" y="1587"/>
                  </a:lnTo>
                  <a:lnTo>
                    <a:pt x="65557" y="1879"/>
                  </a:lnTo>
                  <a:lnTo>
                    <a:pt x="65824" y="406"/>
                  </a:lnTo>
                  <a:close/>
                </a:path>
                <a:path w="92075" h="88900">
                  <a:moveTo>
                    <a:pt x="69253" y="46228"/>
                  </a:moveTo>
                  <a:lnTo>
                    <a:pt x="68440" y="45961"/>
                  </a:lnTo>
                  <a:lnTo>
                    <a:pt x="67627" y="45694"/>
                  </a:lnTo>
                  <a:lnTo>
                    <a:pt x="67208" y="46964"/>
                  </a:lnTo>
                  <a:lnTo>
                    <a:pt x="68021" y="47231"/>
                  </a:lnTo>
                  <a:lnTo>
                    <a:pt x="68834" y="47498"/>
                  </a:lnTo>
                  <a:lnTo>
                    <a:pt x="69253" y="46228"/>
                  </a:lnTo>
                  <a:close/>
                </a:path>
                <a:path w="92075" h="88900">
                  <a:moveTo>
                    <a:pt x="69951" y="10083"/>
                  </a:moveTo>
                  <a:lnTo>
                    <a:pt x="69227" y="8636"/>
                  </a:lnTo>
                  <a:lnTo>
                    <a:pt x="68427" y="9042"/>
                  </a:lnTo>
                  <a:lnTo>
                    <a:pt x="67602" y="9448"/>
                  </a:lnTo>
                  <a:lnTo>
                    <a:pt x="68338" y="10909"/>
                  </a:lnTo>
                  <a:lnTo>
                    <a:pt x="69138" y="10477"/>
                  </a:lnTo>
                  <a:lnTo>
                    <a:pt x="69951" y="10083"/>
                  </a:lnTo>
                  <a:close/>
                </a:path>
                <a:path w="92075" h="88900">
                  <a:moveTo>
                    <a:pt x="70256" y="81699"/>
                  </a:moveTo>
                  <a:lnTo>
                    <a:pt x="69443" y="81432"/>
                  </a:lnTo>
                  <a:lnTo>
                    <a:pt x="68630" y="81165"/>
                  </a:lnTo>
                  <a:lnTo>
                    <a:pt x="68211" y="82435"/>
                  </a:lnTo>
                  <a:lnTo>
                    <a:pt x="69837" y="82969"/>
                  </a:lnTo>
                  <a:lnTo>
                    <a:pt x="70256" y="81699"/>
                  </a:lnTo>
                  <a:close/>
                </a:path>
                <a:path w="92075" h="88900">
                  <a:moveTo>
                    <a:pt x="70408" y="76149"/>
                  </a:moveTo>
                  <a:lnTo>
                    <a:pt x="69430" y="76034"/>
                  </a:lnTo>
                  <a:lnTo>
                    <a:pt x="68491" y="75755"/>
                  </a:lnTo>
                  <a:lnTo>
                    <a:pt x="68224" y="77241"/>
                  </a:lnTo>
                  <a:lnTo>
                    <a:pt x="69202" y="77355"/>
                  </a:lnTo>
                  <a:lnTo>
                    <a:pt x="70142" y="77635"/>
                  </a:lnTo>
                  <a:lnTo>
                    <a:pt x="70408" y="76149"/>
                  </a:lnTo>
                  <a:close/>
                </a:path>
                <a:path w="92075" h="88900">
                  <a:moveTo>
                    <a:pt x="71056" y="49542"/>
                  </a:moveTo>
                  <a:lnTo>
                    <a:pt x="69532" y="50152"/>
                  </a:lnTo>
                  <a:lnTo>
                    <a:pt x="68453" y="48679"/>
                  </a:lnTo>
                  <a:lnTo>
                    <a:pt x="66611" y="51054"/>
                  </a:lnTo>
                  <a:lnTo>
                    <a:pt x="68326" y="51727"/>
                  </a:lnTo>
                  <a:lnTo>
                    <a:pt x="68821" y="51879"/>
                  </a:lnTo>
                  <a:lnTo>
                    <a:pt x="69215" y="51689"/>
                  </a:lnTo>
                  <a:lnTo>
                    <a:pt x="69443" y="51384"/>
                  </a:lnTo>
                  <a:lnTo>
                    <a:pt x="70815" y="52565"/>
                  </a:lnTo>
                  <a:lnTo>
                    <a:pt x="71056" y="49542"/>
                  </a:lnTo>
                  <a:close/>
                </a:path>
                <a:path w="92075" h="88900">
                  <a:moveTo>
                    <a:pt x="72644" y="26631"/>
                  </a:moveTo>
                  <a:lnTo>
                    <a:pt x="71767" y="26327"/>
                  </a:lnTo>
                  <a:lnTo>
                    <a:pt x="70891" y="26035"/>
                  </a:lnTo>
                  <a:lnTo>
                    <a:pt x="70358" y="27660"/>
                  </a:lnTo>
                  <a:lnTo>
                    <a:pt x="71221" y="27940"/>
                  </a:lnTo>
                  <a:lnTo>
                    <a:pt x="72097" y="28257"/>
                  </a:lnTo>
                  <a:lnTo>
                    <a:pt x="72644" y="26631"/>
                  </a:lnTo>
                  <a:close/>
                </a:path>
                <a:path w="92075" h="88900">
                  <a:moveTo>
                    <a:pt x="72732" y="73139"/>
                  </a:moveTo>
                  <a:lnTo>
                    <a:pt x="71882" y="72872"/>
                  </a:lnTo>
                  <a:lnTo>
                    <a:pt x="71043" y="72567"/>
                  </a:lnTo>
                  <a:lnTo>
                    <a:pt x="70548" y="74028"/>
                  </a:lnTo>
                  <a:lnTo>
                    <a:pt x="71399" y="74295"/>
                  </a:lnTo>
                  <a:lnTo>
                    <a:pt x="72250" y="74599"/>
                  </a:lnTo>
                  <a:lnTo>
                    <a:pt x="72732" y="73139"/>
                  </a:lnTo>
                  <a:close/>
                </a:path>
                <a:path w="92075" h="88900">
                  <a:moveTo>
                    <a:pt x="72923" y="59817"/>
                  </a:moveTo>
                  <a:lnTo>
                    <a:pt x="72110" y="59550"/>
                  </a:lnTo>
                  <a:lnTo>
                    <a:pt x="71297" y="59283"/>
                  </a:lnTo>
                  <a:lnTo>
                    <a:pt x="70878" y="60540"/>
                  </a:lnTo>
                  <a:lnTo>
                    <a:pt x="71691" y="60820"/>
                  </a:lnTo>
                  <a:lnTo>
                    <a:pt x="72504" y="61087"/>
                  </a:lnTo>
                  <a:lnTo>
                    <a:pt x="72923" y="59817"/>
                  </a:lnTo>
                  <a:close/>
                </a:path>
                <a:path w="92075" h="88900">
                  <a:moveTo>
                    <a:pt x="73482" y="31076"/>
                  </a:moveTo>
                  <a:lnTo>
                    <a:pt x="71856" y="30530"/>
                  </a:lnTo>
                  <a:lnTo>
                    <a:pt x="71437" y="31813"/>
                  </a:lnTo>
                  <a:lnTo>
                    <a:pt x="72250" y="32080"/>
                  </a:lnTo>
                  <a:lnTo>
                    <a:pt x="73063" y="32346"/>
                  </a:lnTo>
                  <a:lnTo>
                    <a:pt x="73482" y="31076"/>
                  </a:lnTo>
                  <a:close/>
                </a:path>
                <a:path w="92075" h="88900">
                  <a:moveTo>
                    <a:pt x="73647" y="65455"/>
                  </a:moveTo>
                  <a:lnTo>
                    <a:pt x="72834" y="65189"/>
                  </a:lnTo>
                  <a:lnTo>
                    <a:pt x="72021" y="64922"/>
                  </a:lnTo>
                  <a:lnTo>
                    <a:pt x="71602" y="66179"/>
                  </a:lnTo>
                  <a:lnTo>
                    <a:pt x="72415" y="66471"/>
                  </a:lnTo>
                  <a:lnTo>
                    <a:pt x="73228" y="66738"/>
                  </a:lnTo>
                  <a:lnTo>
                    <a:pt x="73647" y="65455"/>
                  </a:lnTo>
                  <a:close/>
                </a:path>
                <a:path w="92075" h="88900">
                  <a:moveTo>
                    <a:pt x="76327" y="26708"/>
                  </a:moveTo>
                  <a:lnTo>
                    <a:pt x="74980" y="26035"/>
                  </a:lnTo>
                  <a:lnTo>
                    <a:pt x="74637" y="26962"/>
                  </a:lnTo>
                  <a:lnTo>
                    <a:pt x="74155" y="27800"/>
                  </a:lnTo>
                  <a:lnTo>
                    <a:pt x="75501" y="28511"/>
                  </a:lnTo>
                  <a:lnTo>
                    <a:pt x="75844" y="27559"/>
                  </a:lnTo>
                  <a:lnTo>
                    <a:pt x="76327" y="26708"/>
                  </a:lnTo>
                  <a:close/>
                </a:path>
                <a:path w="92075" h="88900">
                  <a:moveTo>
                    <a:pt x="76784" y="11201"/>
                  </a:moveTo>
                  <a:lnTo>
                    <a:pt x="75819" y="11074"/>
                  </a:lnTo>
                  <a:lnTo>
                    <a:pt x="74866" y="10807"/>
                  </a:lnTo>
                  <a:lnTo>
                    <a:pt x="74612" y="12306"/>
                  </a:lnTo>
                  <a:lnTo>
                    <a:pt x="75577" y="12420"/>
                  </a:lnTo>
                  <a:lnTo>
                    <a:pt x="76530" y="12687"/>
                  </a:lnTo>
                  <a:lnTo>
                    <a:pt x="76784" y="11201"/>
                  </a:lnTo>
                  <a:close/>
                </a:path>
                <a:path w="92075" h="88900">
                  <a:moveTo>
                    <a:pt x="78409" y="47472"/>
                  </a:moveTo>
                  <a:lnTo>
                    <a:pt x="77597" y="47205"/>
                  </a:lnTo>
                  <a:lnTo>
                    <a:pt x="76784" y="46939"/>
                  </a:lnTo>
                  <a:lnTo>
                    <a:pt x="76365" y="48196"/>
                  </a:lnTo>
                  <a:lnTo>
                    <a:pt x="77177" y="48463"/>
                  </a:lnTo>
                  <a:lnTo>
                    <a:pt x="77990" y="48742"/>
                  </a:lnTo>
                  <a:lnTo>
                    <a:pt x="78409" y="47472"/>
                  </a:lnTo>
                  <a:close/>
                </a:path>
                <a:path w="92075" h="88900">
                  <a:moveTo>
                    <a:pt x="78816" y="79933"/>
                  </a:moveTo>
                  <a:lnTo>
                    <a:pt x="78003" y="79667"/>
                  </a:lnTo>
                  <a:lnTo>
                    <a:pt x="77190" y="79400"/>
                  </a:lnTo>
                  <a:lnTo>
                    <a:pt x="76771" y="80670"/>
                  </a:lnTo>
                  <a:lnTo>
                    <a:pt x="78397" y="81203"/>
                  </a:lnTo>
                  <a:lnTo>
                    <a:pt x="78816" y="79933"/>
                  </a:lnTo>
                  <a:close/>
                </a:path>
                <a:path w="92075" h="88900">
                  <a:moveTo>
                    <a:pt x="79362" y="16230"/>
                  </a:moveTo>
                  <a:lnTo>
                    <a:pt x="79311" y="14973"/>
                  </a:lnTo>
                  <a:lnTo>
                    <a:pt x="78422" y="15024"/>
                  </a:lnTo>
                  <a:lnTo>
                    <a:pt x="77292" y="15024"/>
                  </a:lnTo>
                  <a:lnTo>
                    <a:pt x="77368" y="16827"/>
                  </a:lnTo>
                  <a:lnTo>
                    <a:pt x="78536" y="16408"/>
                  </a:lnTo>
                  <a:lnTo>
                    <a:pt x="79362" y="16230"/>
                  </a:lnTo>
                  <a:close/>
                </a:path>
                <a:path w="92075" h="88900">
                  <a:moveTo>
                    <a:pt x="82092" y="32588"/>
                  </a:moveTo>
                  <a:lnTo>
                    <a:pt x="81165" y="32232"/>
                  </a:lnTo>
                  <a:lnTo>
                    <a:pt x="80314" y="31750"/>
                  </a:lnTo>
                  <a:lnTo>
                    <a:pt x="79629" y="33108"/>
                  </a:lnTo>
                  <a:lnTo>
                    <a:pt x="80568" y="33451"/>
                  </a:lnTo>
                  <a:lnTo>
                    <a:pt x="81419" y="33934"/>
                  </a:lnTo>
                  <a:lnTo>
                    <a:pt x="82092" y="32588"/>
                  </a:lnTo>
                  <a:close/>
                </a:path>
                <a:path w="92075" h="88900">
                  <a:moveTo>
                    <a:pt x="82156" y="76377"/>
                  </a:moveTo>
                  <a:lnTo>
                    <a:pt x="81876" y="74549"/>
                  </a:lnTo>
                  <a:lnTo>
                    <a:pt x="80835" y="75031"/>
                  </a:lnTo>
                  <a:lnTo>
                    <a:pt x="80187" y="75361"/>
                  </a:lnTo>
                  <a:lnTo>
                    <a:pt x="80302" y="76555"/>
                  </a:lnTo>
                  <a:lnTo>
                    <a:pt x="82156" y="76377"/>
                  </a:lnTo>
                  <a:close/>
                </a:path>
                <a:path w="92075" h="88900">
                  <a:moveTo>
                    <a:pt x="82359" y="64757"/>
                  </a:moveTo>
                  <a:lnTo>
                    <a:pt x="81381" y="64643"/>
                  </a:lnTo>
                  <a:lnTo>
                    <a:pt x="80441" y="64350"/>
                  </a:lnTo>
                  <a:lnTo>
                    <a:pt x="80175" y="65836"/>
                  </a:lnTo>
                  <a:lnTo>
                    <a:pt x="81153" y="65951"/>
                  </a:lnTo>
                  <a:lnTo>
                    <a:pt x="82092" y="66243"/>
                  </a:lnTo>
                  <a:lnTo>
                    <a:pt x="82359" y="64757"/>
                  </a:lnTo>
                  <a:close/>
                </a:path>
                <a:path w="92075" h="88900">
                  <a:moveTo>
                    <a:pt x="85191" y="67894"/>
                  </a:moveTo>
                  <a:lnTo>
                    <a:pt x="84378" y="67627"/>
                  </a:lnTo>
                  <a:lnTo>
                    <a:pt x="83566" y="67360"/>
                  </a:lnTo>
                  <a:lnTo>
                    <a:pt x="83146" y="68618"/>
                  </a:lnTo>
                  <a:lnTo>
                    <a:pt x="83959" y="68884"/>
                  </a:lnTo>
                  <a:lnTo>
                    <a:pt x="84772" y="69176"/>
                  </a:lnTo>
                  <a:lnTo>
                    <a:pt x="85191" y="67894"/>
                  </a:lnTo>
                  <a:close/>
                </a:path>
                <a:path w="92075" h="88900">
                  <a:moveTo>
                    <a:pt x="86677" y="63246"/>
                  </a:moveTo>
                  <a:lnTo>
                    <a:pt x="85725" y="63334"/>
                  </a:lnTo>
                  <a:lnTo>
                    <a:pt x="84874" y="63373"/>
                  </a:lnTo>
                  <a:lnTo>
                    <a:pt x="84836" y="64947"/>
                  </a:lnTo>
                  <a:lnTo>
                    <a:pt x="85775" y="64846"/>
                  </a:lnTo>
                  <a:lnTo>
                    <a:pt x="86639" y="64808"/>
                  </a:lnTo>
                  <a:lnTo>
                    <a:pt x="86677" y="63246"/>
                  </a:lnTo>
                  <a:close/>
                </a:path>
                <a:path w="92075" h="88900">
                  <a:moveTo>
                    <a:pt x="89738" y="65608"/>
                  </a:moveTo>
                  <a:lnTo>
                    <a:pt x="88925" y="65341"/>
                  </a:lnTo>
                  <a:lnTo>
                    <a:pt x="88112" y="65074"/>
                  </a:lnTo>
                  <a:lnTo>
                    <a:pt x="87693" y="66332"/>
                  </a:lnTo>
                  <a:lnTo>
                    <a:pt x="88506" y="66598"/>
                  </a:lnTo>
                  <a:lnTo>
                    <a:pt x="89319" y="66890"/>
                  </a:lnTo>
                  <a:lnTo>
                    <a:pt x="89738" y="65608"/>
                  </a:lnTo>
                  <a:close/>
                </a:path>
                <a:path w="92075" h="88900">
                  <a:moveTo>
                    <a:pt x="91554" y="48920"/>
                  </a:moveTo>
                  <a:lnTo>
                    <a:pt x="89928" y="49479"/>
                  </a:lnTo>
                  <a:lnTo>
                    <a:pt x="89344" y="49758"/>
                  </a:lnTo>
                  <a:lnTo>
                    <a:pt x="89611" y="50444"/>
                  </a:lnTo>
                  <a:lnTo>
                    <a:pt x="89877" y="50838"/>
                  </a:lnTo>
                  <a:lnTo>
                    <a:pt x="91300" y="52374"/>
                  </a:lnTo>
                  <a:lnTo>
                    <a:pt x="91554" y="48920"/>
                  </a:lnTo>
                  <a:close/>
                </a:path>
              </a:pathLst>
            </a:custGeom>
            <a:solidFill>
              <a:srgbClr val="F25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9975063" y="7756918"/>
              <a:ext cx="95250" cy="72390"/>
            </a:xfrm>
            <a:custGeom>
              <a:avLst/>
              <a:gdLst/>
              <a:ahLst/>
              <a:cxnLst/>
              <a:rect l="l" t="t" r="r" b="b"/>
              <a:pathLst>
                <a:path w="95250" h="72390">
                  <a:moveTo>
                    <a:pt x="2730" y="27762"/>
                  </a:moveTo>
                  <a:lnTo>
                    <a:pt x="2044" y="26911"/>
                  </a:lnTo>
                  <a:lnTo>
                    <a:pt x="1435" y="26809"/>
                  </a:lnTo>
                  <a:lnTo>
                    <a:pt x="0" y="26873"/>
                  </a:lnTo>
                  <a:lnTo>
                    <a:pt x="1181" y="29044"/>
                  </a:lnTo>
                  <a:lnTo>
                    <a:pt x="2146" y="28282"/>
                  </a:lnTo>
                  <a:lnTo>
                    <a:pt x="2730" y="27762"/>
                  </a:lnTo>
                  <a:close/>
                </a:path>
                <a:path w="95250" h="72390">
                  <a:moveTo>
                    <a:pt x="4356" y="39433"/>
                  </a:moveTo>
                  <a:lnTo>
                    <a:pt x="3479" y="38417"/>
                  </a:lnTo>
                  <a:lnTo>
                    <a:pt x="2247" y="37236"/>
                  </a:lnTo>
                  <a:lnTo>
                    <a:pt x="2209" y="39039"/>
                  </a:lnTo>
                  <a:lnTo>
                    <a:pt x="2374" y="39954"/>
                  </a:lnTo>
                  <a:lnTo>
                    <a:pt x="2921" y="41516"/>
                  </a:lnTo>
                  <a:lnTo>
                    <a:pt x="2184" y="41313"/>
                  </a:lnTo>
                  <a:lnTo>
                    <a:pt x="1854" y="42672"/>
                  </a:lnTo>
                  <a:lnTo>
                    <a:pt x="1422" y="44018"/>
                  </a:lnTo>
                  <a:lnTo>
                    <a:pt x="3530" y="44602"/>
                  </a:lnTo>
                  <a:lnTo>
                    <a:pt x="3860" y="43230"/>
                  </a:lnTo>
                  <a:lnTo>
                    <a:pt x="4292" y="41884"/>
                  </a:lnTo>
                  <a:lnTo>
                    <a:pt x="3187" y="41592"/>
                  </a:lnTo>
                  <a:lnTo>
                    <a:pt x="4356" y="39433"/>
                  </a:lnTo>
                  <a:close/>
                </a:path>
                <a:path w="95250" h="72390">
                  <a:moveTo>
                    <a:pt x="5054" y="25577"/>
                  </a:moveTo>
                  <a:lnTo>
                    <a:pt x="3784" y="25158"/>
                  </a:lnTo>
                  <a:lnTo>
                    <a:pt x="2501" y="24726"/>
                  </a:lnTo>
                  <a:lnTo>
                    <a:pt x="1854" y="26695"/>
                  </a:lnTo>
                  <a:lnTo>
                    <a:pt x="4394" y="27546"/>
                  </a:lnTo>
                  <a:lnTo>
                    <a:pt x="5054" y="25577"/>
                  </a:lnTo>
                  <a:close/>
                </a:path>
                <a:path w="95250" h="72390">
                  <a:moveTo>
                    <a:pt x="5346" y="16268"/>
                  </a:moveTo>
                  <a:lnTo>
                    <a:pt x="5092" y="15455"/>
                  </a:lnTo>
                  <a:lnTo>
                    <a:pt x="4737" y="14236"/>
                  </a:lnTo>
                  <a:lnTo>
                    <a:pt x="3251" y="15163"/>
                  </a:lnTo>
                  <a:lnTo>
                    <a:pt x="3683" y="16129"/>
                  </a:lnTo>
                  <a:lnTo>
                    <a:pt x="4114" y="16941"/>
                  </a:lnTo>
                  <a:lnTo>
                    <a:pt x="5346" y="16268"/>
                  </a:lnTo>
                  <a:close/>
                </a:path>
                <a:path w="95250" h="72390">
                  <a:moveTo>
                    <a:pt x="11430" y="14719"/>
                  </a:moveTo>
                  <a:lnTo>
                    <a:pt x="9867" y="14592"/>
                  </a:lnTo>
                  <a:lnTo>
                    <a:pt x="8318" y="14160"/>
                  </a:lnTo>
                  <a:lnTo>
                    <a:pt x="8013" y="16548"/>
                  </a:lnTo>
                  <a:lnTo>
                    <a:pt x="9575" y="16687"/>
                  </a:lnTo>
                  <a:lnTo>
                    <a:pt x="11125" y="17132"/>
                  </a:lnTo>
                  <a:lnTo>
                    <a:pt x="11430" y="14719"/>
                  </a:lnTo>
                  <a:close/>
                </a:path>
                <a:path w="95250" h="72390">
                  <a:moveTo>
                    <a:pt x="12941" y="31432"/>
                  </a:moveTo>
                  <a:lnTo>
                    <a:pt x="10833" y="29349"/>
                  </a:lnTo>
                  <a:lnTo>
                    <a:pt x="9829" y="30746"/>
                  </a:lnTo>
                  <a:lnTo>
                    <a:pt x="9194" y="31699"/>
                  </a:lnTo>
                  <a:lnTo>
                    <a:pt x="10401" y="32791"/>
                  </a:lnTo>
                  <a:lnTo>
                    <a:pt x="11341" y="32308"/>
                  </a:lnTo>
                  <a:lnTo>
                    <a:pt x="12941" y="31432"/>
                  </a:lnTo>
                  <a:close/>
                </a:path>
                <a:path w="95250" h="72390">
                  <a:moveTo>
                    <a:pt x="14427" y="21323"/>
                  </a:moveTo>
                  <a:lnTo>
                    <a:pt x="13512" y="21018"/>
                  </a:lnTo>
                  <a:lnTo>
                    <a:pt x="12623" y="20701"/>
                  </a:lnTo>
                  <a:lnTo>
                    <a:pt x="11950" y="22694"/>
                  </a:lnTo>
                  <a:lnTo>
                    <a:pt x="12865" y="22987"/>
                  </a:lnTo>
                  <a:lnTo>
                    <a:pt x="13779" y="23291"/>
                  </a:lnTo>
                  <a:lnTo>
                    <a:pt x="14427" y="21323"/>
                  </a:lnTo>
                  <a:close/>
                </a:path>
                <a:path w="95250" h="72390">
                  <a:moveTo>
                    <a:pt x="14681" y="16052"/>
                  </a:moveTo>
                  <a:lnTo>
                    <a:pt x="14185" y="12788"/>
                  </a:lnTo>
                  <a:lnTo>
                    <a:pt x="12738" y="13716"/>
                  </a:lnTo>
                  <a:lnTo>
                    <a:pt x="12293" y="14097"/>
                  </a:lnTo>
                  <a:lnTo>
                    <a:pt x="12573" y="14668"/>
                  </a:lnTo>
                  <a:lnTo>
                    <a:pt x="12966" y="14960"/>
                  </a:lnTo>
                  <a:lnTo>
                    <a:pt x="14681" y="16052"/>
                  </a:lnTo>
                  <a:close/>
                </a:path>
                <a:path w="95250" h="72390">
                  <a:moveTo>
                    <a:pt x="15595" y="19304"/>
                  </a:moveTo>
                  <a:lnTo>
                    <a:pt x="13957" y="18757"/>
                  </a:lnTo>
                  <a:lnTo>
                    <a:pt x="13550" y="20015"/>
                  </a:lnTo>
                  <a:lnTo>
                    <a:pt x="14363" y="20281"/>
                  </a:lnTo>
                  <a:lnTo>
                    <a:pt x="15176" y="20561"/>
                  </a:lnTo>
                  <a:lnTo>
                    <a:pt x="15595" y="19304"/>
                  </a:lnTo>
                  <a:close/>
                </a:path>
                <a:path w="95250" h="72390">
                  <a:moveTo>
                    <a:pt x="18300" y="11290"/>
                  </a:moveTo>
                  <a:lnTo>
                    <a:pt x="15684" y="13271"/>
                  </a:lnTo>
                  <a:lnTo>
                    <a:pt x="17221" y="14058"/>
                  </a:lnTo>
                  <a:lnTo>
                    <a:pt x="17741" y="14236"/>
                  </a:lnTo>
                  <a:lnTo>
                    <a:pt x="18097" y="13728"/>
                  </a:lnTo>
                  <a:lnTo>
                    <a:pt x="18186" y="13271"/>
                  </a:lnTo>
                  <a:lnTo>
                    <a:pt x="18300" y="11290"/>
                  </a:lnTo>
                  <a:close/>
                </a:path>
                <a:path w="95250" h="72390">
                  <a:moveTo>
                    <a:pt x="18630" y="2819"/>
                  </a:moveTo>
                  <a:lnTo>
                    <a:pt x="16522" y="1651"/>
                  </a:lnTo>
                  <a:lnTo>
                    <a:pt x="15951" y="3149"/>
                  </a:lnTo>
                  <a:lnTo>
                    <a:pt x="15125" y="4495"/>
                  </a:lnTo>
                  <a:lnTo>
                    <a:pt x="17233" y="5676"/>
                  </a:lnTo>
                  <a:lnTo>
                    <a:pt x="17805" y="4165"/>
                  </a:lnTo>
                  <a:lnTo>
                    <a:pt x="18630" y="2819"/>
                  </a:lnTo>
                  <a:close/>
                </a:path>
                <a:path w="95250" h="72390">
                  <a:moveTo>
                    <a:pt x="23139" y="6680"/>
                  </a:moveTo>
                  <a:lnTo>
                    <a:pt x="21018" y="4597"/>
                  </a:lnTo>
                  <a:lnTo>
                    <a:pt x="20027" y="5994"/>
                  </a:lnTo>
                  <a:lnTo>
                    <a:pt x="19380" y="6946"/>
                  </a:lnTo>
                  <a:lnTo>
                    <a:pt x="20599" y="8039"/>
                  </a:lnTo>
                  <a:lnTo>
                    <a:pt x="21539" y="7569"/>
                  </a:lnTo>
                  <a:lnTo>
                    <a:pt x="23139" y="6680"/>
                  </a:lnTo>
                  <a:close/>
                </a:path>
                <a:path w="95250" h="72390">
                  <a:moveTo>
                    <a:pt x="23774" y="101"/>
                  </a:moveTo>
                  <a:lnTo>
                    <a:pt x="22910" y="0"/>
                  </a:lnTo>
                  <a:lnTo>
                    <a:pt x="21628" y="0"/>
                  </a:lnTo>
                  <a:lnTo>
                    <a:pt x="21666" y="2260"/>
                  </a:lnTo>
                  <a:lnTo>
                    <a:pt x="23012" y="1485"/>
                  </a:lnTo>
                  <a:lnTo>
                    <a:pt x="23609" y="1117"/>
                  </a:lnTo>
                  <a:lnTo>
                    <a:pt x="23774" y="101"/>
                  </a:lnTo>
                  <a:close/>
                </a:path>
                <a:path w="95250" h="72390">
                  <a:moveTo>
                    <a:pt x="26327" y="8077"/>
                  </a:moveTo>
                  <a:lnTo>
                    <a:pt x="23063" y="8585"/>
                  </a:lnTo>
                  <a:lnTo>
                    <a:pt x="24003" y="10045"/>
                  </a:lnTo>
                  <a:lnTo>
                    <a:pt x="24384" y="10464"/>
                  </a:lnTo>
                  <a:lnTo>
                    <a:pt x="24942" y="10198"/>
                  </a:lnTo>
                  <a:lnTo>
                    <a:pt x="25234" y="9791"/>
                  </a:lnTo>
                  <a:lnTo>
                    <a:pt x="26327" y="8077"/>
                  </a:lnTo>
                  <a:close/>
                </a:path>
                <a:path w="95250" h="72390">
                  <a:moveTo>
                    <a:pt x="27114" y="40932"/>
                  </a:moveTo>
                  <a:lnTo>
                    <a:pt x="25984" y="39992"/>
                  </a:lnTo>
                  <a:lnTo>
                    <a:pt x="24993" y="39077"/>
                  </a:lnTo>
                  <a:lnTo>
                    <a:pt x="23253" y="40728"/>
                  </a:lnTo>
                  <a:lnTo>
                    <a:pt x="24384" y="41668"/>
                  </a:lnTo>
                  <a:lnTo>
                    <a:pt x="25374" y="42595"/>
                  </a:lnTo>
                  <a:lnTo>
                    <a:pt x="27114" y="40932"/>
                  </a:lnTo>
                  <a:close/>
                </a:path>
                <a:path w="95250" h="72390">
                  <a:moveTo>
                    <a:pt x="27762" y="48768"/>
                  </a:moveTo>
                  <a:lnTo>
                    <a:pt x="27076" y="47371"/>
                  </a:lnTo>
                  <a:lnTo>
                    <a:pt x="26479" y="46202"/>
                  </a:lnTo>
                  <a:lnTo>
                    <a:pt x="24790" y="47040"/>
                  </a:lnTo>
                  <a:lnTo>
                    <a:pt x="25069" y="48234"/>
                  </a:lnTo>
                  <a:lnTo>
                    <a:pt x="25488" y="49834"/>
                  </a:lnTo>
                  <a:lnTo>
                    <a:pt x="27762" y="48768"/>
                  </a:lnTo>
                  <a:close/>
                </a:path>
                <a:path w="95250" h="72390">
                  <a:moveTo>
                    <a:pt x="29540" y="62026"/>
                  </a:moveTo>
                  <a:lnTo>
                    <a:pt x="28168" y="61607"/>
                  </a:lnTo>
                  <a:lnTo>
                    <a:pt x="26809" y="61137"/>
                  </a:lnTo>
                  <a:lnTo>
                    <a:pt x="25958" y="63690"/>
                  </a:lnTo>
                  <a:lnTo>
                    <a:pt x="27330" y="64109"/>
                  </a:lnTo>
                  <a:lnTo>
                    <a:pt x="28689" y="64579"/>
                  </a:lnTo>
                  <a:lnTo>
                    <a:pt x="29540" y="62026"/>
                  </a:lnTo>
                  <a:close/>
                </a:path>
                <a:path w="95250" h="72390">
                  <a:moveTo>
                    <a:pt x="32740" y="60286"/>
                  </a:moveTo>
                  <a:lnTo>
                    <a:pt x="32715" y="57962"/>
                  </a:lnTo>
                  <a:lnTo>
                    <a:pt x="31292" y="58115"/>
                  </a:lnTo>
                  <a:lnTo>
                    <a:pt x="29933" y="58166"/>
                  </a:lnTo>
                  <a:lnTo>
                    <a:pt x="29959" y="60502"/>
                  </a:lnTo>
                  <a:lnTo>
                    <a:pt x="31394" y="60350"/>
                  </a:lnTo>
                  <a:lnTo>
                    <a:pt x="32740" y="60286"/>
                  </a:lnTo>
                  <a:close/>
                </a:path>
                <a:path w="95250" h="72390">
                  <a:moveTo>
                    <a:pt x="35204" y="47472"/>
                  </a:moveTo>
                  <a:lnTo>
                    <a:pt x="35077" y="46202"/>
                  </a:lnTo>
                  <a:lnTo>
                    <a:pt x="35026" y="44450"/>
                  </a:lnTo>
                  <a:lnTo>
                    <a:pt x="32613" y="44780"/>
                  </a:lnTo>
                  <a:lnTo>
                    <a:pt x="33108" y="43383"/>
                  </a:lnTo>
                  <a:lnTo>
                    <a:pt x="33528" y="42214"/>
                  </a:lnTo>
                  <a:lnTo>
                    <a:pt x="31953" y="41516"/>
                  </a:lnTo>
                  <a:lnTo>
                    <a:pt x="32029" y="41224"/>
                  </a:lnTo>
                  <a:lnTo>
                    <a:pt x="32461" y="39878"/>
                  </a:lnTo>
                  <a:lnTo>
                    <a:pt x="30353" y="39306"/>
                  </a:lnTo>
                  <a:lnTo>
                    <a:pt x="30022" y="40665"/>
                  </a:lnTo>
                  <a:lnTo>
                    <a:pt x="29591" y="42011"/>
                  </a:lnTo>
                  <a:lnTo>
                    <a:pt x="31064" y="42418"/>
                  </a:lnTo>
                  <a:lnTo>
                    <a:pt x="30213" y="43751"/>
                  </a:lnTo>
                  <a:lnTo>
                    <a:pt x="32486" y="44792"/>
                  </a:lnTo>
                  <a:lnTo>
                    <a:pt x="32296" y="44818"/>
                  </a:lnTo>
                  <a:lnTo>
                    <a:pt x="32994" y="46507"/>
                  </a:lnTo>
                  <a:lnTo>
                    <a:pt x="33312" y="47701"/>
                  </a:lnTo>
                  <a:lnTo>
                    <a:pt x="35204" y="47472"/>
                  </a:lnTo>
                  <a:close/>
                </a:path>
                <a:path w="95250" h="72390">
                  <a:moveTo>
                    <a:pt x="37846" y="70142"/>
                  </a:moveTo>
                  <a:lnTo>
                    <a:pt x="37274" y="68922"/>
                  </a:lnTo>
                  <a:lnTo>
                    <a:pt x="36398" y="67424"/>
                  </a:lnTo>
                  <a:lnTo>
                    <a:pt x="34671" y="69151"/>
                  </a:lnTo>
                  <a:lnTo>
                    <a:pt x="35242" y="70396"/>
                  </a:lnTo>
                  <a:lnTo>
                    <a:pt x="36118" y="71894"/>
                  </a:lnTo>
                  <a:lnTo>
                    <a:pt x="37846" y="70142"/>
                  </a:lnTo>
                  <a:close/>
                </a:path>
                <a:path w="95250" h="72390">
                  <a:moveTo>
                    <a:pt x="38684" y="63042"/>
                  </a:moveTo>
                  <a:lnTo>
                    <a:pt x="38049" y="61798"/>
                  </a:lnTo>
                  <a:lnTo>
                    <a:pt x="37426" y="60540"/>
                  </a:lnTo>
                  <a:lnTo>
                    <a:pt x="35306" y="61607"/>
                  </a:lnTo>
                  <a:lnTo>
                    <a:pt x="35941" y="62852"/>
                  </a:lnTo>
                  <a:lnTo>
                    <a:pt x="36550" y="64109"/>
                  </a:lnTo>
                  <a:lnTo>
                    <a:pt x="38684" y="63042"/>
                  </a:lnTo>
                  <a:close/>
                </a:path>
                <a:path w="95250" h="72390">
                  <a:moveTo>
                    <a:pt x="41122" y="34340"/>
                  </a:moveTo>
                  <a:lnTo>
                    <a:pt x="39738" y="33883"/>
                  </a:lnTo>
                  <a:lnTo>
                    <a:pt x="38366" y="33413"/>
                  </a:lnTo>
                  <a:lnTo>
                    <a:pt x="37465" y="36131"/>
                  </a:lnTo>
                  <a:lnTo>
                    <a:pt x="38849" y="36576"/>
                  </a:lnTo>
                  <a:lnTo>
                    <a:pt x="40220" y="37058"/>
                  </a:lnTo>
                  <a:lnTo>
                    <a:pt x="41122" y="34340"/>
                  </a:lnTo>
                  <a:close/>
                </a:path>
                <a:path w="95250" h="72390">
                  <a:moveTo>
                    <a:pt x="41795" y="41021"/>
                  </a:moveTo>
                  <a:lnTo>
                    <a:pt x="41503" y="39230"/>
                  </a:lnTo>
                  <a:lnTo>
                    <a:pt x="40297" y="39370"/>
                  </a:lnTo>
                  <a:lnTo>
                    <a:pt x="38684" y="39497"/>
                  </a:lnTo>
                  <a:lnTo>
                    <a:pt x="39204" y="42252"/>
                  </a:lnTo>
                  <a:lnTo>
                    <a:pt x="40779" y="41516"/>
                  </a:lnTo>
                  <a:lnTo>
                    <a:pt x="41795" y="41021"/>
                  </a:lnTo>
                  <a:close/>
                </a:path>
                <a:path w="95250" h="72390">
                  <a:moveTo>
                    <a:pt x="42240" y="59486"/>
                  </a:moveTo>
                  <a:lnTo>
                    <a:pt x="40970" y="59055"/>
                  </a:lnTo>
                  <a:lnTo>
                    <a:pt x="39687" y="58648"/>
                  </a:lnTo>
                  <a:lnTo>
                    <a:pt x="39039" y="60604"/>
                  </a:lnTo>
                  <a:lnTo>
                    <a:pt x="40309" y="61048"/>
                  </a:lnTo>
                  <a:lnTo>
                    <a:pt x="41579" y="61468"/>
                  </a:lnTo>
                  <a:lnTo>
                    <a:pt x="42240" y="59486"/>
                  </a:lnTo>
                  <a:close/>
                </a:path>
                <a:path w="95250" h="72390">
                  <a:moveTo>
                    <a:pt x="46596" y="67271"/>
                  </a:moveTo>
                  <a:lnTo>
                    <a:pt x="45999" y="66040"/>
                  </a:lnTo>
                  <a:lnTo>
                    <a:pt x="45224" y="64630"/>
                  </a:lnTo>
                  <a:lnTo>
                    <a:pt x="43434" y="66103"/>
                  </a:lnTo>
                  <a:lnTo>
                    <a:pt x="44030" y="67348"/>
                  </a:lnTo>
                  <a:lnTo>
                    <a:pt x="44805" y="68732"/>
                  </a:lnTo>
                  <a:lnTo>
                    <a:pt x="46596" y="67271"/>
                  </a:lnTo>
                  <a:close/>
                </a:path>
                <a:path w="95250" h="72390">
                  <a:moveTo>
                    <a:pt x="46748" y="44488"/>
                  </a:moveTo>
                  <a:lnTo>
                    <a:pt x="45897" y="42811"/>
                  </a:lnTo>
                  <a:lnTo>
                    <a:pt x="44704" y="43091"/>
                  </a:lnTo>
                  <a:lnTo>
                    <a:pt x="43103" y="43522"/>
                  </a:lnTo>
                  <a:lnTo>
                    <a:pt x="43942" y="45313"/>
                  </a:lnTo>
                  <a:lnTo>
                    <a:pt x="41833" y="44234"/>
                  </a:lnTo>
                  <a:lnTo>
                    <a:pt x="41960" y="46723"/>
                  </a:lnTo>
                  <a:lnTo>
                    <a:pt x="41821" y="47167"/>
                  </a:lnTo>
                  <a:lnTo>
                    <a:pt x="41998" y="47663"/>
                  </a:lnTo>
                  <a:lnTo>
                    <a:pt x="42367" y="47917"/>
                  </a:lnTo>
                  <a:lnTo>
                    <a:pt x="42735" y="48107"/>
                  </a:lnTo>
                  <a:lnTo>
                    <a:pt x="42938" y="48082"/>
                  </a:lnTo>
                  <a:lnTo>
                    <a:pt x="42506" y="49352"/>
                  </a:lnTo>
                  <a:lnTo>
                    <a:pt x="40259" y="48310"/>
                  </a:lnTo>
                  <a:lnTo>
                    <a:pt x="39763" y="49784"/>
                  </a:lnTo>
                  <a:lnTo>
                    <a:pt x="39344" y="50927"/>
                  </a:lnTo>
                  <a:lnTo>
                    <a:pt x="41135" y="51752"/>
                  </a:lnTo>
                  <a:lnTo>
                    <a:pt x="41795" y="50736"/>
                  </a:lnTo>
                  <a:lnTo>
                    <a:pt x="42291" y="49974"/>
                  </a:lnTo>
                  <a:lnTo>
                    <a:pt x="42011" y="50812"/>
                  </a:lnTo>
                  <a:lnTo>
                    <a:pt x="43522" y="50076"/>
                  </a:lnTo>
                  <a:lnTo>
                    <a:pt x="43332" y="50660"/>
                  </a:lnTo>
                  <a:lnTo>
                    <a:pt x="44602" y="51079"/>
                  </a:lnTo>
                  <a:lnTo>
                    <a:pt x="45872" y="51498"/>
                  </a:lnTo>
                  <a:lnTo>
                    <a:pt x="46532" y="49530"/>
                  </a:lnTo>
                  <a:lnTo>
                    <a:pt x="45415" y="49161"/>
                  </a:lnTo>
                  <a:lnTo>
                    <a:pt x="46240" y="48755"/>
                  </a:lnTo>
                  <a:lnTo>
                    <a:pt x="43789" y="47663"/>
                  </a:lnTo>
                  <a:lnTo>
                    <a:pt x="45110" y="45885"/>
                  </a:lnTo>
                  <a:lnTo>
                    <a:pt x="44538" y="45605"/>
                  </a:lnTo>
                  <a:lnTo>
                    <a:pt x="45567" y="45085"/>
                  </a:lnTo>
                  <a:lnTo>
                    <a:pt x="46748" y="44488"/>
                  </a:lnTo>
                  <a:close/>
                </a:path>
                <a:path w="95250" h="72390">
                  <a:moveTo>
                    <a:pt x="49110" y="56997"/>
                  </a:moveTo>
                  <a:lnTo>
                    <a:pt x="47002" y="56400"/>
                  </a:lnTo>
                  <a:lnTo>
                    <a:pt x="46672" y="57772"/>
                  </a:lnTo>
                  <a:lnTo>
                    <a:pt x="46240" y="59118"/>
                  </a:lnTo>
                  <a:lnTo>
                    <a:pt x="48361" y="59690"/>
                  </a:lnTo>
                  <a:lnTo>
                    <a:pt x="48679" y="58331"/>
                  </a:lnTo>
                  <a:lnTo>
                    <a:pt x="49110" y="56997"/>
                  </a:lnTo>
                  <a:close/>
                </a:path>
                <a:path w="95250" h="72390">
                  <a:moveTo>
                    <a:pt x="49187" y="71018"/>
                  </a:moveTo>
                  <a:lnTo>
                    <a:pt x="48907" y="69227"/>
                  </a:lnTo>
                  <a:lnTo>
                    <a:pt x="47688" y="69367"/>
                  </a:lnTo>
                  <a:lnTo>
                    <a:pt x="46075" y="69494"/>
                  </a:lnTo>
                  <a:lnTo>
                    <a:pt x="46596" y="72237"/>
                  </a:lnTo>
                  <a:lnTo>
                    <a:pt x="48183" y="71513"/>
                  </a:lnTo>
                  <a:lnTo>
                    <a:pt x="49187" y="71018"/>
                  </a:lnTo>
                  <a:close/>
                </a:path>
                <a:path w="95250" h="72390">
                  <a:moveTo>
                    <a:pt x="49644" y="51536"/>
                  </a:moveTo>
                  <a:lnTo>
                    <a:pt x="48387" y="51130"/>
                  </a:lnTo>
                  <a:lnTo>
                    <a:pt x="47104" y="50698"/>
                  </a:lnTo>
                  <a:lnTo>
                    <a:pt x="46456" y="52679"/>
                  </a:lnTo>
                  <a:lnTo>
                    <a:pt x="48996" y="53517"/>
                  </a:lnTo>
                  <a:lnTo>
                    <a:pt x="49644" y="51536"/>
                  </a:lnTo>
                  <a:close/>
                </a:path>
                <a:path w="95250" h="72390">
                  <a:moveTo>
                    <a:pt x="53136" y="64528"/>
                  </a:moveTo>
                  <a:lnTo>
                    <a:pt x="52844" y="62738"/>
                  </a:lnTo>
                  <a:lnTo>
                    <a:pt x="51638" y="62865"/>
                  </a:lnTo>
                  <a:lnTo>
                    <a:pt x="50012" y="63004"/>
                  </a:lnTo>
                  <a:lnTo>
                    <a:pt x="50546" y="65747"/>
                  </a:lnTo>
                  <a:lnTo>
                    <a:pt x="52120" y="64998"/>
                  </a:lnTo>
                  <a:lnTo>
                    <a:pt x="53136" y="64528"/>
                  </a:lnTo>
                  <a:close/>
                </a:path>
                <a:path w="95250" h="72390">
                  <a:moveTo>
                    <a:pt x="53835" y="54749"/>
                  </a:moveTo>
                  <a:lnTo>
                    <a:pt x="53822" y="53098"/>
                  </a:lnTo>
                  <a:lnTo>
                    <a:pt x="51549" y="53568"/>
                  </a:lnTo>
                  <a:lnTo>
                    <a:pt x="51460" y="54940"/>
                  </a:lnTo>
                  <a:lnTo>
                    <a:pt x="51460" y="56603"/>
                  </a:lnTo>
                  <a:lnTo>
                    <a:pt x="53733" y="56121"/>
                  </a:lnTo>
                  <a:lnTo>
                    <a:pt x="53835" y="54749"/>
                  </a:lnTo>
                  <a:close/>
                </a:path>
                <a:path w="95250" h="72390">
                  <a:moveTo>
                    <a:pt x="54229" y="45732"/>
                  </a:moveTo>
                  <a:lnTo>
                    <a:pt x="52120" y="43662"/>
                  </a:lnTo>
                  <a:lnTo>
                    <a:pt x="51130" y="45072"/>
                  </a:lnTo>
                  <a:lnTo>
                    <a:pt x="50482" y="46024"/>
                  </a:lnTo>
                  <a:lnTo>
                    <a:pt x="51689" y="47117"/>
                  </a:lnTo>
                  <a:lnTo>
                    <a:pt x="52628" y="46647"/>
                  </a:lnTo>
                  <a:lnTo>
                    <a:pt x="54229" y="45732"/>
                  </a:lnTo>
                  <a:close/>
                </a:path>
                <a:path w="95250" h="72390">
                  <a:moveTo>
                    <a:pt x="55460" y="57467"/>
                  </a:moveTo>
                  <a:lnTo>
                    <a:pt x="52908" y="56629"/>
                  </a:lnTo>
                  <a:lnTo>
                    <a:pt x="52260" y="58597"/>
                  </a:lnTo>
                  <a:lnTo>
                    <a:pt x="53530" y="59029"/>
                  </a:lnTo>
                  <a:lnTo>
                    <a:pt x="54800" y="59461"/>
                  </a:lnTo>
                  <a:lnTo>
                    <a:pt x="55460" y="57467"/>
                  </a:lnTo>
                  <a:close/>
                </a:path>
                <a:path w="95250" h="72390">
                  <a:moveTo>
                    <a:pt x="57505" y="59270"/>
                  </a:moveTo>
                  <a:lnTo>
                    <a:pt x="55791" y="58661"/>
                  </a:lnTo>
                  <a:lnTo>
                    <a:pt x="55143" y="59715"/>
                  </a:lnTo>
                  <a:lnTo>
                    <a:pt x="53797" y="61264"/>
                  </a:lnTo>
                  <a:lnTo>
                    <a:pt x="56578" y="62331"/>
                  </a:lnTo>
                  <a:lnTo>
                    <a:pt x="57124" y="60515"/>
                  </a:lnTo>
                  <a:lnTo>
                    <a:pt x="57505" y="59270"/>
                  </a:lnTo>
                  <a:close/>
                </a:path>
                <a:path w="95250" h="72390">
                  <a:moveTo>
                    <a:pt x="60109" y="31635"/>
                  </a:moveTo>
                  <a:lnTo>
                    <a:pt x="57416" y="31559"/>
                  </a:lnTo>
                  <a:lnTo>
                    <a:pt x="57251" y="34429"/>
                  </a:lnTo>
                  <a:lnTo>
                    <a:pt x="59931" y="34505"/>
                  </a:lnTo>
                  <a:lnTo>
                    <a:pt x="60007" y="33083"/>
                  </a:lnTo>
                  <a:lnTo>
                    <a:pt x="60109" y="31635"/>
                  </a:lnTo>
                  <a:close/>
                </a:path>
                <a:path w="95250" h="72390">
                  <a:moveTo>
                    <a:pt x="60896" y="40538"/>
                  </a:moveTo>
                  <a:lnTo>
                    <a:pt x="59829" y="37934"/>
                  </a:lnTo>
                  <a:lnTo>
                    <a:pt x="58458" y="39014"/>
                  </a:lnTo>
                  <a:lnTo>
                    <a:pt x="58267" y="39077"/>
                  </a:lnTo>
                  <a:lnTo>
                    <a:pt x="57899" y="39192"/>
                  </a:lnTo>
                  <a:lnTo>
                    <a:pt x="57607" y="39560"/>
                  </a:lnTo>
                  <a:lnTo>
                    <a:pt x="57391" y="39865"/>
                  </a:lnTo>
                  <a:lnTo>
                    <a:pt x="54724" y="38252"/>
                  </a:lnTo>
                  <a:lnTo>
                    <a:pt x="55651" y="43484"/>
                  </a:lnTo>
                  <a:lnTo>
                    <a:pt x="57543" y="41059"/>
                  </a:lnTo>
                  <a:lnTo>
                    <a:pt x="58039" y="41617"/>
                  </a:lnTo>
                  <a:lnTo>
                    <a:pt x="58864" y="41402"/>
                  </a:lnTo>
                  <a:lnTo>
                    <a:pt x="59270" y="40843"/>
                  </a:lnTo>
                  <a:lnTo>
                    <a:pt x="60896" y="40538"/>
                  </a:lnTo>
                  <a:close/>
                </a:path>
                <a:path w="95250" h="72390">
                  <a:moveTo>
                    <a:pt x="61912" y="60845"/>
                  </a:moveTo>
                  <a:lnTo>
                    <a:pt x="60350" y="60706"/>
                  </a:lnTo>
                  <a:lnTo>
                    <a:pt x="58801" y="60274"/>
                  </a:lnTo>
                  <a:lnTo>
                    <a:pt x="58496" y="62661"/>
                  </a:lnTo>
                  <a:lnTo>
                    <a:pt x="60058" y="62788"/>
                  </a:lnTo>
                  <a:lnTo>
                    <a:pt x="61607" y="63233"/>
                  </a:lnTo>
                  <a:lnTo>
                    <a:pt x="61912" y="60845"/>
                  </a:lnTo>
                  <a:close/>
                </a:path>
                <a:path w="95250" h="72390">
                  <a:moveTo>
                    <a:pt x="63500" y="44500"/>
                  </a:moveTo>
                  <a:lnTo>
                    <a:pt x="63030" y="43535"/>
                  </a:lnTo>
                  <a:lnTo>
                    <a:pt x="62128" y="41948"/>
                  </a:lnTo>
                  <a:lnTo>
                    <a:pt x="60045" y="44056"/>
                  </a:lnTo>
                  <a:lnTo>
                    <a:pt x="61455" y="45059"/>
                  </a:lnTo>
                  <a:lnTo>
                    <a:pt x="62407" y="45707"/>
                  </a:lnTo>
                  <a:lnTo>
                    <a:pt x="63500" y="44500"/>
                  </a:lnTo>
                  <a:close/>
                </a:path>
                <a:path w="95250" h="72390">
                  <a:moveTo>
                    <a:pt x="64439" y="49695"/>
                  </a:moveTo>
                  <a:lnTo>
                    <a:pt x="62966" y="49199"/>
                  </a:lnTo>
                  <a:lnTo>
                    <a:pt x="61810" y="48780"/>
                  </a:lnTo>
                  <a:lnTo>
                    <a:pt x="61341" y="49796"/>
                  </a:lnTo>
                  <a:lnTo>
                    <a:pt x="58445" y="48463"/>
                  </a:lnTo>
                  <a:lnTo>
                    <a:pt x="59042" y="46672"/>
                  </a:lnTo>
                  <a:lnTo>
                    <a:pt x="57759" y="46266"/>
                  </a:lnTo>
                  <a:lnTo>
                    <a:pt x="56489" y="45834"/>
                  </a:lnTo>
                  <a:lnTo>
                    <a:pt x="55841" y="47815"/>
                  </a:lnTo>
                  <a:lnTo>
                    <a:pt x="56616" y="48082"/>
                  </a:lnTo>
                  <a:lnTo>
                    <a:pt x="58127" y="51193"/>
                  </a:lnTo>
                  <a:lnTo>
                    <a:pt x="57327" y="51054"/>
                  </a:lnTo>
                  <a:lnTo>
                    <a:pt x="56667" y="51981"/>
                  </a:lnTo>
                  <a:lnTo>
                    <a:pt x="57048" y="52679"/>
                  </a:lnTo>
                  <a:lnTo>
                    <a:pt x="57759" y="54076"/>
                  </a:lnTo>
                  <a:lnTo>
                    <a:pt x="60007" y="52857"/>
                  </a:lnTo>
                  <a:lnTo>
                    <a:pt x="58928" y="51574"/>
                  </a:lnTo>
                  <a:lnTo>
                    <a:pt x="61277" y="50761"/>
                  </a:lnTo>
                  <a:lnTo>
                    <a:pt x="63334" y="52095"/>
                  </a:lnTo>
                  <a:lnTo>
                    <a:pt x="64439" y="49695"/>
                  </a:lnTo>
                  <a:close/>
                </a:path>
                <a:path w="95250" h="72390">
                  <a:moveTo>
                    <a:pt x="65684" y="5562"/>
                  </a:moveTo>
                  <a:lnTo>
                    <a:pt x="64414" y="5156"/>
                  </a:lnTo>
                  <a:lnTo>
                    <a:pt x="63131" y="4737"/>
                  </a:lnTo>
                  <a:lnTo>
                    <a:pt x="62484" y="6718"/>
                  </a:lnTo>
                  <a:lnTo>
                    <a:pt x="63754" y="7124"/>
                  </a:lnTo>
                  <a:lnTo>
                    <a:pt x="65024" y="7543"/>
                  </a:lnTo>
                  <a:lnTo>
                    <a:pt x="65684" y="5562"/>
                  </a:lnTo>
                  <a:close/>
                </a:path>
                <a:path w="95250" h="72390">
                  <a:moveTo>
                    <a:pt x="66471" y="66916"/>
                  </a:moveTo>
                  <a:lnTo>
                    <a:pt x="65201" y="66509"/>
                  </a:lnTo>
                  <a:lnTo>
                    <a:pt x="63931" y="66078"/>
                  </a:lnTo>
                  <a:lnTo>
                    <a:pt x="63271" y="68072"/>
                  </a:lnTo>
                  <a:lnTo>
                    <a:pt x="65824" y="68897"/>
                  </a:lnTo>
                  <a:lnTo>
                    <a:pt x="66471" y="66916"/>
                  </a:lnTo>
                  <a:close/>
                </a:path>
                <a:path w="95250" h="72390">
                  <a:moveTo>
                    <a:pt x="70510" y="32943"/>
                  </a:moveTo>
                  <a:lnTo>
                    <a:pt x="69100" y="32461"/>
                  </a:lnTo>
                  <a:lnTo>
                    <a:pt x="67805" y="31813"/>
                  </a:lnTo>
                  <a:lnTo>
                    <a:pt x="67551" y="32385"/>
                  </a:lnTo>
                  <a:lnTo>
                    <a:pt x="67094" y="31305"/>
                  </a:lnTo>
                  <a:lnTo>
                    <a:pt x="66243" y="30911"/>
                  </a:lnTo>
                  <a:lnTo>
                    <a:pt x="63995" y="30391"/>
                  </a:lnTo>
                  <a:lnTo>
                    <a:pt x="64973" y="34353"/>
                  </a:lnTo>
                  <a:lnTo>
                    <a:pt x="66738" y="33553"/>
                  </a:lnTo>
                  <a:lnTo>
                    <a:pt x="67119" y="33362"/>
                  </a:lnTo>
                  <a:lnTo>
                    <a:pt x="66878" y="33909"/>
                  </a:lnTo>
                  <a:lnTo>
                    <a:pt x="68275" y="34391"/>
                  </a:lnTo>
                  <a:lnTo>
                    <a:pt x="69583" y="35039"/>
                  </a:lnTo>
                  <a:lnTo>
                    <a:pt x="70510" y="32943"/>
                  </a:lnTo>
                  <a:close/>
                </a:path>
                <a:path w="95250" h="72390">
                  <a:moveTo>
                    <a:pt x="72910" y="43903"/>
                  </a:moveTo>
                  <a:lnTo>
                    <a:pt x="70370" y="43053"/>
                  </a:lnTo>
                  <a:lnTo>
                    <a:pt x="69710" y="45034"/>
                  </a:lnTo>
                  <a:lnTo>
                    <a:pt x="70980" y="45453"/>
                  </a:lnTo>
                  <a:lnTo>
                    <a:pt x="72263" y="45872"/>
                  </a:lnTo>
                  <a:lnTo>
                    <a:pt x="72910" y="43903"/>
                  </a:lnTo>
                  <a:close/>
                </a:path>
                <a:path w="95250" h="72390">
                  <a:moveTo>
                    <a:pt x="82219" y="5346"/>
                  </a:moveTo>
                  <a:lnTo>
                    <a:pt x="80962" y="3708"/>
                  </a:lnTo>
                  <a:lnTo>
                    <a:pt x="80467" y="4686"/>
                  </a:lnTo>
                  <a:lnTo>
                    <a:pt x="80352" y="5016"/>
                  </a:lnTo>
                  <a:lnTo>
                    <a:pt x="80683" y="5232"/>
                  </a:lnTo>
                  <a:lnTo>
                    <a:pt x="80975" y="5283"/>
                  </a:lnTo>
                  <a:lnTo>
                    <a:pt x="82219" y="5346"/>
                  </a:lnTo>
                  <a:close/>
                </a:path>
                <a:path w="95250" h="72390">
                  <a:moveTo>
                    <a:pt x="82677" y="20675"/>
                  </a:moveTo>
                  <a:lnTo>
                    <a:pt x="82169" y="20510"/>
                  </a:lnTo>
                  <a:lnTo>
                    <a:pt x="81661" y="20345"/>
                  </a:lnTo>
                  <a:lnTo>
                    <a:pt x="81407" y="21132"/>
                  </a:lnTo>
                  <a:lnTo>
                    <a:pt x="81915" y="21310"/>
                  </a:lnTo>
                  <a:lnTo>
                    <a:pt x="82423" y="21463"/>
                  </a:lnTo>
                  <a:lnTo>
                    <a:pt x="82677" y="20675"/>
                  </a:lnTo>
                  <a:close/>
                </a:path>
                <a:path w="95250" h="72390">
                  <a:moveTo>
                    <a:pt x="82842" y="33642"/>
                  </a:moveTo>
                  <a:lnTo>
                    <a:pt x="82232" y="33566"/>
                  </a:lnTo>
                  <a:lnTo>
                    <a:pt x="81622" y="33401"/>
                  </a:lnTo>
                  <a:lnTo>
                    <a:pt x="81470" y="34340"/>
                  </a:lnTo>
                  <a:lnTo>
                    <a:pt x="82092" y="34391"/>
                  </a:lnTo>
                  <a:lnTo>
                    <a:pt x="82689" y="34569"/>
                  </a:lnTo>
                  <a:lnTo>
                    <a:pt x="82842" y="33642"/>
                  </a:lnTo>
                  <a:close/>
                </a:path>
                <a:path w="95250" h="72390">
                  <a:moveTo>
                    <a:pt x="83007" y="9334"/>
                  </a:moveTo>
                  <a:lnTo>
                    <a:pt x="82473" y="9182"/>
                  </a:lnTo>
                  <a:lnTo>
                    <a:pt x="81953" y="8978"/>
                  </a:lnTo>
                  <a:lnTo>
                    <a:pt x="81635" y="9918"/>
                  </a:lnTo>
                  <a:lnTo>
                    <a:pt x="82169" y="10071"/>
                  </a:lnTo>
                  <a:lnTo>
                    <a:pt x="82702" y="10261"/>
                  </a:lnTo>
                  <a:lnTo>
                    <a:pt x="83007" y="9334"/>
                  </a:lnTo>
                  <a:close/>
                </a:path>
                <a:path w="95250" h="72390">
                  <a:moveTo>
                    <a:pt x="83934" y="6845"/>
                  </a:moveTo>
                  <a:lnTo>
                    <a:pt x="83439" y="6692"/>
                  </a:lnTo>
                  <a:lnTo>
                    <a:pt x="82918" y="6515"/>
                  </a:lnTo>
                  <a:lnTo>
                    <a:pt x="82664" y="7315"/>
                  </a:lnTo>
                  <a:lnTo>
                    <a:pt x="83172" y="7467"/>
                  </a:lnTo>
                  <a:lnTo>
                    <a:pt x="83680" y="7645"/>
                  </a:lnTo>
                  <a:lnTo>
                    <a:pt x="83934" y="6845"/>
                  </a:lnTo>
                  <a:close/>
                </a:path>
                <a:path w="95250" h="72390">
                  <a:moveTo>
                    <a:pt x="85026" y="18300"/>
                  </a:moveTo>
                  <a:lnTo>
                    <a:pt x="84442" y="18364"/>
                  </a:lnTo>
                  <a:lnTo>
                    <a:pt x="83908" y="18402"/>
                  </a:lnTo>
                  <a:lnTo>
                    <a:pt x="83870" y="19367"/>
                  </a:lnTo>
                  <a:lnTo>
                    <a:pt x="84467" y="19316"/>
                  </a:lnTo>
                  <a:lnTo>
                    <a:pt x="85001" y="19291"/>
                  </a:lnTo>
                  <a:lnTo>
                    <a:pt x="85026" y="18300"/>
                  </a:lnTo>
                  <a:close/>
                </a:path>
                <a:path w="95250" h="72390">
                  <a:moveTo>
                    <a:pt x="86004" y="27901"/>
                  </a:moveTo>
                  <a:lnTo>
                    <a:pt x="85496" y="27736"/>
                  </a:lnTo>
                  <a:lnTo>
                    <a:pt x="84988" y="27559"/>
                  </a:lnTo>
                  <a:lnTo>
                    <a:pt x="84721" y="28346"/>
                  </a:lnTo>
                  <a:lnTo>
                    <a:pt x="85229" y="28524"/>
                  </a:lnTo>
                  <a:lnTo>
                    <a:pt x="85737" y="28676"/>
                  </a:lnTo>
                  <a:lnTo>
                    <a:pt x="86004" y="27901"/>
                  </a:lnTo>
                  <a:close/>
                </a:path>
                <a:path w="95250" h="72390">
                  <a:moveTo>
                    <a:pt x="88188" y="11518"/>
                  </a:moveTo>
                  <a:lnTo>
                    <a:pt x="85039" y="10452"/>
                  </a:lnTo>
                  <a:lnTo>
                    <a:pt x="86169" y="11950"/>
                  </a:lnTo>
                  <a:lnTo>
                    <a:pt x="86372" y="12166"/>
                  </a:lnTo>
                  <a:lnTo>
                    <a:pt x="86512" y="12179"/>
                  </a:lnTo>
                  <a:lnTo>
                    <a:pt x="88188" y="11518"/>
                  </a:lnTo>
                  <a:close/>
                </a:path>
                <a:path w="95250" h="72390">
                  <a:moveTo>
                    <a:pt x="88430" y="21412"/>
                  </a:moveTo>
                  <a:lnTo>
                    <a:pt x="87922" y="21209"/>
                  </a:lnTo>
                  <a:lnTo>
                    <a:pt x="87287" y="21043"/>
                  </a:lnTo>
                  <a:lnTo>
                    <a:pt x="87223" y="21983"/>
                  </a:lnTo>
                  <a:lnTo>
                    <a:pt x="87731" y="22161"/>
                  </a:lnTo>
                  <a:lnTo>
                    <a:pt x="88379" y="22339"/>
                  </a:lnTo>
                  <a:lnTo>
                    <a:pt x="88430" y="21412"/>
                  </a:lnTo>
                  <a:close/>
                </a:path>
                <a:path w="95250" h="72390">
                  <a:moveTo>
                    <a:pt x="88938" y="14630"/>
                  </a:moveTo>
                  <a:lnTo>
                    <a:pt x="88430" y="14478"/>
                  </a:lnTo>
                  <a:lnTo>
                    <a:pt x="87922" y="14300"/>
                  </a:lnTo>
                  <a:lnTo>
                    <a:pt x="87655" y="15087"/>
                  </a:lnTo>
                  <a:lnTo>
                    <a:pt x="88163" y="15265"/>
                  </a:lnTo>
                  <a:lnTo>
                    <a:pt x="88671" y="15430"/>
                  </a:lnTo>
                  <a:lnTo>
                    <a:pt x="88938" y="14630"/>
                  </a:lnTo>
                  <a:close/>
                </a:path>
                <a:path w="95250" h="72390">
                  <a:moveTo>
                    <a:pt x="90932" y="18618"/>
                  </a:moveTo>
                  <a:lnTo>
                    <a:pt x="90424" y="18453"/>
                  </a:lnTo>
                  <a:lnTo>
                    <a:pt x="89916" y="18275"/>
                  </a:lnTo>
                  <a:lnTo>
                    <a:pt x="89662" y="19075"/>
                  </a:lnTo>
                  <a:lnTo>
                    <a:pt x="90170" y="19253"/>
                  </a:lnTo>
                  <a:lnTo>
                    <a:pt x="90678" y="19405"/>
                  </a:lnTo>
                  <a:lnTo>
                    <a:pt x="90932" y="18618"/>
                  </a:lnTo>
                  <a:close/>
                </a:path>
                <a:path w="95250" h="72390">
                  <a:moveTo>
                    <a:pt x="91973" y="22275"/>
                  </a:moveTo>
                  <a:lnTo>
                    <a:pt x="91465" y="22123"/>
                  </a:lnTo>
                  <a:lnTo>
                    <a:pt x="90970" y="21945"/>
                  </a:lnTo>
                  <a:lnTo>
                    <a:pt x="90703" y="22733"/>
                  </a:lnTo>
                  <a:lnTo>
                    <a:pt x="91211" y="22910"/>
                  </a:lnTo>
                  <a:lnTo>
                    <a:pt x="91719" y="23063"/>
                  </a:lnTo>
                  <a:lnTo>
                    <a:pt x="91973" y="22275"/>
                  </a:lnTo>
                  <a:close/>
                </a:path>
                <a:path w="95250" h="72390">
                  <a:moveTo>
                    <a:pt x="92989" y="51511"/>
                  </a:moveTo>
                  <a:lnTo>
                    <a:pt x="92379" y="51435"/>
                  </a:lnTo>
                  <a:lnTo>
                    <a:pt x="91782" y="51269"/>
                  </a:lnTo>
                  <a:lnTo>
                    <a:pt x="91630" y="52197"/>
                  </a:lnTo>
                  <a:lnTo>
                    <a:pt x="92240" y="52273"/>
                  </a:lnTo>
                  <a:lnTo>
                    <a:pt x="92837" y="52451"/>
                  </a:lnTo>
                  <a:lnTo>
                    <a:pt x="92989" y="51511"/>
                  </a:lnTo>
                  <a:close/>
                </a:path>
                <a:path w="95250" h="72390">
                  <a:moveTo>
                    <a:pt x="93345" y="25781"/>
                  </a:moveTo>
                  <a:lnTo>
                    <a:pt x="92837" y="25628"/>
                  </a:lnTo>
                  <a:lnTo>
                    <a:pt x="92329" y="25450"/>
                  </a:lnTo>
                  <a:lnTo>
                    <a:pt x="92062" y="26250"/>
                  </a:lnTo>
                  <a:lnTo>
                    <a:pt x="92570" y="26416"/>
                  </a:lnTo>
                  <a:lnTo>
                    <a:pt x="93078" y="26581"/>
                  </a:lnTo>
                  <a:lnTo>
                    <a:pt x="93345" y="25781"/>
                  </a:lnTo>
                  <a:close/>
                </a:path>
                <a:path w="95250" h="72390">
                  <a:moveTo>
                    <a:pt x="93726" y="48691"/>
                  </a:moveTo>
                  <a:lnTo>
                    <a:pt x="92710" y="48348"/>
                  </a:lnTo>
                  <a:lnTo>
                    <a:pt x="92443" y="49136"/>
                  </a:lnTo>
                  <a:lnTo>
                    <a:pt x="92951" y="49314"/>
                  </a:lnTo>
                  <a:lnTo>
                    <a:pt x="93459" y="49479"/>
                  </a:lnTo>
                  <a:lnTo>
                    <a:pt x="93726" y="48691"/>
                  </a:lnTo>
                  <a:close/>
                </a:path>
                <a:path w="95250" h="72390">
                  <a:moveTo>
                    <a:pt x="94386" y="31076"/>
                  </a:moveTo>
                  <a:lnTo>
                    <a:pt x="93370" y="30721"/>
                  </a:lnTo>
                  <a:lnTo>
                    <a:pt x="93103" y="31521"/>
                  </a:lnTo>
                  <a:lnTo>
                    <a:pt x="93611" y="31686"/>
                  </a:lnTo>
                  <a:lnTo>
                    <a:pt x="94132" y="31864"/>
                  </a:lnTo>
                  <a:lnTo>
                    <a:pt x="94386" y="31076"/>
                  </a:lnTo>
                  <a:close/>
                </a:path>
                <a:path w="95250" h="72390">
                  <a:moveTo>
                    <a:pt x="94475" y="44005"/>
                  </a:moveTo>
                  <a:lnTo>
                    <a:pt x="93459" y="43662"/>
                  </a:lnTo>
                  <a:lnTo>
                    <a:pt x="93205" y="44450"/>
                  </a:lnTo>
                  <a:lnTo>
                    <a:pt x="93713" y="44627"/>
                  </a:lnTo>
                  <a:lnTo>
                    <a:pt x="94221" y="44792"/>
                  </a:lnTo>
                  <a:lnTo>
                    <a:pt x="94475" y="44005"/>
                  </a:lnTo>
                  <a:close/>
                </a:path>
                <a:path w="95250" h="72390">
                  <a:moveTo>
                    <a:pt x="94780" y="35483"/>
                  </a:moveTo>
                  <a:lnTo>
                    <a:pt x="93764" y="35140"/>
                  </a:lnTo>
                  <a:lnTo>
                    <a:pt x="93497" y="35928"/>
                  </a:lnTo>
                  <a:lnTo>
                    <a:pt x="94018" y="36093"/>
                  </a:lnTo>
                  <a:lnTo>
                    <a:pt x="94526" y="36271"/>
                  </a:lnTo>
                  <a:lnTo>
                    <a:pt x="94780" y="35483"/>
                  </a:lnTo>
                  <a:close/>
                </a:path>
                <a:path w="95250" h="72390">
                  <a:moveTo>
                    <a:pt x="94830" y="39738"/>
                  </a:moveTo>
                  <a:lnTo>
                    <a:pt x="93814" y="39382"/>
                  </a:lnTo>
                  <a:lnTo>
                    <a:pt x="93560" y="40182"/>
                  </a:lnTo>
                  <a:lnTo>
                    <a:pt x="94068" y="40347"/>
                  </a:lnTo>
                  <a:lnTo>
                    <a:pt x="94576" y="40525"/>
                  </a:lnTo>
                  <a:lnTo>
                    <a:pt x="94830" y="39738"/>
                  </a:lnTo>
                  <a:close/>
                </a:path>
              </a:pathLst>
            </a:custGeom>
            <a:solidFill>
              <a:srgbClr val="F25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9823730" y="7683715"/>
              <a:ext cx="243204" cy="161925"/>
            </a:xfrm>
            <a:custGeom>
              <a:avLst/>
              <a:gdLst/>
              <a:ahLst/>
              <a:cxnLst/>
              <a:rect l="l" t="t" r="r" b="b"/>
              <a:pathLst>
                <a:path w="243204" h="161925">
                  <a:moveTo>
                    <a:pt x="1282" y="20116"/>
                  </a:moveTo>
                  <a:lnTo>
                    <a:pt x="762" y="19951"/>
                  </a:lnTo>
                  <a:lnTo>
                    <a:pt x="266" y="19773"/>
                  </a:lnTo>
                  <a:lnTo>
                    <a:pt x="0" y="20561"/>
                  </a:lnTo>
                  <a:lnTo>
                    <a:pt x="508" y="20739"/>
                  </a:lnTo>
                  <a:lnTo>
                    <a:pt x="1016" y="20904"/>
                  </a:lnTo>
                  <a:lnTo>
                    <a:pt x="1282" y="20116"/>
                  </a:lnTo>
                  <a:close/>
                </a:path>
                <a:path w="243204" h="161925">
                  <a:moveTo>
                    <a:pt x="1460" y="34569"/>
                  </a:moveTo>
                  <a:lnTo>
                    <a:pt x="1409" y="33566"/>
                  </a:lnTo>
                  <a:lnTo>
                    <a:pt x="914" y="33362"/>
                  </a:lnTo>
                  <a:lnTo>
                    <a:pt x="203" y="33185"/>
                  </a:lnTo>
                  <a:lnTo>
                    <a:pt x="254" y="34188"/>
                  </a:lnTo>
                  <a:lnTo>
                    <a:pt x="762" y="34391"/>
                  </a:lnTo>
                  <a:lnTo>
                    <a:pt x="1460" y="34569"/>
                  </a:lnTo>
                  <a:close/>
                </a:path>
                <a:path w="243204" h="161925">
                  <a:moveTo>
                    <a:pt x="1828" y="8115"/>
                  </a:moveTo>
                  <a:lnTo>
                    <a:pt x="177" y="9296"/>
                  </a:lnTo>
                  <a:lnTo>
                    <a:pt x="1143" y="9791"/>
                  </a:lnTo>
                  <a:lnTo>
                    <a:pt x="1447" y="9893"/>
                  </a:lnTo>
                  <a:lnTo>
                    <a:pt x="1689" y="9613"/>
                  </a:lnTo>
                  <a:lnTo>
                    <a:pt x="1727" y="9334"/>
                  </a:lnTo>
                  <a:lnTo>
                    <a:pt x="1828" y="8115"/>
                  </a:lnTo>
                  <a:close/>
                </a:path>
                <a:path w="243204" h="161925">
                  <a:moveTo>
                    <a:pt x="4953" y="88036"/>
                  </a:moveTo>
                  <a:lnTo>
                    <a:pt x="3975" y="87706"/>
                  </a:lnTo>
                  <a:lnTo>
                    <a:pt x="3797" y="88252"/>
                  </a:lnTo>
                  <a:lnTo>
                    <a:pt x="3619" y="88785"/>
                  </a:lnTo>
                  <a:lnTo>
                    <a:pt x="4597" y="89115"/>
                  </a:lnTo>
                  <a:lnTo>
                    <a:pt x="4775" y="88582"/>
                  </a:lnTo>
                  <a:lnTo>
                    <a:pt x="4953" y="88036"/>
                  </a:lnTo>
                  <a:close/>
                </a:path>
                <a:path w="243204" h="161925">
                  <a:moveTo>
                    <a:pt x="5168" y="3822"/>
                  </a:moveTo>
                  <a:lnTo>
                    <a:pt x="4000" y="2171"/>
                  </a:lnTo>
                  <a:lnTo>
                    <a:pt x="3505" y="3149"/>
                  </a:lnTo>
                  <a:lnTo>
                    <a:pt x="3403" y="3441"/>
                  </a:lnTo>
                  <a:lnTo>
                    <a:pt x="3683" y="3683"/>
                  </a:lnTo>
                  <a:lnTo>
                    <a:pt x="3949" y="3721"/>
                  </a:lnTo>
                  <a:lnTo>
                    <a:pt x="5168" y="3822"/>
                  </a:lnTo>
                  <a:close/>
                </a:path>
                <a:path w="243204" h="161925">
                  <a:moveTo>
                    <a:pt x="6629" y="40652"/>
                  </a:moveTo>
                  <a:lnTo>
                    <a:pt x="6121" y="40487"/>
                  </a:lnTo>
                  <a:lnTo>
                    <a:pt x="5613" y="40309"/>
                  </a:lnTo>
                  <a:lnTo>
                    <a:pt x="5346" y="41097"/>
                  </a:lnTo>
                  <a:lnTo>
                    <a:pt x="5854" y="41275"/>
                  </a:lnTo>
                  <a:lnTo>
                    <a:pt x="6362" y="41440"/>
                  </a:lnTo>
                  <a:lnTo>
                    <a:pt x="6629" y="40652"/>
                  </a:lnTo>
                  <a:close/>
                </a:path>
                <a:path w="243204" h="161925">
                  <a:moveTo>
                    <a:pt x="7556" y="13487"/>
                  </a:moveTo>
                  <a:lnTo>
                    <a:pt x="7340" y="13068"/>
                  </a:lnTo>
                  <a:lnTo>
                    <a:pt x="6959" y="12395"/>
                  </a:lnTo>
                  <a:lnTo>
                    <a:pt x="5778" y="13423"/>
                  </a:lnTo>
                  <a:lnTo>
                    <a:pt x="6591" y="13779"/>
                  </a:lnTo>
                  <a:lnTo>
                    <a:pt x="6959" y="13868"/>
                  </a:lnTo>
                  <a:lnTo>
                    <a:pt x="7556" y="13487"/>
                  </a:lnTo>
                  <a:close/>
                </a:path>
                <a:path w="243204" h="161925">
                  <a:moveTo>
                    <a:pt x="8458" y="20701"/>
                  </a:moveTo>
                  <a:lnTo>
                    <a:pt x="7950" y="20535"/>
                  </a:lnTo>
                  <a:lnTo>
                    <a:pt x="7442" y="20358"/>
                  </a:lnTo>
                  <a:lnTo>
                    <a:pt x="7175" y="21158"/>
                  </a:lnTo>
                  <a:lnTo>
                    <a:pt x="7683" y="21336"/>
                  </a:lnTo>
                  <a:lnTo>
                    <a:pt x="8191" y="21488"/>
                  </a:lnTo>
                  <a:lnTo>
                    <a:pt x="8458" y="20701"/>
                  </a:lnTo>
                  <a:close/>
                </a:path>
                <a:path w="243204" h="161925">
                  <a:moveTo>
                    <a:pt x="8737" y="4813"/>
                  </a:moveTo>
                  <a:lnTo>
                    <a:pt x="8229" y="4660"/>
                  </a:lnTo>
                  <a:lnTo>
                    <a:pt x="7721" y="4483"/>
                  </a:lnTo>
                  <a:lnTo>
                    <a:pt x="7454" y="5270"/>
                  </a:lnTo>
                  <a:lnTo>
                    <a:pt x="7962" y="5435"/>
                  </a:lnTo>
                  <a:lnTo>
                    <a:pt x="8483" y="5613"/>
                  </a:lnTo>
                  <a:lnTo>
                    <a:pt x="8737" y="4813"/>
                  </a:lnTo>
                  <a:close/>
                </a:path>
                <a:path w="243204" h="161925">
                  <a:moveTo>
                    <a:pt x="8978" y="80060"/>
                  </a:moveTo>
                  <a:lnTo>
                    <a:pt x="6426" y="82638"/>
                  </a:lnTo>
                  <a:lnTo>
                    <a:pt x="5105" y="81343"/>
                  </a:lnTo>
                  <a:lnTo>
                    <a:pt x="4851" y="83769"/>
                  </a:lnTo>
                  <a:lnTo>
                    <a:pt x="6350" y="83070"/>
                  </a:lnTo>
                  <a:lnTo>
                    <a:pt x="8293" y="85852"/>
                  </a:lnTo>
                  <a:lnTo>
                    <a:pt x="8978" y="80060"/>
                  </a:lnTo>
                  <a:close/>
                </a:path>
                <a:path w="243204" h="161925">
                  <a:moveTo>
                    <a:pt x="9423" y="8585"/>
                  </a:moveTo>
                  <a:lnTo>
                    <a:pt x="9194" y="8089"/>
                  </a:lnTo>
                  <a:lnTo>
                    <a:pt x="8851" y="7518"/>
                  </a:lnTo>
                  <a:lnTo>
                    <a:pt x="8153" y="8140"/>
                  </a:lnTo>
                  <a:lnTo>
                    <a:pt x="8382" y="8648"/>
                  </a:lnTo>
                  <a:lnTo>
                    <a:pt x="8712" y="9220"/>
                  </a:lnTo>
                  <a:lnTo>
                    <a:pt x="9423" y="8585"/>
                  </a:lnTo>
                  <a:close/>
                </a:path>
                <a:path w="243204" h="161925">
                  <a:moveTo>
                    <a:pt x="9563" y="32029"/>
                  </a:moveTo>
                  <a:lnTo>
                    <a:pt x="8445" y="31635"/>
                  </a:lnTo>
                  <a:lnTo>
                    <a:pt x="7785" y="31419"/>
                  </a:lnTo>
                  <a:lnTo>
                    <a:pt x="7327" y="32029"/>
                  </a:lnTo>
                  <a:lnTo>
                    <a:pt x="7378" y="32562"/>
                  </a:lnTo>
                  <a:lnTo>
                    <a:pt x="6159" y="32766"/>
                  </a:lnTo>
                  <a:lnTo>
                    <a:pt x="7099" y="34124"/>
                  </a:lnTo>
                  <a:lnTo>
                    <a:pt x="7785" y="33159"/>
                  </a:lnTo>
                  <a:lnTo>
                    <a:pt x="8813" y="33731"/>
                  </a:lnTo>
                  <a:lnTo>
                    <a:pt x="9563" y="32029"/>
                  </a:lnTo>
                  <a:close/>
                </a:path>
                <a:path w="243204" h="161925">
                  <a:moveTo>
                    <a:pt x="10058" y="15240"/>
                  </a:moveTo>
                  <a:lnTo>
                    <a:pt x="9563" y="15074"/>
                  </a:lnTo>
                  <a:lnTo>
                    <a:pt x="9042" y="14909"/>
                  </a:lnTo>
                  <a:lnTo>
                    <a:pt x="8788" y="15709"/>
                  </a:lnTo>
                  <a:lnTo>
                    <a:pt x="9296" y="15862"/>
                  </a:lnTo>
                  <a:lnTo>
                    <a:pt x="9804" y="16040"/>
                  </a:lnTo>
                  <a:lnTo>
                    <a:pt x="10058" y="15240"/>
                  </a:lnTo>
                  <a:close/>
                </a:path>
                <a:path w="243204" h="161925">
                  <a:moveTo>
                    <a:pt x="10210" y="28498"/>
                  </a:moveTo>
                  <a:lnTo>
                    <a:pt x="9702" y="28168"/>
                  </a:lnTo>
                  <a:lnTo>
                    <a:pt x="9131" y="27825"/>
                  </a:lnTo>
                  <a:lnTo>
                    <a:pt x="8483" y="28778"/>
                  </a:lnTo>
                  <a:lnTo>
                    <a:pt x="9207" y="29057"/>
                  </a:lnTo>
                  <a:lnTo>
                    <a:pt x="9728" y="29222"/>
                  </a:lnTo>
                  <a:lnTo>
                    <a:pt x="10210" y="28498"/>
                  </a:lnTo>
                  <a:close/>
                </a:path>
                <a:path w="243204" h="161925">
                  <a:moveTo>
                    <a:pt x="11099" y="31965"/>
                  </a:moveTo>
                  <a:lnTo>
                    <a:pt x="10591" y="31800"/>
                  </a:lnTo>
                  <a:lnTo>
                    <a:pt x="10083" y="31623"/>
                  </a:lnTo>
                  <a:lnTo>
                    <a:pt x="9817" y="32410"/>
                  </a:lnTo>
                  <a:lnTo>
                    <a:pt x="10337" y="32588"/>
                  </a:lnTo>
                  <a:lnTo>
                    <a:pt x="10833" y="32753"/>
                  </a:lnTo>
                  <a:lnTo>
                    <a:pt x="11099" y="31965"/>
                  </a:lnTo>
                  <a:close/>
                </a:path>
                <a:path w="243204" h="161925">
                  <a:moveTo>
                    <a:pt x="11417" y="3517"/>
                  </a:moveTo>
                  <a:lnTo>
                    <a:pt x="10858" y="3340"/>
                  </a:lnTo>
                  <a:lnTo>
                    <a:pt x="10299" y="3136"/>
                  </a:lnTo>
                  <a:lnTo>
                    <a:pt x="9918" y="4292"/>
                  </a:lnTo>
                  <a:lnTo>
                    <a:pt x="10477" y="4470"/>
                  </a:lnTo>
                  <a:lnTo>
                    <a:pt x="11036" y="4673"/>
                  </a:lnTo>
                  <a:lnTo>
                    <a:pt x="11417" y="3517"/>
                  </a:lnTo>
                  <a:close/>
                </a:path>
                <a:path w="243204" h="161925">
                  <a:moveTo>
                    <a:pt x="11658" y="21132"/>
                  </a:moveTo>
                  <a:lnTo>
                    <a:pt x="11099" y="19113"/>
                  </a:lnTo>
                  <a:lnTo>
                    <a:pt x="10388" y="20231"/>
                  </a:lnTo>
                  <a:lnTo>
                    <a:pt x="9956" y="20345"/>
                  </a:lnTo>
                  <a:lnTo>
                    <a:pt x="10033" y="21018"/>
                  </a:lnTo>
                  <a:lnTo>
                    <a:pt x="10490" y="21043"/>
                  </a:lnTo>
                  <a:lnTo>
                    <a:pt x="11658" y="21132"/>
                  </a:lnTo>
                  <a:close/>
                </a:path>
                <a:path w="243204" h="161925">
                  <a:moveTo>
                    <a:pt x="11772" y="91897"/>
                  </a:moveTo>
                  <a:lnTo>
                    <a:pt x="11264" y="91668"/>
                  </a:lnTo>
                  <a:lnTo>
                    <a:pt x="10490" y="91465"/>
                  </a:lnTo>
                  <a:lnTo>
                    <a:pt x="10134" y="92824"/>
                  </a:lnTo>
                  <a:lnTo>
                    <a:pt x="11087" y="92557"/>
                  </a:lnTo>
                  <a:lnTo>
                    <a:pt x="11531" y="92468"/>
                  </a:lnTo>
                  <a:lnTo>
                    <a:pt x="11772" y="91897"/>
                  </a:lnTo>
                  <a:close/>
                </a:path>
                <a:path w="243204" h="161925">
                  <a:moveTo>
                    <a:pt x="12573" y="11290"/>
                  </a:moveTo>
                  <a:lnTo>
                    <a:pt x="12065" y="11125"/>
                  </a:lnTo>
                  <a:lnTo>
                    <a:pt x="11557" y="10947"/>
                  </a:lnTo>
                  <a:lnTo>
                    <a:pt x="11290" y="11734"/>
                  </a:lnTo>
                  <a:lnTo>
                    <a:pt x="11798" y="11899"/>
                  </a:lnTo>
                  <a:lnTo>
                    <a:pt x="12306" y="12077"/>
                  </a:lnTo>
                  <a:lnTo>
                    <a:pt x="12573" y="11290"/>
                  </a:lnTo>
                  <a:close/>
                </a:path>
                <a:path w="243204" h="161925">
                  <a:moveTo>
                    <a:pt x="12814" y="4813"/>
                  </a:moveTo>
                  <a:lnTo>
                    <a:pt x="12179" y="4775"/>
                  </a:lnTo>
                  <a:lnTo>
                    <a:pt x="11531" y="4622"/>
                  </a:lnTo>
                  <a:lnTo>
                    <a:pt x="11455" y="5575"/>
                  </a:lnTo>
                  <a:lnTo>
                    <a:pt x="12090" y="5626"/>
                  </a:lnTo>
                  <a:lnTo>
                    <a:pt x="12738" y="5791"/>
                  </a:lnTo>
                  <a:lnTo>
                    <a:pt x="12814" y="4813"/>
                  </a:lnTo>
                  <a:close/>
                </a:path>
                <a:path w="243204" h="161925">
                  <a:moveTo>
                    <a:pt x="12941" y="1816"/>
                  </a:moveTo>
                  <a:lnTo>
                    <a:pt x="12725" y="952"/>
                  </a:lnTo>
                  <a:lnTo>
                    <a:pt x="12128" y="977"/>
                  </a:lnTo>
                  <a:lnTo>
                    <a:pt x="11988" y="850"/>
                  </a:lnTo>
                  <a:lnTo>
                    <a:pt x="10833" y="0"/>
                  </a:lnTo>
                  <a:lnTo>
                    <a:pt x="11176" y="2032"/>
                  </a:lnTo>
                  <a:lnTo>
                    <a:pt x="12255" y="1854"/>
                  </a:lnTo>
                  <a:lnTo>
                    <a:pt x="12941" y="1816"/>
                  </a:lnTo>
                  <a:close/>
                </a:path>
                <a:path w="243204" h="161925">
                  <a:moveTo>
                    <a:pt x="13766" y="63284"/>
                  </a:moveTo>
                  <a:lnTo>
                    <a:pt x="13589" y="61760"/>
                  </a:lnTo>
                  <a:lnTo>
                    <a:pt x="13525" y="61366"/>
                  </a:lnTo>
                  <a:lnTo>
                    <a:pt x="12941" y="61302"/>
                  </a:lnTo>
                  <a:lnTo>
                    <a:pt x="12801" y="61658"/>
                  </a:lnTo>
                  <a:lnTo>
                    <a:pt x="11226" y="62103"/>
                  </a:lnTo>
                  <a:lnTo>
                    <a:pt x="13766" y="63284"/>
                  </a:lnTo>
                  <a:close/>
                </a:path>
                <a:path w="243204" h="161925">
                  <a:moveTo>
                    <a:pt x="14719" y="6946"/>
                  </a:moveTo>
                  <a:lnTo>
                    <a:pt x="14693" y="6591"/>
                  </a:lnTo>
                  <a:lnTo>
                    <a:pt x="14389" y="6489"/>
                  </a:lnTo>
                  <a:lnTo>
                    <a:pt x="13322" y="6311"/>
                  </a:lnTo>
                  <a:lnTo>
                    <a:pt x="13944" y="8242"/>
                  </a:lnTo>
                  <a:lnTo>
                    <a:pt x="14592" y="7213"/>
                  </a:lnTo>
                  <a:lnTo>
                    <a:pt x="14719" y="6946"/>
                  </a:lnTo>
                  <a:close/>
                </a:path>
                <a:path w="243204" h="161925">
                  <a:moveTo>
                    <a:pt x="14808" y="96062"/>
                  </a:moveTo>
                  <a:lnTo>
                    <a:pt x="14262" y="95885"/>
                  </a:lnTo>
                  <a:lnTo>
                    <a:pt x="13728" y="95694"/>
                  </a:lnTo>
                  <a:lnTo>
                    <a:pt x="13398" y="96672"/>
                  </a:lnTo>
                  <a:lnTo>
                    <a:pt x="14478" y="97028"/>
                  </a:lnTo>
                  <a:lnTo>
                    <a:pt x="14808" y="96062"/>
                  </a:lnTo>
                  <a:close/>
                </a:path>
                <a:path w="243204" h="161925">
                  <a:moveTo>
                    <a:pt x="14973" y="74129"/>
                  </a:moveTo>
                  <a:lnTo>
                    <a:pt x="8724" y="72059"/>
                  </a:lnTo>
                  <a:lnTo>
                    <a:pt x="10655" y="75590"/>
                  </a:lnTo>
                  <a:lnTo>
                    <a:pt x="10680" y="75869"/>
                  </a:lnTo>
                  <a:lnTo>
                    <a:pt x="11137" y="76022"/>
                  </a:lnTo>
                  <a:lnTo>
                    <a:pt x="11315" y="75806"/>
                  </a:lnTo>
                  <a:lnTo>
                    <a:pt x="14973" y="74129"/>
                  </a:lnTo>
                  <a:close/>
                </a:path>
                <a:path w="243204" h="161925">
                  <a:moveTo>
                    <a:pt x="15176" y="5778"/>
                  </a:moveTo>
                  <a:lnTo>
                    <a:pt x="15138" y="4775"/>
                  </a:lnTo>
                  <a:lnTo>
                    <a:pt x="14630" y="4584"/>
                  </a:lnTo>
                  <a:lnTo>
                    <a:pt x="13931" y="4406"/>
                  </a:lnTo>
                  <a:lnTo>
                    <a:pt x="13982" y="5422"/>
                  </a:lnTo>
                  <a:lnTo>
                    <a:pt x="14478" y="5626"/>
                  </a:lnTo>
                  <a:lnTo>
                    <a:pt x="15176" y="5778"/>
                  </a:lnTo>
                  <a:close/>
                </a:path>
                <a:path w="243204" h="161925">
                  <a:moveTo>
                    <a:pt x="16319" y="91719"/>
                  </a:moveTo>
                  <a:lnTo>
                    <a:pt x="16306" y="91351"/>
                  </a:lnTo>
                  <a:lnTo>
                    <a:pt x="15989" y="91249"/>
                  </a:lnTo>
                  <a:lnTo>
                    <a:pt x="14922" y="91071"/>
                  </a:lnTo>
                  <a:lnTo>
                    <a:pt x="15544" y="92989"/>
                  </a:lnTo>
                  <a:lnTo>
                    <a:pt x="16192" y="91960"/>
                  </a:lnTo>
                  <a:lnTo>
                    <a:pt x="16319" y="91719"/>
                  </a:lnTo>
                  <a:close/>
                </a:path>
                <a:path w="243204" h="161925">
                  <a:moveTo>
                    <a:pt x="17145" y="13970"/>
                  </a:moveTo>
                  <a:lnTo>
                    <a:pt x="15976" y="12331"/>
                  </a:lnTo>
                  <a:lnTo>
                    <a:pt x="15481" y="13296"/>
                  </a:lnTo>
                  <a:lnTo>
                    <a:pt x="15379" y="13601"/>
                  </a:lnTo>
                  <a:lnTo>
                    <a:pt x="15659" y="13843"/>
                  </a:lnTo>
                  <a:lnTo>
                    <a:pt x="15925" y="13881"/>
                  </a:lnTo>
                  <a:lnTo>
                    <a:pt x="17145" y="13970"/>
                  </a:lnTo>
                  <a:close/>
                </a:path>
                <a:path w="243204" h="161925">
                  <a:moveTo>
                    <a:pt x="17170" y="97967"/>
                  </a:moveTo>
                  <a:lnTo>
                    <a:pt x="16979" y="97586"/>
                  </a:lnTo>
                  <a:lnTo>
                    <a:pt x="16725" y="97472"/>
                  </a:lnTo>
                  <a:lnTo>
                    <a:pt x="15582" y="97307"/>
                  </a:lnTo>
                  <a:lnTo>
                    <a:pt x="16560" y="99263"/>
                  </a:lnTo>
                  <a:lnTo>
                    <a:pt x="17106" y="98247"/>
                  </a:lnTo>
                  <a:lnTo>
                    <a:pt x="17170" y="97967"/>
                  </a:lnTo>
                  <a:close/>
                </a:path>
                <a:path w="243204" h="161925">
                  <a:moveTo>
                    <a:pt x="17183" y="14820"/>
                  </a:moveTo>
                  <a:lnTo>
                    <a:pt x="16675" y="14655"/>
                  </a:lnTo>
                  <a:lnTo>
                    <a:pt x="16167" y="14478"/>
                  </a:lnTo>
                  <a:lnTo>
                    <a:pt x="15900" y="15265"/>
                  </a:lnTo>
                  <a:lnTo>
                    <a:pt x="16408" y="15430"/>
                  </a:lnTo>
                  <a:lnTo>
                    <a:pt x="16916" y="15608"/>
                  </a:lnTo>
                  <a:lnTo>
                    <a:pt x="17183" y="14820"/>
                  </a:lnTo>
                  <a:close/>
                </a:path>
                <a:path w="243204" h="161925">
                  <a:moveTo>
                    <a:pt x="17221" y="2057"/>
                  </a:moveTo>
                  <a:lnTo>
                    <a:pt x="16713" y="1879"/>
                  </a:lnTo>
                  <a:lnTo>
                    <a:pt x="16205" y="1727"/>
                  </a:lnTo>
                  <a:lnTo>
                    <a:pt x="15951" y="2514"/>
                  </a:lnTo>
                  <a:lnTo>
                    <a:pt x="16459" y="2679"/>
                  </a:lnTo>
                  <a:lnTo>
                    <a:pt x="16967" y="2857"/>
                  </a:lnTo>
                  <a:lnTo>
                    <a:pt x="17221" y="2057"/>
                  </a:lnTo>
                  <a:close/>
                </a:path>
                <a:path w="243204" h="161925">
                  <a:moveTo>
                    <a:pt x="18313" y="95148"/>
                  </a:moveTo>
                  <a:lnTo>
                    <a:pt x="18148" y="93903"/>
                  </a:lnTo>
                  <a:lnTo>
                    <a:pt x="17411" y="94310"/>
                  </a:lnTo>
                  <a:lnTo>
                    <a:pt x="17272" y="94297"/>
                  </a:lnTo>
                  <a:lnTo>
                    <a:pt x="16510" y="94335"/>
                  </a:lnTo>
                  <a:lnTo>
                    <a:pt x="16903" y="95351"/>
                  </a:lnTo>
                  <a:lnTo>
                    <a:pt x="17551" y="95186"/>
                  </a:lnTo>
                  <a:lnTo>
                    <a:pt x="18313" y="95148"/>
                  </a:lnTo>
                  <a:close/>
                </a:path>
                <a:path w="243204" h="161925">
                  <a:moveTo>
                    <a:pt x="19202" y="8712"/>
                  </a:moveTo>
                  <a:lnTo>
                    <a:pt x="18694" y="8547"/>
                  </a:lnTo>
                  <a:lnTo>
                    <a:pt x="18186" y="8369"/>
                  </a:lnTo>
                  <a:lnTo>
                    <a:pt x="17919" y="9169"/>
                  </a:lnTo>
                  <a:lnTo>
                    <a:pt x="18440" y="9321"/>
                  </a:lnTo>
                  <a:lnTo>
                    <a:pt x="18948" y="9499"/>
                  </a:lnTo>
                  <a:lnTo>
                    <a:pt x="19202" y="8712"/>
                  </a:lnTo>
                  <a:close/>
                </a:path>
                <a:path w="243204" h="161925">
                  <a:moveTo>
                    <a:pt x="21717" y="22606"/>
                  </a:moveTo>
                  <a:lnTo>
                    <a:pt x="18923" y="18376"/>
                  </a:lnTo>
                  <a:lnTo>
                    <a:pt x="18300" y="21158"/>
                  </a:lnTo>
                  <a:lnTo>
                    <a:pt x="18300" y="21336"/>
                  </a:lnTo>
                  <a:lnTo>
                    <a:pt x="18376" y="21513"/>
                  </a:lnTo>
                  <a:lnTo>
                    <a:pt x="18503" y="21640"/>
                  </a:lnTo>
                  <a:lnTo>
                    <a:pt x="16954" y="21932"/>
                  </a:lnTo>
                  <a:lnTo>
                    <a:pt x="18986" y="23596"/>
                  </a:lnTo>
                  <a:lnTo>
                    <a:pt x="18770" y="21856"/>
                  </a:lnTo>
                  <a:lnTo>
                    <a:pt x="21717" y="22606"/>
                  </a:lnTo>
                  <a:close/>
                </a:path>
                <a:path w="243204" h="161925">
                  <a:moveTo>
                    <a:pt x="22504" y="14439"/>
                  </a:moveTo>
                  <a:lnTo>
                    <a:pt x="22237" y="13817"/>
                  </a:lnTo>
                  <a:lnTo>
                    <a:pt x="21983" y="13347"/>
                  </a:lnTo>
                  <a:lnTo>
                    <a:pt x="21043" y="13525"/>
                  </a:lnTo>
                  <a:lnTo>
                    <a:pt x="21310" y="14147"/>
                  </a:lnTo>
                  <a:lnTo>
                    <a:pt x="21564" y="14630"/>
                  </a:lnTo>
                  <a:lnTo>
                    <a:pt x="22504" y="14439"/>
                  </a:lnTo>
                  <a:close/>
                </a:path>
                <a:path w="243204" h="161925">
                  <a:moveTo>
                    <a:pt x="22847" y="90322"/>
                  </a:moveTo>
                  <a:lnTo>
                    <a:pt x="22339" y="90170"/>
                  </a:lnTo>
                  <a:lnTo>
                    <a:pt x="21831" y="89992"/>
                  </a:lnTo>
                  <a:lnTo>
                    <a:pt x="21564" y="90779"/>
                  </a:lnTo>
                  <a:lnTo>
                    <a:pt x="22072" y="90957"/>
                  </a:lnTo>
                  <a:lnTo>
                    <a:pt x="22580" y="91109"/>
                  </a:lnTo>
                  <a:lnTo>
                    <a:pt x="22847" y="90322"/>
                  </a:lnTo>
                  <a:close/>
                </a:path>
                <a:path w="243204" h="161925">
                  <a:moveTo>
                    <a:pt x="22999" y="6540"/>
                  </a:moveTo>
                  <a:lnTo>
                    <a:pt x="21831" y="4889"/>
                  </a:lnTo>
                  <a:lnTo>
                    <a:pt x="21336" y="5854"/>
                  </a:lnTo>
                  <a:lnTo>
                    <a:pt x="21234" y="6159"/>
                  </a:lnTo>
                  <a:lnTo>
                    <a:pt x="21513" y="6400"/>
                  </a:lnTo>
                  <a:lnTo>
                    <a:pt x="21780" y="6438"/>
                  </a:lnTo>
                  <a:lnTo>
                    <a:pt x="22999" y="6540"/>
                  </a:lnTo>
                  <a:close/>
                </a:path>
                <a:path w="243204" h="161925">
                  <a:moveTo>
                    <a:pt x="23787" y="96037"/>
                  </a:moveTo>
                  <a:lnTo>
                    <a:pt x="23241" y="95859"/>
                  </a:lnTo>
                  <a:lnTo>
                    <a:pt x="22999" y="95783"/>
                  </a:lnTo>
                  <a:lnTo>
                    <a:pt x="23317" y="95123"/>
                  </a:lnTo>
                  <a:lnTo>
                    <a:pt x="23495" y="94653"/>
                  </a:lnTo>
                  <a:lnTo>
                    <a:pt x="22834" y="94526"/>
                  </a:lnTo>
                  <a:lnTo>
                    <a:pt x="22517" y="94424"/>
                  </a:lnTo>
                  <a:lnTo>
                    <a:pt x="21082" y="94462"/>
                  </a:lnTo>
                  <a:lnTo>
                    <a:pt x="22631" y="95872"/>
                  </a:lnTo>
                  <a:lnTo>
                    <a:pt x="22377" y="96659"/>
                  </a:lnTo>
                  <a:lnTo>
                    <a:pt x="22923" y="96824"/>
                  </a:lnTo>
                  <a:lnTo>
                    <a:pt x="23456" y="97028"/>
                  </a:lnTo>
                  <a:lnTo>
                    <a:pt x="23787" y="96037"/>
                  </a:lnTo>
                  <a:close/>
                </a:path>
                <a:path w="243204" h="161925">
                  <a:moveTo>
                    <a:pt x="23888" y="30467"/>
                  </a:moveTo>
                  <a:lnTo>
                    <a:pt x="22669" y="29591"/>
                  </a:lnTo>
                  <a:lnTo>
                    <a:pt x="23075" y="29184"/>
                  </a:lnTo>
                  <a:lnTo>
                    <a:pt x="22898" y="28409"/>
                  </a:lnTo>
                  <a:lnTo>
                    <a:pt x="22326" y="28257"/>
                  </a:lnTo>
                  <a:lnTo>
                    <a:pt x="20916" y="27622"/>
                  </a:lnTo>
                  <a:lnTo>
                    <a:pt x="20574" y="29946"/>
                  </a:lnTo>
                  <a:lnTo>
                    <a:pt x="22085" y="29870"/>
                  </a:lnTo>
                  <a:lnTo>
                    <a:pt x="20967" y="31318"/>
                  </a:lnTo>
                  <a:lnTo>
                    <a:pt x="23888" y="30467"/>
                  </a:lnTo>
                  <a:close/>
                </a:path>
                <a:path w="243204" h="161925">
                  <a:moveTo>
                    <a:pt x="27406" y="91846"/>
                  </a:moveTo>
                  <a:lnTo>
                    <a:pt x="26936" y="91668"/>
                  </a:lnTo>
                  <a:lnTo>
                    <a:pt x="26644" y="91592"/>
                  </a:lnTo>
                  <a:lnTo>
                    <a:pt x="25311" y="91579"/>
                  </a:lnTo>
                  <a:lnTo>
                    <a:pt x="26797" y="93205"/>
                  </a:lnTo>
                  <a:lnTo>
                    <a:pt x="27266" y="92252"/>
                  </a:lnTo>
                  <a:lnTo>
                    <a:pt x="27406" y="91846"/>
                  </a:lnTo>
                  <a:close/>
                </a:path>
                <a:path w="243204" h="161925">
                  <a:moveTo>
                    <a:pt x="28206" y="93510"/>
                  </a:moveTo>
                  <a:lnTo>
                    <a:pt x="27660" y="93332"/>
                  </a:lnTo>
                  <a:lnTo>
                    <a:pt x="27127" y="93141"/>
                  </a:lnTo>
                  <a:lnTo>
                    <a:pt x="26797" y="94119"/>
                  </a:lnTo>
                  <a:lnTo>
                    <a:pt x="27343" y="94297"/>
                  </a:lnTo>
                  <a:lnTo>
                    <a:pt x="27876" y="94475"/>
                  </a:lnTo>
                  <a:lnTo>
                    <a:pt x="28206" y="93510"/>
                  </a:lnTo>
                  <a:close/>
                </a:path>
                <a:path w="243204" h="161925">
                  <a:moveTo>
                    <a:pt x="30137" y="87553"/>
                  </a:moveTo>
                  <a:lnTo>
                    <a:pt x="29629" y="87401"/>
                  </a:lnTo>
                  <a:lnTo>
                    <a:pt x="29121" y="87236"/>
                  </a:lnTo>
                  <a:lnTo>
                    <a:pt x="28854" y="88023"/>
                  </a:lnTo>
                  <a:lnTo>
                    <a:pt x="29362" y="88201"/>
                  </a:lnTo>
                  <a:lnTo>
                    <a:pt x="29870" y="88353"/>
                  </a:lnTo>
                  <a:lnTo>
                    <a:pt x="30137" y="87553"/>
                  </a:lnTo>
                  <a:close/>
                </a:path>
                <a:path w="243204" h="161925">
                  <a:moveTo>
                    <a:pt x="30480" y="13563"/>
                  </a:moveTo>
                  <a:lnTo>
                    <a:pt x="29616" y="12661"/>
                  </a:lnTo>
                  <a:lnTo>
                    <a:pt x="28714" y="13449"/>
                  </a:lnTo>
                  <a:lnTo>
                    <a:pt x="29578" y="14351"/>
                  </a:lnTo>
                  <a:lnTo>
                    <a:pt x="30022" y="13982"/>
                  </a:lnTo>
                  <a:lnTo>
                    <a:pt x="30480" y="13563"/>
                  </a:lnTo>
                  <a:close/>
                </a:path>
                <a:path w="243204" h="161925">
                  <a:moveTo>
                    <a:pt x="30670" y="23317"/>
                  </a:moveTo>
                  <a:lnTo>
                    <a:pt x="30581" y="22301"/>
                  </a:lnTo>
                  <a:lnTo>
                    <a:pt x="29883" y="22567"/>
                  </a:lnTo>
                  <a:lnTo>
                    <a:pt x="29210" y="22656"/>
                  </a:lnTo>
                  <a:lnTo>
                    <a:pt x="29324" y="23672"/>
                  </a:lnTo>
                  <a:lnTo>
                    <a:pt x="30022" y="23431"/>
                  </a:lnTo>
                  <a:lnTo>
                    <a:pt x="30670" y="23317"/>
                  </a:lnTo>
                  <a:close/>
                </a:path>
                <a:path w="243204" h="161925">
                  <a:moveTo>
                    <a:pt x="33185" y="90982"/>
                  </a:moveTo>
                  <a:lnTo>
                    <a:pt x="32677" y="90817"/>
                  </a:lnTo>
                  <a:lnTo>
                    <a:pt x="32169" y="90652"/>
                  </a:lnTo>
                  <a:lnTo>
                    <a:pt x="31915" y="91440"/>
                  </a:lnTo>
                  <a:lnTo>
                    <a:pt x="32423" y="91617"/>
                  </a:lnTo>
                  <a:lnTo>
                    <a:pt x="32931" y="91770"/>
                  </a:lnTo>
                  <a:lnTo>
                    <a:pt x="33185" y="90982"/>
                  </a:lnTo>
                  <a:close/>
                </a:path>
                <a:path w="243204" h="161925">
                  <a:moveTo>
                    <a:pt x="38138" y="88112"/>
                  </a:moveTo>
                  <a:lnTo>
                    <a:pt x="37985" y="87820"/>
                  </a:lnTo>
                  <a:lnTo>
                    <a:pt x="37503" y="87934"/>
                  </a:lnTo>
                  <a:lnTo>
                    <a:pt x="37071" y="88036"/>
                  </a:lnTo>
                  <a:lnTo>
                    <a:pt x="36817" y="88633"/>
                  </a:lnTo>
                  <a:lnTo>
                    <a:pt x="37325" y="88823"/>
                  </a:lnTo>
                  <a:lnTo>
                    <a:pt x="37706" y="88938"/>
                  </a:lnTo>
                  <a:lnTo>
                    <a:pt x="37998" y="88671"/>
                  </a:lnTo>
                  <a:lnTo>
                    <a:pt x="38061" y="88379"/>
                  </a:lnTo>
                  <a:lnTo>
                    <a:pt x="38138" y="88112"/>
                  </a:lnTo>
                  <a:close/>
                </a:path>
                <a:path w="243204" h="161925">
                  <a:moveTo>
                    <a:pt x="38354" y="12865"/>
                  </a:moveTo>
                  <a:lnTo>
                    <a:pt x="37846" y="12712"/>
                  </a:lnTo>
                  <a:lnTo>
                    <a:pt x="37338" y="12534"/>
                  </a:lnTo>
                  <a:lnTo>
                    <a:pt x="37071" y="13322"/>
                  </a:lnTo>
                  <a:lnTo>
                    <a:pt x="37579" y="13487"/>
                  </a:lnTo>
                  <a:lnTo>
                    <a:pt x="38087" y="13665"/>
                  </a:lnTo>
                  <a:lnTo>
                    <a:pt x="38354" y="12865"/>
                  </a:lnTo>
                  <a:close/>
                </a:path>
                <a:path w="243204" h="161925">
                  <a:moveTo>
                    <a:pt x="42608" y="17665"/>
                  </a:moveTo>
                  <a:lnTo>
                    <a:pt x="42037" y="17487"/>
                  </a:lnTo>
                  <a:lnTo>
                    <a:pt x="41490" y="17284"/>
                  </a:lnTo>
                  <a:lnTo>
                    <a:pt x="41097" y="18427"/>
                  </a:lnTo>
                  <a:lnTo>
                    <a:pt x="41656" y="18630"/>
                  </a:lnTo>
                  <a:lnTo>
                    <a:pt x="42214" y="18808"/>
                  </a:lnTo>
                  <a:lnTo>
                    <a:pt x="42608" y="17665"/>
                  </a:lnTo>
                  <a:close/>
                </a:path>
                <a:path w="243204" h="161925">
                  <a:moveTo>
                    <a:pt x="42964" y="83566"/>
                  </a:moveTo>
                  <a:lnTo>
                    <a:pt x="42722" y="83083"/>
                  </a:lnTo>
                  <a:lnTo>
                    <a:pt x="42392" y="82511"/>
                  </a:lnTo>
                  <a:lnTo>
                    <a:pt x="41681" y="83146"/>
                  </a:lnTo>
                  <a:lnTo>
                    <a:pt x="41922" y="83629"/>
                  </a:lnTo>
                  <a:lnTo>
                    <a:pt x="42252" y="84213"/>
                  </a:lnTo>
                  <a:lnTo>
                    <a:pt x="42964" y="83566"/>
                  </a:lnTo>
                  <a:close/>
                </a:path>
                <a:path w="243204" h="161925">
                  <a:moveTo>
                    <a:pt x="157416" y="138836"/>
                  </a:moveTo>
                  <a:lnTo>
                    <a:pt x="156794" y="138760"/>
                  </a:lnTo>
                  <a:lnTo>
                    <a:pt x="156197" y="138582"/>
                  </a:lnTo>
                  <a:lnTo>
                    <a:pt x="156044" y="139522"/>
                  </a:lnTo>
                  <a:lnTo>
                    <a:pt x="156654" y="139598"/>
                  </a:lnTo>
                  <a:lnTo>
                    <a:pt x="157264" y="139763"/>
                  </a:lnTo>
                  <a:lnTo>
                    <a:pt x="157416" y="138836"/>
                  </a:lnTo>
                  <a:close/>
                </a:path>
                <a:path w="243204" h="161925">
                  <a:moveTo>
                    <a:pt x="158813" y="82892"/>
                  </a:moveTo>
                  <a:lnTo>
                    <a:pt x="158203" y="82816"/>
                  </a:lnTo>
                  <a:lnTo>
                    <a:pt x="157607" y="82638"/>
                  </a:lnTo>
                  <a:lnTo>
                    <a:pt x="157454" y="83566"/>
                  </a:lnTo>
                  <a:lnTo>
                    <a:pt x="158064" y="83654"/>
                  </a:lnTo>
                  <a:lnTo>
                    <a:pt x="158661" y="83820"/>
                  </a:lnTo>
                  <a:lnTo>
                    <a:pt x="158813" y="82892"/>
                  </a:lnTo>
                  <a:close/>
                </a:path>
                <a:path w="243204" h="161925">
                  <a:moveTo>
                    <a:pt x="162128" y="145059"/>
                  </a:moveTo>
                  <a:lnTo>
                    <a:pt x="161505" y="144983"/>
                  </a:lnTo>
                  <a:lnTo>
                    <a:pt x="160909" y="144805"/>
                  </a:lnTo>
                  <a:lnTo>
                    <a:pt x="160769" y="145732"/>
                  </a:lnTo>
                  <a:lnTo>
                    <a:pt x="161366" y="145808"/>
                  </a:lnTo>
                  <a:lnTo>
                    <a:pt x="161975" y="145986"/>
                  </a:lnTo>
                  <a:lnTo>
                    <a:pt x="162128" y="145059"/>
                  </a:lnTo>
                  <a:close/>
                </a:path>
                <a:path w="243204" h="161925">
                  <a:moveTo>
                    <a:pt x="164122" y="76657"/>
                  </a:moveTo>
                  <a:lnTo>
                    <a:pt x="163626" y="76504"/>
                  </a:lnTo>
                  <a:lnTo>
                    <a:pt x="163106" y="76327"/>
                  </a:lnTo>
                  <a:lnTo>
                    <a:pt x="162852" y="77127"/>
                  </a:lnTo>
                  <a:lnTo>
                    <a:pt x="163360" y="77279"/>
                  </a:lnTo>
                  <a:lnTo>
                    <a:pt x="163868" y="77457"/>
                  </a:lnTo>
                  <a:lnTo>
                    <a:pt x="164122" y="76657"/>
                  </a:lnTo>
                  <a:close/>
                </a:path>
                <a:path w="243204" h="161925">
                  <a:moveTo>
                    <a:pt x="167855" y="150710"/>
                  </a:moveTo>
                  <a:lnTo>
                    <a:pt x="167259" y="150761"/>
                  </a:lnTo>
                  <a:lnTo>
                    <a:pt x="166725" y="150799"/>
                  </a:lnTo>
                  <a:lnTo>
                    <a:pt x="166700" y="151777"/>
                  </a:lnTo>
                  <a:lnTo>
                    <a:pt x="167284" y="151714"/>
                  </a:lnTo>
                  <a:lnTo>
                    <a:pt x="167817" y="151701"/>
                  </a:lnTo>
                  <a:lnTo>
                    <a:pt x="167855" y="150710"/>
                  </a:lnTo>
                  <a:close/>
                </a:path>
                <a:path w="243204" h="161925">
                  <a:moveTo>
                    <a:pt x="178092" y="156616"/>
                  </a:moveTo>
                  <a:lnTo>
                    <a:pt x="177482" y="156540"/>
                  </a:lnTo>
                  <a:lnTo>
                    <a:pt x="176872" y="156362"/>
                  </a:lnTo>
                  <a:lnTo>
                    <a:pt x="176733" y="157289"/>
                  </a:lnTo>
                  <a:lnTo>
                    <a:pt x="177330" y="157365"/>
                  </a:lnTo>
                  <a:lnTo>
                    <a:pt x="177939" y="157543"/>
                  </a:lnTo>
                  <a:lnTo>
                    <a:pt x="178092" y="156616"/>
                  </a:lnTo>
                  <a:close/>
                </a:path>
                <a:path w="243204" h="161925">
                  <a:moveTo>
                    <a:pt x="198437" y="160566"/>
                  </a:moveTo>
                  <a:lnTo>
                    <a:pt x="197827" y="160489"/>
                  </a:lnTo>
                  <a:lnTo>
                    <a:pt x="197218" y="160324"/>
                  </a:lnTo>
                  <a:lnTo>
                    <a:pt x="197065" y="161251"/>
                  </a:lnTo>
                  <a:lnTo>
                    <a:pt x="197675" y="161328"/>
                  </a:lnTo>
                  <a:lnTo>
                    <a:pt x="198272" y="161493"/>
                  </a:lnTo>
                  <a:lnTo>
                    <a:pt x="198437" y="160566"/>
                  </a:lnTo>
                  <a:close/>
                </a:path>
                <a:path w="243204" h="161925">
                  <a:moveTo>
                    <a:pt x="202298" y="160959"/>
                  </a:moveTo>
                  <a:lnTo>
                    <a:pt x="201752" y="160007"/>
                  </a:lnTo>
                  <a:lnTo>
                    <a:pt x="201104" y="160248"/>
                  </a:lnTo>
                  <a:lnTo>
                    <a:pt x="200266" y="160388"/>
                  </a:lnTo>
                  <a:lnTo>
                    <a:pt x="200799" y="161328"/>
                  </a:lnTo>
                  <a:lnTo>
                    <a:pt x="201460" y="161086"/>
                  </a:lnTo>
                  <a:lnTo>
                    <a:pt x="202298" y="160959"/>
                  </a:lnTo>
                  <a:close/>
                </a:path>
                <a:path w="243204" h="161925">
                  <a:moveTo>
                    <a:pt x="207251" y="159626"/>
                  </a:moveTo>
                  <a:lnTo>
                    <a:pt x="206641" y="159550"/>
                  </a:lnTo>
                  <a:lnTo>
                    <a:pt x="206032" y="159372"/>
                  </a:lnTo>
                  <a:lnTo>
                    <a:pt x="205879" y="160299"/>
                  </a:lnTo>
                  <a:lnTo>
                    <a:pt x="206502" y="160375"/>
                  </a:lnTo>
                  <a:lnTo>
                    <a:pt x="207098" y="160553"/>
                  </a:lnTo>
                  <a:lnTo>
                    <a:pt x="207251" y="159626"/>
                  </a:lnTo>
                  <a:close/>
                </a:path>
                <a:path w="243204" h="161925">
                  <a:moveTo>
                    <a:pt x="212928" y="158318"/>
                  </a:moveTo>
                  <a:lnTo>
                    <a:pt x="212420" y="158140"/>
                  </a:lnTo>
                  <a:lnTo>
                    <a:pt x="211912" y="157975"/>
                  </a:lnTo>
                  <a:lnTo>
                    <a:pt x="211645" y="158775"/>
                  </a:lnTo>
                  <a:lnTo>
                    <a:pt x="212153" y="158940"/>
                  </a:lnTo>
                  <a:lnTo>
                    <a:pt x="212674" y="159105"/>
                  </a:lnTo>
                  <a:lnTo>
                    <a:pt x="212928" y="158318"/>
                  </a:lnTo>
                  <a:close/>
                </a:path>
                <a:path w="243204" h="161925">
                  <a:moveTo>
                    <a:pt x="213410" y="65455"/>
                  </a:moveTo>
                  <a:lnTo>
                    <a:pt x="212902" y="65303"/>
                  </a:lnTo>
                  <a:lnTo>
                    <a:pt x="212382" y="65125"/>
                  </a:lnTo>
                  <a:lnTo>
                    <a:pt x="212128" y="65925"/>
                  </a:lnTo>
                  <a:lnTo>
                    <a:pt x="212636" y="66090"/>
                  </a:lnTo>
                  <a:lnTo>
                    <a:pt x="213144" y="66268"/>
                  </a:lnTo>
                  <a:lnTo>
                    <a:pt x="213410" y="65455"/>
                  </a:lnTo>
                  <a:close/>
                </a:path>
                <a:path w="243204" h="161925">
                  <a:moveTo>
                    <a:pt x="216547" y="155663"/>
                  </a:moveTo>
                  <a:lnTo>
                    <a:pt x="215366" y="155930"/>
                  </a:lnTo>
                  <a:lnTo>
                    <a:pt x="215099" y="156032"/>
                  </a:lnTo>
                  <a:lnTo>
                    <a:pt x="214871" y="156286"/>
                  </a:lnTo>
                  <a:lnTo>
                    <a:pt x="215023" y="156578"/>
                  </a:lnTo>
                  <a:lnTo>
                    <a:pt x="215646" y="157467"/>
                  </a:lnTo>
                  <a:lnTo>
                    <a:pt x="216547" y="155663"/>
                  </a:lnTo>
                  <a:close/>
                </a:path>
                <a:path w="243204" h="161925">
                  <a:moveTo>
                    <a:pt x="225590" y="151993"/>
                  </a:moveTo>
                  <a:lnTo>
                    <a:pt x="224967" y="151917"/>
                  </a:lnTo>
                  <a:lnTo>
                    <a:pt x="224370" y="151752"/>
                  </a:lnTo>
                  <a:lnTo>
                    <a:pt x="224218" y="152679"/>
                  </a:lnTo>
                  <a:lnTo>
                    <a:pt x="224828" y="152755"/>
                  </a:lnTo>
                  <a:lnTo>
                    <a:pt x="225437" y="152933"/>
                  </a:lnTo>
                  <a:lnTo>
                    <a:pt x="225590" y="151993"/>
                  </a:lnTo>
                  <a:close/>
                </a:path>
                <a:path w="243204" h="161925">
                  <a:moveTo>
                    <a:pt x="226047" y="71793"/>
                  </a:moveTo>
                  <a:lnTo>
                    <a:pt x="225539" y="71640"/>
                  </a:lnTo>
                  <a:lnTo>
                    <a:pt x="225031" y="71462"/>
                  </a:lnTo>
                  <a:lnTo>
                    <a:pt x="224777" y="72263"/>
                  </a:lnTo>
                  <a:lnTo>
                    <a:pt x="225285" y="72415"/>
                  </a:lnTo>
                  <a:lnTo>
                    <a:pt x="225793" y="72593"/>
                  </a:lnTo>
                  <a:lnTo>
                    <a:pt x="226047" y="71793"/>
                  </a:lnTo>
                  <a:close/>
                </a:path>
                <a:path w="243204" h="161925">
                  <a:moveTo>
                    <a:pt x="230390" y="75882"/>
                  </a:moveTo>
                  <a:lnTo>
                    <a:pt x="229679" y="74853"/>
                  </a:lnTo>
                  <a:lnTo>
                    <a:pt x="229209" y="75387"/>
                  </a:lnTo>
                  <a:lnTo>
                    <a:pt x="228904" y="75717"/>
                  </a:lnTo>
                  <a:lnTo>
                    <a:pt x="229349" y="76428"/>
                  </a:lnTo>
                  <a:lnTo>
                    <a:pt x="229793" y="76200"/>
                  </a:lnTo>
                  <a:lnTo>
                    <a:pt x="230390" y="75882"/>
                  </a:lnTo>
                  <a:close/>
                </a:path>
                <a:path w="243204" h="161925">
                  <a:moveTo>
                    <a:pt x="230759" y="147612"/>
                  </a:moveTo>
                  <a:lnTo>
                    <a:pt x="230149" y="147535"/>
                  </a:lnTo>
                  <a:lnTo>
                    <a:pt x="229552" y="147358"/>
                  </a:lnTo>
                  <a:lnTo>
                    <a:pt x="229400" y="148297"/>
                  </a:lnTo>
                  <a:lnTo>
                    <a:pt x="230009" y="148374"/>
                  </a:lnTo>
                  <a:lnTo>
                    <a:pt x="230606" y="148539"/>
                  </a:lnTo>
                  <a:lnTo>
                    <a:pt x="230759" y="147612"/>
                  </a:lnTo>
                  <a:close/>
                </a:path>
                <a:path w="243204" h="161925">
                  <a:moveTo>
                    <a:pt x="234175" y="106845"/>
                  </a:moveTo>
                  <a:lnTo>
                    <a:pt x="233565" y="106768"/>
                  </a:lnTo>
                  <a:lnTo>
                    <a:pt x="232956" y="106603"/>
                  </a:lnTo>
                  <a:lnTo>
                    <a:pt x="232803" y="107543"/>
                  </a:lnTo>
                  <a:lnTo>
                    <a:pt x="233426" y="107594"/>
                  </a:lnTo>
                  <a:lnTo>
                    <a:pt x="234022" y="107772"/>
                  </a:lnTo>
                  <a:lnTo>
                    <a:pt x="234175" y="106845"/>
                  </a:lnTo>
                  <a:close/>
                </a:path>
                <a:path w="243204" h="161925">
                  <a:moveTo>
                    <a:pt x="234480" y="143789"/>
                  </a:moveTo>
                  <a:lnTo>
                    <a:pt x="233972" y="143624"/>
                  </a:lnTo>
                  <a:lnTo>
                    <a:pt x="233464" y="143446"/>
                  </a:lnTo>
                  <a:lnTo>
                    <a:pt x="233197" y="144246"/>
                  </a:lnTo>
                  <a:lnTo>
                    <a:pt x="233705" y="144399"/>
                  </a:lnTo>
                  <a:lnTo>
                    <a:pt x="234213" y="144576"/>
                  </a:lnTo>
                  <a:lnTo>
                    <a:pt x="234480" y="143789"/>
                  </a:lnTo>
                  <a:close/>
                </a:path>
                <a:path w="243204" h="161925">
                  <a:moveTo>
                    <a:pt x="237553" y="140157"/>
                  </a:moveTo>
                  <a:lnTo>
                    <a:pt x="237032" y="139979"/>
                  </a:lnTo>
                  <a:lnTo>
                    <a:pt x="236524" y="139801"/>
                  </a:lnTo>
                  <a:lnTo>
                    <a:pt x="236270" y="140601"/>
                  </a:lnTo>
                  <a:lnTo>
                    <a:pt x="236778" y="140754"/>
                  </a:lnTo>
                  <a:lnTo>
                    <a:pt x="237286" y="140931"/>
                  </a:lnTo>
                  <a:lnTo>
                    <a:pt x="237553" y="140157"/>
                  </a:lnTo>
                  <a:close/>
                </a:path>
                <a:path w="243204" h="161925">
                  <a:moveTo>
                    <a:pt x="241528" y="133743"/>
                  </a:moveTo>
                  <a:lnTo>
                    <a:pt x="241020" y="133578"/>
                  </a:lnTo>
                  <a:lnTo>
                    <a:pt x="240512" y="133400"/>
                  </a:lnTo>
                  <a:lnTo>
                    <a:pt x="240245" y="134188"/>
                  </a:lnTo>
                  <a:lnTo>
                    <a:pt x="240753" y="134353"/>
                  </a:lnTo>
                  <a:lnTo>
                    <a:pt x="241261" y="134531"/>
                  </a:lnTo>
                  <a:lnTo>
                    <a:pt x="241528" y="133743"/>
                  </a:lnTo>
                  <a:close/>
                </a:path>
                <a:path w="243204" h="161925">
                  <a:moveTo>
                    <a:pt x="242671" y="128993"/>
                  </a:moveTo>
                  <a:lnTo>
                    <a:pt x="242087" y="129044"/>
                  </a:lnTo>
                  <a:lnTo>
                    <a:pt x="241541" y="129082"/>
                  </a:lnTo>
                  <a:lnTo>
                    <a:pt x="241515" y="130060"/>
                  </a:lnTo>
                  <a:lnTo>
                    <a:pt x="242112" y="130009"/>
                  </a:lnTo>
                  <a:lnTo>
                    <a:pt x="242646" y="129971"/>
                  </a:lnTo>
                  <a:lnTo>
                    <a:pt x="242671" y="128993"/>
                  </a:lnTo>
                  <a:close/>
                </a:path>
              </a:pathLst>
            </a:custGeom>
            <a:solidFill>
              <a:srgbClr val="F25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9835502" y="7705889"/>
              <a:ext cx="46355" cy="73025"/>
            </a:xfrm>
            <a:custGeom>
              <a:avLst/>
              <a:gdLst/>
              <a:ahLst/>
              <a:cxnLst/>
              <a:rect l="l" t="t" r="r" b="b"/>
              <a:pathLst>
                <a:path w="46354" h="73025">
                  <a:moveTo>
                    <a:pt x="2540" y="58178"/>
                  </a:moveTo>
                  <a:lnTo>
                    <a:pt x="1905" y="58127"/>
                  </a:lnTo>
                  <a:lnTo>
                    <a:pt x="2032" y="57734"/>
                  </a:lnTo>
                  <a:lnTo>
                    <a:pt x="1638" y="57670"/>
                  </a:lnTo>
                  <a:lnTo>
                    <a:pt x="1422" y="57442"/>
                  </a:lnTo>
                  <a:lnTo>
                    <a:pt x="939" y="55981"/>
                  </a:lnTo>
                  <a:lnTo>
                    <a:pt x="0" y="57708"/>
                  </a:lnTo>
                  <a:lnTo>
                    <a:pt x="1016" y="58204"/>
                  </a:lnTo>
                  <a:lnTo>
                    <a:pt x="749" y="58712"/>
                  </a:lnTo>
                  <a:lnTo>
                    <a:pt x="1460" y="58864"/>
                  </a:lnTo>
                  <a:lnTo>
                    <a:pt x="1790" y="58966"/>
                  </a:lnTo>
                  <a:lnTo>
                    <a:pt x="2413" y="59131"/>
                  </a:lnTo>
                  <a:lnTo>
                    <a:pt x="2540" y="58178"/>
                  </a:lnTo>
                  <a:close/>
                </a:path>
                <a:path w="46354" h="73025">
                  <a:moveTo>
                    <a:pt x="5270" y="67005"/>
                  </a:moveTo>
                  <a:lnTo>
                    <a:pt x="4318" y="67259"/>
                  </a:lnTo>
                  <a:lnTo>
                    <a:pt x="3886" y="67348"/>
                  </a:lnTo>
                  <a:lnTo>
                    <a:pt x="3632" y="67957"/>
                  </a:lnTo>
                  <a:lnTo>
                    <a:pt x="4140" y="68148"/>
                  </a:lnTo>
                  <a:lnTo>
                    <a:pt x="4914" y="68364"/>
                  </a:lnTo>
                  <a:lnTo>
                    <a:pt x="5270" y="67005"/>
                  </a:lnTo>
                  <a:close/>
                </a:path>
                <a:path w="46354" h="73025">
                  <a:moveTo>
                    <a:pt x="6807" y="31369"/>
                  </a:moveTo>
                  <a:lnTo>
                    <a:pt x="5905" y="30200"/>
                  </a:lnTo>
                  <a:lnTo>
                    <a:pt x="5410" y="30607"/>
                  </a:lnTo>
                  <a:lnTo>
                    <a:pt x="4991" y="31013"/>
                  </a:lnTo>
                  <a:lnTo>
                    <a:pt x="5880" y="32194"/>
                  </a:lnTo>
                  <a:lnTo>
                    <a:pt x="6375" y="31788"/>
                  </a:lnTo>
                  <a:lnTo>
                    <a:pt x="6807" y="31369"/>
                  </a:lnTo>
                  <a:close/>
                </a:path>
                <a:path w="46354" h="73025">
                  <a:moveTo>
                    <a:pt x="7188" y="65595"/>
                  </a:moveTo>
                  <a:lnTo>
                    <a:pt x="7023" y="64350"/>
                  </a:lnTo>
                  <a:lnTo>
                    <a:pt x="6286" y="64757"/>
                  </a:lnTo>
                  <a:lnTo>
                    <a:pt x="5435" y="64554"/>
                  </a:lnTo>
                  <a:lnTo>
                    <a:pt x="5664" y="65824"/>
                  </a:lnTo>
                  <a:lnTo>
                    <a:pt x="6426" y="65633"/>
                  </a:lnTo>
                  <a:lnTo>
                    <a:pt x="7188" y="65595"/>
                  </a:lnTo>
                  <a:close/>
                </a:path>
                <a:path w="46354" h="73025">
                  <a:moveTo>
                    <a:pt x="7620" y="21831"/>
                  </a:moveTo>
                  <a:lnTo>
                    <a:pt x="6007" y="21310"/>
                  </a:lnTo>
                  <a:lnTo>
                    <a:pt x="6070" y="22644"/>
                  </a:lnTo>
                  <a:lnTo>
                    <a:pt x="3467" y="23368"/>
                  </a:lnTo>
                  <a:lnTo>
                    <a:pt x="6921" y="25781"/>
                  </a:lnTo>
                  <a:lnTo>
                    <a:pt x="6997" y="23291"/>
                  </a:lnTo>
                  <a:lnTo>
                    <a:pt x="6896" y="22974"/>
                  </a:lnTo>
                  <a:lnTo>
                    <a:pt x="6769" y="22872"/>
                  </a:lnTo>
                  <a:lnTo>
                    <a:pt x="7620" y="21831"/>
                  </a:lnTo>
                  <a:close/>
                </a:path>
                <a:path w="46354" h="73025">
                  <a:moveTo>
                    <a:pt x="9004" y="52997"/>
                  </a:moveTo>
                  <a:lnTo>
                    <a:pt x="8877" y="52260"/>
                  </a:lnTo>
                  <a:lnTo>
                    <a:pt x="8356" y="52349"/>
                  </a:lnTo>
                  <a:lnTo>
                    <a:pt x="7581" y="51549"/>
                  </a:lnTo>
                  <a:lnTo>
                    <a:pt x="6070" y="52895"/>
                  </a:lnTo>
                  <a:lnTo>
                    <a:pt x="6997" y="53670"/>
                  </a:lnTo>
                  <a:lnTo>
                    <a:pt x="7480" y="54152"/>
                  </a:lnTo>
                  <a:lnTo>
                    <a:pt x="8407" y="53746"/>
                  </a:lnTo>
                  <a:lnTo>
                    <a:pt x="8585" y="53149"/>
                  </a:lnTo>
                  <a:lnTo>
                    <a:pt x="9004" y="52997"/>
                  </a:lnTo>
                  <a:close/>
                </a:path>
                <a:path w="46354" h="73025">
                  <a:moveTo>
                    <a:pt x="9055" y="16979"/>
                  </a:moveTo>
                  <a:lnTo>
                    <a:pt x="8763" y="16649"/>
                  </a:lnTo>
                  <a:lnTo>
                    <a:pt x="8153" y="15875"/>
                  </a:lnTo>
                  <a:lnTo>
                    <a:pt x="7620" y="17183"/>
                  </a:lnTo>
                  <a:lnTo>
                    <a:pt x="8369" y="17475"/>
                  </a:lnTo>
                  <a:lnTo>
                    <a:pt x="8890" y="17602"/>
                  </a:lnTo>
                  <a:lnTo>
                    <a:pt x="9055" y="16979"/>
                  </a:lnTo>
                  <a:close/>
                </a:path>
                <a:path w="46354" h="73025">
                  <a:moveTo>
                    <a:pt x="9499" y="11709"/>
                  </a:moveTo>
                  <a:lnTo>
                    <a:pt x="9309" y="11328"/>
                  </a:lnTo>
                  <a:lnTo>
                    <a:pt x="9055" y="11214"/>
                  </a:lnTo>
                  <a:lnTo>
                    <a:pt x="7899" y="11036"/>
                  </a:lnTo>
                  <a:lnTo>
                    <a:pt x="8890" y="13004"/>
                  </a:lnTo>
                  <a:lnTo>
                    <a:pt x="9436" y="11988"/>
                  </a:lnTo>
                  <a:lnTo>
                    <a:pt x="9499" y="11709"/>
                  </a:lnTo>
                  <a:close/>
                </a:path>
                <a:path w="46354" h="73025">
                  <a:moveTo>
                    <a:pt x="10198" y="40119"/>
                  </a:moveTo>
                  <a:lnTo>
                    <a:pt x="9690" y="39966"/>
                  </a:lnTo>
                  <a:lnTo>
                    <a:pt x="9182" y="39789"/>
                  </a:lnTo>
                  <a:lnTo>
                    <a:pt x="8915" y="40589"/>
                  </a:lnTo>
                  <a:lnTo>
                    <a:pt x="9423" y="40741"/>
                  </a:lnTo>
                  <a:lnTo>
                    <a:pt x="9931" y="40919"/>
                  </a:lnTo>
                  <a:lnTo>
                    <a:pt x="10198" y="40119"/>
                  </a:lnTo>
                  <a:close/>
                </a:path>
                <a:path w="46354" h="73025">
                  <a:moveTo>
                    <a:pt x="10223" y="68287"/>
                  </a:moveTo>
                  <a:lnTo>
                    <a:pt x="10172" y="67284"/>
                  </a:lnTo>
                  <a:lnTo>
                    <a:pt x="9664" y="67081"/>
                  </a:lnTo>
                  <a:lnTo>
                    <a:pt x="8966" y="66916"/>
                  </a:lnTo>
                  <a:lnTo>
                    <a:pt x="9017" y="67919"/>
                  </a:lnTo>
                  <a:lnTo>
                    <a:pt x="9525" y="68110"/>
                  </a:lnTo>
                  <a:lnTo>
                    <a:pt x="10223" y="68287"/>
                  </a:lnTo>
                  <a:close/>
                </a:path>
                <a:path w="46354" h="73025">
                  <a:moveTo>
                    <a:pt x="11188" y="57619"/>
                  </a:moveTo>
                  <a:lnTo>
                    <a:pt x="10807" y="57175"/>
                  </a:lnTo>
                  <a:lnTo>
                    <a:pt x="10414" y="56705"/>
                  </a:lnTo>
                  <a:lnTo>
                    <a:pt x="9499" y="57581"/>
                  </a:lnTo>
                  <a:lnTo>
                    <a:pt x="9880" y="58013"/>
                  </a:lnTo>
                  <a:lnTo>
                    <a:pt x="10274" y="58483"/>
                  </a:lnTo>
                  <a:lnTo>
                    <a:pt x="11188" y="57619"/>
                  </a:lnTo>
                  <a:close/>
                </a:path>
                <a:path w="46354" h="73025">
                  <a:moveTo>
                    <a:pt x="11430" y="25577"/>
                  </a:moveTo>
                  <a:lnTo>
                    <a:pt x="10922" y="25412"/>
                  </a:lnTo>
                  <a:lnTo>
                    <a:pt x="10414" y="25247"/>
                  </a:lnTo>
                  <a:lnTo>
                    <a:pt x="10160" y="26022"/>
                  </a:lnTo>
                  <a:lnTo>
                    <a:pt x="10668" y="26200"/>
                  </a:lnTo>
                  <a:lnTo>
                    <a:pt x="11163" y="26377"/>
                  </a:lnTo>
                  <a:lnTo>
                    <a:pt x="11430" y="25577"/>
                  </a:lnTo>
                  <a:close/>
                </a:path>
                <a:path w="46354" h="73025">
                  <a:moveTo>
                    <a:pt x="11785" y="55410"/>
                  </a:moveTo>
                  <a:lnTo>
                    <a:pt x="10858" y="54381"/>
                  </a:lnTo>
                  <a:lnTo>
                    <a:pt x="10388" y="54775"/>
                  </a:lnTo>
                  <a:lnTo>
                    <a:pt x="9931" y="55181"/>
                  </a:lnTo>
                  <a:lnTo>
                    <a:pt x="10858" y="56222"/>
                  </a:lnTo>
                  <a:lnTo>
                    <a:pt x="11328" y="55841"/>
                  </a:lnTo>
                  <a:lnTo>
                    <a:pt x="11785" y="55410"/>
                  </a:lnTo>
                  <a:close/>
                </a:path>
                <a:path w="46354" h="73025">
                  <a:moveTo>
                    <a:pt x="12458" y="45250"/>
                  </a:moveTo>
                  <a:lnTo>
                    <a:pt x="11493" y="44767"/>
                  </a:lnTo>
                  <a:lnTo>
                    <a:pt x="11188" y="44653"/>
                  </a:lnTo>
                  <a:lnTo>
                    <a:pt x="10947" y="44919"/>
                  </a:lnTo>
                  <a:lnTo>
                    <a:pt x="10896" y="45199"/>
                  </a:lnTo>
                  <a:lnTo>
                    <a:pt x="10807" y="46431"/>
                  </a:lnTo>
                  <a:lnTo>
                    <a:pt x="12458" y="45250"/>
                  </a:lnTo>
                  <a:close/>
                </a:path>
                <a:path w="46354" h="73025">
                  <a:moveTo>
                    <a:pt x="12839" y="63055"/>
                  </a:moveTo>
                  <a:lnTo>
                    <a:pt x="12573" y="62826"/>
                  </a:lnTo>
                  <a:lnTo>
                    <a:pt x="12293" y="62776"/>
                  </a:lnTo>
                  <a:lnTo>
                    <a:pt x="11074" y="62687"/>
                  </a:lnTo>
                  <a:lnTo>
                    <a:pt x="12242" y="64338"/>
                  </a:lnTo>
                  <a:lnTo>
                    <a:pt x="12738" y="63360"/>
                  </a:lnTo>
                  <a:lnTo>
                    <a:pt x="12839" y="63055"/>
                  </a:lnTo>
                  <a:close/>
                </a:path>
                <a:path w="46354" h="73025">
                  <a:moveTo>
                    <a:pt x="14986" y="31419"/>
                  </a:moveTo>
                  <a:lnTo>
                    <a:pt x="14439" y="31165"/>
                  </a:lnTo>
                  <a:lnTo>
                    <a:pt x="14490" y="30607"/>
                  </a:lnTo>
                  <a:lnTo>
                    <a:pt x="13982" y="30314"/>
                  </a:lnTo>
                  <a:lnTo>
                    <a:pt x="13512" y="30226"/>
                  </a:lnTo>
                  <a:lnTo>
                    <a:pt x="12661" y="30086"/>
                  </a:lnTo>
                  <a:lnTo>
                    <a:pt x="12382" y="30594"/>
                  </a:lnTo>
                  <a:lnTo>
                    <a:pt x="12496" y="31089"/>
                  </a:lnTo>
                  <a:lnTo>
                    <a:pt x="12598" y="31648"/>
                  </a:lnTo>
                  <a:lnTo>
                    <a:pt x="13220" y="32232"/>
                  </a:lnTo>
                  <a:lnTo>
                    <a:pt x="13995" y="31864"/>
                  </a:lnTo>
                  <a:lnTo>
                    <a:pt x="14490" y="32258"/>
                  </a:lnTo>
                  <a:lnTo>
                    <a:pt x="14986" y="31419"/>
                  </a:lnTo>
                  <a:close/>
                </a:path>
                <a:path w="46354" h="73025">
                  <a:moveTo>
                    <a:pt x="16154" y="45237"/>
                  </a:moveTo>
                  <a:lnTo>
                    <a:pt x="16078" y="44945"/>
                  </a:lnTo>
                  <a:lnTo>
                    <a:pt x="15481" y="45021"/>
                  </a:lnTo>
                  <a:lnTo>
                    <a:pt x="15176" y="45173"/>
                  </a:lnTo>
                  <a:lnTo>
                    <a:pt x="14605" y="45377"/>
                  </a:lnTo>
                  <a:lnTo>
                    <a:pt x="14820" y="45821"/>
                  </a:lnTo>
                  <a:lnTo>
                    <a:pt x="15151" y="46329"/>
                  </a:lnTo>
                  <a:lnTo>
                    <a:pt x="15786" y="45923"/>
                  </a:lnTo>
                  <a:lnTo>
                    <a:pt x="15989" y="45529"/>
                  </a:lnTo>
                  <a:lnTo>
                    <a:pt x="16154" y="45237"/>
                  </a:lnTo>
                  <a:close/>
                </a:path>
                <a:path w="46354" h="73025">
                  <a:moveTo>
                    <a:pt x="17513" y="62153"/>
                  </a:moveTo>
                  <a:lnTo>
                    <a:pt x="17386" y="60871"/>
                  </a:lnTo>
                  <a:lnTo>
                    <a:pt x="16433" y="62153"/>
                  </a:lnTo>
                  <a:lnTo>
                    <a:pt x="16433" y="62788"/>
                  </a:lnTo>
                  <a:lnTo>
                    <a:pt x="16560" y="64071"/>
                  </a:lnTo>
                  <a:lnTo>
                    <a:pt x="17513" y="62788"/>
                  </a:lnTo>
                  <a:lnTo>
                    <a:pt x="17513" y="62153"/>
                  </a:lnTo>
                  <a:close/>
                </a:path>
                <a:path w="46354" h="73025">
                  <a:moveTo>
                    <a:pt x="17907" y="17297"/>
                  </a:moveTo>
                  <a:lnTo>
                    <a:pt x="17678" y="16789"/>
                  </a:lnTo>
                  <a:lnTo>
                    <a:pt x="17348" y="16217"/>
                  </a:lnTo>
                  <a:lnTo>
                    <a:pt x="16637" y="16865"/>
                  </a:lnTo>
                  <a:lnTo>
                    <a:pt x="16878" y="17360"/>
                  </a:lnTo>
                  <a:lnTo>
                    <a:pt x="17208" y="17932"/>
                  </a:lnTo>
                  <a:lnTo>
                    <a:pt x="17907" y="17297"/>
                  </a:lnTo>
                  <a:close/>
                </a:path>
                <a:path w="46354" h="73025">
                  <a:moveTo>
                    <a:pt x="18808" y="26670"/>
                  </a:moveTo>
                  <a:lnTo>
                    <a:pt x="18694" y="26441"/>
                  </a:lnTo>
                  <a:lnTo>
                    <a:pt x="18529" y="26047"/>
                  </a:lnTo>
                  <a:lnTo>
                    <a:pt x="17868" y="25679"/>
                  </a:lnTo>
                  <a:lnTo>
                    <a:pt x="17576" y="26263"/>
                  </a:lnTo>
                  <a:lnTo>
                    <a:pt x="17437" y="26657"/>
                  </a:lnTo>
                  <a:lnTo>
                    <a:pt x="17894" y="26822"/>
                  </a:lnTo>
                  <a:lnTo>
                    <a:pt x="18199" y="26911"/>
                  </a:lnTo>
                  <a:lnTo>
                    <a:pt x="18719" y="26911"/>
                  </a:lnTo>
                  <a:lnTo>
                    <a:pt x="18808" y="26670"/>
                  </a:lnTo>
                  <a:close/>
                </a:path>
                <a:path w="46354" h="73025">
                  <a:moveTo>
                    <a:pt x="19164" y="50850"/>
                  </a:moveTo>
                  <a:lnTo>
                    <a:pt x="17830" y="49644"/>
                  </a:lnTo>
                  <a:lnTo>
                    <a:pt x="17602" y="49555"/>
                  </a:lnTo>
                  <a:lnTo>
                    <a:pt x="17399" y="49720"/>
                  </a:lnTo>
                  <a:lnTo>
                    <a:pt x="17297" y="49911"/>
                  </a:lnTo>
                  <a:lnTo>
                    <a:pt x="15290" y="51473"/>
                  </a:lnTo>
                  <a:lnTo>
                    <a:pt x="19164" y="50850"/>
                  </a:lnTo>
                  <a:close/>
                </a:path>
                <a:path w="46354" h="73025">
                  <a:moveTo>
                    <a:pt x="19608" y="8140"/>
                  </a:moveTo>
                  <a:lnTo>
                    <a:pt x="19100" y="7975"/>
                  </a:lnTo>
                  <a:lnTo>
                    <a:pt x="18580" y="7797"/>
                  </a:lnTo>
                  <a:lnTo>
                    <a:pt x="18326" y="8585"/>
                  </a:lnTo>
                  <a:lnTo>
                    <a:pt x="18834" y="8775"/>
                  </a:lnTo>
                  <a:lnTo>
                    <a:pt x="19342" y="8928"/>
                  </a:lnTo>
                  <a:lnTo>
                    <a:pt x="19608" y="8140"/>
                  </a:lnTo>
                  <a:close/>
                </a:path>
                <a:path w="46354" h="73025">
                  <a:moveTo>
                    <a:pt x="19951" y="71094"/>
                  </a:moveTo>
                  <a:lnTo>
                    <a:pt x="19481" y="70929"/>
                  </a:lnTo>
                  <a:lnTo>
                    <a:pt x="19177" y="70840"/>
                  </a:lnTo>
                  <a:lnTo>
                    <a:pt x="17856" y="70827"/>
                  </a:lnTo>
                  <a:lnTo>
                    <a:pt x="19329" y="72453"/>
                  </a:lnTo>
                  <a:lnTo>
                    <a:pt x="19799" y="71501"/>
                  </a:lnTo>
                  <a:lnTo>
                    <a:pt x="19951" y="71094"/>
                  </a:lnTo>
                  <a:close/>
                </a:path>
                <a:path w="46354" h="73025">
                  <a:moveTo>
                    <a:pt x="20561" y="9448"/>
                  </a:moveTo>
                  <a:lnTo>
                    <a:pt x="20053" y="9283"/>
                  </a:lnTo>
                  <a:lnTo>
                    <a:pt x="19545" y="9105"/>
                  </a:lnTo>
                  <a:lnTo>
                    <a:pt x="19291" y="9906"/>
                  </a:lnTo>
                  <a:lnTo>
                    <a:pt x="19786" y="10083"/>
                  </a:lnTo>
                  <a:lnTo>
                    <a:pt x="20294" y="10236"/>
                  </a:lnTo>
                  <a:lnTo>
                    <a:pt x="20561" y="9448"/>
                  </a:lnTo>
                  <a:close/>
                </a:path>
                <a:path w="46354" h="73025">
                  <a:moveTo>
                    <a:pt x="21132" y="19316"/>
                  </a:moveTo>
                  <a:lnTo>
                    <a:pt x="19507" y="20789"/>
                  </a:lnTo>
                  <a:lnTo>
                    <a:pt x="20472" y="21259"/>
                  </a:lnTo>
                  <a:lnTo>
                    <a:pt x="20866" y="21412"/>
                  </a:lnTo>
                  <a:lnTo>
                    <a:pt x="21031" y="20942"/>
                  </a:lnTo>
                  <a:lnTo>
                    <a:pt x="21107" y="20650"/>
                  </a:lnTo>
                  <a:lnTo>
                    <a:pt x="21132" y="19316"/>
                  </a:lnTo>
                  <a:close/>
                </a:path>
                <a:path w="46354" h="73025">
                  <a:moveTo>
                    <a:pt x="21742" y="55143"/>
                  </a:moveTo>
                  <a:lnTo>
                    <a:pt x="20205" y="54559"/>
                  </a:lnTo>
                  <a:lnTo>
                    <a:pt x="19697" y="54533"/>
                  </a:lnTo>
                  <a:lnTo>
                    <a:pt x="18542" y="53543"/>
                  </a:lnTo>
                  <a:lnTo>
                    <a:pt x="18923" y="54813"/>
                  </a:lnTo>
                  <a:lnTo>
                    <a:pt x="19329" y="55918"/>
                  </a:lnTo>
                  <a:lnTo>
                    <a:pt x="21742" y="55143"/>
                  </a:lnTo>
                  <a:close/>
                </a:path>
                <a:path w="46354" h="73025">
                  <a:moveTo>
                    <a:pt x="22783" y="69748"/>
                  </a:moveTo>
                  <a:lnTo>
                    <a:pt x="22504" y="69519"/>
                  </a:lnTo>
                  <a:lnTo>
                    <a:pt x="22225" y="69481"/>
                  </a:lnTo>
                  <a:lnTo>
                    <a:pt x="21005" y="69380"/>
                  </a:lnTo>
                  <a:lnTo>
                    <a:pt x="22186" y="71018"/>
                  </a:lnTo>
                  <a:lnTo>
                    <a:pt x="22669" y="70053"/>
                  </a:lnTo>
                  <a:lnTo>
                    <a:pt x="22783" y="69748"/>
                  </a:lnTo>
                  <a:close/>
                </a:path>
                <a:path w="46354" h="73025">
                  <a:moveTo>
                    <a:pt x="23266" y="39585"/>
                  </a:moveTo>
                  <a:lnTo>
                    <a:pt x="22072" y="38925"/>
                  </a:lnTo>
                  <a:lnTo>
                    <a:pt x="21450" y="39471"/>
                  </a:lnTo>
                  <a:lnTo>
                    <a:pt x="21602" y="38341"/>
                  </a:lnTo>
                  <a:lnTo>
                    <a:pt x="20853" y="38811"/>
                  </a:lnTo>
                  <a:lnTo>
                    <a:pt x="20523" y="39547"/>
                  </a:lnTo>
                  <a:lnTo>
                    <a:pt x="20612" y="39839"/>
                  </a:lnTo>
                  <a:lnTo>
                    <a:pt x="21259" y="39725"/>
                  </a:lnTo>
                  <a:lnTo>
                    <a:pt x="20701" y="40805"/>
                  </a:lnTo>
                  <a:lnTo>
                    <a:pt x="22606" y="41541"/>
                  </a:lnTo>
                  <a:lnTo>
                    <a:pt x="22961" y="40424"/>
                  </a:lnTo>
                  <a:lnTo>
                    <a:pt x="23266" y="39585"/>
                  </a:lnTo>
                  <a:close/>
                </a:path>
                <a:path w="46354" h="73025">
                  <a:moveTo>
                    <a:pt x="23533" y="55930"/>
                  </a:moveTo>
                  <a:lnTo>
                    <a:pt x="22504" y="55384"/>
                  </a:lnTo>
                  <a:lnTo>
                    <a:pt x="22237" y="55333"/>
                  </a:lnTo>
                  <a:lnTo>
                    <a:pt x="21856" y="55524"/>
                  </a:lnTo>
                  <a:lnTo>
                    <a:pt x="21742" y="55778"/>
                  </a:lnTo>
                  <a:lnTo>
                    <a:pt x="21564" y="56921"/>
                  </a:lnTo>
                  <a:lnTo>
                    <a:pt x="23533" y="55930"/>
                  </a:lnTo>
                  <a:close/>
                </a:path>
                <a:path w="46354" h="73025">
                  <a:moveTo>
                    <a:pt x="23901" y="14973"/>
                  </a:moveTo>
                  <a:lnTo>
                    <a:pt x="23863" y="13970"/>
                  </a:lnTo>
                  <a:lnTo>
                    <a:pt x="23355" y="13766"/>
                  </a:lnTo>
                  <a:lnTo>
                    <a:pt x="22656" y="13589"/>
                  </a:lnTo>
                  <a:lnTo>
                    <a:pt x="22707" y="14592"/>
                  </a:lnTo>
                  <a:lnTo>
                    <a:pt x="23215" y="14795"/>
                  </a:lnTo>
                  <a:lnTo>
                    <a:pt x="23901" y="14973"/>
                  </a:lnTo>
                  <a:close/>
                </a:path>
                <a:path w="46354" h="73025">
                  <a:moveTo>
                    <a:pt x="24333" y="65087"/>
                  </a:moveTo>
                  <a:lnTo>
                    <a:pt x="24053" y="64846"/>
                  </a:lnTo>
                  <a:lnTo>
                    <a:pt x="23774" y="64808"/>
                  </a:lnTo>
                  <a:lnTo>
                    <a:pt x="23291" y="64770"/>
                  </a:lnTo>
                  <a:lnTo>
                    <a:pt x="23190" y="64998"/>
                  </a:lnTo>
                  <a:lnTo>
                    <a:pt x="23266" y="65252"/>
                  </a:lnTo>
                  <a:lnTo>
                    <a:pt x="23380" y="65595"/>
                  </a:lnTo>
                  <a:lnTo>
                    <a:pt x="23926" y="65963"/>
                  </a:lnTo>
                  <a:lnTo>
                    <a:pt x="24218" y="65379"/>
                  </a:lnTo>
                  <a:lnTo>
                    <a:pt x="24333" y="65087"/>
                  </a:lnTo>
                  <a:close/>
                </a:path>
                <a:path w="46354" h="73025">
                  <a:moveTo>
                    <a:pt x="24561" y="27127"/>
                  </a:moveTo>
                  <a:lnTo>
                    <a:pt x="24091" y="26949"/>
                  </a:lnTo>
                  <a:lnTo>
                    <a:pt x="23787" y="26898"/>
                  </a:lnTo>
                  <a:lnTo>
                    <a:pt x="23266" y="26873"/>
                  </a:lnTo>
                  <a:lnTo>
                    <a:pt x="23177" y="27101"/>
                  </a:lnTo>
                  <a:lnTo>
                    <a:pt x="23291" y="27355"/>
                  </a:lnTo>
                  <a:lnTo>
                    <a:pt x="23456" y="27736"/>
                  </a:lnTo>
                  <a:lnTo>
                    <a:pt x="24117" y="28105"/>
                  </a:lnTo>
                  <a:lnTo>
                    <a:pt x="24409" y="27520"/>
                  </a:lnTo>
                  <a:lnTo>
                    <a:pt x="24561" y="27127"/>
                  </a:lnTo>
                  <a:close/>
                </a:path>
                <a:path w="46354" h="73025">
                  <a:moveTo>
                    <a:pt x="24599" y="35318"/>
                  </a:moveTo>
                  <a:lnTo>
                    <a:pt x="24041" y="35140"/>
                  </a:lnTo>
                  <a:lnTo>
                    <a:pt x="23482" y="34950"/>
                  </a:lnTo>
                  <a:lnTo>
                    <a:pt x="23101" y="36106"/>
                  </a:lnTo>
                  <a:lnTo>
                    <a:pt x="23660" y="36296"/>
                  </a:lnTo>
                  <a:lnTo>
                    <a:pt x="24218" y="36474"/>
                  </a:lnTo>
                  <a:lnTo>
                    <a:pt x="24599" y="35318"/>
                  </a:lnTo>
                  <a:close/>
                </a:path>
                <a:path w="46354" h="73025">
                  <a:moveTo>
                    <a:pt x="25336" y="1968"/>
                  </a:moveTo>
                  <a:lnTo>
                    <a:pt x="24904" y="787"/>
                  </a:lnTo>
                  <a:lnTo>
                    <a:pt x="25082" y="330"/>
                  </a:lnTo>
                  <a:lnTo>
                    <a:pt x="24447" y="0"/>
                  </a:lnTo>
                  <a:lnTo>
                    <a:pt x="24168" y="406"/>
                  </a:lnTo>
                  <a:lnTo>
                    <a:pt x="23482" y="1282"/>
                  </a:lnTo>
                  <a:lnTo>
                    <a:pt x="25336" y="1968"/>
                  </a:lnTo>
                  <a:close/>
                </a:path>
                <a:path w="46354" h="73025">
                  <a:moveTo>
                    <a:pt x="26593" y="48552"/>
                  </a:moveTo>
                  <a:lnTo>
                    <a:pt x="26035" y="48374"/>
                  </a:lnTo>
                  <a:lnTo>
                    <a:pt x="25476" y="48183"/>
                  </a:lnTo>
                  <a:lnTo>
                    <a:pt x="25082" y="49326"/>
                  </a:lnTo>
                  <a:lnTo>
                    <a:pt x="25654" y="49530"/>
                  </a:lnTo>
                  <a:lnTo>
                    <a:pt x="26200" y="49720"/>
                  </a:lnTo>
                  <a:lnTo>
                    <a:pt x="26593" y="48552"/>
                  </a:lnTo>
                  <a:close/>
                </a:path>
                <a:path w="46354" h="73025">
                  <a:moveTo>
                    <a:pt x="27051" y="18770"/>
                  </a:moveTo>
                  <a:lnTo>
                    <a:pt x="26835" y="18338"/>
                  </a:lnTo>
                  <a:lnTo>
                    <a:pt x="26009" y="16916"/>
                  </a:lnTo>
                  <a:lnTo>
                    <a:pt x="24333" y="19075"/>
                  </a:lnTo>
                  <a:lnTo>
                    <a:pt x="25755" y="19672"/>
                  </a:lnTo>
                  <a:lnTo>
                    <a:pt x="25692" y="20002"/>
                  </a:lnTo>
                  <a:lnTo>
                    <a:pt x="22974" y="18592"/>
                  </a:lnTo>
                  <a:lnTo>
                    <a:pt x="24803" y="23723"/>
                  </a:lnTo>
                  <a:lnTo>
                    <a:pt x="25908" y="20650"/>
                  </a:lnTo>
                  <a:lnTo>
                    <a:pt x="26593" y="21043"/>
                  </a:lnTo>
                  <a:lnTo>
                    <a:pt x="26720" y="20027"/>
                  </a:lnTo>
                  <a:lnTo>
                    <a:pt x="26416" y="19634"/>
                  </a:lnTo>
                  <a:lnTo>
                    <a:pt x="26847" y="19392"/>
                  </a:lnTo>
                  <a:lnTo>
                    <a:pt x="27051" y="18770"/>
                  </a:lnTo>
                  <a:close/>
                </a:path>
                <a:path w="46354" h="73025">
                  <a:moveTo>
                    <a:pt x="27127" y="61315"/>
                  </a:moveTo>
                  <a:lnTo>
                    <a:pt x="26098" y="60769"/>
                  </a:lnTo>
                  <a:lnTo>
                    <a:pt x="25831" y="60718"/>
                  </a:lnTo>
                  <a:lnTo>
                    <a:pt x="25450" y="60909"/>
                  </a:lnTo>
                  <a:lnTo>
                    <a:pt x="25336" y="61163"/>
                  </a:lnTo>
                  <a:lnTo>
                    <a:pt x="25158" y="62306"/>
                  </a:lnTo>
                  <a:lnTo>
                    <a:pt x="27127" y="61315"/>
                  </a:lnTo>
                  <a:close/>
                </a:path>
                <a:path w="46354" h="73025">
                  <a:moveTo>
                    <a:pt x="27660" y="39446"/>
                  </a:moveTo>
                  <a:lnTo>
                    <a:pt x="25742" y="40068"/>
                  </a:lnTo>
                  <a:lnTo>
                    <a:pt x="26771" y="40716"/>
                  </a:lnTo>
                  <a:lnTo>
                    <a:pt x="27025" y="40855"/>
                  </a:lnTo>
                  <a:lnTo>
                    <a:pt x="27381" y="40843"/>
                  </a:lnTo>
                  <a:lnTo>
                    <a:pt x="27482" y="40525"/>
                  </a:lnTo>
                  <a:lnTo>
                    <a:pt x="27660" y="39446"/>
                  </a:lnTo>
                  <a:close/>
                </a:path>
                <a:path w="46354" h="73025">
                  <a:moveTo>
                    <a:pt x="27863" y="8966"/>
                  </a:moveTo>
                  <a:lnTo>
                    <a:pt x="27241" y="7061"/>
                  </a:lnTo>
                  <a:lnTo>
                    <a:pt x="26593" y="8077"/>
                  </a:lnTo>
                  <a:lnTo>
                    <a:pt x="26454" y="8331"/>
                  </a:lnTo>
                  <a:lnTo>
                    <a:pt x="26492" y="8699"/>
                  </a:lnTo>
                  <a:lnTo>
                    <a:pt x="26784" y="8788"/>
                  </a:lnTo>
                  <a:lnTo>
                    <a:pt x="27863" y="8966"/>
                  </a:lnTo>
                  <a:close/>
                </a:path>
                <a:path w="46354" h="73025">
                  <a:moveTo>
                    <a:pt x="28397" y="56134"/>
                  </a:moveTo>
                  <a:lnTo>
                    <a:pt x="27901" y="55981"/>
                  </a:lnTo>
                  <a:lnTo>
                    <a:pt x="27381" y="55803"/>
                  </a:lnTo>
                  <a:lnTo>
                    <a:pt x="27127" y="56603"/>
                  </a:lnTo>
                  <a:lnTo>
                    <a:pt x="27635" y="56756"/>
                  </a:lnTo>
                  <a:lnTo>
                    <a:pt x="28143" y="56934"/>
                  </a:lnTo>
                  <a:lnTo>
                    <a:pt x="28397" y="56134"/>
                  </a:lnTo>
                  <a:close/>
                </a:path>
                <a:path w="46354" h="73025">
                  <a:moveTo>
                    <a:pt x="30543" y="11938"/>
                  </a:moveTo>
                  <a:lnTo>
                    <a:pt x="29984" y="11760"/>
                  </a:lnTo>
                  <a:lnTo>
                    <a:pt x="29451" y="11582"/>
                  </a:lnTo>
                  <a:lnTo>
                    <a:pt x="29133" y="12560"/>
                  </a:lnTo>
                  <a:lnTo>
                    <a:pt x="29667" y="12738"/>
                  </a:lnTo>
                  <a:lnTo>
                    <a:pt x="30200" y="12915"/>
                  </a:lnTo>
                  <a:lnTo>
                    <a:pt x="30543" y="11938"/>
                  </a:lnTo>
                  <a:close/>
                </a:path>
                <a:path w="46354" h="73025">
                  <a:moveTo>
                    <a:pt x="30911" y="40360"/>
                  </a:moveTo>
                  <a:lnTo>
                    <a:pt x="30403" y="39090"/>
                  </a:lnTo>
                  <a:lnTo>
                    <a:pt x="30137" y="39014"/>
                  </a:lnTo>
                  <a:lnTo>
                    <a:pt x="29349" y="38950"/>
                  </a:lnTo>
                  <a:lnTo>
                    <a:pt x="29273" y="39204"/>
                  </a:lnTo>
                  <a:lnTo>
                    <a:pt x="29781" y="39916"/>
                  </a:lnTo>
                  <a:lnTo>
                    <a:pt x="30911" y="40360"/>
                  </a:lnTo>
                  <a:close/>
                </a:path>
                <a:path w="46354" h="73025">
                  <a:moveTo>
                    <a:pt x="31178" y="25565"/>
                  </a:moveTo>
                  <a:lnTo>
                    <a:pt x="30543" y="24853"/>
                  </a:lnTo>
                  <a:lnTo>
                    <a:pt x="30048" y="25095"/>
                  </a:lnTo>
                  <a:lnTo>
                    <a:pt x="29464" y="25425"/>
                  </a:lnTo>
                  <a:lnTo>
                    <a:pt x="30111" y="26136"/>
                  </a:lnTo>
                  <a:lnTo>
                    <a:pt x="30594" y="25895"/>
                  </a:lnTo>
                  <a:lnTo>
                    <a:pt x="31178" y="25565"/>
                  </a:lnTo>
                  <a:close/>
                </a:path>
                <a:path w="46354" h="73025">
                  <a:moveTo>
                    <a:pt x="31191" y="61391"/>
                  </a:moveTo>
                  <a:lnTo>
                    <a:pt x="30949" y="60909"/>
                  </a:lnTo>
                  <a:lnTo>
                    <a:pt x="30619" y="60337"/>
                  </a:lnTo>
                  <a:lnTo>
                    <a:pt x="29908" y="60972"/>
                  </a:lnTo>
                  <a:lnTo>
                    <a:pt x="30149" y="61455"/>
                  </a:lnTo>
                  <a:lnTo>
                    <a:pt x="30480" y="62039"/>
                  </a:lnTo>
                  <a:lnTo>
                    <a:pt x="31191" y="61391"/>
                  </a:lnTo>
                  <a:close/>
                </a:path>
                <a:path w="46354" h="73025">
                  <a:moveTo>
                    <a:pt x="31305" y="35953"/>
                  </a:moveTo>
                  <a:lnTo>
                    <a:pt x="30797" y="35801"/>
                  </a:lnTo>
                  <a:lnTo>
                    <a:pt x="30289" y="35623"/>
                  </a:lnTo>
                  <a:lnTo>
                    <a:pt x="30022" y="36423"/>
                  </a:lnTo>
                  <a:lnTo>
                    <a:pt x="30543" y="36588"/>
                  </a:lnTo>
                  <a:lnTo>
                    <a:pt x="31038" y="36753"/>
                  </a:lnTo>
                  <a:lnTo>
                    <a:pt x="31305" y="35953"/>
                  </a:lnTo>
                  <a:close/>
                </a:path>
                <a:path w="46354" h="73025">
                  <a:moveTo>
                    <a:pt x="31445" y="29794"/>
                  </a:moveTo>
                  <a:lnTo>
                    <a:pt x="29248" y="29692"/>
                  </a:lnTo>
                  <a:lnTo>
                    <a:pt x="29095" y="29667"/>
                  </a:lnTo>
                  <a:lnTo>
                    <a:pt x="28917" y="29476"/>
                  </a:lnTo>
                  <a:lnTo>
                    <a:pt x="28562" y="29476"/>
                  </a:lnTo>
                  <a:lnTo>
                    <a:pt x="28409" y="29705"/>
                  </a:lnTo>
                  <a:lnTo>
                    <a:pt x="28003" y="31496"/>
                  </a:lnTo>
                  <a:lnTo>
                    <a:pt x="31445" y="29794"/>
                  </a:lnTo>
                  <a:close/>
                </a:path>
                <a:path w="46354" h="73025">
                  <a:moveTo>
                    <a:pt x="32664" y="48577"/>
                  </a:moveTo>
                  <a:lnTo>
                    <a:pt x="32296" y="48133"/>
                  </a:lnTo>
                  <a:lnTo>
                    <a:pt x="31902" y="47663"/>
                  </a:lnTo>
                  <a:lnTo>
                    <a:pt x="31000" y="48514"/>
                  </a:lnTo>
                  <a:lnTo>
                    <a:pt x="31369" y="48971"/>
                  </a:lnTo>
                  <a:lnTo>
                    <a:pt x="31762" y="49441"/>
                  </a:lnTo>
                  <a:lnTo>
                    <a:pt x="32664" y="48577"/>
                  </a:lnTo>
                  <a:close/>
                </a:path>
                <a:path w="46354" h="73025">
                  <a:moveTo>
                    <a:pt x="34213" y="22390"/>
                  </a:moveTo>
                  <a:lnTo>
                    <a:pt x="32321" y="20307"/>
                  </a:lnTo>
                  <a:lnTo>
                    <a:pt x="31661" y="21056"/>
                  </a:lnTo>
                  <a:lnTo>
                    <a:pt x="31356" y="21691"/>
                  </a:lnTo>
                  <a:lnTo>
                    <a:pt x="32219" y="21818"/>
                  </a:lnTo>
                  <a:lnTo>
                    <a:pt x="32613" y="22110"/>
                  </a:lnTo>
                  <a:lnTo>
                    <a:pt x="34213" y="22390"/>
                  </a:lnTo>
                  <a:close/>
                </a:path>
                <a:path w="46354" h="73025">
                  <a:moveTo>
                    <a:pt x="34251" y="3568"/>
                  </a:moveTo>
                  <a:lnTo>
                    <a:pt x="33616" y="3276"/>
                  </a:lnTo>
                  <a:lnTo>
                    <a:pt x="32918" y="2755"/>
                  </a:lnTo>
                  <a:lnTo>
                    <a:pt x="32651" y="3822"/>
                  </a:lnTo>
                  <a:lnTo>
                    <a:pt x="33286" y="4114"/>
                  </a:lnTo>
                  <a:lnTo>
                    <a:pt x="33997" y="4635"/>
                  </a:lnTo>
                  <a:lnTo>
                    <a:pt x="34251" y="3568"/>
                  </a:lnTo>
                  <a:close/>
                </a:path>
                <a:path w="46354" h="73025">
                  <a:moveTo>
                    <a:pt x="35090" y="35737"/>
                  </a:moveTo>
                  <a:lnTo>
                    <a:pt x="34848" y="34747"/>
                  </a:lnTo>
                  <a:lnTo>
                    <a:pt x="34544" y="34290"/>
                  </a:lnTo>
                  <a:lnTo>
                    <a:pt x="34099" y="34455"/>
                  </a:lnTo>
                  <a:lnTo>
                    <a:pt x="33591" y="34759"/>
                  </a:lnTo>
                  <a:lnTo>
                    <a:pt x="34112" y="35306"/>
                  </a:lnTo>
                  <a:lnTo>
                    <a:pt x="34277" y="35725"/>
                  </a:lnTo>
                  <a:lnTo>
                    <a:pt x="34912" y="36283"/>
                  </a:lnTo>
                  <a:lnTo>
                    <a:pt x="35090" y="35737"/>
                  </a:lnTo>
                  <a:close/>
                </a:path>
                <a:path w="46354" h="73025">
                  <a:moveTo>
                    <a:pt x="35267" y="14033"/>
                  </a:moveTo>
                  <a:lnTo>
                    <a:pt x="35001" y="13804"/>
                  </a:lnTo>
                  <a:lnTo>
                    <a:pt x="34709" y="13754"/>
                  </a:lnTo>
                  <a:lnTo>
                    <a:pt x="33502" y="13665"/>
                  </a:lnTo>
                  <a:lnTo>
                    <a:pt x="34671" y="15316"/>
                  </a:lnTo>
                  <a:lnTo>
                    <a:pt x="35153" y="14325"/>
                  </a:lnTo>
                  <a:lnTo>
                    <a:pt x="35267" y="14033"/>
                  </a:lnTo>
                  <a:close/>
                </a:path>
                <a:path w="46354" h="73025">
                  <a:moveTo>
                    <a:pt x="37350" y="54800"/>
                  </a:moveTo>
                  <a:lnTo>
                    <a:pt x="37147" y="54013"/>
                  </a:lnTo>
                  <a:lnTo>
                    <a:pt x="36639" y="54140"/>
                  </a:lnTo>
                  <a:lnTo>
                    <a:pt x="35394" y="54305"/>
                  </a:lnTo>
                  <a:lnTo>
                    <a:pt x="36309" y="56388"/>
                  </a:lnTo>
                  <a:lnTo>
                    <a:pt x="36804" y="54991"/>
                  </a:lnTo>
                  <a:lnTo>
                    <a:pt x="37350" y="54800"/>
                  </a:lnTo>
                  <a:close/>
                </a:path>
                <a:path w="46354" h="73025">
                  <a:moveTo>
                    <a:pt x="37414" y="31978"/>
                  </a:moveTo>
                  <a:lnTo>
                    <a:pt x="37033" y="31534"/>
                  </a:lnTo>
                  <a:lnTo>
                    <a:pt x="36626" y="31076"/>
                  </a:lnTo>
                  <a:lnTo>
                    <a:pt x="35737" y="31940"/>
                  </a:lnTo>
                  <a:lnTo>
                    <a:pt x="36106" y="32385"/>
                  </a:lnTo>
                  <a:lnTo>
                    <a:pt x="36512" y="32842"/>
                  </a:lnTo>
                  <a:lnTo>
                    <a:pt x="37414" y="31978"/>
                  </a:lnTo>
                  <a:close/>
                </a:path>
                <a:path w="46354" h="73025">
                  <a:moveTo>
                    <a:pt x="37553" y="37985"/>
                  </a:moveTo>
                  <a:lnTo>
                    <a:pt x="37325" y="37503"/>
                  </a:lnTo>
                  <a:lnTo>
                    <a:pt x="36982" y="36918"/>
                  </a:lnTo>
                  <a:lnTo>
                    <a:pt x="36283" y="37566"/>
                  </a:lnTo>
                  <a:lnTo>
                    <a:pt x="36512" y="38049"/>
                  </a:lnTo>
                  <a:lnTo>
                    <a:pt x="36855" y="38633"/>
                  </a:lnTo>
                  <a:lnTo>
                    <a:pt x="37553" y="37985"/>
                  </a:lnTo>
                  <a:close/>
                </a:path>
                <a:path w="46354" h="73025">
                  <a:moveTo>
                    <a:pt x="37782" y="4191"/>
                  </a:moveTo>
                  <a:lnTo>
                    <a:pt x="37426" y="3632"/>
                  </a:lnTo>
                  <a:lnTo>
                    <a:pt x="37274" y="3352"/>
                  </a:lnTo>
                  <a:lnTo>
                    <a:pt x="36258" y="2374"/>
                  </a:lnTo>
                  <a:lnTo>
                    <a:pt x="36334" y="4724"/>
                  </a:lnTo>
                  <a:lnTo>
                    <a:pt x="37338" y="4394"/>
                  </a:lnTo>
                  <a:lnTo>
                    <a:pt x="37782" y="4191"/>
                  </a:lnTo>
                  <a:close/>
                </a:path>
                <a:path w="46354" h="73025">
                  <a:moveTo>
                    <a:pt x="38074" y="27787"/>
                  </a:moveTo>
                  <a:lnTo>
                    <a:pt x="36918" y="26149"/>
                  </a:lnTo>
                  <a:lnTo>
                    <a:pt x="36423" y="27114"/>
                  </a:lnTo>
                  <a:lnTo>
                    <a:pt x="36309" y="27419"/>
                  </a:lnTo>
                  <a:lnTo>
                    <a:pt x="36588" y="27660"/>
                  </a:lnTo>
                  <a:lnTo>
                    <a:pt x="36868" y="27698"/>
                  </a:lnTo>
                  <a:lnTo>
                    <a:pt x="38074" y="27787"/>
                  </a:lnTo>
                  <a:close/>
                </a:path>
                <a:path w="46354" h="73025">
                  <a:moveTo>
                    <a:pt x="38912" y="41275"/>
                  </a:moveTo>
                  <a:lnTo>
                    <a:pt x="38404" y="41122"/>
                  </a:lnTo>
                  <a:lnTo>
                    <a:pt x="37896" y="40944"/>
                  </a:lnTo>
                  <a:lnTo>
                    <a:pt x="37630" y="41732"/>
                  </a:lnTo>
                  <a:lnTo>
                    <a:pt x="38646" y="42075"/>
                  </a:lnTo>
                  <a:lnTo>
                    <a:pt x="38912" y="41275"/>
                  </a:lnTo>
                  <a:close/>
                </a:path>
                <a:path w="46354" h="73025">
                  <a:moveTo>
                    <a:pt x="38938" y="14960"/>
                  </a:moveTo>
                  <a:lnTo>
                    <a:pt x="38849" y="12573"/>
                  </a:lnTo>
                  <a:lnTo>
                    <a:pt x="37858" y="12928"/>
                  </a:lnTo>
                  <a:lnTo>
                    <a:pt x="37426" y="13169"/>
                  </a:lnTo>
                  <a:lnTo>
                    <a:pt x="37757" y="13639"/>
                  </a:lnTo>
                  <a:lnTo>
                    <a:pt x="37922" y="13970"/>
                  </a:lnTo>
                  <a:lnTo>
                    <a:pt x="38938" y="14960"/>
                  </a:lnTo>
                  <a:close/>
                </a:path>
                <a:path w="46354" h="73025">
                  <a:moveTo>
                    <a:pt x="39636" y="20853"/>
                  </a:moveTo>
                  <a:lnTo>
                    <a:pt x="38100" y="21056"/>
                  </a:lnTo>
                  <a:lnTo>
                    <a:pt x="37934" y="21018"/>
                  </a:lnTo>
                  <a:lnTo>
                    <a:pt x="37515" y="20586"/>
                  </a:lnTo>
                  <a:lnTo>
                    <a:pt x="36868" y="21272"/>
                  </a:lnTo>
                  <a:lnTo>
                    <a:pt x="37376" y="21640"/>
                  </a:lnTo>
                  <a:lnTo>
                    <a:pt x="38188" y="22567"/>
                  </a:lnTo>
                  <a:lnTo>
                    <a:pt x="39636" y="20853"/>
                  </a:lnTo>
                  <a:close/>
                </a:path>
                <a:path w="46354" h="73025">
                  <a:moveTo>
                    <a:pt x="40436" y="47904"/>
                  </a:moveTo>
                  <a:lnTo>
                    <a:pt x="39484" y="47447"/>
                  </a:lnTo>
                  <a:lnTo>
                    <a:pt x="39014" y="47282"/>
                  </a:lnTo>
                  <a:lnTo>
                    <a:pt x="38887" y="47942"/>
                  </a:lnTo>
                  <a:lnTo>
                    <a:pt x="38785" y="48247"/>
                  </a:lnTo>
                  <a:lnTo>
                    <a:pt x="38823" y="49695"/>
                  </a:lnTo>
                  <a:lnTo>
                    <a:pt x="40436" y="47904"/>
                  </a:lnTo>
                  <a:close/>
                </a:path>
                <a:path w="46354" h="73025">
                  <a:moveTo>
                    <a:pt x="41008" y="41567"/>
                  </a:moveTo>
                  <a:lnTo>
                    <a:pt x="40487" y="41414"/>
                  </a:lnTo>
                  <a:lnTo>
                    <a:pt x="39992" y="41236"/>
                  </a:lnTo>
                  <a:lnTo>
                    <a:pt x="39725" y="42037"/>
                  </a:lnTo>
                  <a:lnTo>
                    <a:pt x="40233" y="42189"/>
                  </a:lnTo>
                  <a:lnTo>
                    <a:pt x="40741" y="42367"/>
                  </a:lnTo>
                  <a:lnTo>
                    <a:pt x="41008" y="41567"/>
                  </a:lnTo>
                  <a:close/>
                </a:path>
                <a:path w="46354" h="73025">
                  <a:moveTo>
                    <a:pt x="41084" y="31813"/>
                  </a:moveTo>
                  <a:lnTo>
                    <a:pt x="40538" y="31661"/>
                  </a:lnTo>
                  <a:lnTo>
                    <a:pt x="40005" y="31457"/>
                  </a:lnTo>
                  <a:lnTo>
                    <a:pt x="39674" y="32448"/>
                  </a:lnTo>
                  <a:lnTo>
                    <a:pt x="40220" y="32613"/>
                  </a:lnTo>
                  <a:lnTo>
                    <a:pt x="40754" y="32816"/>
                  </a:lnTo>
                  <a:lnTo>
                    <a:pt x="41084" y="31813"/>
                  </a:lnTo>
                  <a:close/>
                </a:path>
                <a:path w="46354" h="73025">
                  <a:moveTo>
                    <a:pt x="42545" y="8305"/>
                  </a:moveTo>
                  <a:lnTo>
                    <a:pt x="41376" y="6667"/>
                  </a:lnTo>
                  <a:lnTo>
                    <a:pt x="40881" y="7632"/>
                  </a:lnTo>
                  <a:lnTo>
                    <a:pt x="40779" y="7937"/>
                  </a:lnTo>
                  <a:lnTo>
                    <a:pt x="41046" y="8166"/>
                  </a:lnTo>
                  <a:lnTo>
                    <a:pt x="41325" y="8229"/>
                  </a:lnTo>
                  <a:lnTo>
                    <a:pt x="42545" y="8305"/>
                  </a:lnTo>
                  <a:close/>
                </a:path>
                <a:path w="46354" h="73025">
                  <a:moveTo>
                    <a:pt x="43205" y="23177"/>
                  </a:moveTo>
                  <a:lnTo>
                    <a:pt x="42214" y="22847"/>
                  </a:lnTo>
                  <a:lnTo>
                    <a:pt x="42049" y="23393"/>
                  </a:lnTo>
                  <a:lnTo>
                    <a:pt x="41859" y="23926"/>
                  </a:lnTo>
                  <a:lnTo>
                    <a:pt x="42837" y="24257"/>
                  </a:lnTo>
                  <a:lnTo>
                    <a:pt x="43014" y="23710"/>
                  </a:lnTo>
                  <a:lnTo>
                    <a:pt x="43205" y="23177"/>
                  </a:lnTo>
                  <a:close/>
                </a:path>
                <a:path w="46354" h="73025">
                  <a:moveTo>
                    <a:pt x="43421" y="19596"/>
                  </a:moveTo>
                  <a:lnTo>
                    <a:pt x="41643" y="19177"/>
                  </a:lnTo>
                  <a:lnTo>
                    <a:pt x="41605" y="18592"/>
                  </a:lnTo>
                  <a:lnTo>
                    <a:pt x="40767" y="18542"/>
                  </a:lnTo>
                  <a:lnTo>
                    <a:pt x="40741" y="19075"/>
                  </a:lnTo>
                  <a:lnTo>
                    <a:pt x="40563" y="20751"/>
                  </a:lnTo>
                  <a:lnTo>
                    <a:pt x="43421" y="19596"/>
                  </a:lnTo>
                  <a:close/>
                </a:path>
                <a:path w="46354" h="73025">
                  <a:moveTo>
                    <a:pt x="43700" y="39535"/>
                  </a:moveTo>
                  <a:lnTo>
                    <a:pt x="41897" y="38481"/>
                  </a:lnTo>
                  <a:lnTo>
                    <a:pt x="42138" y="39725"/>
                  </a:lnTo>
                  <a:lnTo>
                    <a:pt x="42240" y="40005"/>
                  </a:lnTo>
                  <a:lnTo>
                    <a:pt x="42494" y="40309"/>
                  </a:lnTo>
                  <a:lnTo>
                    <a:pt x="42824" y="40132"/>
                  </a:lnTo>
                  <a:lnTo>
                    <a:pt x="43700" y="39535"/>
                  </a:lnTo>
                  <a:close/>
                </a:path>
                <a:path w="46354" h="73025">
                  <a:moveTo>
                    <a:pt x="43789" y="26136"/>
                  </a:moveTo>
                  <a:lnTo>
                    <a:pt x="43230" y="25958"/>
                  </a:lnTo>
                  <a:lnTo>
                    <a:pt x="42672" y="25768"/>
                  </a:lnTo>
                  <a:lnTo>
                    <a:pt x="42278" y="26924"/>
                  </a:lnTo>
                  <a:lnTo>
                    <a:pt x="42849" y="27101"/>
                  </a:lnTo>
                  <a:lnTo>
                    <a:pt x="43395" y="27292"/>
                  </a:lnTo>
                  <a:lnTo>
                    <a:pt x="43789" y="26136"/>
                  </a:lnTo>
                  <a:close/>
                </a:path>
                <a:path w="46354" h="73025">
                  <a:moveTo>
                    <a:pt x="44030" y="15557"/>
                  </a:moveTo>
                  <a:lnTo>
                    <a:pt x="43827" y="14312"/>
                  </a:lnTo>
                  <a:lnTo>
                    <a:pt x="43230" y="14439"/>
                  </a:lnTo>
                  <a:lnTo>
                    <a:pt x="42672" y="14566"/>
                  </a:lnTo>
                  <a:lnTo>
                    <a:pt x="42862" y="15786"/>
                  </a:lnTo>
                  <a:lnTo>
                    <a:pt x="43459" y="15671"/>
                  </a:lnTo>
                  <a:lnTo>
                    <a:pt x="44030" y="15557"/>
                  </a:lnTo>
                  <a:close/>
                </a:path>
                <a:path w="46354" h="73025">
                  <a:moveTo>
                    <a:pt x="44069" y="43535"/>
                  </a:moveTo>
                  <a:lnTo>
                    <a:pt x="43129" y="43091"/>
                  </a:lnTo>
                  <a:lnTo>
                    <a:pt x="42646" y="42913"/>
                  </a:lnTo>
                  <a:lnTo>
                    <a:pt x="42532" y="43573"/>
                  </a:lnTo>
                  <a:lnTo>
                    <a:pt x="42418" y="43878"/>
                  </a:lnTo>
                  <a:lnTo>
                    <a:pt x="42456" y="45326"/>
                  </a:lnTo>
                  <a:lnTo>
                    <a:pt x="44069" y="43535"/>
                  </a:lnTo>
                  <a:close/>
                </a:path>
                <a:path w="46354" h="73025">
                  <a:moveTo>
                    <a:pt x="44157" y="32042"/>
                  </a:moveTo>
                  <a:lnTo>
                    <a:pt x="43649" y="31889"/>
                  </a:lnTo>
                  <a:lnTo>
                    <a:pt x="43141" y="31711"/>
                  </a:lnTo>
                  <a:lnTo>
                    <a:pt x="42875" y="32499"/>
                  </a:lnTo>
                  <a:lnTo>
                    <a:pt x="43383" y="32677"/>
                  </a:lnTo>
                  <a:lnTo>
                    <a:pt x="43903" y="32842"/>
                  </a:lnTo>
                  <a:lnTo>
                    <a:pt x="44157" y="32042"/>
                  </a:lnTo>
                  <a:close/>
                </a:path>
                <a:path w="46354" h="73025">
                  <a:moveTo>
                    <a:pt x="45986" y="19367"/>
                  </a:moveTo>
                  <a:lnTo>
                    <a:pt x="45491" y="17818"/>
                  </a:lnTo>
                  <a:lnTo>
                    <a:pt x="44792" y="18707"/>
                  </a:lnTo>
                  <a:lnTo>
                    <a:pt x="43776" y="18262"/>
                  </a:lnTo>
                  <a:lnTo>
                    <a:pt x="44081" y="19862"/>
                  </a:lnTo>
                  <a:lnTo>
                    <a:pt x="44996" y="19519"/>
                  </a:lnTo>
                  <a:lnTo>
                    <a:pt x="45986" y="19367"/>
                  </a:lnTo>
                  <a:close/>
                </a:path>
              </a:pathLst>
            </a:custGeom>
            <a:solidFill>
              <a:srgbClr val="F25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9784550" y="7687944"/>
              <a:ext cx="88265" cy="95885"/>
            </a:xfrm>
            <a:custGeom>
              <a:avLst/>
              <a:gdLst/>
              <a:ahLst/>
              <a:cxnLst/>
              <a:rect l="l" t="t" r="r" b="b"/>
              <a:pathLst>
                <a:path w="88265" h="95884">
                  <a:moveTo>
                    <a:pt x="1765" y="40868"/>
                  </a:moveTo>
                  <a:lnTo>
                    <a:pt x="1498" y="40627"/>
                  </a:lnTo>
                  <a:lnTo>
                    <a:pt x="1219" y="40589"/>
                  </a:lnTo>
                  <a:lnTo>
                    <a:pt x="0" y="40500"/>
                  </a:lnTo>
                  <a:lnTo>
                    <a:pt x="1168" y="42138"/>
                  </a:lnTo>
                  <a:lnTo>
                    <a:pt x="1663" y="41160"/>
                  </a:lnTo>
                  <a:lnTo>
                    <a:pt x="1765" y="40868"/>
                  </a:lnTo>
                  <a:close/>
                </a:path>
                <a:path w="88265" h="95884">
                  <a:moveTo>
                    <a:pt x="3822" y="49009"/>
                  </a:moveTo>
                  <a:lnTo>
                    <a:pt x="3263" y="48831"/>
                  </a:lnTo>
                  <a:lnTo>
                    <a:pt x="2705" y="48641"/>
                  </a:lnTo>
                  <a:lnTo>
                    <a:pt x="2324" y="49796"/>
                  </a:lnTo>
                  <a:lnTo>
                    <a:pt x="2882" y="49999"/>
                  </a:lnTo>
                  <a:lnTo>
                    <a:pt x="3441" y="50165"/>
                  </a:lnTo>
                  <a:lnTo>
                    <a:pt x="3822" y="49009"/>
                  </a:lnTo>
                  <a:close/>
                </a:path>
                <a:path w="88265" h="95884">
                  <a:moveTo>
                    <a:pt x="4483" y="60794"/>
                  </a:moveTo>
                  <a:lnTo>
                    <a:pt x="3937" y="60642"/>
                  </a:lnTo>
                  <a:lnTo>
                    <a:pt x="3403" y="60452"/>
                  </a:lnTo>
                  <a:lnTo>
                    <a:pt x="3073" y="61417"/>
                  </a:lnTo>
                  <a:lnTo>
                    <a:pt x="3619" y="61595"/>
                  </a:lnTo>
                  <a:lnTo>
                    <a:pt x="4152" y="61798"/>
                  </a:lnTo>
                  <a:lnTo>
                    <a:pt x="4483" y="60794"/>
                  </a:lnTo>
                  <a:close/>
                </a:path>
                <a:path w="88265" h="95884">
                  <a:moveTo>
                    <a:pt x="5867" y="28702"/>
                  </a:moveTo>
                  <a:lnTo>
                    <a:pt x="5676" y="27762"/>
                  </a:lnTo>
                  <a:lnTo>
                    <a:pt x="5067" y="28041"/>
                  </a:lnTo>
                  <a:lnTo>
                    <a:pt x="4584" y="28270"/>
                  </a:lnTo>
                  <a:lnTo>
                    <a:pt x="4775" y="29222"/>
                  </a:lnTo>
                  <a:lnTo>
                    <a:pt x="5384" y="28943"/>
                  </a:lnTo>
                  <a:lnTo>
                    <a:pt x="5867" y="28702"/>
                  </a:lnTo>
                  <a:close/>
                </a:path>
                <a:path w="88265" h="95884">
                  <a:moveTo>
                    <a:pt x="9245" y="39116"/>
                  </a:moveTo>
                  <a:lnTo>
                    <a:pt x="8737" y="38620"/>
                  </a:lnTo>
                  <a:lnTo>
                    <a:pt x="8102" y="37909"/>
                  </a:lnTo>
                  <a:lnTo>
                    <a:pt x="7721" y="39014"/>
                  </a:lnTo>
                  <a:lnTo>
                    <a:pt x="8229" y="39484"/>
                  </a:lnTo>
                  <a:lnTo>
                    <a:pt x="8877" y="40195"/>
                  </a:lnTo>
                  <a:lnTo>
                    <a:pt x="9245" y="39116"/>
                  </a:lnTo>
                  <a:close/>
                </a:path>
                <a:path w="88265" h="95884">
                  <a:moveTo>
                    <a:pt x="9893" y="64223"/>
                  </a:moveTo>
                  <a:lnTo>
                    <a:pt x="9385" y="64058"/>
                  </a:lnTo>
                  <a:lnTo>
                    <a:pt x="8877" y="63893"/>
                  </a:lnTo>
                  <a:lnTo>
                    <a:pt x="8610" y="64681"/>
                  </a:lnTo>
                  <a:lnTo>
                    <a:pt x="9118" y="64846"/>
                  </a:lnTo>
                  <a:lnTo>
                    <a:pt x="9626" y="65011"/>
                  </a:lnTo>
                  <a:lnTo>
                    <a:pt x="9893" y="64223"/>
                  </a:lnTo>
                  <a:close/>
                </a:path>
                <a:path w="88265" h="95884">
                  <a:moveTo>
                    <a:pt x="13055" y="55905"/>
                  </a:moveTo>
                  <a:lnTo>
                    <a:pt x="12827" y="54025"/>
                  </a:lnTo>
                  <a:lnTo>
                    <a:pt x="12496" y="53340"/>
                  </a:lnTo>
                  <a:lnTo>
                    <a:pt x="11455" y="52285"/>
                  </a:lnTo>
                  <a:lnTo>
                    <a:pt x="11696" y="54140"/>
                  </a:lnTo>
                  <a:lnTo>
                    <a:pt x="12026" y="54851"/>
                  </a:lnTo>
                  <a:lnTo>
                    <a:pt x="13055" y="55905"/>
                  </a:lnTo>
                  <a:close/>
                </a:path>
                <a:path w="88265" h="95884">
                  <a:moveTo>
                    <a:pt x="13309" y="25349"/>
                  </a:moveTo>
                  <a:lnTo>
                    <a:pt x="12598" y="23456"/>
                  </a:lnTo>
                  <a:lnTo>
                    <a:pt x="11417" y="28422"/>
                  </a:lnTo>
                  <a:lnTo>
                    <a:pt x="12827" y="27228"/>
                  </a:lnTo>
                  <a:lnTo>
                    <a:pt x="13131" y="26644"/>
                  </a:lnTo>
                  <a:lnTo>
                    <a:pt x="13309" y="26022"/>
                  </a:lnTo>
                  <a:lnTo>
                    <a:pt x="13309" y="25349"/>
                  </a:lnTo>
                  <a:close/>
                </a:path>
                <a:path w="88265" h="95884">
                  <a:moveTo>
                    <a:pt x="14947" y="16598"/>
                  </a:moveTo>
                  <a:lnTo>
                    <a:pt x="14427" y="15138"/>
                  </a:lnTo>
                  <a:lnTo>
                    <a:pt x="13449" y="15773"/>
                  </a:lnTo>
                  <a:lnTo>
                    <a:pt x="13614" y="14338"/>
                  </a:lnTo>
                  <a:lnTo>
                    <a:pt x="11760" y="15989"/>
                  </a:lnTo>
                  <a:lnTo>
                    <a:pt x="13208" y="16002"/>
                  </a:lnTo>
                  <a:lnTo>
                    <a:pt x="12446" y="16548"/>
                  </a:lnTo>
                  <a:lnTo>
                    <a:pt x="13309" y="17691"/>
                  </a:lnTo>
                  <a:lnTo>
                    <a:pt x="14008" y="17081"/>
                  </a:lnTo>
                  <a:lnTo>
                    <a:pt x="14947" y="16598"/>
                  </a:lnTo>
                  <a:close/>
                </a:path>
                <a:path w="88265" h="95884">
                  <a:moveTo>
                    <a:pt x="17246" y="75933"/>
                  </a:moveTo>
                  <a:lnTo>
                    <a:pt x="16967" y="75692"/>
                  </a:lnTo>
                  <a:lnTo>
                    <a:pt x="16700" y="75653"/>
                  </a:lnTo>
                  <a:lnTo>
                    <a:pt x="15481" y="75565"/>
                  </a:lnTo>
                  <a:lnTo>
                    <a:pt x="16649" y="77203"/>
                  </a:lnTo>
                  <a:lnTo>
                    <a:pt x="17145" y="76238"/>
                  </a:lnTo>
                  <a:lnTo>
                    <a:pt x="17246" y="75933"/>
                  </a:lnTo>
                  <a:close/>
                </a:path>
                <a:path w="88265" h="95884">
                  <a:moveTo>
                    <a:pt x="17703" y="68097"/>
                  </a:moveTo>
                  <a:lnTo>
                    <a:pt x="17564" y="67576"/>
                  </a:lnTo>
                  <a:lnTo>
                    <a:pt x="16878" y="66446"/>
                  </a:lnTo>
                  <a:lnTo>
                    <a:pt x="16383" y="68567"/>
                  </a:lnTo>
                  <a:lnTo>
                    <a:pt x="16789" y="68973"/>
                  </a:lnTo>
                  <a:lnTo>
                    <a:pt x="17526" y="69303"/>
                  </a:lnTo>
                  <a:lnTo>
                    <a:pt x="17703" y="68097"/>
                  </a:lnTo>
                  <a:close/>
                </a:path>
                <a:path w="88265" h="95884">
                  <a:moveTo>
                    <a:pt x="20243" y="16713"/>
                  </a:moveTo>
                  <a:lnTo>
                    <a:pt x="19088" y="16217"/>
                  </a:lnTo>
                  <a:lnTo>
                    <a:pt x="18491" y="16637"/>
                  </a:lnTo>
                  <a:lnTo>
                    <a:pt x="17576" y="17208"/>
                  </a:lnTo>
                  <a:lnTo>
                    <a:pt x="18732" y="17703"/>
                  </a:lnTo>
                  <a:lnTo>
                    <a:pt x="19329" y="17272"/>
                  </a:lnTo>
                  <a:lnTo>
                    <a:pt x="20243" y="16713"/>
                  </a:lnTo>
                  <a:close/>
                </a:path>
                <a:path w="88265" h="95884">
                  <a:moveTo>
                    <a:pt x="24066" y="28575"/>
                  </a:moveTo>
                  <a:lnTo>
                    <a:pt x="23101" y="28079"/>
                  </a:lnTo>
                  <a:lnTo>
                    <a:pt x="22796" y="27965"/>
                  </a:lnTo>
                  <a:lnTo>
                    <a:pt x="22555" y="28232"/>
                  </a:lnTo>
                  <a:lnTo>
                    <a:pt x="22517" y="28511"/>
                  </a:lnTo>
                  <a:lnTo>
                    <a:pt x="22415" y="29743"/>
                  </a:lnTo>
                  <a:lnTo>
                    <a:pt x="24066" y="28575"/>
                  </a:lnTo>
                  <a:close/>
                </a:path>
                <a:path w="88265" h="95884">
                  <a:moveTo>
                    <a:pt x="24434" y="6743"/>
                  </a:moveTo>
                  <a:lnTo>
                    <a:pt x="23266" y="5092"/>
                  </a:lnTo>
                  <a:lnTo>
                    <a:pt x="22783" y="6070"/>
                  </a:lnTo>
                  <a:lnTo>
                    <a:pt x="22669" y="6362"/>
                  </a:lnTo>
                  <a:lnTo>
                    <a:pt x="22948" y="6604"/>
                  </a:lnTo>
                  <a:lnTo>
                    <a:pt x="23228" y="6642"/>
                  </a:lnTo>
                  <a:lnTo>
                    <a:pt x="24434" y="6743"/>
                  </a:lnTo>
                  <a:close/>
                </a:path>
                <a:path w="88265" h="95884">
                  <a:moveTo>
                    <a:pt x="24536" y="16395"/>
                  </a:moveTo>
                  <a:lnTo>
                    <a:pt x="24041" y="16243"/>
                  </a:lnTo>
                  <a:lnTo>
                    <a:pt x="23533" y="16065"/>
                  </a:lnTo>
                  <a:lnTo>
                    <a:pt x="23266" y="16852"/>
                  </a:lnTo>
                  <a:lnTo>
                    <a:pt x="23774" y="17018"/>
                  </a:lnTo>
                  <a:lnTo>
                    <a:pt x="24282" y="17183"/>
                  </a:lnTo>
                  <a:lnTo>
                    <a:pt x="24536" y="16395"/>
                  </a:lnTo>
                  <a:close/>
                </a:path>
                <a:path w="88265" h="95884">
                  <a:moveTo>
                    <a:pt x="26593" y="52743"/>
                  </a:moveTo>
                  <a:lnTo>
                    <a:pt x="26301" y="52412"/>
                  </a:lnTo>
                  <a:lnTo>
                    <a:pt x="25679" y="51650"/>
                  </a:lnTo>
                  <a:lnTo>
                    <a:pt x="25158" y="52959"/>
                  </a:lnTo>
                  <a:lnTo>
                    <a:pt x="25920" y="53238"/>
                  </a:lnTo>
                  <a:lnTo>
                    <a:pt x="26441" y="53390"/>
                  </a:lnTo>
                  <a:lnTo>
                    <a:pt x="26593" y="52743"/>
                  </a:lnTo>
                  <a:close/>
                </a:path>
                <a:path w="88265" h="95884">
                  <a:moveTo>
                    <a:pt x="26720" y="86956"/>
                  </a:moveTo>
                  <a:lnTo>
                    <a:pt x="26162" y="86779"/>
                  </a:lnTo>
                  <a:lnTo>
                    <a:pt x="25603" y="86575"/>
                  </a:lnTo>
                  <a:lnTo>
                    <a:pt x="25222" y="87731"/>
                  </a:lnTo>
                  <a:lnTo>
                    <a:pt x="25781" y="87909"/>
                  </a:lnTo>
                  <a:lnTo>
                    <a:pt x="26339" y="88112"/>
                  </a:lnTo>
                  <a:lnTo>
                    <a:pt x="26720" y="86956"/>
                  </a:lnTo>
                  <a:close/>
                </a:path>
                <a:path w="88265" h="95884">
                  <a:moveTo>
                    <a:pt x="30708" y="15836"/>
                  </a:moveTo>
                  <a:lnTo>
                    <a:pt x="30200" y="15671"/>
                  </a:lnTo>
                  <a:lnTo>
                    <a:pt x="29692" y="15494"/>
                  </a:lnTo>
                  <a:lnTo>
                    <a:pt x="29438" y="16294"/>
                  </a:lnTo>
                  <a:lnTo>
                    <a:pt x="29933" y="16471"/>
                  </a:lnTo>
                  <a:lnTo>
                    <a:pt x="30441" y="16624"/>
                  </a:lnTo>
                  <a:lnTo>
                    <a:pt x="30708" y="15836"/>
                  </a:lnTo>
                  <a:close/>
                </a:path>
                <a:path w="88265" h="95884">
                  <a:moveTo>
                    <a:pt x="31013" y="22123"/>
                  </a:moveTo>
                  <a:lnTo>
                    <a:pt x="30505" y="21971"/>
                  </a:lnTo>
                  <a:lnTo>
                    <a:pt x="29997" y="21780"/>
                  </a:lnTo>
                  <a:lnTo>
                    <a:pt x="29730" y="22580"/>
                  </a:lnTo>
                  <a:lnTo>
                    <a:pt x="30251" y="22758"/>
                  </a:lnTo>
                  <a:lnTo>
                    <a:pt x="30759" y="22910"/>
                  </a:lnTo>
                  <a:lnTo>
                    <a:pt x="31013" y="22123"/>
                  </a:lnTo>
                  <a:close/>
                </a:path>
                <a:path w="88265" h="95884">
                  <a:moveTo>
                    <a:pt x="31788" y="72123"/>
                  </a:moveTo>
                  <a:lnTo>
                    <a:pt x="30492" y="71894"/>
                  </a:lnTo>
                  <a:lnTo>
                    <a:pt x="30226" y="71602"/>
                  </a:lnTo>
                  <a:lnTo>
                    <a:pt x="29705" y="71894"/>
                  </a:lnTo>
                  <a:lnTo>
                    <a:pt x="29806" y="72263"/>
                  </a:lnTo>
                  <a:lnTo>
                    <a:pt x="30099" y="73444"/>
                  </a:lnTo>
                  <a:lnTo>
                    <a:pt x="31788" y="72123"/>
                  </a:lnTo>
                  <a:close/>
                </a:path>
                <a:path w="88265" h="95884">
                  <a:moveTo>
                    <a:pt x="33147" y="1879"/>
                  </a:moveTo>
                  <a:lnTo>
                    <a:pt x="32626" y="1714"/>
                  </a:lnTo>
                  <a:lnTo>
                    <a:pt x="32118" y="1536"/>
                  </a:lnTo>
                  <a:lnTo>
                    <a:pt x="31864" y="2336"/>
                  </a:lnTo>
                  <a:lnTo>
                    <a:pt x="32372" y="2489"/>
                  </a:lnTo>
                  <a:lnTo>
                    <a:pt x="32880" y="2667"/>
                  </a:lnTo>
                  <a:lnTo>
                    <a:pt x="33147" y="1879"/>
                  </a:lnTo>
                  <a:close/>
                </a:path>
                <a:path w="88265" h="95884">
                  <a:moveTo>
                    <a:pt x="34074" y="82918"/>
                  </a:moveTo>
                  <a:lnTo>
                    <a:pt x="33934" y="81673"/>
                  </a:lnTo>
                  <a:lnTo>
                    <a:pt x="33362" y="81280"/>
                  </a:lnTo>
                  <a:lnTo>
                    <a:pt x="32448" y="80733"/>
                  </a:lnTo>
                  <a:lnTo>
                    <a:pt x="32588" y="81978"/>
                  </a:lnTo>
                  <a:lnTo>
                    <a:pt x="33147" y="82372"/>
                  </a:lnTo>
                  <a:lnTo>
                    <a:pt x="34074" y="82918"/>
                  </a:lnTo>
                  <a:close/>
                </a:path>
                <a:path w="88265" h="95884">
                  <a:moveTo>
                    <a:pt x="35331" y="91719"/>
                  </a:moveTo>
                  <a:lnTo>
                    <a:pt x="35052" y="91478"/>
                  </a:lnTo>
                  <a:lnTo>
                    <a:pt x="34785" y="91440"/>
                  </a:lnTo>
                  <a:lnTo>
                    <a:pt x="33566" y="91351"/>
                  </a:lnTo>
                  <a:lnTo>
                    <a:pt x="34734" y="92989"/>
                  </a:lnTo>
                  <a:lnTo>
                    <a:pt x="35229" y="92024"/>
                  </a:lnTo>
                  <a:lnTo>
                    <a:pt x="35331" y="91719"/>
                  </a:lnTo>
                  <a:close/>
                </a:path>
                <a:path w="88265" h="95884">
                  <a:moveTo>
                    <a:pt x="35737" y="6184"/>
                  </a:moveTo>
                  <a:lnTo>
                    <a:pt x="31051" y="4635"/>
                  </a:lnTo>
                  <a:lnTo>
                    <a:pt x="32499" y="6324"/>
                  </a:lnTo>
                  <a:lnTo>
                    <a:pt x="33578" y="6680"/>
                  </a:lnTo>
                  <a:lnTo>
                    <a:pt x="35737" y="6184"/>
                  </a:lnTo>
                  <a:close/>
                </a:path>
                <a:path w="88265" h="95884">
                  <a:moveTo>
                    <a:pt x="36118" y="43980"/>
                  </a:moveTo>
                  <a:lnTo>
                    <a:pt x="35623" y="43815"/>
                  </a:lnTo>
                  <a:lnTo>
                    <a:pt x="35115" y="43637"/>
                  </a:lnTo>
                  <a:lnTo>
                    <a:pt x="34848" y="44424"/>
                  </a:lnTo>
                  <a:lnTo>
                    <a:pt x="35356" y="44602"/>
                  </a:lnTo>
                  <a:lnTo>
                    <a:pt x="35864" y="44780"/>
                  </a:lnTo>
                  <a:lnTo>
                    <a:pt x="36118" y="43980"/>
                  </a:lnTo>
                  <a:close/>
                </a:path>
                <a:path w="88265" h="95884">
                  <a:moveTo>
                    <a:pt x="36487" y="34302"/>
                  </a:moveTo>
                  <a:lnTo>
                    <a:pt x="36385" y="33235"/>
                  </a:lnTo>
                  <a:lnTo>
                    <a:pt x="35636" y="33667"/>
                  </a:lnTo>
                  <a:lnTo>
                    <a:pt x="35026" y="33959"/>
                  </a:lnTo>
                  <a:lnTo>
                    <a:pt x="35128" y="35026"/>
                  </a:lnTo>
                  <a:lnTo>
                    <a:pt x="35890" y="34594"/>
                  </a:lnTo>
                  <a:lnTo>
                    <a:pt x="36487" y="34302"/>
                  </a:lnTo>
                  <a:close/>
                </a:path>
                <a:path w="88265" h="95884">
                  <a:moveTo>
                    <a:pt x="37452" y="6934"/>
                  </a:moveTo>
                  <a:lnTo>
                    <a:pt x="35826" y="6832"/>
                  </a:lnTo>
                  <a:lnTo>
                    <a:pt x="35166" y="7150"/>
                  </a:lnTo>
                  <a:lnTo>
                    <a:pt x="34137" y="7988"/>
                  </a:lnTo>
                  <a:lnTo>
                    <a:pt x="35750" y="8077"/>
                  </a:lnTo>
                  <a:lnTo>
                    <a:pt x="36423" y="7747"/>
                  </a:lnTo>
                  <a:lnTo>
                    <a:pt x="37452" y="6934"/>
                  </a:lnTo>
                  <a:close/>
                </a:path>
                <a:path w="88265" h="95884">
                  <a:moveTo>
                    <a:pt x="37782" y="78435"/>
                  </a:moveTo>
                  <a:lnTo>
                    <a:pt x="37668" y="77216"/>
                  </a:lnTo>
                  <a:lnTo>
                    <a:pt x="37160" y="76784"/>
                  </a:lnTo>
                  <a:lnTo>
                    <a:pt x="36233" y="75984"/>
                  </a:lnTo>
                  <a:lnTo>
                    <a:pt x="36283" y="77470"/>
                  </a:lnTo>
                  <a:lnTo>
                    <a:pt x="36880" y="77889"/>
                  </a:lnTo>
                  <a:lnTo>
                    <a:pt x="37782" y="78435"/>
                  </a:lnTo>
                  <a:close/>
                </a:path>
                <a:path w="88265" h="95884">
                  <a:moveTo>
                    <a:pt x="38493" y="21221"/>
                  </a:moveTo>
                  <a:lnTo>
                    <a:pt x="37973" y="21056"/>
                  </a:lnTo>
                  <a:lnTo>
                    <a:pt x="37477" y="20878"/>
                  </a:lnTo>
                  <a:lnTo>
                    <a:pt x="37211" y="21678"/>
                  </a:lnTo>
                  <a:lnTo>
                    <a:pt x="37719" y="21856"/>
                  </a:lnTo>
                  <a:lnTo>
                    <a:pt x="38227" y="22009"/>
                  </a:lnTo>
                  <a:lnTo>
                    <a:pt x="38493" y="21221"/>
                  </a:lnTo>
                  <a:close/>
                </a:path>
                <a:path w="88265" h="95884">
                  <a:moveTo>
                    <a:pt x="39497" y="88696"/>
                  </a:moveTo>
                  <a:lnTo>
                    <a:pt x="38544" y="87947"/>
                  </a:lnTo>
                  <a:lnTo>
                    <a:pt x="38087" y="87503"/>
                  </a:lnTo>
                  <a:lnTo>
                    <a:pt x="37541" y="88214"/>
                  </a:lnTo>
                  <a:lnTo>
                    <a:pt x="38011" y="88607"/>
                  </a:lnTo>
                  <a:lnTo>
                    <a:pt x="38036" y="90131"/>
                  </a:lnTo>
                  <a:lnTo>
                    <a:pt x="39497" y="88696"/>
                  </a:lnTo>
                  <a:close/>
                </a:path>
                <a:path w="88265" h="95884">
                  <a:moveTo>
                    <a:pt x="40017" y="94170"/>
                  </a:moveTo>
                  <a:lnTo>
                    <a:pt x="39509" y="94018"/>
                  </a:lnTo>
                  <a:lnTo>
                    <a:pt x="39001" y="93840"/>
                  </a:lnTo>
                  <a:lnTo>
                    <a:pt x="38747" y="94627"/>
                  </a:lnTo>
                  <a:lnTo>
                    <a:pt x="39243" y="94805"/>
                  </a:lnTo>
                  <a:lnTo>
                    <a:pt x="39751" y="94957"/>
                  </a:lnTo>
                  <a:lnTo>
                    <a:pt x="40017" y="94170"/>
                  </a:lnTo>
                  <a:close/>
                </a:path>
                <a:path w="88265" h="95884">
                  <a:moveTo>
                    <a:pt x="40386" y="66179"/>
                  </a:moveTo>
                  <a:lnTo>
                    <a:pt x="39827" y="65976"/>
                  </a:lnTo>
                  <a:lnTo>
                    <a:pt x="39268" y="65786"/>
                  </a:lnTo>
                  <a:lnTo>
                    <a:pt x="38887" y="66941"/>
                  </a:lnTo>
                  <a:lnTo>
                    <a:pt x="40005" y="67322"/>
                  </a:lnTo>
                  <a:lnTo>
                    <a:pt x="40386" y="66179"/>
                  </a:lnTo>
                  <a:close/>
                </a:path>
                <a:path w="88265" h="95884">
                  <a:moveTo>
                    <a:pt x="41452" y="1612"/>
                  </a:moveTo>
                  <a:lnTo>
                    <a:pt x="39662" y="0"/>
                  </a:lnTo>
                  <a:lnTo>
                    <a:pt x="39230" y="952"/>
                  </a:lnTo>
                  <a:lnTo>
                    <a:pt x="39052" y="1435"/>
                  </a:lnTo>
                  <a:lnTo>
                    <a:pt x="39712" y="1549"/>
                  </a:lnTo>
                  <a:lnTo>
                    <a:pt x="40017" y="1651"/>
                  </a:lnTo>
                  <a:lnTo>
                    <a:pt x="41452" y="1612"/>
                  </a:lnTo>
                  <a:close/>
                </a:path>
                <a:path w="88265" h="95884">
                  <a:moveTo>
                    <a:pt x="43103" y="67945"/>
                  </a:moveTo>
                  <a:lnTo>
                    <a:pt x="42913" y="66713"/>
                  </a:lnTo>
                  <a:lnTo>
                    <a:pt x="42316" y="66827"/>
                  </a:lnTo>
                  <a:lnTo>
                    <a:pt x="41744" y="66967"/>
                  </a:lnTo>
                  <a:lnTo>
                    <a:pt x="41948" y="68199"/>
                  </a:lnTo>
                  <a:lnTo>
                    <a:pt x="42545" y="68084"/>
                  </a:lnTo>
                  <a:lnTo>
                    <a:pt x="43103" y="67945"/>
                  </a:lnTo>
                  <a:close/>
                </a:path>
                <a:path w="88265" h="95884">
                  <a:moveTo>
                    <a:pt x="44399" y="94424"/>
                  </a:moveTo>
                  <a:lnTo>
                    <a:pt x="43942" y="94259"/>
                  </a:lnTo>
                  <a:lnTo>
                    <a:pt x="43637" y="94170"/>
                  </a:lnTo>
                  <a:lnTo>
                    <a:pt x="42316" y="94157"/>
                  </a:lnTo>
                  <a:lnTo>
                    <a:pt x="43789" y="95783"/>
                  </a:lnTo>
                  <a:lnTo>
                    <a:pt x="44259" y="94830"/>
                  </a:lnTo>
                  <a:lnTo>
                    <a:pt x="44399" y="94424"/>
                  </a:lnTo>
                  <a:close/>
                </a:path>
                <a:path w="88265" h="95884">
                  <a:moveTo>
                    <a:pt x="45694" y="90500"/>
                  </a:moveTo>
                  <a:lnTo>
                    <a:pt x="44716" y="90182"/>
                  </a:lnTo>
                  <a:lnTo>
                    <a:pt x="44551" y="90716"/>
                  </a:lnTo>
                  <a:lnTo>
                    <a:pt x="44361" y="91262"/>
                  </a:lnTo>
                  <a:lnTo>
                    <a:pt x="45339" y="91592"/>
                  </a:lnTo>
                  <a:lnTo>
                    <a:pt x="45516" y="91046"/>
                  </a:lnTo>
                  <a:lnTo>
                    <a:pt x="45694" y="90500"/>
                  </a:lnTo>
                  <a:close/>
                </a:path>
                <a:path w="88265" h="95884">
                  <a:moveTo>
                    <a:pt x="49339" y="60921"/>
                  </a:moveTo>
                  <a:lnTo>
                    <a:pt x="46964" y="58750"/>
                  </a:lnTo>
                  <a:lnTo>
                    <a:pt x="46367" y="60464"/>
                  </a:lnTo>
                  <a:lnTo>
                    <a:pt x="44361" y="59182"/>
                  </a:lnTo>
                  <a:lnTo>
                    <a:pt x="45161" y="61633"/>
                  </a:lnTo>
                  <a:lnTo>
                    <a:pt x="46697" y="61341"/>
                  </a:lnTo>
                  <a:lnTo>
                    <a:pt x="46926" y="61493"/>
                  </a:lnTo>
                  <a:lnTo>
                    <a:pt x="47244" y="61595"/>
                  </a:lnTo>
                  <a:lnTo>
                    <a:pt x="47523" y="61544"/>
                  </a:lnTo>
                  <a:lnTo>
                    <a:pt x="49339" y="60921"/>
                  </a:lnTo>
                  <a:close/>
                </a:path>
                <a:path w="88265" h="95884">
                  <a:moveTo>
                    <a:pt x="50558" y="48006"/>
                  </a:moveTo>
                  <a:lnTo>
                    <a:pt x="49796" y="47536"/>
                  </a:lnTo>
                  <a:lnTo>
                    <a:pt x="50292" y="47205"/>
                  </a:lnTo>
                  <a:lnTo>
                    <a:pt x="50380" y="46278"/>
                  </a:lnTo>
                  <a:lnTo>
                    <a:pt x="49631" y="46050"/>
                  </a:lnTo>
                  <a:lnTo>
                    <a:pt x="49034" y="45847"/>
                  </a:lnTo>
                  <a:lnTo>
                    <a:pt x="48602" y="46304"/>
                  </a:lnTo>
                  <a:lnTo>
                    <a:pt x="48552" y="46786"/>
                  </a:lnTo>
                  <a:lnTo>
                    <a:pt x="48399" y="46812"/>
                  </a:lnTo>
                  <a:lnTo>
                    <a:pt x="48260" y="46888"/>
                  </a:lnTo>
                  <a:lnTo>
                    <a:pt x="47891" y="45364"/>
                  </a:lnTo>
                  <a:lnTo>
                    <a:pt x="46177" y="47574"/>
                  </a:lnTo>
                  <a:lnTo>
                    <a:pt x="47993" y="47218"/>
                  </a:lnTo>
                  <a:lnTo>
                    <a:pt x="47612" y="47828"/>
                  </a:lnTo>
                  <a:lnTo>
                    <a:pt x="48310" y="48717"/>
                  </a:lnTo>
                  <a:lnTo>
                    <a:pt x="49022" y="48374"/>
                  </a:lnTo>
                  <a:lnTo>
                    <a:pt x="49187" y="49669"/>
                  </a:lnTo>
                  <a:lnTo>
                    <a:pt x="50558" y="48006"/>
                  </a:lnTo>
                  <a:close/>
                </a:path>
                <a:path w="88265" h="95884">
                  <a:moveTo>
                    <a:pt x="51587" y="67068"/>
                  </a:moveTo>
                  <a:lnTo>
                    <a:pt x="51079" y="66916"/>
                  </a:lnTo>
                  <a:lnTo>
                    <a:pt x="50571" y="66738"/>
                  </a:lnTo>
                  <a:lnTo>
                    <a:pt x="50304" y="67538"/>
                  </a:lnTo>
                  <a:lnTo>
                    <a:pt x="50825" y="67691"/>
                  </a:lnTo>
                  <a:lnTo>
                    <a:pt x="51333" y="67868"/>
                  </a:lnTo>
                  <a:lnTo>
                    <a:pt x="51587" y="67068"/>
                  </a:lnTo>
                  <a:close/>
                </a:path>
                <a:path w="88265" h="95884">
                  <a:moveTo>
                    <a:pt x="51930" y="32334"/>
                  </a:moveTo>
                  <a:lnTo>
                    <a:pt x="51269" y="32054"/>
                  </a:lnTo>
                  <a:lnTo>
                    <a:pt x="50749" y="31902"/>
                  </a:lnTo>
                  <a:lnTo>
                    <a:pt x="50114" y="32689"/>
                  </a:lnTo>
                  <a:lnTo>
                    <a:pt x="50774" y="32956"/>
                  </a:lnTo>
                  <a:lnTo>
                    <a:pt x="51295" y="33121"/>
                  </a:lnTo>
                  <a:lnTo>
                    <a:pt x="51930" y="32334"/>
                  </a:lnTo>
                  <a:close/>
                </a:path>
                <a:path w="88265" h="95884">
                  <a:moveTo>
                    <a:pt x="53975" y="33515"/>
                  </a:moveTo>
                  <a:lnTo>
                    <a:pt x="53428" y="33362"/>
                  </a:lnTo>
                  <a:lnTo>
                    <a:pt x="52895" y="33172"/>
                  </a:lnTo>
                  <a:lnTo>
                    <a:pt x="52565" y="34150"/>
                  </a:lnTo>
                  <a:lnTo>
                    <a:pt x="53111" y="34328"/>
                  </a:lnTo>
                  <a:lnTo>
                    <a:pt x="53644" y="34505"/>
                  </a:lnTo>
                  <a:lnTo>
                    <a:pt x="53975" y="33515"/>
                  </a:lnTo>
                  <a:close/>
                </a:path>
                <a:path w="88265" h="95884">
                  <a:moveTo>
                    <a:pt x="54305" y="43370"/>
                  </a:moveTo>
                  <a:lnTo>
                    <a:pt x="54229" y="43027"/>
                  </a:lnTo>
                  <a:lnTo>
                    <a:pt x="54190" y="42900"/>
                  </a:lnTo>
                  <a:lnTo>
                    <a:pt x="54140" y="42646"/>
                  </a:lnTo>
                  <a:lnTo>
                    <a:pt x="54076" y="42291"/>
                  </a:lnTo>
                  <a:lnTo>
                    <a:pt x="53987" y="41859"/>
                  </a:lnTo>
                  <a:lnTo>
                    <a:pt x="52984" y="41681"/>
                  </a:lnTo>
                  <a:lnTo>
                    <a:pt x="52603" y="42291"/>
                  </a:lnTo>
                  <a:lnTo>
                    <a:pt x="52489" y="43256"/>
                  </a:lnTo>
                  <a:lnTo>
                    <a:pt x="52209" y="43065"/>
                  </a:lnTo>
                  <a:lnTo>
                    <a:pt x="52044" y="43053"/>
                  </a:lnTo>
                  <a:lnTo>
                    <a:pt x="52031" y="42900"/>
                  </a:lnTo>
                  <a:lnTo>
                    <a:pt x="52298" y="43065"/>
                  </a:lnTo>
                  <a:lnTo>
                    <a:pt x="52425" y="43027"/>
                  </a:lnTo>
                  <a:lnTo>
                    <a:pt x="52489" y="43256"/>
                  </a:lnTo>
                  <a:lnTo>
                    <a:pt x="52489" y="42202"/>
                  </a:lnTo>
                  <a:lnTo>
                    <a:pt x="52311" y="42049"/>
                  </a:lnTo>
                  <a:lnTo>
                    <a:pt x="51981" y="42291"/>
                  </a:lnTo>
                  <a:lnTo>
                    <a:pt x="51943" y="42646"/>
                  </a:lnTo>
                  <a:lnTo>
                    <a:pt x="50927" y="41135"/>
                  </a:lnTo>
                  <a:lnTo>
                    <a:pt x="49377" y="43878"/>
                  </a:lnTo>
                  <a:lnTo>
                    <a:pt x="51130" y="44056"/>
                  </a:lnTo>
                  <a:lnTo>
                    <a:pt x="51371" y="45250"/>
                  </a:lnTo>
                  <a:lnTo>
                    <a:pt x="53162" y="44589"/>
                  </a:lnTo>
                  <a:lnTo>
                    <a:pt x="52692" y="43548"/>
                  </a:lnTo>
                  <a:lnTo>
                    <a:pt x="53365" y="44145"/>
                  </a:lnTo>
                  <a:lnTo>
                    <a:pt x="54089" y="43548"/>
                  </a:lnTo>
                  <a:lnTo>
                    <a:pt x="54305" y="43370"/>
                  </a:lnTo>
                  <a:close/>
                </a:path>
                <a:path w="88265" h="95884">
                  <a:moveTo>
                    <a:pt x="54737" y="64922"/>
                  </a:moveTo>
                  <a:lnTo>
                    <a:pt x="53378" y="64566"/>
                  </a:lnTo>
                  <a:lnTo>
                    <a:pt x="53619" y="65519"/>
                  </a:lnTo>
                  <a:lnTo>
                    <a:pt x="53721" y="65951"/>
                  </a:lnTo>
                  <a:lnTo>
                    <a:pt x="54317" y="66205"/>
                  </a:lnTo>
                  <a:lnTo>
                    <a:pt x="54508" y="65697"/>
                  </a:lnTo>
                  <a:lnTo>
                    <a:pt x="54737" y="64922"/>
                  </a:lnTo>
                  <a:close/>
                </a:path>
                <a:path w="88265" h="95884">
                  <a:moveTo>
                    <a:pt x="58254" y="20878"/>
                  </a:moveTo>
                  <a:lnTo>
                    <a:pt x="57200" y="20066"/>
                  </a:lnTo>
                  <a:lnTo>
                    <a:pt x="57188" y="19456"/>
                  </a:lnTo>
                  <a:lnTo>
                    <a:pt x="56172" y="19138"/>
                  </a:lnTo>
                  <a:lnTo>
                    <a:pt x="55816" y="19659"/>
                  </a:lnTo>
                  <a:lnTo>
                    <a:pt x="54114" y="19532"/>
                  </a:lnTo>
                  <a:lnTo>
                    <a:pt x="54267" y="22148"/>
                  </a:lnTo>
                  <a:lnTo>
                    <a:pt x="55943" y="21729"/>
                  </a:lnTo>
                  <a:lnTo>
                    <a:pt x="57010" y="22517"/>
                  </a:lnTo>
                  <a:lnTo>
                    <a:pt x="58254" y="20878"/>
                  </a:lnTo>
                  <a:close/>
                </a:path>
                <a:path w="88265" h="95884">
                  <a:moveTo>
                    <a:pt x="58902" y="5422"/>
                  </a:moveTo>
                  <a:lnTo>
                    <a:pt x="58356" y="5245"/>
                  </a:lnTo>
                  <a:lnTo>
                    <a:pt x="57823" y="5067"/>
                  </a:lnTo>
                  <a:lnTo>
                    <a:pt x="57492" y="6070"/>
                  </a:lnTo>
                  <a:lnTo>
                    <a:pt x="58039" y="6223"/>
                  </a:lnTo>
                  <a:lnTo>
                    <a:pt x="58572" y="6413"/>
                  </a:lnTo>
                  <a:lnTo>
                    <a:pt x="58902" y="5422"/>
                  </a:lnTo>
                  <a:close/>
                </a:path>
                <a:path w="88265" h="95884">
                  <a:moveTo>
                    <a:pt x="59118" y="48361"/>
                  </a:moveTo>
                  <a:lnTo>
                    <a:pt x="58178" y="47917"/>
                  </a:lnTo>
                  <a:lnTo>
                    <a:pt x="57696" y="47739"/>
                  </a:lnTo>
                  <a:lnTo>
                    <a:pt x="57581" y="48399"/>
                  </a:lnTo>
                  <a:lnTo>
                    <a:pt x="57467" y="48717"/>
                  </a:lnTo>
                  <a:lnTo>
                    <a:pt x="57505" y="50139"/>
                  </a:lnTo>
                  <a:lnTo>
                    <a:pt x="59118" y="48361"/>
                  </a:lnTo>
                  <a:close/>
                </a:path>
                <a:path w="88265" h="95884">
                  <a:moveTo>
                    <a:pt x="61874" y="52793"/>
                  </a:moveTo>
                  <a:lnTo>
                    <a:pt x="61404" y="52324"/>
                  </a:lnTo>
                  <a:lnTo>
                    <a:pt x="60998" y="51701"/>
                  </a:lnTo>
                  <a:lnTo>
                    <a:pt x="60325" y="52451"/>
                  </a:lnTo>
                  <a:lnTo>
                    <a:pt x="60782" y="52920"/>
                  </a:lnTo>
                  <a:lnTo>
                    <a:pt x="61188" y="53530"/>
                  </a:lnTo>
                  <a:lnTo>
                    <a:pt x="61874" y="52793"/>
                  </a:lnTo>
                  <a:close/>
                </a:path>
                <a:path w="88265" h="95884">
                  <a:moveTo>
                    <a:pt x="62890" y="35331"/>
                  </a:moveTo>
                  <a:lnTo>
                    <a:pt x="62852" y="34315"/>
                  </a:lnTo>
                  <a:lnTo>
                    <a:pt x="62344" y="34137"/>
                  </a:lnTo>
                  <a:lnTo>
                    <a:pt x="61645" y="33959"/>
                  </a:lnTo>
                  <a:lnTo>
                    <a:pt x="61696" y="34963"/>
                  </a:lnTo>
                  <a:lnTo>
                    <a:pt x="62204" y="35153"/>
                  </a:lnTo>
                  <a:lnTo>
                    <a:pt x="62890" y="35331"/>
                  </a:lnTo>
                  <a:close/>
                </a:path>
                <a:path w="88265" h="95884">
                  <a:moveTo>
                    <a:pt x="63512" y="55435"/>
                  </a:moveTo>
                  <a:lnTo>
                    <a:pt x="62788" y="55041"/>
                  </a:lnTo>
                  <a:lnTo>
                    <a:pt x="62230" y="54610"/>
                  </a:lnTo>
                  <a:lnTo>
                    <a:pt x="61442" y="55321"/>
                  </a:lnTo>
                  <a:lnTo>
                    <a:pt x="62166" y="55702"/>
                  </a:lnTo>
                  <a:lnTo>
                    <a:pt x="62725" y="56134"/>
                  </a:lnTo>
                  <a:lnTo>
                    <a:pt x="63512" y="55435"/>
                  </a:lnTo>
                  <a:close/>
                </a:path>
                <a:path w="88265" h="95884">
                  <a:moveTo>
                    <a:pt x="63741" y="22745"/>
                  </a:moveTo>
                  <a:lnTo>
                    <a:pt x="63728" y="21920"/>
                  </a:lnTo>
                  <a:lnTo>
                    <a:pt x="62318" y="22301"/>
                  </a:lnTo>
                  <a:lnTo>
                    <a:pt x="62890" y="23012"/>
                  </a:lnTo>
                  <a:lnTo>
                    <a:pt x="63157" y="23329"/>
                  </a:lnTo>
                  <a:lnTo>
                    <a:pt x="63728" y="23164"/>
                  </a:lnTo>
                  <a:lnTo>
                    <a:pt x="63741" y="22745"/>
                  </a:lnTo>
                  <a:close/>
                </a:path>
                <a:path w="88265" h="95884">
                  <a:moveTo>
                    <a:pt x="64084" y="43942"/>
                  </a:moveTo>
                  <a:lnTo>
                    <a:pt x="63004" y="43573"/>
                  </a:lnTo>
                  <a:lnTo>
                    <a:pt x="62522" y="44081"/>
                  </a:lnTo>
                  <a:lnTo>
                    <a:pt x="61810" y="44729"/>
                  </a:lnTo>
                  <a:lnTo>
                    <a:pt x="62890" y="45097"/>
                  </a:lnTo>
                  <a:lnTo>
                    <a:pt x="63373" y="44589"/>
                  </a:lnTo>
                  <a:lnTo>
                    <a:pt x="64084" y="43942"/>
                  </a:lnTo>
                  <a:close/>
                </a:path>
                <a:path w="88265" h="95884">
                  <a:moveTo>
                    <a:pt x="64376" y="3251"/>
                  </a:moveTo>
                  <a:lnTo>
                    <a:pt x="63855" y="3073"/>
                  </a:lnTo>
                  <a:lnTo>
                    <a:pt x="63347" y="2921"/>
                  </a:lnTo>
                  <a:lnTo>
                    <a:pt x="63093" y="3721"/>
                  </a:lnTo>
                  <a:lnTo>
                    <a:pt x="63601" y="3873"/>
                  </a:lnTo>
                  <a:lnTo>
                    <a:pt x="64109" y="4051"/>
                  </a:lnTo>
                  <a:lnTo>
                    <a:pt x="64376" y="3251"/>
                  </a:lnTo>
                  <a:close/>
                </a:path>
                <a:path w="88265" h="95884">
                  <a:moveTo>
                    <a:pt x="65874" y="30111"/>
                  </a:moveTo>
                  <a:lnTo>
                    <a:pt x="65709" y="29476"/>
                  </a:lnTo>
                  <a:lnTo>
                    <a:pt x="65239" y="29565"/>
                  </a:lnTo>
                  <a:lnTo>
                    <a:pt x="64046" y="29184"/>
                  </a:lnTo>
                  <a:lnTo>
                    <a:pt x="64706" y="31318"/>
                  </a:lnTo>
                  <a:lnTo>
                    <a:pt x="65582" y="30403"/>
                  </a:lnTo>
                  <a:lnTo>
                    <a:pt x="65874" y="30111"/>
                  </a:lnTo>
                  <a:close/>
                </a:path>
                <a:path w="88265" h="95884">
                  <a:moveTo>
                    <a:pt x="65951" y="59702"/>
                  </a:moveTo>
                  <a:lnTo>
                    <a:pt x="65849" y="59474"/>
                  </a:lnTo>
                  <a:lnTo>
                    <a:pt x="65671" y="59080"/>
                  </a:lnTo>
                  <a:lnTo>
                    <a:pt x="65011" y="58712"/>
                  </a:lnTo>
                  <a:lnTo>
                    <a:pt x="64719" y="59296"/>
                  </a:lnTo>
                  <a:lnTo>
                    <a:pt x="64579" y="59677"/>
                  </a:lnTo>
                  <a:lnTo>
                    <a:pt x="65049" y="59855"/>
                  </a:lnTo>
                  <a:lnTo>
                    <a:pt x="65341" y="59931"/>
                  </a:lnTo>
                  <a:lnTo>
                    <a:pt x="65862" y="59956"/>
                  </a:lnTo>
                  <a:lnTo>
                    <a:pt x="65951" y="59702"/>
                  </a:lnTo>
                  <a:close/>
                </a:path>
                <a:path w="88265" h="95884">
                  <a:moveTo>
                    <a:pt x="66268" y="16446"/>
                  </a:moveTo>
                  <a:lnTo>
                    <a:pt x="65786" y="16281"/>
                  </a:lnTo>
                  <a:lnTo>
                    <a:pt x="65493" y="16192"/>
                  </a:lnTo>
                  <a:lnTo>
                    <a:pt x="64173" y="16179"/>
                  </a:lnTo>
                  <a:lnTo>
                    <a:pt x="65646" y="17805"/>
                  </a:lnTo>
                  <a:lnTo>
                    <a:pt x="66116" y="16852"/>
                  </a:lnTo>
                  <a:lnTo>
                    <a:pt x="66268" y="16446"/>
                  </a:lnTo>
                  <a:close/>
                </a:path>
                <a:path w="88265" h="95884">
                  <a:moveTo>
                    <a:pt x="67437" y="47180"/>
                  </a:moveTo>
                  <a:lnTo>
                    <a:pt x="66967" y="47002"/>
                  </a:lnTo>
                  <a:lnTo>
                    <a:pt x="66675" y="46939"/>
                  </a:lnTo>
                  <a:lnTo>
                    <a:pt x="66154" y="46913"/>
                  </a:lnTo>
                  <a:lnTo>
                    <a:pt x="66065" y="47155"/>
                  </a:lnTo>
                  <a:lnTo>
                    <a:pt x="66167" y="47409"/>
                  </a:lnTo>
                  <a:lnTo>
                    <a:pt x="66344" y="47777"/>
                  </a:lnTo>
                  <a:lnTo>
                    <a:pt x="67005" y="48158"/>
                  </a:lnTo>
                  <a:lnTo>
                    <a:pt x="67297" y="47586"/>
                  </a:lnTo>
                  <a:lnTo>
                    <a:pt x="67437" y="47180"/>
                  </a:lnTo>
                  <a:close/>
                </a:path>
                <a:path w="88265" h="95884">
                  <a:moveTo>
                    <a:pt x="67945" y="42697"/>
                  </a:moveTo>
                  <a:lnTo>
                    <a:pt x="65417" y="40881"/>
                  </a:lnTo>
                  <a:lnTo>
                    <a:pt x="65163" y="40640"/>
                  </a:lnTo>
                  <a:lnTo>
                    <a:pt x="64960" y="40563"/>
                  </a:lnTo>
                  <a:lnTo>
                    <a:pt x="64706" y="40703"/>
                  </a:lnTo>
                  <a:lnTo>
                    <a:pt x="64643" y="40894"/>
                  </a:lnTo>
                  <a:lnTo>
                    <a:pt x="62598" y="43116"/>
                  </a:lnTo>
                  <a:lnTo>
                    <a:pt x="67945" y="42697"/>
                  </a:lnTo>
                  <a:close/>
                </a:path>
                <a:path w="88265" h="95884">
                  <a:moveTo>
                    <a:pt x="69761" y="44615"/>
                  </a:moveTo>
                  <a:lnTo>
                    <a:pt x="69646" y="44386"/>
                  </a:lnTo>
                  <a:lnTo>
                    <a:pt x="69481" y="43992"/>
                  </a:lnTo>
                  <a:lnTo>
                    <a:pt x="68821" y="43624"/>
                  </a:lnTo>
                  <a:lnTo>
                    <a:pt x="68529" y="44208"/>
                  </a:lnTo>
                  <a:lnTo>
                    <a:pt x="68389" y="44602"/>
                  </a:lnTo>
                  <a:lnTo>
                    <a:pt x="68846" y="44767"/>
                  </a:lnTo>
                  <a:lnTo>
                    <a:pt x="69151" y="44856"/>
                  </a:lnTo>
                  <a:lnTo>
                    <a:pt x="69672" y="44856"/>
                  </a:lnTo>
                  <a:lnTo>
                    <a:pt x="69761" y="44615"/>
                  </a:lnTo>
                  <a:close/>
                </a:path>
                <a:path w="88265" h="95884">
                  <a:moveTo>
                    <a:pt x="70256" y="14020"/>
                  </a:moveTo>
                  <a:lnTo>
                    <a:pt x="69100" y="13627"/>
                  </a:lnTo>
                  <a:lnTo>
                    <a:pt x="68910" y="14173"/>
                  </a:lnTo>
                  <a:lnTo>
                    <a:pt x="68719" y="14744"/>
                  </a:lnTo>
                  <a:lnTo>
                    <a:pt x="69875" y="15125"/>
                  </a:lnTo>
                  <a:lnTo>
                    <a:pt x="70053" y="14566"/>
                  </a:lnTo>
                  <a:lnTo>
                    <a:pt x="70256" y="14020"/>
                  </a:lnTo>
                  <a:close/>
                </a:path>
                <a:path w="88265" h="95884">
                  <a:moveTo>
                    <a:pt x="70840" y="56375"/>
                  </a:moveTo>
                  <a:lnTo>
                    <a:pt x="70548" y="55854"/>
                  </a:lnTo>
                  <a:lnTo>
                    <a:pt x="69456" y="56045"/>
                  </a:lnTo>
                  <a:lnTo>
                    <a:pt x="69583" y="55651"/>
                  </a:lnTo>
                  <a:lnTo>
                    <a:pt x="68973" y="55359"/>
                  </a:lnTo>
                  <a:lnTo>
                    <a:pt x="68757" y="55689"/>
                  </a:lnTo>
                  <a:lnTo>
                    <a:pt x="68834" y="55105"/>
                  </a:lnTo>
                  <a:lnTo>
                    <a:pt x="68122" y="54533"/>
                  </a:lnTo>
                  <a:lnTo>
                    <a:pt x="67513" y="54686"/>
                  </a:lnTo>
                  <a:lnTo>
                    <a:pt x="67602" y="52870"/>
                  </a:lnTo>
                  <a:lnTo>
                    <a:pt x="65544" y="54025"/>
                  </a:lnTo>
                  <a:lnTo>
                    <a:pt x="67081" y="54927"/>
                  </a:lnTo>
                  <a:lnTo>
                    <a:pt x="65824" y="56045"/>
                  </a:lnTo>
                  <a:lnTo>
                    <a:pt x="68046" y="57708"/>
                  </a:lnTo>
                  <a:lnTo>
                    <a:pt x="68668" y="56095"/>
                  </a:lnTo>
                  <a:lnTo>
                    <a:pt x="68707" y="56261"/>
                  </a:lnTo>
                  <a:lnTo>
                    <a:pt x="68897" y="56388"/>
                  </a:lnTo>
                  <a:lnTo>
                    <a:pt x="69062" y="56375"/>
                  </a:lnTo>
                  <a:lnTo>
                    <a:pt x="68986" y="56527"/>
                  </a:lnTo>
                  <a:lnTo>
                    <a:pt x="68922" y="56705"/>
                  </a:lnTo>
                  <a:lnTo>
                    <a:pt x="68948" y="56857"/>
                  </a:lnTo>
                  <a:lnTo>
                    <a:pt x="69494" y="58369"/>
                  </a:lnTo>
                  <a:lnTo>
                    <a:pt x="70548" y="57607"/>
                  </a:lnTo>
                  <a:lnTo>
                    <a:pt x="70840" y="56375"/>
                  </a:lnTo>
                  <a:close/>
                </a:path>
                <a:path w="88265" h="95884">
                  <a:moveTo>
                    <a:pt x="71894" y="3873"/>
                  </a:moveTo>
                  <a:lnTo>
                    <a:pt x="71170" y="3263"/>
                  </a:lnTo>
                  <a:lnTo>
                    <a:pt x="70802" y="3759"/>
                  </a:lnTo>
                  <a:lnTo>
                    <a:pt x="70408" y="4267"/>
                  </a:lnTo>
                  <a:lnTo>
                    <a:pt x="71132" y="4914"/>
                  </a:lnTo>
                  <a:lnTo>
                    <a:pt x="71526" y="4356"/>
                  </a:lnTo>
                  <a:lnTo>
                    <a:pt x="71894" y="3873"/>
                  </a:lnTo>
                  <a:close/>
                </a:path>
                <a:path w="88265" h="95884">
                  <a:moveTo>
                    <a:pt x="72199" y="48628"/>
                  </a:moveTo>
                  <a:lnTo>
                    <a:pt x="72123" y="48323"/>
                  </a:lnTo>
                  <a:lnTo>
                    <a:pt x="72009" y="47891"/>
                  </a:lnTo>
                  <a:lnTo>
                    <a:pt x="71539" y="47485"/>
                  </a:lnTo>
                  <a:lnTo>
                    <a:pt x="71234" y="48094"/>
                  </a:lnTo>
                  <a:lnTo>
                    <a:pt x="71158" y="48348"/>
                  </a:lnTo>
                  <a:lnTo>
                    <a:pt x="71348" y="48742"/>
                  </a:lnTo>
                  <a:lnTo>
                    <a:pt x="71615" y="48856"/>
                  </a:lnTo>
                  <a:lnTo>
                    <a:pt x="72097" y="48933"/>
                  </a:lnTo>
                  <a:lnTo>
                    <a:pt x="72199" y="48628"/>
                  </a:lnTo>
                  <a:close/>
                </a:path>
                <a:path w="88265" h="95884">
                  <a:moveTo>
                    <a:pt x="72656" y="68249"/>
                  </a:moveTo>
                  <a:lnTo>
                    <a:pt x="72517" y="67373"/>
                  </a:lnTo>
                  <a:lnTo>
                    <a:pt x="72263" y="66979"/>
                  </a:lnTo>
                  <a:lnTo>
                    <a:pt x="71818" y="67144"/>
                  </a:lnTo>
                  <a:lnTo>
                    <a:pt x="71374" y="67398"/>
                  </a:lnTo>
                  <a:lnTo>
                    <a:pt x="71704" y="67843"/>
                  </a:lnTo>
                  <a:lnTo>
                    <a:pt x="71869" y="68173"/>
                  </a:lnTo>
                  <a:lnTo>
                    <a:pt x="72428" y="68719"/>
                  </a:lnTo>
                  <a:lnTo>
                    <a:pt x="72656" y="68249"/>
                  </a:lnTo>
                  <a:close/>
                </a:path>
                <a:path w="88265" h="95884">
                  <a:moveTo>
                    <a:pt x="75768" y="14668"/>
                  </a:moveTo>
                  <a:lnTo>
                    <a:pt x="75133" y="13893"/>
                  </a:lnTo>
                  <a:lnTo>
                    <a:pt x="74739" y="13284"/>
                  </a:lnTo>
                  <a:lnTo>
                    <a:pt x="73545" y="13436"/>
                  </a:lnTo>
                  <a:lnTo>
                    <a:pt x="74193" y="14224"/>
                  </a:lnTo>
                  <a:lnTo>
                    <a:pt x="74574" y="14820"/>
                  </a:lnTo>
                  <a:lnTo>
                    <a:pt x="75768" y="14668"/>
                  </a:lnTo>
                  <a:close/>
                </a:path>
                <a:path w="88265" h="95884">
                  <a:moveTo>
                    <a:pt x="76174" y="59359"/>
                  </a:moveTo>
                  <a:lnTo>
                    <a:pt x="74256" y="59982"/>
                  </a:lnTo>
                  <a:lnTo>
                    <a:pt x="75272" y="60629"/>
                  </a:lnTo>
                  <a:lnTo>
                    <a:pt x="75526" y="60769"/>
                  </a:lnTo>
                  <a:lnTo>
                    <a:pt x="75882" y="60744"/>
                  </a:lnTo>
                  <a:lnTo>
                    <a:pt x="75984" y="60439"/>
                  </a:lnTo>
                  <a:lnTo>
                    <a:pt x="76174" y="59359"/>
                  </a:lnTo>
                  <a:close/>
                </a:path>
                <a:path w="88265" h="95884">
                  <a:moveTo>
                    <a:pt x="77355" y="69316"/>
                  </a:moveTo>
                  <a:lnTo>
                    <a:pt x="77152" y="68097"/>
                  </a:lnTo>
                  <a:lnTo>
                    <a:pt x="76555" y="68211"/>
                  </a:lnTo>
                  <a:lnTo>
                    <a:pt x="75984" y="68351"/>
                  </a:lnTo>
                  <a:lnTo>
                    <a:pt x="76187" y="69570"/>
                  </a:lnTo>
                  <a:lnTo>
                    <a:pt x="76784" y="69456"/>
                  </a:lnTo>
                  <a:lnTo>
                    <a:pt x="77355" y="69316"/>
                  </a:lnTo>
                  <a:close/>
                </a:path>
                <a:path w="88265" h="95884">
                  <a:moveTo>
                    <a:pt x="82677" y="74168"/>
                  </a:moveTo>
                  <a:lnTo>
                    <a:pt x="81711" y="73698"/>
                  </a:lnTo>
                  <a:lnTo>
                    <a:pt x="81318" y="73545"/>
                  </a:lnTo>
                  <a:lnTo>
                    <a:pt x="81140" y="74015"/>
                  </a:lnTo>
                  <a:lnTo>
                    <a:pt x="81076" y="74320"/>
                  </a:lnTo>
                  <a:lnTo>
                    <a:pt x="81051" y="75653"/>
                  </a:lnTo>
                  <a:lnTo>
                    <a:pt x="82677" y="74168"/>
                  </a:lnTo>
                  <a:close/>
                </a:path>
                <a:path w="88265" h="95884">
                  <a:moveTo>
                    <a:pt x="84137" y="72288"/>
                  </a:moveTo>
                  <a:lnTo>
                    <a:pt x="83629" y="72136"/>
                  </a:lnTo>
                  <a:lnTo>
                    <a:pt x="83121" y="71958"/>
                  </a:lnTo>
                  <a:lnTo>
                    <a:pt x="82854" y="72758"/>
                  </a:lnTo>
                  <a:lnTo>
                    <a:pt x="83362" y="72910"/>
                  </a:lnTo>
                  <a:lnTo>
                    <a:pt x="83870" y="73088"/>
                  </a:lnTo>
                  <a:lnTo>
                    <a:pt x="84137" y="72288"/>
                  </a:lnTo>
                  <a:close/>
                </a:path>
                <a:path w="88265" h="95884">
                  <a:moveTo>
                    <a:pt x="84518" y="61785"/>
                  </a:moveTo>
                  <a:lnTo>
                    <a:pt x="83794" y="61404"/>
                  </a:lnTo>
                  <a:lnTo>
                    <a:pt x="83235" y="60972"/>
                  </a:lnTo>
                  <a:lnTo>
                    <a:pt x="82461" y="61671"/>
                  </a:lnTo>
                  <a:lnTo>
                    <a:pt x="83172" y="62064"/>
                  </a:lnTo>
                  <a:lnTo>
                    <a:pt x="83731" y="62496"/>
                  </a:lnTo>
                  <a:lnTo>
                    <a:pt x="84518" y="61785"/>
                  </a:lnTo>
                  <a:close/>
                </a:path>
                <a:path w="88265" h="95884">
                  <a:moveTo>
                    <a:pt x="85737" y="76974"/>
                  </a:moveTo>
                  <a:lnTo>
                    <a:pt x="84772" y="76492"/>
                  </a:lnTo>
                  <a:lnTo>
                    <a:pt x="84467" y="76377"/>
                  </a:lnTo>
                  <a:lnTo>
                    <a:pt x="84239" y="76644"/>
                  </a:lnTo>
                  <a:lnTo>
                    <a:pt x="84188" y="76911"/>
                  </a:lnTo>
                  <a:lnTo>
                    <a:pt x="84086" y="78143"/>
                  </a:lnTo>
                  <a:lnTo>
                    <a:pt x="85737" y="76974"/>
                  </a:lnTo>
                  <a:close/>
                </a:path>
                <a:path w="88265" h="95884">
                  <a:moveTo>
                    <a:pt x="88061" y="62331"/>
                  </a:moveTo>
                  <a:lnTo>
                    <a:pt x="86931" y="61493"/>
                  </a:lnTo>
                  <a:lnTo>
                    <a:pt x="86575" y="62014"/>
                  </a:lnTo>
                  <a:lnTo>
                    <a:pt x="86258" y="62496"/>
                  </a:lnTo>
                  <a:lnTo>
                    <a:pt x="87388" y="63347"/>
                  </a:lnTo>
                  <a:lnTo>
                    <a:pt x="87744" y="62839"/>
                  </a:lnTo>
                  <a:lnTo>
                    <a:pt x="88061" y="62331"/>
                  </a:lnTo>
                  <a:close/>
                </a:path>
              </a:pathLst>
            </a:custGeom>
            <a:solidFill>
              <a:srgbClr val="F25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9798139" y="7706588"/>
              <a:ext cx="57785" cy="66040"/>
            </a:xfrm>
            <a:custGeom>
              <a:avLst/>
              <a:gdLst/>
              <a:ahLst/>
              <a:cxnLst/>
              <a:rect l="l" t="t" r="r" b="b"/>
              <a:pathLst>
                <a:path w="57784" h="66040">
                  <a:moveTo>
                    <a:pt x="1282" y="30391"/>
                  </a:moveTo>
                  <a:lnTo>
                    <a:pt x="1041" y="29908"/>
                  </a:lnTo>
                  <a:lnTo>
                    <a:pt x="711" y="29311"/>
                  </a:lnTo>
                  <a:lnTo>
                    <a:pt x="0" y="29959"/>
                  </a:lnTo>
                  <a:lnTo>
                    <a:pt x="241" y="30454"/>
                  </a:lnTo>
                  <a:lnTo>
                    <a:pt x="571" y="31013"/>
                  </a:lnTo>
                  <a:lnTo>
                    <a:pt x="1282" y="30391"/>
                  </a:lnTo>
                  <a:close/>
                </a:path>
                <a:path w="57784" h="66040">
                  <a:moveTo>
                    <a:pt x="4800" y="23634"/>
                  </a:moveTo>
                  <a:lnTo>
                    <a:pt x="4254" y="23456"/>
                  </a:lnTo>
                  <a:lnTo>
                    <a:pt x="3721" y="23279"/>
                  </a:lnTo>
                  <a:lnTo>
                    <a:pt x="3403" y="24257"/>
                  </a:lnTo>
                  <a:lnTo>
                    <a:pt x="3937" y="24434"/>
                  </a:lnTo>
                  <a:lnTo>
                    <a:pt x="4483" y="24612"/>
                  </a:lnTo>
                  <a:lnTo>
                    <a:pt x="4800" y="23634"/>
                  </a:lnTo>
                  <a:close/>
                </a:path>
                <a:path w="57784" h="66040">
                  <a:moveTo>
                    <a:pt x="6858" y="13169"/>
                  </a:moveTo>
                  <a:lnTo>
                    <a:pt x="6223" y="12458"/>
                  </a:lnTo>
                  <a:lnTo>
                    <a:pt x="5727" y="12700"/>
                  </a:lnTo>
                  <a:lnTo>
                    <a:pt x="5143" y="13042"/>
                  </a:lnTo>
                  <a:lnTo>
                    <a:pt x="5778" y="13741"/>
                  </a:lnTo>
                  <a:lnTo>
                    <a:pt x="6273" y="13512"/>
                  </a:lnTo>
                  <a:lnTo>
                    <a:pt x="6858" y="13169"/>
                  </a:lnTo>
                  <a:close/>
                </a:path>
                <a:path w="57784" h="66040">
                  <a:moveTo>
                    <a:pt x="7327" y="29044"/>
                  </a:moveTo>
                  <a:lnTo>
                    <a:pt x="6362" y="28549"/>
                  </a:lnTo>
                  <a:lnTo>
                    <a:pt x="6057" y="28435"/>
                  </a:lnTo>
                  <a:lnTo>
                    <a:pt x="5816" y="28714"/>
                  </a:lnTo>
                  <a:lnTo>
                    <a:pt x="5778" y="28981"/>
                  </a:lnTo>
                  <a:lnTo>
                    <a:pt x="5676" y="30200"/>
                  </a:lnTo>
                  <a:lnTo>
                    <a:pt x="7327" y="29044"/>
                  </a:lnTo>
                  <a:close/>
                </a:path>
                <a:path w="57784" h="66040">
                  <a:moveTo>
                    <a:pt x="7670" y="43738"/>
                  </a:moveTo>
                  <a:lnTo>
                    <a:pt x="7150" y="43586"/>
                  </a:lnTo>
                  <a:lnTo>
                    <a:pt x="6654" y="43408"/>
                  </a:lnTo>
                  <a:lnTo>
                    <a:pt x="6388" y="44208"/>
                  </a:lnTo>
                  <a:lnTo>
                    <a:pt x="6896" y="44361"/>
                  </a:lnTo>
                  <a:lnTo>
                    <a:pt x="7404" y="44538"/>
                  </a:lnTo>
                  <a:lnTo>
                    <a:pt x="7670" y="43738"/>
                  </a:lnTo>
                  <a:close/>
                </a:path>
                <a:path w="57784" h="66040">
                  <a:moveTo>
                    <a:pt x="9194" y="16306"/>
                  </a:moveTo>
                  <a:lnTo>
                    <a:pt x="8674" y="16154"/>
                  </a:lnTo>
                  <a:lnTo>
                    <a:pt x="8166" y="15963"/>
                  </a:lnTo>
                  <a:lnTo>
                    <a:pt x="7912" y="16751"/>
                  </a:lnTo>
                  <a:lnTo>
                    <a:pt x="8420" y="16929"/>
                  </a:lnTo>
                  <a:lnTo>
                    <a:pt x="8928" y="17094"/>
                  </a:lnTo>
                  <a:lnTo>
                    <a:pt x="9194" y="16306"/>
                  </a:lnTo>
                  <a:close/>
                </a:path>
                <a:path w="57784" h="66040">
                  <a:moveTo>
                    <a:pt x="9372" y="65074"/>
                  </a:moveTo>
                  <a:lnTo>
                    <a:pt x="8864" y="64922"/>
                  </a:lnTo>
                  <a:lnTo>
                    <a:pt x="8343" y="64744"/>
                  </a:lnTo>
                  <a:lnTo>
                    <a:pt x="8089" y="65532"/>
                  </a:lnTo>
                  <a:lnTo>
                    <a:pt x="8597" y="65709"/>
                  </a:lnTo>
                  <a:lnTo>
                    <a:pt x="9105" y="65862"/>
                  </a:lnTo>
                  <a:lnTo>
                    <a:pt x="9372" y="65074"/>
                  </a:lnTo>
                  <a:close/>
                </a:path>
                <a:path w="57784" h="66040">
                  <a:moveTo>
                    <a:pt x="10375" y="59626"/>
                  </a:moveTo>
                  <a:lnTo>
                    <a:pt x="9867" y="59461"/>
                  </a:lnTo>
                  <a:lnTo>
                    <a:pt x="9359" y="59296"/>
                  </a:lnTo>
                  <a:lnTo>
                    <a:pt x="9093" y="60083"/>
                  </a:lnTo>
                  <a:lnTo>
                    <a:pt x="9601" y="60236"/>
                  </a:lnTo>
                  <a:lnTo>
                    <a:pt x="10121" y="60413"/>
                  </a:lnTo>
                  <a:lnTo>
                    <a:pt x="10375" y="59626"/>
                  </a:lnTo>
                  <a:close/>
                </a:path>
                <a:path w="57784" h="66040">
                  <a:moveTo>
                    <a:pt x="10528" y="37426"/>
                  </a:moveTo>
                  <a:lnTo>
                    <a:pt x="8420" y="36512"/>
                  </a:lnTo>
                  <a:lnTo>
                    <a:pt x="7950" y="37896"/>
                  </a:lnTo>
                  <a:lnTo>
                    <a:pt x="7277" y="39204"/>
                  </a:lnTo>
                  <a:lnTo>
                    <a:pt x="9385" y="40144"/>
                  </a:lnTo>
                  <a:lnTo>
                    <a:pt x="9855" y="38735"/>
                  </a:lnTo>
                  <a:lnTo>
                    <a:pt x="10528" y="37426"/>
                  </a:lnTo>
                  <a:close/>
                </a:path>
                <a:path w="57784" h="66040">
                  <a:moveTo>
                    <a:pt x="11950" y="53225"/>
                  </a:moveTo>
                  <a:lnTo>
                    <a:pt x="11315" y="53073"/>
                  </a:lnTo>
                  <a:lnTo>
                    <a:pt x="10985" y="53365"/>
                  </a:lnTo>
                  <a:lnTo>
                    <a:pt x="10210" y="53987"/>
                  </a:lnTo>
                  <a:lnTo>
                    <a:pt x="11506" y="54508"/>
                  </a:lnTo>
                  <a:lnTo>
                    <a:pt x="11798" y="53746"/>
                  </a:lnTo>
                  <a:lnTo>
                    <a:pt x="11950" y="53225"/>
                  </a:lnTo>
                  <a:close/>
                </a:path>
                <a:path w="57784" h="66040">
                  <a:moveTo>
                    <a:pt x="13347" y="21082"/>
                  </a:moveTo>
                  <a:lnTo>
                    <a:pt x="11696" y="22237"/>
                  </a:lnTo>
                  <a:lnTo>
                    <a:pt x="12674" y="22758"/>
                  </a:lnTo>
                  <a:lnTo>
                    <a:pt x="12966" y="22847"/>
                  </a:lnTo>
                  <a:lnTo>
                    <a:pt x="13208" y="22567"/>
                  </a:lnTo>
                  <a:lnTo>
                    <a:pt x="13258" y="22301"/>
                  </a:lnTo>
                  <a:lnTo>
                    <a:pt x="13347" y="21082"/>
                  </a:lnTo>
                  <a:close/>
                </a:path>
                <a:path w="57784" h="66040">
                  <a:moveTo>
                    <a:pt x="15176" y="45999"/>
                  </a:moveTo>
                  <a:lnTo>
                    <a:pt x="14008" y="44361"/>
                  </a:lnTo>
                  <a:lnTo>
                    <a:pt x="13512" y="45339"/>
                  </a:lnTo>
                  <a:lnTo>
                    <a:pt x="13398" y="45631"/>
                  </a:lnTo>
                  <a:lnTo>
                    <a:pt x="13677" y="45859"/>
                  </a:lnTo>
                  <a:lnTo>
                    <a:pt x="13957" y="45923"/>
                  </a:lnTo>
                  <a:lnTo>
                    <a:pt x="15176" y="45999"/>
                  </a:lnTo>
                  <a:close/>
                </a:path>
                <a:path w="57784" h="66040">
                  <a:moveTo>
                    <a:pt x="15951" y="51473"/>
                  </a:moveTo>
                  <a:lnTo>
                    <a:pt x="14795" y="49809"/>
                  </a:lnTo>
                  <a:lnTo>
                    <a:pt x="14300" y="50787"/>
                  </a:lnTo>
                  <a:lnTo>
                    <a:pt x="14185" y="51079"/>
                  </a:lnTo>
                  <a:lnTo>
                    <a:pt x="14465" y="51333"/>
                  </a:lnTo>
                  <a:lnTo>
                    <a:pt x="14744" y="51371"/>
                  </a:lnTo>
                  <a:lnTo>
                    <a:pt x="15951" y="51473"/>
                  </a:lnTo>
                  <a:close/>
                </a:path>
                <a:path w="57784" h="66040">
                  <a:moveTo>
                    <a:pt x="19011" y="15189"/>
                  </a:moveTo>
                  <a:lnTo>
                    <a:pt x="18554" y="14998"/>
                  </a:lnTo>
                  <a:lnTo>
                    <a:pt x="18249" y="14935"/>
                  </a:lnTo>
                  <a:lnTo>
                    <a:pt x="16916" y="14909"/>
                  </a:lnTo>
                  <a:lnTo>
                    <a:pt x="18402" y="16535"/>
                  </a:lnTo>
                  <a:lnTo>
                    <a:pt x="18872" y="15570"/>
                  </a:lnTo>
                  <a:lnTo>
                    <a:pt x="19011" y="15189"/>
                  </a:lnTo>
                  <a:close/>
                </a:path>
                <a:path w="57784" h="66040">
                  <a:moveTo>
                    <a:pt x="20840" y="40220"/>
                  </a:moveTo>
                  <a:lnTo>
                    <a:pt x="19850" y="38252"/>
                  </a:lnTo>
                  <a:lnTo>
                    <a:pt x="19304" y="39281"/>
                  </a:lnTo>
                  <a:lnTo>
                    <a:pt x="19240" y="39560"/>
                  </a:lnTo>
                  <a:lnTo>
                    <a:pt x="19431" y="39928"/>
                  </a:lnTo>
                  <a:lnTo>
                    <a:pt x="19685" y="40055"/>
                  </a:lnTo>
                  <a:lnTo>
                    <a:pt x="20840" y="40220"/>
                  </a:lnTo>
                  <a:close/>
                </a:path>
                <a:path w="57784" h="66040">
                  <a:moveTo>
                    <a:pt x="22263" y="33020"/>
                  </a:moveTo>
                  <a:lnTo>
                    <a:pt x="20713" y="33477"/>
                  </a:lnTo>
                  <a:lnTo>
                    <a:pt x="19977" y="33324"/>
                  </a:lnTo>
                  <a:lnTo>
                    <a:pt x="19469" y="34340"/>
                  </a:lnTo>
                  <a:lnTo>
                    <a:pt x="19989" y="34848"/>
                  </a:lnTo>
                  <a:lnTo>
                    <a:pt x="17957" y="35407"/>
                  </a:lnTo>
                  <a:lnTo>
                    <a:pt x="18161" y="33007"/>
                  </a:lnTo>
                  <a:lnTo>
                    <a:pt x="18415" y="32842"/>
                  </a:lnTo>
                  <a:lnTo>
                    <a:pt x="18465" y="32385"/>
                  </a:lnTo>
                  <a:lnTo>
                    <a:pt x="18084" y="32245"/>
                  </a:lnTo>
                  <a:lnTo>
                    <a:pt x="17932" y="32207"/>
                  </a:lnTo>
                  <a:lnTo>
                    <a:pt x="17805" y="32245"/>
                  </a:lnTo>
                  <a:lnTo>
                    <a:pt x="14681" y="31559"/>
                  </a:lnTo>
                  <a:lnTo>
                    <a:pt x="17449" y="35547"/>
                  </a:lnTo>
                  <a:lnTo>
                    <a:pt x="17297" y="35585"/>
                  </a:lnTo>
                  <a:lnTo>
                    <a:pt x="17602" y="35763"/>
                  </a:lnTo>
                  <a:lnTo>
                    <a:pt x="17894" y="36169"/>
                  </a:lnTo>
                  <a:lnTo>
                    <a:pt x="17907" y="35928"/>
                  </a:lnTo>
                  <a:lnTo>
                    <a:pt x="21450" y="37884"/>
                  </a:lnTo>
                  <a:lnTo>
                    <a:pt x="20599" y="35179"/>
                  </a:lnTo>
                  <a:lnTo>
                    <a:pt x="22072" y="35509"/>
                  </a:lnTo>
                  <a:lnTo>
                    <a:pt x="22263" y="33020"/>
                  </a:lnTo>
                  <a:close/>
                </a:path>
                <a:path w="57784" h="66040">
                  <a:moveTo>
                    <a:pt x="22529" y="25336"/>
                  </a:moveTo>
                  <a:lnTo>
                    <a:pt x="22034" y="25171"/>
                  </a:lnTo>
                  <a:lnTo>
                    <a:pt x="21526" y="24993"/>
                  </a:lnTo>
                  <a:lnTo>
                    <a:pt x="21259" y="25781"/>
                  </a:lnTo>
                  <a:lnTo>
                    <a:pt x="21767" y="25958"/>
                  </a:lnTo>
                  <a:lnTo>
                    <a:pt x="22275" y="26136"/>
                  </a:lnTo>
                  <a:lnTo>
                    <a:pt x="22529" y="25336"/>
                  </a:lnTo>
                  <a:close/>
                </a:path>
                <a:path w="57784" h="66040">
                  <a:moveTo>
                    <a:pt x="22834" y="39585"/>
                  </a:moveTo>
                  <a:lnTo>
                    <a:pt x="22720" y="39103"/>
                  </a:lnTo>
                  <a:lnTo>
                    <a:pt x="22656" y="38773"/>
                  </a:lnTo>
                  <a:lnTo>
                    <a:pt x="22009" y="37592"/>
                  </a:lnTo>
                  <a:lnTo>
                    <a:pt x="21336" y="39763"/>
                  </a:lnTo>
                  <a:lnTo>
                    <a:pt x="22402" y="39687"/>
                  </a:lnTo>
                  <a:lnTo>
                    <a:pt x="22834" y="39585"/>
                  </a:lnTo>
                  <a:close/>
                </a:path>
                <a:path w="57784" h="66040">
                  <a:moveTo>
                    <a:pt x="22885" y="45415"/>
                  </a:moveTo>
                  <a:lnTo>
                    <a:pt x="22707" y="45085"/>
                  </a:lnTo>
                  <a:lnTo>
                    <a:pt x="22098" y="44208"/>
                  </a:lnTo>
                  <a:lnTo>
                    <a:pt x="21043" y="46012"/>
                  </a:lnTo>
                  <a:lnTo>
                    <a:pt x="22288" y="45758"/>
                  </a:lnTo>
                  <a:lnTo>
                    <a:pt x="22567" y="45669"/>
                  </a:lnTo>
                  <a:lnTo>
                    <a:pt x="22885" y="45415"/>
                  </a:lnTo>
                  <a:close/>
                </a:path>
                <a:path w="57784" h="66040">
                  <a:moveTo>
                    <a:pt x="23317" y="50482"/>
                  </a:moveTo>
                  <a:lnTo>
                    <a:pt x="23088" y="49987"/>
                  </a:lnTo>
                  <a:lnTo>
                    <a:pt x="22745" y="49403"/>
                  </a:lnTo>
                  <a:lnTo>
                    <a:pt x="22047" y="50050"/>
                  </a:lnTo>
                  <a:lnTo>
                    <a:pt x="22275" y="50533"/>
                  </a:lnTo>
                  <a:lnTo>
                    <a:pt x="22606" y="51117"/>
                  </a:lnTo>
                  <a:lnTo>
                    <a:pt x="23317" y="50482"/>
                  </a:lnTo>
                  <a:close/>
                </a:path>
                <a:path w="57784" h="66040">
                  <a:moveTo>
                    <a:pt x="26860" y="40944"/>
                  </a:moveTo>
                  <a:lnTo>
                    <a:pt x="26670" y="39471"/>
                  </a:lnTo>
                  <a:lnTo>
                    <a:pt x="25679" y="39585"/>
                  </a:lnTo>
                  <a:lnTo>
                    <a:pt x="24384" y="39687"/>
                  </a:lnTo>
                  <a:lnTo>
                    <a:pt x="24777" y="41922"/>
                  </a:lnTo>
                  <a:lnTo>
                    <a:pt x="26060" y="41325"/>
                  </a:lnTo>
                  <a:lnTo>
                    <a:pt x="26860" y="40944"/>
                  </a:lnTo>
                  <a:close/>
                </a:path>
                <a:path w="57784" h="66040">
                  <a:moveTo>
                    <a:pt x="26898" y="24193"/>
                  </a:moveTo>
                  <a:lnTo>
                    <a:pt x="26390" y="24041"/>
                  </a:lnTo>
                  <a:lnTo>
                    <a:pt x="25882" y="23863"/>
                  </a:lnTo>
                  <a:lnTo>
                    <a:pt x="25615" y="24650"/>
                  </a:lnTo>
                  <a:lnTo>
                    <a:pt x="26123" y="24828"/>
                  </a:lnTo>
                  <a:lnTo>
                    <a:pt x="26644" y="24980"/>
                  </a:lnTo>
                  <a:lnTo>
                    <a:pt x="26898" y="24193"/>
                  </a:lnTo>
                  <a:close/>
                </a:path>
                <a:path w="57784" h="66040">
                  <a:moveTo>
                    <a:pt x="27940" y="21323"/>
                  </a:moveTo>
                  <a:lnTo>
                    <a:pt x="27495" y="19786"/>
                  </a:lnTo>
                  <a:lnTo>
                    <a:pt x="26365" y="19812"/>
                  </a:lnTo>
                  <a:lnTo>
                    <a:pt x="24942" y="19837"/>
                  </a:lnTo>
                  <a:lnTo>
                    <a:pt x="25463" y="21996"/>
                  </a:lnTo>
                  <a:lnTo>
                    <a:pt x="26733" y="21640"/>
                  </a:lnTo>
                  <a:lnTo>
                    <a:pt x="27940" y="21323"/>
                  </a:lnTo>
                  <a:close/>
                </a:path>
                <a:path w="57784" h="66040">
                  <a:moveTo>
                    <a:pt x="27965" y="32054"/>
                  </a:moveTo>
                  <a:lnTo>
                    <a:pt x="26352" y="31546"/>
                  </a:lnTo>
                  <a:lnTo>
                    <a:pt x="25057" y="30759"/>
                  </a:lnTo>
                  <a:lnTo>
                    <a:pt x="23647" y="32956"/>
                  </a:lnTo>
                  <a:lnTo>
                    <a:pt x="25234" y="33540"/>
                  </a:lnTo>
                  <a:lnTo>
                    <a:pt x="26327" y="33959"/>
                  </a:lnTo>
                  <a:lnTo>
                    <a:pt x="27965" y="32054"/>
                  </a:lnTo>
                  <a:close/>
                </a:path>
                <a:path w="57784" h="66040">
                  <a:moveTo>
                    <a:pt x="28600" y="12344"/>
                  </a:moveTo>
                  <a:lnTo>
                    <a:pt x="27584" y="12001"/>
                  </a:lnTo>
                  <a:lnTo>
                    <a:pt x="26568" y="11671"/>
                  </a:lnTo>
                  <a:lnTo>
                    <a:pt x="26047" y="13246"/>
                  </a:lnTo>
                  <a:lnTo>
                    <a:pt x="27063" y="13601"/>
                  </a:lnTo>
                  <a:lnTo>
                    <a:pt x="28079" y="13931"/>
                  </a:lnTo>
                  <a:lnTo>
                    <a:pt x="28600" y="12344"/>
                  </a:lnTo>
                  <a:close/>
                </a:path>
                <a:path w="57784" h="66040">
                  <a:moveTo>
                    <a:pt x="28892" y="54495"/>
                  </a:moveTo>
                  <a:lnTo>
                    <a:pt x="28295" y="53213"/>
                  </a:lnTo>
                  <a:lnTo>
                    <a:pt x="27914" y="52412"/>
                  </a:lnTo>
                  <a:lnTo>
                    <a:pt x="26441" y="52603"/>
                  </a:lnTo>
                  <a:lnTo>
                    <a:pt x="26555" y="53594"/>
                  </a:lnTo>
                  <a:lnTo>
                    <a:pt x="26644" y="54889"/>
                  </a:lnTo>
                  <a:lnTo>
                    <a:pt x="28892" y="54495"/>
                  </a:lnTo>
                  <a:close/>
                </a:path>
                <a:path w="57784" h="66040">
                  <a:moveTo>
                    <a:pt x="29032" y="29743"/>
                  </a:moveTo>
                  <a:lnTo>
                    <a:pt x="28892" y="29159"/>
                  </a:lnTo>
                  <a:lnTo>
                    <a:pt x="28257" y="27825"/>
                  </a:lnTo>
                  <a:lnTo>
                    <a:pt x="27889" y="29743"/>
                  </a:lnTo>
                  <a:lnTo>
                    <a:pt x="28028" y="30314"/>
                  </a:lnTo>
                  <a:lnTo>
                    <a:pt x="28676" y="31661"/>
                  </a:lnTo>
                  <a:lnTo>
                    <a:pt x="29032" y="29743"/>
                  </a:lnTo>
                  <a:close/>
                </a:path>
                <a:path w="57784" h="66040">
                  <a:moveTo>
                    <a:pt x="29222" y="25768"/>
                  </a:moveTo>
                  <a:lnTo>
                    <a:pt x="28105" y="24980"/>
                  </a:lnTo>
                  <a:lnTo>
                    <a:pt x="27330" y="24460"/>
                  </a:lnTo>
                  <a:lnTo>
                    <a:pt x="26466" y="25476"/>
                  </a:lnTo>
                  <a:lnTo>
                    <a:pt x="26835" y="26225"/>
                  </a:lnTo>
                  <a:lnTo>
                    <a:pt x="27571" y="27508"/>
                  </a:lnTo>
                  <a:lnTo>
                    <a:pt x="29222" y="25768"/>
                  </a:lnTo>
                  <a:close/>
                </a:path>
                <a:path w="57784" h="66040">
                  <a:moveTo>
                    <a:pt x="30670" y="41732"/>
                  </a:moveTo>
                  <a:lnTo>
                    <a:pt x="29514" y="41859"/>
                  </a:lnTo>
                  <a:lnTo>
                    <a:pt x="28435" y="41910"/>
                  </a:lnTo>
                  <a:lnTo>
                    <a:pt x="28422" y="43802"/>
                  </a:lnTo>
                  <a:lnTo>
                    <a:pt x="29578" y="43688"/>
                  </a:lnTo>
                  <a:lnTo>
                    <a:pt x="30657" y="43649"/>
                  </a:lnTo>
                  <a:lnTo>
                    <a:pt x="30670" y="41732"/>
                  </a:lnTo>
                  <a:close/>
                </a:path>
                <a:path w="57784" h="66040">
                  <a:moveTo>
                    <a:pt x="30822" y="3733"/>
                  </a:moveTo>
                  <a:lnTo>
                    <a:pt x="29133" y="2946"/>
                  </a:lnTo>
                  <a:lnTo>
                    <a:pt x="28740" y="4089"/>
                  </a:lnTo>
                  <a:lnTo>
                    <a:pt x="28168" y="5130"/>
                  </a:lnTo>
                  <a:lnTo>
                    <a:pt x="29857" y="5918"/>
                  </a:lnTo>
                  <a:lnTo>
                    <a:pt x="30251" y="4775"/>
                  </a:lnTo>
                  <a:lnTo>
                    <a:pt x="30822" y="3733"/>
                  </a:lnTo>
                  <a:close/>
                </a:path>
                <a:path w="57784" h="66040">
                  <a:moveTo>
                    <a:pt x="30848" y="19024"/>
                  </a:moveTo>
                  <a:lnTo>
                    <a:pt x="30454" y="16789"/>
                  </a:lnTo>
                  <a:lnTo>
                    <a:pt x="29171" y="17373"/>
                  </a:lnTo>
                  <a:lnTo>
                    <a:pt x="28803" y="17564"/>
                  </a:lnTo>
                  <a:lnTo>
                    <a:pt x="29133" y="16598"/>
                  </a:lnTo>
                  <a:lnTo>
                    <a:pt x="29705" y="15532"/>
                  </a:lnTo>
                  <a:lnTo>
                    <a:pt x="28016" y="14744"/>
                  </a:lnTo>
                  <a:lnTo>
                    <a:pt x="27609" y="15887"/>
                  </a:lnTo>
                  <a:lnTo>
                    <a:pt x="27051" y="16929"/>
                  </a:lnTo>
                  <a:lnTo>
                    <a:pt x="28575" y="17665"/>
                  </a:lnTo>
                  <a:lnTo>
                    <a:pt x="28371" y="17767"/>
                  </a:lnTo>
                  <a:lnTo>
                    <a:pt x="28562" y="19240"/>
                  </a:lnTo>
                  <a:lnTo>
                    <a:pt x="29552" y="19126"/>
                  </a:lnTo>
                  <a:lnTo>
                    <a:pt x="30848" y="19024"/>
                  </a:lnTo>
                  <a:close/>
                </a:path>
                <a:path w="57784" h="66040">
                  <a:moveTo>
                    <a:pt x="31648" y="647"/>
                  </a:moveTo>
                  <a:lnTo>
                    <a:pt x="29679" y="0"/>
                  </a:lnTo>
                  <a:lnTo>
                    <a:pt x="29337" y="1092"/>
                  </a:lnTo>
                  <a:lnTo>
                    <a:pt x="28956" y="2159"/>
                  </a:lnTo>
                  <a:lnTo>
                    <a:pt x="30924" y="2832"/>
                  </a:lnTo>
                  <a:lnTo>
                    <a:pt x="31267" y="1739"/>
                  </a:lnTo>
                  <a:lnTo>
                    <a:pt x="31648" y="647"/>
                  </a:lnTo>
                  <a:close/>
                </a:path>
                <a:path w="57784" h="66040">
                  <a:moveTo>
                    <a:pt x="31851" y="35255"/>
                  </a:moveTo>
                  <a:lnTo>
                    <a:pt x="30810" y="32219"/>
                  </a:lnTo>
                  <a:lnTo>
                    <a:pt x="29286" y="33477"/>
                  </a:lnTo>
                  <a:lnTo>
                    <a:pt x="28994" y="31127"/>
                  </a:lnTo>
                  <a:lnTo>
                    <a:pt x="26898" y="36106"/>
                  </a:lnTo>
                  <a:lnTo>
                    <a:pt x="26758" y="35547"/>
                  </a:lnTo>
                  <a:lnTo>
                    <a:pt x="24485" y="36614"/>
                  </a:lnTo>
                  <a:lnTo>
                    <a:pt x="25171" y="38023"/>
                  </a:lnTo>
                  <a:lnTo>
                    <a:pt x="25781" y="39192"/>
                  </a:lnTo>
                  <a:lnTo>
                    <a:pt x="26962" y="38582"/>
                  </a:lnTo>
                  <a:lnTo>
                    <a:pt x="27876" y="39357"/>
                  </a:lnTo>
                  <a:lnTo>
                    <a:pt x="28625" y="38989"/>
                  </a:lnTo>
                  <a:lnTo>
                    <a:pt x="29921" y="38265"/>
                  </a:lnTo>
                  <a:lnTo>
                    <a:pt x="28181" y="36601"/>
                  </a:lnTo>
                  <a:lnTo>
                    <a:pt x="27381" y="37731"/>
                  </a:lnTo>
                  <a:lnTo>
                    <a:pt x="27178" y="37134"/>
                  </a:lnTo>
                  <a:lnTo>
                    <a:pt x="26911" y="36144"/>
                  </a:lnTo>
                  <a:lnTo>
                    <a:pt x="28892" y="34302"/>
                  </a:lnTo>
                  <a:lnTo>
                    <a:pt x="28803" y="34925"/>
                  </a:lnTo>
                  <a:lnTo>
                    <a:pt x="29387" y="35534"/>
                  </a:lnTo>
                  <a:lnTo>
                    <a:pt x="30010" y="35458"/>
                  </a:lnTo>
                  <a:lnTo>
                    <a:pt x="31851" y="35255"/>
                  </a:lnTo>
                  <a:close/>
                </a:path>
                <a:path w="57784" h="66040">
                  <a:moveTo>
                    <a:pt x="32664" y="44805"/>
                  </a:moveTo>
                  <a:lnTo>
                    <a:pt x="31584" y="44462"/>
                  </a:lnTo>
                  <a:lnTo>
                    <a:pt x="30505" y="44094"/>
                  </a:lnTo>
                  <a:lnTo>
                    <a:pt x="29845" y="46062"/>
                  </a:lnTo>
                  <a:lnTo>
                    <a:pt x="30937" y="46405"/>
                  </a:lnTo>
                  <a:lnTo>
                    <a:pt x="32004" y="46774"/>
                  </a:lnTo>
                  <a:lnTo>
                    <a:pt x="32664" y="44805"/>
                  </a:lnTo>
                  <a:close/>
                </a:path>
                <a:path w="57784" h="66040">
                  <a:moveTo>
                    <a:pt x="33070" y="9702"/>
                  </a:moveTo>
                  <a:lnTo>
                    <a:pt x="31623" y="7404"/>
                  </a:lnTo>
                  <a:lnTo>
                    <a:pt x="32537" y="7251"/>
                  </a:lnTo>
                  <a:lnTo>
                    <a:pt x="32854" y="5753"/>
                  </a:lnTo>
                  <a:lnTo>
                    <a:pt x="31775" y="5397"/>
                  </a:lnTo>
                  <a:lnTo>
                    <a:pt x="30594" y="4991"/>
                  </a:lnTo>
                  <a:lnTo>
                    <a:pt x="29946" y="6654"/>
                  </a:lnTo>
                  <a:lnTo>
                    <a:pt x="30861" y="7251"/>
                  </a:lnTo>
                  <a:lnTo>
                    <a:pt x="28600" y="8775"/>
                  </a:lnTo>
                  <a:lnTo>
                    <a:pt x="33070" y="9702"/>
                  </a:lnTo>
                  <a:close/>
                </a:path>
                <a:path w="57784" h="66040">
                  <a:moveTo>
                    <a:pt x="33172" y="21539"/>
                  </a:moveTo>
                  <a:lnTo>
                    <a:pt x="31686" y="20701"/>
                  </a:lnTo>
                  <a:lnTo>
                    <a:pt x="31292" y="21170"/>
                  </a:lnTo>
                  <a:lnTo>
                    <a:pt x="30962" y="21755"/>
                  </a:lnTo>
                  <a:lnTo>
                    <a:pt x="32448" y="22580"/>
                  </a:lnTo>
                  <a:lnTo>
                    <a:pt x="32829" y="22110"/>
                  </a:lnTo>
                  <a:lnTo>
                    <a:pt x="33172" y="21539"/>
                  </a:lnTo>
                  <a:close/>
                </a:path>
                <a:path w="57784" h="66040">
                  <a:moveTo>
                    <a:pt x="33578" y="52641"/>
                  </a:moveTo>
                  <a:lnTo>
                    <a:pt x="32448" y="51104"/>
                  </a:lnTo>
                  <a:lnTo>
                    <a:pt x="31483" y="51879"/>
                  </a:lnTo>
                  <a:lnTo>
                    <a:pt x="30378" y="52501"/>
                  </a:lnTo>
                  <a:lnTo>
                    <a:pt x="31508" y="54038"/>
                  </a:lnTo>
                  <a:lnTo>
                    <a:pt x="32473" y="53263"/>
                  </a:lnTo>
                  <a:lnTo>
                    <a:pt x="33578" y="52641"/>
                  </a:lnTo>
                  <a:close/>
                </a:path>
                <a:path w="57784" h="66040">
                  <a:moveTo>
                    <a:pt x="34493" y="13550"/>
                  </a:moveTo>
                  <a:lnTo>
                    <a:pt x="33566" y="11747"/>
                  </a:lnTo>
                  <a:lnTo>
                    <a:pt x="32448" y="12293"/>
                  </a:lnTo>
                  <a:lnTo>
                    <a:pt x="31496" y="12776"/>
                  </a:lnTo>
                  <a:lnTo>
                    <a:pt x="32219" y="14122"/>
                  </a:lnTo>
                  <a:lnTo>
                    <a:pt x="33185" y="13906"/>
                  </a:lnTo>
                  <a:lnTo>
                    <a:pt x="34493" y="13550"/>
                  </a:lnTo>
                  <a:close/>
                </a:path>
                <a:path w="57784" h="66040">
                  <a:moveTo>
                    <a:pt x="34531" y="31076"/>
                  </a:moveTo>
                  <a:lnTo>
                    <a:pt x="33629" y="30251"/>
                  </a:lnTo>
                  <a:lnTo>
                    <a:pt x="32829" y="29451"/>
                  </a:lnTo>
                  <a:lnTo>
                    <a:pt x="31457" y="30632"/>
                  </a:lnTo>
                  <a:lnTo>
                    <a:pt x="32372" y="31457"/>
                  </a:lnTo>
                  <a:lnTo>
                    <a:pt x="33172" y="32258"/>
                  </a:lnTo>
                  <a:lnTo>
                    <a:pt x="34531" y="31076"/>
                  </a:lnTo>
                  <a:close/>
                </a:path>
                <a:path w="57784" h="66040">
                  <a:moveTo>
                    <a:pt x="34544" y="28105"/>
                  </a:moveTo>
                  <a:lnTo>
                    <a:pt x="34226" y="24358"/>
                  </a:lnTo>
                  <a:lnTo>
                    <a:pt x="32588" y="25806"/>
                  </a:lnTo>
                  <a:lnTo>
                    <a:pt x="31762" y="25184"/>
                  </a:lnTo>
                  <a:lnTo>
                    <a:pt x="31927" y="24955"/>
                  </a:lnTo>
                  <a:lnTo>
                    <a:pt x="32613" y="23799"/>
                  </a:lnTo>
                  <a:lnTo>
                    <a:pt x="30734" y="23202"/>
                  </a:lnTo>
                  <a:lnTo>
                    <a:pt x="30187" y="23990"/>
                  </a:lnTo>
                  <a:lnTo>
                    <a:pt x="30035" y="23863"/>
                  </a:lnTo>
                  <a:lnTo>
                    <a:pt x="30060" y="24193"/>
                  </a:lnTo>
                  <a:lnTo>
                    <a:pt x="29425" y="25247"/>
                  </a:lnTo>
                  <a:lnTo>
                    <a:pt x="30175" y="25488"/>
                  </a:lnTo>
                  <a:lnTo>
                    <a:pt x="30543" y="29298"/>
                  </a:lnTo>
                  <a:lnTo>
                    <a:pt x="32639" y="26949"/>
                  </a:lnTo>
                  <a:lnTo>
                    <a:pt x="34544" y="28105"/>
                  </a:lnTo>
                  <a:close/>
                </a:path>
                <a:path w="57784" h="66040">
                  <a:moveTo>
                    <a:pt x="35306" y="47332"/>
                  </a:moveTo>
                  <a:lnTo>
                    <a:pt x="35115" y="45885"/>
                  </a:lnTo>
                  <a:lnTo>
                    <a:pt x="34124" y="45999"/>
                  </a:lnTo>
                  <a:lnTo>
                    <a:pt x="32829" y="46088"/>
                  </a:lnTo>
                  <a:lnTo>
                    <a:pt x="33223" y="48336"/>
                  </a:lnTo>
                  <a:lnTo>
                    <a:pt x="34505" y="47726"/>
                  </a:lnTo>
                  <a:lnTo>
                    <a:pt x="35306" y="47332"/>
                  </a:lnTo>
                  <a:close/>
                </a:path>
                <a:path w="57784" h="66040">
                  <a:moveTo>
                    <a:pt x="35598" y="15875"/>
                  </a:moveTo>
                  <a:lnTo>
                    <a:pt x="33578" y="15214"/>
                  </a:lnTo>
                  <a:lnTo>
                    <a:pt x="33693" y="14897"/>
                  </a:lnTo>
                  <a:lnTo>
                    <a:pt x="31737" y="14249"/>
                  </a:lnTo>
                  <a:lnTo>
                    <a:pt x="31381" y="15341"/>
                  </a:lnTo>
                  <a:lnTo>
                    <a:pt x="31013" y="16408"/>
                  </a:lnTo>
                  <a:lnTo>
                    <a:pt x="32981" y="17068"/>
                  </a:lnTo>
                  <a:lnTo>
                    <a:pt x="33070" y="16789"/>
                  </a:lnTo>
                  <a:lnTo>
                    <a:pt x="34061" y="17132"/>
                  </a:lnTo>
                  <a:lnTo>
                    <a:pt x="35077" y="17462"/>
                  </a:lnTo>
                  <a:lnTo>
                    <a:pt x="35598" y="15875"/>
                  </a:lnTo>
                  <a:close/>
                </a:path>
                <a:path w="57784" h="66040">
                  <a:moveTo>
                    <a:pt x="35712" y="36690"/>
                  </a:moveTo>
                  <a:lnTo>
                    <a:pt x="35204" y="36525"/>
                  </a:lnTo>
                  <a:lnTo>
                    <a:pt x="34696" y="36360"/>
                  </a:lnTo>
                  <a:lnTo>
                    <a:pt x="34442" y="37134"/>
                  </a:lnTo>
                  <a:lnTo>
                    <a:pt x="34937" y="37312"/>
                  </a:lnTo>
                  <a:lnTo>
                    <a:pt x="35445" y="37490"/>
                  </a:lnTo>
                  <a:lnTo>
                    <a:pt x="35712" y="36690"/>
                  </a:lnTo>
                  <a:close/>
                </a:path>
                <a:path w="57784" h="66040">
                  <a:moveTo>
                    <a:pt x="35788" y="20116"/>
                  </a:moveTo>
                  <a:lnTo>
                    <a:pt x="34772" y="19786"/>
                  </a:lnTo>
                  <a:lnTo>
                    <a:pt x="33756" y="19456"/>
                  </a:lnTo>
                  <a:lnTo>
                    <a:pt x="33235" y="21043"/>
                  </a:lnTo>
                  <a:lnTo>
                    <a:pt x="35267" y="21717"/>
                  </a:lnTo>
                  <a:lnTo>
                    <a:pt x="35788" y="20116"/>
                  </a:lnTo>
                  <a:close/>
                </a:path>
                <a:path w="57784" h="66040">
                  <a:moveTo>
                    <a:pt x="36271" y="23291"/>
                  </a:moveTo>
                  <a:lnTo>
                    <a:pt x="35140" y="22898"/>
                  </a:lnTo>
                  <a:lnTo>
                    <a:pt x="34086" y="22326"/>
                  </a:lnTo>
                  <a:lnTo>
                    <a:pt x="33299" y="24015"/>
                  </a:lnTo>
                  <a:lnTo>
                    <a:pt x="34442" y="24409"/>
                  </a:lnTo>
                  <a:lnTo>
                    <a:pt x="35483" y="24980"/>
                  </a:lnTo>
                  <a:lnTo>
                    <a:pt x="36271" y="23291"/>
                  </a:lnTo>
                  <a:close/>
                </a:path>
                <a:path w="57784" h="66040">
                  <a:moveTo>
                    <a:pt x="36791" y="34886"/>
                  </a:moveTo>
                  <a:lnTo>
                    <a:pt x="35636" y="34505"/>
                  </a:lnTo>
                  <a:lnTo>
                    <a:pt x="35445" y="35064"/>
                  </a:lnTo>
                  <a:lnTo>
                    <a:pt x="35267" y="35610"/>
                  </a:lnTo>
                  <a:lnTo>
                    <a:pt x="36410" y="36004"/>
                  </a:lnTo>
                  <a:lnTo>
                    <a:pt x="36601" y="35433"/>
                  </a:lnTo>
                  <a:lnTo>
                    <a:pt x="36791" y="34886"/>
                  </a:lnTo>
                  <a:close/>
                </a:path>
                <a:path w="57784" h="66040">
                  <a:moveTo>
                    <a:pt x="38658" y="20459"/>
                  </a:moveTo>
                  <a:lnTo>
                    <a:pt x="37642" y="20129"/>
                  </a:lnTo>
                  <a:lnTo>
                    <a:pt x="36626" y="19786"/>
                  </a:lnTo>
                  <a:lnTo>
                    <a:pt x="36106" y="21386"/>
                  </a:lnTo>
                  <a:lnTo>
                    <a:pt x="37122" y="21717"/>
                  </a:lnTo>
                  <a:lnTo>
                    <a:pt x="38138" y="22047"/>
                  </a:lnTo>
                  <a:lnTo>
                    <a:pt x="38658" y="20459"/>
                  </a:lnTo>
                  <a:close/>
                </a:path>
                <a:path w="57784" h="66040">
                  <a:moveTo>
                    <a:pt x="38874" y="4787"/>
                  </a:moveTo>
                  <a:lnTo>
                    <a:pt x="37858" y="4445"/>
                  </a:lnTo>
                  <a:lnTo>
                    <a:pt x="36842" y="4114"/>
                  </a:lnTo>
                  <a:lnTo>
                    <a:pt x="36322" y="5702"/>
                  </a:lnTo>
                  <a:lnTo>
                    <a:pt x="37338" y="6032"/>
                  </a:lnTo>
                  <a:lnTo>
                    <a:pt x="38354" y="6362"/>
                  </a:lnTo>
                  <a:lnTo>
                    <a:pt x="38874" y="4787"/>
                  </a:lnTo>
                  <a:close/>
                </a:path>
                <a:path w="57784" h="66040">
                  <a:moveTo>
                    <a:pt x="38989" y="43624"/>
                  </a:moveTo>
                  <a:lnTo>
                    <a:pt x="38455" y="42405"/>
                  </a:lnTo>
                  <a:lnTo>
                    <a:pt x="37947" y="41440"/>
                  </a:lnTo>
                  <a:lnTo>
                    <a:pt x="36080" y="41808"/>
                  </a:lnTo>
                  <a:lnTo>
                    <a:pt x="36614" y="43040"/>
                  </a:lnTo>
                  <a:lnTo>
                    <a:pt x="37122" y="43992"/>
                  </a:lnTo>
                  <a:lnTo>
                    <a:pt x="38989" y="43624"/>
                  </a:lnTo>
                  <a:close/>
                </a:path>
                <a:path w="57784" h="66040">
                  <a:moveTo>
                    <a:pt x="39382" y="12319"/>
                  </a:moveTo>
                  <a:lnTo>
                    <a:pt x="38836" y="11214"/>
                  </a:lnTo>
                  <a:lnTo>
                    <a:pt x="38328" y="10248"/>
                  </a:lnTo>
                  <a:lnTo>
                    <a:pt x="36995" y="10972"/>
                  </a:lnTo>
                  <a:lnTo>
                    <a:pt x="37211" y="11938"/>
                  </a:lnTo>
                  <a:lnTo>
                    <a:pt x="37566" y="13246"/>
                  </a:lnTo>
                  <a:lnTo>
                    <a:pt x="39382" y="12319"/>
                  </a:lnTo>
                  <a:close/>
                </a:path>
                <a:path w="57784" h="66040">
                  <a:moveTo>
                    <a:pt x="41414" y="20574"/>
                  </a:moveTo>
                  <a:lnTo>
                    <a:pt x="40398" y="20243"/>
                  </a:lnTo>
                  <a:lnTo>
                    <a:pt x="39382" y="19900"/>
                  </a:lnTo>
                  <a:lnTo>
                    <a:pt x="38862" y="21501"/>
                  </a:lnTo>
                  <a:lnTo>
                    <a:pt x="39878" y="21831"/>
                  </a:lnTo>
                  <a:lnTo>
                    <a:pt x="40894" y="22161"/>
                  </a:lnTo>
                  <a:lnTo>
                    <a:pt x="41414" y="20574"/>
                  </a:lnTo>
                  <a:close/>
                </a:path>
                <a:path w="57784" h="66040">
                  <a:moveTo>
                    <a:pt x="41757" y="18300"/>
                  </a:moveTo>
                  <a:lnTo>
                    <a:pt x="40855" y="17475"/>
                  </a:lnTo>
                  <a:lnTo>
                    <a:pt x="40055" y="16675"/>
                  </a:lnTo>
                  <a:lnTo>
                    <a:pt x="38684" y="17856"/>
                  </a:lnTo>
                  <a:lnTo>
                    <a:pt x="39585" y="18656"/>
                  </a:lnTo>
                  <a:lnTo>
                    <a:pt x="40386" y="19481"/>
                  </a:lnTo>
                  <a:lnTo>
                    <a:pt x="41757" y="18300"/>
                  </a:lnTo>
                  <a:close/>
                </a:path>
                <a:path w="57784" h="66040">
                  <a:moveTo>
                    <a:pt x="41910" y="37731"/>
                  </a:moveTo>
                  <a:lnTo>
                    <a:pt x="40894" y="37388"/>
                  </a:lnTo>
                  <a:lnTo>
                    <a:pt x="39878" y="37058"/>
                  </a:lnTo>
                  <a:lnTo>
                    <a:pt x="39357" y="38633"/>
                  </a:lnTo>
                  <a:lnTo>
                    <a:pt x="40373" y="38963"/>
                  </a:lnTo>
                  <a:lnTo>
                    <a:pt x="41389" y="39319"/>
                  </a:lnTo>
                  <a:lnTo>
                    <a:pt x="41910" y="37731"/>
                  </a:lnTo>
                  <a:close/>
                </a:path>
                <a:path w="57784" h="66040">
                  <a:moveTo>
                    <a:pt x="41973" y="27127"/>
                  </a:moveTo>
                  <a:lnTo>
                    <a:pt x="40830" y="26758"/>
                  </a:lnTo>
                  <a:lnTo>
                    <a:pt x="39966" y="26466"/>
                  </a:lnTo>
                  <a:lnTo>
                    <a:pt x="39382" y="27317"/>
                  </a:lnTo>
                  <a:lnTo>
                    <a:pt x="39509" y="27990"/>
                  </a:lnTo>
                  <a:lnTo>
                    <a:pt x="38887" y="28016"/>
                  </a:lnTo>
                  <a:lnTo>
                    <a:pt x="38493" y="28778"/>
                  </a:lnTo>
                  <a:lnTo>
                    <a:pt x="38849" y="29286"/>
                  </a:lnTo>
                  <a:lnTo>
                    <a:pt x="34163" y="29641"/>
                  </a:lnTo>
                  <a:lnTo>
                    <a:pt x="37084" y="31508"/>
                  </a:lnTo>
                  <a:lnTo>
                    <a:pt x="36093" y="34518"/>
                  </a:lnTo>
                  <a:lnTo>
                    <a:pt x="38709" y="33718"/>
                  </a:lnTo>
                  <a:lnTo>
                    <a:pt x="39979" y="34848"/>
                  </a:lnTo>
                  <a:lnTo>
                    <a:pt x="40386" y="33616"/>
                  </a:lnTo>
                  <a:lnTo>
                    <a:pt x="40551" y="33705"/>
                  </a:lnTo>
                  <a:lnTo>
                    <a:pt x="40462" y="33401"/>
                  </a:lnTo>
                  <a:lnTo>
                    <a:pt x="40868" y="32169"/>
                  </a:lnTo>
                  <a:lnTo>
                    <a:pt x="40132" y="32245"/>
                  </a:lnTo>
                  <a:lnTo>
                    <a:pt x="39433" y="29667"/>
                  </a:lnTo>
                  <a:lnTo>
                    <a:pt x="39979" y="29895"/>
                  </a:lnTo>
                  <a:lnTo>
                    <a:pt x="40652" y="29387"/>
                  </a:lnTo>
                  <a:lnTo>
                    <a:pt x="40551" y="28778"/>
                  </a:lnTo>
                  <a:lnTo>
                    <a:pt x="41567" y="28752"/>
                  </a:lnTo>
                  <a:lnTo>
                    <a:pt x="41973" y="27127"/>
                  </a:lnTo>
                  <a:close/>
                </a:path>
                <a:path w="57784" h="66040">
                  <a:moveTo>
                    <a:pt x="42532" y="51142"/>
                  </a:moveTo>
                  <a:lnTo>
                    <a:pt x="41389" y="49949"/>
                  </a:lnTo>
                  <a:lnTo>
                    <a:pt x="41211" y="48272"/>
                  </a:lnTo>
                  <a:lnTo>
                    <a:pt x="39014" y="49390"/>
                  </a:lnTo>
                  <a:lnTo>
                    <a:pt x="39878" y="50685"/>
                  </a:lnTo>
                  <a:lnTo>
                    <a:pt x="40386" y="52209"/>
                  </a:lnTo>
                  <a:lnTo>
                    <a:pt x="42532" y="51142"/>
                  </a:lnTo>
                  <a:close/>
                </a:path>
                <a:path w="57784" h="66040">
                  <a:moveTo>
                    <a:pt x="44589" y="13627"/>
                  </a:moveTo>
                  <a:lnTo>
                    <a:pt x="44208" y="11379"/>
                  </a:lnTo>
                  <a:lnTo>
                    <a:pt x="42926" y="11963"/>
                  </a:lnTo>
                  <a:lnTo>
                    <a:pt x="42113" y="12369"/>
                  </a:lnTo>
                  <a:lnTo>
                    <a:pt x="42303" y="13817"/>
                  </a:lnTo>
                  <a:lnTo>
                    <a:pt x="43294" y="13716"/>
                  </a:lnTo>
                  <a:lnTo>
                    <a:pt x="44589" y="13627"/>
                  </a:lnTo>
                  <a:close/>
                </a:path>
                <a:path w="57784" h="66040">
                  <a:moveTo>
                    <a:pt x="45326" y="25044"/>
                  </a:moveTo>
                  <a:lnTo>
                    <a:pt x="44450" y="24422"/>
                  </a:lnTo>
                  <a:lnTo>
                    <a:pt x="43281" y="23723"/>
                  </a:lnTo>
                  <a:lnTo>
                    <a:pt x="42697" y="25615"/>
                  </a:lnTo>
                  <a:lnTo>
                    <a:pt x="43586" y="26225"/>
                  </a:lnTo>
                  <a:lnTo>
                    <a:pt x="44754" y="26924"/>
                  </a:lnTo>
                  <a:lnTo>
                    <a:pt x="45326" y="25044"/>
                  </a:lnTo>
                  <a:close/>
                </a:path>
                <a:path w="57784" h="66040">
                  <a:moveTo>
                    <a:pt x="45618" y="38379"/>
                  </a:moveTo>
                  <a:lnTo>
                    <a:pt x="44323" y="36626"/>
                  </a:lnTo>
                  <a:lnTo>
                    <a:pt x="43294" y="37604"/>
                  </a:lnTo>
                  <a:lnTo>
                    <a:pt x="42519" y="38290"/>
                  </a:lnTo>
                  <a:lnTo>
                    <a:pt x="43472" y="39535"/>
                  </a:lnTo>
                  <a:lnTo>
                    <a:pt x="42214" y="41478"/>
                  </a:lnTo>
                  <a:lnTo>
                    <a:pt x="43319" y="42329"/>
                  </a:lnTo>
                  <a:lnTo>
                    <a:pt x="44069" y="41732"/>
                  </a:lnTo>
                  <a:lnTo>
                    <a:pt x="45389" y="40868"/>
                  </a:lnTo>
                  <a:lnTo>
                    <a:pt x="43611" y="39458"/>
                  </a:lnTo>
                  <a:lnTo>
                    <a:pt x="44348" y="39027"/>
                  </a:lnTo>
                  <a:lnTo>
                    <a:pt x="45618" y="38379"/>
                  </a:lnTo>
                  <a:close/>
                </a:path>
                <a:path w="57784" h="66040">
                  <a:moveTo>
                    <a:pt x="45656" y="8369"/>
                  </a:moveTo>
                  <a:lnTo>
                    <a:pt x="44843" y="5397"/>
                  </a:lnTo>
                  <a:lnTo>
                    <a:pt x="43548" y="6629"/>
                  </a:lnTo>
                  <a:lnTo>
                    <a:pt x="41554" y="5219"/>
                  </a:lnTo>
                  <a:lnTo>
                    <a:pt x="41757" y="9563"/>
                  </a:lnTo>
                  <a:lnTo>
                    <a:pt x="43573" y="7810"/>
                  </a:lnTo>
                  <a:lnTo>
                    <a:pt x="43865" y="7988"/>
                  </a:lnTo>
                  <a:lnTo>
                    <a:pt x="45656" y="8369"/>
                  </a:lnTo>
                  <a:close/>
                </a:path>
                <a:path w="57784" h="66040">
                  <a:moveTo>
                    <a:pt x="45694" y="33286"/>
                  </a:moveTo>
                  <a:lnTo>
                    <a:pt x="45580" y="32283"/>
                  </a:lnTo>
                  <a:lnTo>
                    <a:pt x="45478" y="30988"/>
                  </a:lnTo>
                  <a:lnTo>
                    <a:pt x="43243" y="31381"/>
                  </a:lnTo>
                  <a:lnTo>
                    <a:pt x="43840" y="32651"/>
                  </a:lnTo>
                  <a:lnTo>
                    <a:pt x="44221" y="33464"/>
                  </a:lnTo>
                  <a:lnTo>
                    <a:pt x="45694" y="33286"/>
                  </a:lnTo>
                  <a:close/>
                </a:path>
                <a:path w="57784" h="66040">
                  <a:moveTo>
                    <a:pt x="48831" y="44932"/>
                  </a:moveTo>
                  <a:lnTo>
                    <a:pt x="47091" y="43281"/>
                  </a:lnTo>
                  <a:lnTo>
                    <a:pt x="46291" y="44399"/>
                  </a:lnTo>
                  <a:lnTo>
                    <a:pt x="45770" y="45173"/>
                  </a:lnTo>
                  <a:lnTo>
                    <a:pt x="46786" y="46037"/>
                  </a:lnTo>
                  <a:lnTo>
                    <a:pt x="47536" y="45669"/>
                  </a:lnTo>
                  <a:lnTo>
                    <a:pt x="48831" y="44932"/>
                  </a:lnTo>
                  <a:close/>
                </a:path>
                <a:path w="57784" h="66040">
                  <a:moveTo>
                    <a:pt x="49301" y="20231"/>
                  </a:moveTo>
                  <a:lnTo>
                    <a:pt x="48780" y="19088"/>
                  </a:lnTo>
                  <a:lnTo>
                    <a:pt x="48475" y="17894"/>
                  </a:lnTo>
                  <a:lnTo>
                    <a:pt x="46647" y="18440"/>
                  </a:lnTo>
                  <a:lnTo>
                    <a:pt x="47167" y="19596"/>
                  </a:lnTo>
                  <a:lnTo>
                    <a:pt x="47472" y="20802"/>
                  </a:lnTo>
                  <a:lnTo>
                    <a:pt x="49301" y="20231"/>
                  </a:lnTo>
                  <a:close/>
                </a:path>
                <a:path w="57784" h="66040">
                  <a:moveTo>
                    <a:pt x="57442" y="46278"/>
                  </a:moveTo>
                  <a:lnTo>
                    <a:pt x="57391" y="44818"/>
                  </a:lnTo>
                  <a:lnTo>
                    <a:pt x="56984" y="44157"/>
                  </a:lnTo>
                  <a:lnTo>
                    <a:pt x="56070" y="44475"/>
                  </a:lnTo>
                  <a:lnTo>
                    <a:pt x="55397" y="44780"/>
                  </a:lnTo>
                  <a:lnTo>
                    <a:pt x="55613" y="45554"/>
                  </a:lnTo>
                  <a:lnTo>
                    <a:pt x="55943" y="46050"/>
                  </a:lnTo>
                  <a:lnTo>
                    <a:pt x="56870" y="47104"/>
                  </a:lnTo>
                  <a:lnTo>
                    <a:pt x="57442" y="46278"/>
                  </a:lnTo>
                  <a:close/>
                </a:path>
              </a:pathLst>
            </a:custGeom>
            <a:solidFill>
              <a:srgbClr val="F25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9804248" y="7695704"/>
              <a:ext cx="66040" cy="86995"/>
            </a:xfrm>
            <a:custGeom>
              <a:avLst/>
              <a:gdLst/>
              <a:ahLst/>
              <a:cxnLst/>
              <a:rect l="l" t="t" r="r" b="b"/>
              <a:pathLst>
                <a:path w="66040" h="86995">
                  <a:moveTo>
                    <a:pt x="2463" y="21615"/>
                  </a:moveTo>
                  <a:lnTo>
                    <a:pt x="2273" y="20154"/>
                  </a:lnTo>
                  <a:lnTo>
                    <a:pt x="1282" y="20256"/>
                  </a:lnTo>
                  <a:lnTo>
                    <a:pt x="0" y="20358"/>
                  </a:lnTo>
                  <a:lnTo>
                    <a:pt x="381" y="22606"/>
                  </a:lnTo>
                  <a:lnTo>
                    <a:pt x="1663" y="22009"/>
                  </a:lnTo>
                  <a:lnTo>
                    <a:pt x="2463" y="21615"/>
                  </a:lnTo>
                  <a:close/>
                </a:path>
                <a:path w="66040" h="86995">
                  <a:moveTo>
                    <a:pt x="5537" y="31419"/>
                  </a:moveTo>
                  <a:lnTo>
                    <a:pt x="4622" y="29616"/>
                  </a:lnTo>
                  <a:lnTo>
                    <a:pt x="3505" y="30162"/>
                  </a:lnTo>
                  <a:lnTo>
                    <a:pt x="2540" y="30657"/>
                  </a:lnTo>
                  <a:lnTo>
                    <a:pt x="3276" y="32004"/>
                  </a:lnTo>
                  <a:lnTo>
                    <a:pt x="4229" y="31775"/>
                  </a:lnTo>
                  <a:lnTo>
                    <a:pt x="5537" y="31419"/>
                  </a:lnTo>
                  <a:close/>
                </a:path>
                <a:path w="66040" h="86995">
                  <a:moveTo>
                    <a:pt x="7950" y="43942"/>
                  </a:moveTo>
                  <a:lnTo>
                    <a:pt x="7137" y="42811"/>
                  </a:lnTo>
                  <a:lnTo>
                    <a:pt x="6527" y="41694"/>
                  </a:lnTo>
                  <a:lnTo>
                    <a:pt x="4762" y="42494"/>
                  </a:lnTo>
                  <a:lnTo>
                    <a:pt x="5588" y="43611"/>
                  </a:lnTo>
                  <a:lnTo>
                    <a:pt x="6197" y="44754"/>
                  </a:lnTo>
                  <a:lnTo>
                    <a:pt x="7950" y="43942"/>
                  </a:lnTo>
                  <a:close/>
                </a:path>
                <a:path w="66040" h="86995">
                  <a:moveTo>
                    <a:pt x="8521" y="14516"/>
                  </a:moveTo>
                  <a:lnTo>
                    <a:pt x="8267" y="13373"/>
                  </a:lnTo>
                  <a:lnTo>
                    <a:pt x="8039" y="12268"/>
                  </a:lnTo>
                  <a:lnTo>
                    <a:pt x="5956" y="12636"/>
                  </a:lnTo>
                  <a:lnTo>
                    <a:pt x="6210" y="13779"/>
                  </a:lnTo>
                  <a:lnTo>
                    <a:pt x="6438" y="14871"/>
                  </a:lnTo>
                  <a:lnTo>
                    <a:pt x="8521" y="14516"/>
                  </a:lnTo>
                  <a:close/>
                </a:path>
                <a:path w="66040" h="86995">
                  <a:moveTo>
                    <a:pt x="10528" y="22212"/>
                  </a:moveTo>
                  <a:lnTo>
                    <a:pt x="9359" y="22339"/>
                  </a:lnTo>
                  <a:lnTo>
                    <a:pt x="8293" y="22390"/>
                  </a:lnTo>
                  <a:lnTo>
                    <a:pt x="8280" y="24282"/>
                  </a:lnTo>
                  <a:lnTo>
                    <a:pt x="9436" y="24168"/>
                  </a:lnTo>
                  <a:lnTo>
                    <a:pt x="10515" y="24130"/>
                  </a:lnTo>
                  <a:lnTo>
                    <a:pt x="10528" y="22212"/>
                  </a:lnTo>
                  <a:close/>
                </a:path>
                <a:path w="66040" h="86995">
                  <a:moveTo>
                    <a:pt x="10922" y="78828"/>
                  </a:moveTo>
                  <a:lnTo>
                    <a:pt x="10528" y="76581"/>
                  </a:lnTo>
                  <a:lnTo>
                    <a:pt x="9245" y="77177"/>
                  </a:lnTo>
                  <a:lnTo>
                    <a:pt x="8445" y="77571"/>
                  </a:lnTo>
                  <a:lnTo>
                    <a:pt x="8636" y="79019"/>
                  </a:lnTo>
                  <a:lnTo>
                    <a:pt x="9626" y="78917"/>
                  </a:lnTo>
                  <a:lnTo>
                    <a:pt x="10922" y="78828"/>
                  </a:lnTo>
                  <a:close/>
                </a:path>
                <a:path w="66040" h="86995">
                  <a:moveTo>
                    <a:pt x="11188" y="72783"/>
                  </a:moveTo>
                  <a:lnTo>
                    <a:pt x="10934" y="71640"/>
                  </a:lnTo>
                  <a:lnTo>
                    <a:pt x="10706" y="70358"/>
                  </a:lnTo>
                  <a:lnTo>
                    <a:pt x="8636" y="70942"/>
                  </a:lnTo>
                  <a:lnTo>
                    <a:pt x="9093" y="72148"/>
                  </a:lnTo>
                  <a:lnTo>
                    <a:pt x="9436" y="73266"/>
                  </a:lnTo>
                  <a:lnTo>
                    <a:pt x="11188" y="72783"/>
                  </a:lnTo>
                  <a:close/>
                </a:path>
                <a:path w="66040" h="86995">
                  <a:moveTo>
                    <a:pt x="11188" y="67068"/>
                  </a:moveTo>
                  <a:lnTo>
                    <a:pt x="8864" y="65608"/>
                  </a:lnTo>
                  <a:lnTo>
                    <a:pt x="9601" y="64897"/>
                  </a:lnTo>
                  <a:lnTo>
                    <a:pt x="9017" y="63157"/>
                  </a:lnTo>
                  <a:lnTo>
                    <a:pt x="7874" y="63436"/>
                  </a:lnTo>
                  <a:lnTo>
                    <a:pt x="6654" y="63652"/>
                  </a:lnTo>
                  <a:lnTo>
                    <a:pt x="6845" y="65773"/>
                  </a:lnTo>
                  <a:lnTo>
                    <a:pt x="8013" y="65900"/>
                  </a:lnTo>
                  <a:lnTo>
                    <a:pt x="6654" y="68516"/>
                  </a:lnTo>
                  <a:lnTo>
                    <a:pt x="11188" y="67068"/>
                  </a:lnTo>
                  <a:close/>
                </a:path>
                <a:path w="66040" h="86995">
                  <a:moveTo>
                    <a:pt x="11645" y="33667"/>
                  </a:moveTo>
                  <a:lnTo>
                    <a:pt x="11518" y="32499"/>
                  </a:lnTo>
                  <a:lnTo>
                    <a:pt x="11468" y="31419"/>
                  </a:lnTo>
                  <a:lnTo>
                    <a:pt x="9575" y="31419"/>
                  </a:lnTo>
                  <a:lnTo>
                    <a:pt x="9702" y="32588"/>
                  </a:lnTo>
                  <a:lnTo>
                    <a:pt x="9740" y="33667"/>
                  </a:lnTo>
                  <a:lnTo>
                    <a:pt x="11645" y="33667"/>
                  </a:lnTo>
                  <a:close/>
                </a:path>
                <a:path w="66040" h="86995">
                  <a:moveTo>
                    <a:pt x="11963" y="20396"/>
                  </a:moveTo>
                  <a:lnTo>
                    <a:pt x="11811" y="19862"/>
                  </a:lnTo>
                  <a:lnTo>
                    <a:pt x="11074" y="17716"/>
                  </a:lnTo>
                  <a:lnTo>
                    <a:pt x="8407" y="20599"/>
                  </a:lnTo>
                  <a:lnTo>
                    <a:pt x="10960" y="20929"/>
                  </a:lnTo>
                  <a:lnTo>
                    <a:pt x="11518" y="20967"/>
                  </a:lnTo>
                  <a:lnTo>
                    <a:pt x="11963" y="20396"/>
                  </a:lnTo>
                  <a:close/>
                </a:path>
                <a:path w="66040" h="86995">
                  <a:moveTo>
                    <a:pt x="12712" y="40792"/>
                  </a:moveTo>
                  <a:lnTo>
                    <a:pt x="11442" y="39382"/>
                  </a:lnTo>
                  <a:lnTo>
                    <a:pt x="10452" y="39865"/>
                  </a:lnTo>
                  <a:lnTo>
                    <a:pt x="9296" y="40525"/>
                  </a:lnTo>
                  <a:lnTo>
                    <a:pt x="10579" y="41935"/>
                  </a:lnTo>
                  <a:lnTo>
                    <a:pt x="11557" y="41465"/>
                  </a:lnTo>
                  <a:lnTo>
                    <a:pt x="12712" y="40792"/>
                  </a:lnTo>
                  <a:close/>
                </a:path>
                <a:path w="66040" h="86995">
                  <a:moveTo>
                    <a:pt x="12915" y="55968"/>
                  </a:moveTo>
                  <a:lnTo>
                    <a:pt x="11823" y="55613"/>
                  </a:lnTo>
                  <a:lnTo>
                    <a:pt x="10756" y="55245"/>
                  </a:lnTo>
                  <a:lnTo>
                    <a:pt x="10096" y="57213"/>
                  </a:lnTo>
                  <a:lnTo>
                    <a:pt x="11188" y="57569"/>
                  </a:lnTo>
                  <a:lnTo>
                    <a:pt x="12255" y="57937"/>
                  </a:lnTo>
                  <a:lnTo>
                    <a:pt x="12915" y="55968"/>
                  </a:lnTo>
                  <a:close/>
                </a:path>
                <a:path w="66040" h="86995">
                  <a:moveTo>
                    <a:pt x="17208" y="17056"/>
                  </a:moveTo>
                  <a:lnTo>
                    <a:pt x="13258" y="15354"/>
                  </a:lnTo>
                  <a:lnTo>
                    <a:pt x="13462" y="17767"/>
                  </a:lnTo>
                  <a:lnTo>
                    <a:pt x="13576" y="18376"/>
                  </a:lnTo>
                  <a:lnTo>
                    <a:pt x="14414" y="18643"/>
                  </a:lnTo>
                  <a:lnTo>
                    <a:pt x="14859" y="18186"/>
                  </a:lnTo>
                  <a:lnTo>
                    <a:pt x="17208" y="17056"/>
                  </a:lnTo>
                  <a:close/>
                </a:path>
                <a:path w="66040" h="86995">
                  <a:moveTo>
                    <a:pt x="17564" y="51701"/>
                  </a:moveTo>
                  <a:lnTo>
                    <a:pt x="14973" y="52895"/>
                  </a:lnTo>
                  <a:lnTo>
                    <a:pt x="14020" y="49923"/>
                  </a:lnTo>
                  <a:lnTo>
                    <a:pt x="11557" y="55003"/>
                  </a:lnTo>
                  <a:lnTo>
                    <a:pt x="14643" y="53517"/>
                  </a:lnTo>
                  <a:lnTo>
                    <a:pt x="14630" y="53644"/>
                  </a:lnTo>
                  <a:lnTo>
                    <a:pt x="14630" y="53771"/>
                  </a:lnTo>
                  <a:lnTo>
                    <a:pt x="14655" y="53911"/>
                  </a:lnTo>
                  <a:lnTo>
                    <a:pt x="15976" y="56845"/>
                  </a:lnTo>
                  <a:lnTo>
                    <a:pt x="17564" y="51701"/>
                  </a:lnTo>
                  <a:close/>
                </a:path>
                <a:path w="66040" h="86995">
                  <a:moveTo>
                    <a:pt x="17665" y="33591"/>
                  </a:moveTo>
                  <a:lnTo>
                    <a:pt x="16649" y="33248"/>
                  </a:lnTo>
                  <a:lnTo>
                    <a:pt x="15633" y="32918"/>
                  </a:lnTo>
                  <a:lnTo>
                    <a:pt x="15113" y="34505"/>
                  </a:lnTo>
                  <a:lnTo>
                    <a:pt x="17145" y="35179"/>
                  </a:lnTo>
                  <a:lnTo>
                    <a:pt x="17665" y="33591"/>
                  </a:lnTo>
                  <a:close/>
                </a:path>
                <a:path w="66040" h="86995">
                  <a:moveTo>
                    <a:pt x="18021" y="64706"/>
                  </a:moveTo>
                  <a:lnTo>
                    <a:pt x="15836" y="63931"/>
                  </a:lnTo>
                  <a:lnTo>
                    <a:pt x="16154" y="63512"/>
                  </a:lnTo>
                  <a:lnTo>
                    <a:pt x="16129" y="62814"/>
                  </a:lnTo>
                  <a:lnTo>
                    <a:pt x="15494" y="62611"/>
                  </a:lnTo>
                  <a:lnTo>
                    <a:pt x="14262" y="62230"/>
                  </a:lnTo>
                  <a:lnTo>
                    <a:pt x="13995" y="64274"/>
                  </a:lnTo>
                  <a:lnTo>
                    <a:pt x="15265" y="64236"/>
                  </a:lnTo>
                  <a:lnTo>
                    <a:pt x="15024" y="64858"/>
                  </a:lnTo>
                  <a:lnTo>
                    <a:pt x="14605" y="64706"/>
                  </a:lnTo>
                  <a:lnTo>
                    <a:pt x="13550" y="64135"/>
                  </a:lnTo>
                  <a:lnTo>
                    <a:pt x="12750" y="65824"/>
                  </a:lnTo>
                  <a:lnTo>
                    <a:pt x="13893" y="66217"/>
                  </a:lnTo>
                  <a:lnTo>
                    <a:pt x="14389" y="66509"/>
                  </a:lnTo>
                  <a:lnTo>
                    <a:pt x="14935" y="66802"/>
                  </a:lnTo>
                  <a:lnTo>
                    <a:pt x="15240" y="66154"/>
                  </a:lnTo>
                  <a:lnTo>
                    <a:pt x="18021" y="64706"/>
                  </a:lnTo>
                  <a:close/>
                </a:path>
                <a:path w="66040" h="86995">
                  <a:moveTo>
                    <a:pt x="18084" y="40106"/>
                  </a:moveTo>
                  <a:lnTo>
                    <a:pt x="17310" y="39154"/>
                  </a:lnTo>
                  <a:lnTo>
                    <a:pt x="16700" y="38023"/>
                  </a:lnTo>
                  <a:lnTo>
                    <a:pt x="15163" y="39166"/>
                  </a:lnTo>
                  <a:lnTo>
                    <a:pt x="15938" y="40119"/>
                  </a:lnTo>
                  <a:lnTo>
                    <a:pt x="16560" y="41224"/>
                  </a:lnTo>
                  <a:lnTo>
                    <a:pt x="18084" y="40106"/>
                  </a:lnTo>
                  <a:close/>
                </a:path>
                <a:path w="66040" h="86995">
                  <a:moveTo>
                    <a:pt x="18630" y="55867"/>
                  </a:moveTo>
                  <a:lnTo>
                    <a:pt x="16789" y="55206"/>
                  </a:lnTo>
                  <a:lnTo>
                    <a:pt x="16637" y="56553"/>
                  </a:lnTo>
                  <a:lnTo>
                    <a:pt x="16611" y="57632"/>
                  </a:lnTo>
                  <a:lnTo>
                    <a:pt x="18465" y="58280"/>
                  </a:lnTo>
                  <a:lnTo>
                    <a:pt x="18605" y="56934"/>
                  </a:lnTo>
                  <a:lnTo>
                    <a:pt x="18630" y="55867"/>
                  </a:lnTo>
                  <a:close/>
                </a:path>
                <a:path w="66040" h="86995">
                  <a:moveTo>
                    <a:pt x="19265" y="23152"/>
                  </a:moveTo>
                  <a:lnTo>
                    <a:pt x="17437" y="21704"/>
                  </a:lnTo>
                  <a:lnTo>
                    <a:pt x="16637" y="22936"/>
                  </a:lnTo>
                  <a:lnTo>
                    <a:pt x="16090" y="23761"/>
                  </a:lnTo>
                  <a:lnTo>
                    <a:pt x="17195" y="24625"/>
                  </a:lnTo>
                  <a:lnTo>
                    <a:pt x="17945" y="24028"/>
                  </a:lnTo>
                  <a:lnTo>
                    <a:pt x="19265" y="23152"/>
                  </a:lnTo>
                  <a:close/>
                </a:path>
                <a:path w="66040" h="86995">
                  <a:moveTo>
                    <a:pt x="19558" y="2870"/>
                  </a:moveTo>
                  <a:lnTo>
                    <a:pt x="19227" y="1803"/>
                  </a:lnTo>
                  <a:lnTo>
                    <a:pt x="18961" y="0"/>
                  </a:lnTo>
                  <a:lnTo>
                    <a:pt x="15989" y="1155"/>
                  </a:lnTo>
                  <a:lnTo>
                    <a:pt x="17589" y="2425"/>
                  </a:lnTo>
                  <a:lnTo>
                    <a:pt x="17945" y="3568"/>
                  </a:lnTo>
                  <a:lnTo>
                    <a:pt x="19558" y="2870"/>
                  </a:lnTo>
                  <a:close/>
                </a:path>
                <a:path w="66040" h="86995">
                  <a:moveTo>
                    <a:pt x="19621" y="28549"/>
                  </a:moveTo>
                  <a:lnTo>
                    <a:pt x="18808" y="28041"/>
                  </a:lnTo>
                  <a:lnTo>
                    <a:pt x="17741" y="27330"/>
                  </a:lnTo>
                  <a:lnTo>
                    <a:pt x="16852" y="29298"/>
                  </a:lnTo>
                  <a:lnTo>
                    <a:pt x="18021" y="29692"/>
                  </a:lnTo>
                  <a:lnTo>
                    <a:pt x="18961" y="30022"/>
                  </a:lnTo>
                  <a:lnTo>
                    <a:pt x="19621" y="28549"/>
                  </a:lnTo>
                  <a:close/>
                </a:path>
                <a:path w="66040" h="86995">
                  <a:moveTo>
                    <a:pt x="20205" y="8496"/>
                  </a:moveTo>
                  <a:lnTo>
                    <a:pt x="18161" y="7835"/>
                  </a:lnTo>
                  <a:lnTo>
                    <a:pt x="17640" y="9410"/>
                  </a:lnTo>
                  <a:lnTo>
                    <a:pt x="18656" y="9753"/>
                  </a:lnTo>
                  <a:lnTo>
                    <a:pt x="19685" y="10083"/>
                  </a:lnTo>
                  <a:lnTo>
                    <a:pt x="20205" y="8496"/>
                  </a:lnTo>
                  <a:close/>
                </a:path>
                <a:path w="66040" h="86995">
                  <a:moveTo>
                    <a:pt x="20789" y="18605"/>
                  </a:moveTo>
                  <a:lnTo>
                    <a:pt x="19037" y="16941"/>
                  </a:lnTo>
                  <a:lnTo>
                    <a:pt x="18237" y="18072"/>
                  </a:lnTo>
                  <a:lnTo>
                    <a:pt x="17716" y="18846"/>
                  </a:lnTo>
                  <a:lnTo>
                    <a:pt x="18732" y="19710"/>
                  </a:lnTo>
                  <a:lnTo>
                    <a:pt x="19494" y="19329"/>
                  </a:lnTo>
                  <a:lnTo>
                    <a:pt x="20789" y="18605"/>
                  </a:lnTo>
                  <a:close/>
                </a:path>
                <a:path w="66040" h="86995">
                  <a:moveTo>
                    <a:pt x="21399" y="38227"/>
                  </a:moveTo>
                  <a:lnTo>
                    <a:pt x="17830" y="37757"/>
                  </a:lnTo>
                  <a:lnTo>
                    <a:pt x="18122" y="39776"/>
                  </a:lnTo>
                  <a:lnTo>
                    <a:pt x="18199" y="40068"/>
                  </a:lnTo>
                  <a:lnTo>
                    <a:pt x="18376" y="40309"/>
                  </a:lnTo>
                  <a:lnTo>
                    <a:pt x="18630" y="40462"/>
                  </a:lnTo>
                  <a:lnTo>
                    <a:pt x="18630" y="41821"/>
                  </a:lnTo>
                  <a:lnTo>
                    <a:pt x="20726" y="41275"/>
                  </a:lnTo>
                  <a:lnTo>
                    <a:pt x="20193" y="40093"/>
                  </a:lnTo>
                  <a:lnTo>
                    <a:pt x="21399" y="38227"/>
                  </a:lnTo>
                  <a:close/>
                </a:path>
                <a:path w="66040" h="86995">
                  <a:moveTo>
                    <a:pt x="21513" y="53238"/>
                  </a:moveTo>
                  <a:lnTo>
                    <a:pt x="20497" y="52882"/>
                  </a:lnTo>
                  <a:lnTo>
                    <a:pt x="19481" y="52552"/>
                  </a:lnTo>
                  <a:lnTo>
                    <a:pt x="18961" y="54140"/>
                  </a:lnTo>
                  <a:lnTo>
                    <a:pt x="19977" y="54470"/>
                  </a:lnTo>
                  <a:lnTo>
                    <a:pt x="20993" y="54813"/>
                  </a:lnTo>
                  <a:lnTo>
                    <a:pt x="21513" y="53238"/>
                  </a:lnTo>
                  <a:close/>
                </a:path>
                <a:path w="66040" h="86995">
                  <a:moveTo>
                    <a:pt x="22656" y="77190"/>
                  </a:moveTo>
                  <a:lnTo>
                    <a:pt x="21475" y="76390"/>
                  </a:lnTo>
                  <a:lnTo>
                    <a:pt x="20726" y="75311"/>
                  </a:lnTo>
                  <a:lnTo>
                    <a:pt x="19291" y="76784"/>
                  </a:lnTo>
                  <a:lnTo>
                    <a:pt x="20193" y="77635"/>
                  </a:lnTo>
                  <a:lnTo>
                    <a:pt x="21018" y="78663"/>
                  </a:lnTo>
                  <a:lnTo>
                    <a:pt x="22656" y="77190"/>
                  </a:lnTo>
                  <a:close/>
                </a:path>
                <a:path w="66040" h="86995">
                  <a:moveTo>
                    <a:pt x="22733" y="71221"/>
                  </a:moveTo>
                  <a:lnTo>
                    <a:pt x="21717" y="70866"/>
                  </a:lnTo>
                  <a:lnTo>
                    <a:pt x="20701" y="70535"/>
                  </a:lnTo>
                  <a:lnTo>
                    <a:pt x="20180" y="72123"/>
                  </a:lnTo>
                  <a:lnTo>
                    <a:pt x="22212" y="72783"/>
                  </a:lnTo>
                  <a:lnTo>
                    <a:pt x="22733" y="71221"/>
                  </a:lnTo>
                  <a:close/>
                </a:path>
                <a:path w="66040" h="86995">
                  <a:moveTo>
                    <a:pt x="23444" y="20866"/>
                  </a:moveTo>
                  <a:lnTo>
                    <a:pt x="23215" y="19913"/>
                  </a:lnTo>
                  <a:lnTo>
                    <a:pt x="22872" y="18592"/>
                  </a:lnTo>
                  <a:lnTo>
                    <a:pt x="21056" y="19519"/>
                  </a:lnTo>
                  <a:lnTo>
                    <a:pt x="21602" y="20624"/>
                  </a:lnTo>
                  <a:lnTo>
                    <a:pt x="22110" y="21590"/>
                  </a:lnTo>
                  <a:lnTo>
                    <a:pt x="23444" y="20866"/>
                  </a:lnTo>
                  <a:close/>
                </a:path>
                <a:path w="66040" h="86995">
                  <a:moveTo>
                    <a:pt x="27216" y="66001"/>
                  </a:moveTo>
                  <a:lnTo>
                    <a:pt x="25260" y="65328"/>
                  </a:lnTo>
                  <a:lnTo>
                    <a:pt x="24904" y="66421"/>
                  </a:lnTo>
                  <a:lnTo>
                    <a:pt x="24536" y="67487"/>
                  </a:lnTo>
                  <a:lnTo>
                    <a:pt x="26504" y="68148"/>
                  </a:lnTo>
                  <a:lnTo>
                    <a:pt x="26847" y="67068"/>
                  </a:lnTo>
                  <a:lnTo>
                    <a:pt x="27216" y="66001"/>
                  </a:lnTo>
                  <a:close/>
                </a:path>
                <a:path w="66040" h="86995">
                  <a:moveTo>
                    <a:pt x="30772" y="85280"/>
                  </a:moveTo>
                  <a:lnTo>
                    <a:pt x="29464" y="83527"/>
                  </a:lnTo>
                  <a:lnTo>
                    <a:pt x="28448" y="84505"/>
                  </a:lnTo>
                  <a:lnTo>
                    <a:pt x="27660" y="85178"/>
                  </a:lnTo>
                  <a:lnTo>
                    <a:pt x="28613" y="86423"/>
                  </a:lnTo>
                  <a:lnTo>
                    <a:pt x="29489" y="85915"/>
                  </a:lnTo>
                  <a:lnTo>
                    <a:pt x="30772" y="85280"/>
                  </a:lnTo>
                  <a:close/>
                </a:path>
                <a:path w="66040" h="86995">
                  <a:moveTo>
                    <a:pt x="31445" y="27393"/>
                  </a:moveTo>
                  <a:lnTo>
                    <a:pt x="30886" y="26924"/>
                  </a:lnTo>
                  <a:lnTo>
                    <a:pt x="30340" y="26822"/>
                  </a:lnTo>
                  <a:lnTo>
                    <a:pt x="27901" y="26657"/>
                  </a:lnTo>
                  <a:lnTo>
                    <a:pt x="30238" y="29933"/>
                  </a:lnTo>
                  <a:lnTo>
                    <a:pt x="31216" y="28003"/>
                  </a:lnTo>
                  <a:lnTo>
                    <a:pt x="31445" y="27393"/>
                  </a:lnTo>
                  <a:close/>
                </a:path>
                <a:path w="66040" h="86995">
                  <a:moveTo>
                    <a:pt x="32766" y="15671"/>
                  </a:moveTo>
                  <a:lnTo>
                    <a:pt x="31750" y="15328"/>
                  </a:lnTo>
                  <a:lnTo>
                    <a:pt x="30734" y="14998"/>
                  </a:lnTo>
                  <a:lnTo>
                    <a:pt x="30213" y="16586"/>
                  </a:lnTo>
                  <a:lnTo>
                    <a:pt x="31229" y="16916"/>
                  </a:lnTo>
                  <a:lnTo>
                    <a:pt x="32245" y="17246"/>
                  </a:lnTo>
                  <a:lnTo>
                    <a:pt x="32766" y="15671"/>
                  </a:lnTo>
                  <a:close/>
                </a:path>
                <a:path w="66040" h="86995">
                  <a:moveTo>
                    <a:pt x="33147" y="12941"/>
                  </a:moveTo>
                  <a:lnTo>
                    <a:pt x="32753" y="10706"/>
                  </a:lnTo>
                  <a:lnTo>
                    <a:pt x="31470" y="11290"/>
                  </a:lnTo>
                  <a:lnTo>
                    <a:pt x="30670" y="11684"/>
                  </a:lnTo>
                  <a:lnTo>
                    <a:pt x="30861" y="13157"/>
                  </a:lnTo>
                  <a:lnTo>
                    <a:pt x="31851" y="13030"/>
                  </a:lnTo>
                  <a:lnTo>
                    <a:pt x="33147" y="12941"/>
                  </a:lnTo>
                  <a:close/>
                </a:path>
                <a:path w="66040" h="86995">
                  <a:moveTo>
                    <a:pt x="33591" y="73291"/>
                  </a:moveTo>
                  <a:lnTo>
                    <a:pt x="33464" y="72123"/>
                  </a:lnTo>
                  <a:lnTo>
                    <a:pt x="33413" y="71043"/>
                  </a:lnTo>
                  <a:lnTo>
                    <a:pt x="31521" y="71043"/>
                  </a:lnTo>
                  <a:lnTo>
                    <a:pt x="31635" y="72199"/>
                  </a:lnTo>
                  <a:lnTo>
                    <a:pt x="31686" y="73266"/>
                  </a:lnTo>
                  <a:lnTo>
                    <a:pt x="33591" y="73291"/>
                  </a:lnTo>
                  <a:close/>
                </a:path>
                <a:path w="66040" h="86995">
                  <a:moveTo>
                    <a:pt x="34518" y="8166"/>
                  </a:moveTo>
                  <a:lnTo>
                    <a:pt x="33566" y="7569"/>
                  </a:lnTo>
                  <a:lnTo>
                    <a:pt x="32461" y="6921"/>
                  </a:lnTo>
                  <a:lnTo>
                    <a:pt x="31800" y="8585"/>
                  </a:lnTo>
                  <a:lnTo>
                    <a:pt x="32753" y="9207"/>
                  </a:lnTo>
                  <a:lnTo>
                    <a:pt x="33870" y="9829"/>
                  </a:lnTo>
                  <a:lnTo>
                    <a:pt x="34518" y="8166"/>
                  </a:lnTo>
                  <a:close/>
                </a:path>
                <a:path w="66040" h="86995">
                  <a:moveTo>
                    <a:pt x="34569" y="17462"/>
                  </a:moveTo>
                  <a:lnTo>
                    <a:pt x="32537" y="16789"/>
                  </a:lnTo>
                  <a:lnTo>
                    <a:pt x="32016" y="18364"/>
                  </a:lnTo>
                  <a:lnTo>
                    <a:pt x="33032" y="18694"/>
                  </a:lnTo>
                  <a:lnTo>
                    <a:pt x="34048" y="19037"/>
                  </a:lnTo>
                  <a:lnTo>
                    <a:pt x="34569" y="17462"/>
                  </a:lnTo>
                  <a:close/>
                </a:path>
                <a:path w="66040" h="86995">
                  <a:moveTo>
                    <a:pt x="36906" y="21221"/>
                  </a:moveTo>
                  <a:lnTo>
                    <a:pt x="35890" y="20878"/>
                  </a:lnTo>
                  <a:lnTo>
                    <a:pt x="34874" y="20548"/>
                  </a:lnTo>
                  <a:lnTo>
                    <a:pt x="34353" y="22123"/>
                  </a:lnTo>
                  <a:lnTo>
                    <a:pt x="36385" y="22783"/>
                  </a:lnTo>
                  <a:lnTo>
                    <a:pt x="36906" y="21221"/>
                  </a:lnTo>
                  <a:close/>
                </a:path>
                <a:path w="66040" h="86995">
                  <a:moveTo>
                    <a:pt x="37109" y="75552"/>
                  </a:moveTo>
                  <a:lnTo>
                    <a:pt x="36728" y="73304"/>
                  </a:lnTo>
                  <a:lnTo>
                    <a:pt x="35445" y="73901"/>
                  </a:lnTo>
                  <a:lnTo>
                    <a:pt x="34645" y="74282"/>
                  </a:lnTo>
                  <a:lnTo>
                    <a:pt x="34836" y="75742"/>
                  </a:lnTo>
                  <a:lnTo>
                    <a:pt x="35826" y="75641"/>
                  </a:lnTo>
                  <a:lnTo>
                    <a:pt x="37109" y="75552"/>
                  </a:lnTo>
                  <a:close/>
                </a:path>
                <a:path w="66040" h="86995">
                  <a:moveTo>
                    <a:pt x="39370" y="68986"/>
                  </a:moveTo>
                  <a:lnTo>
                    <a:pt x="39192" y="67525"/>
                  </a:lnTo>
                  <a:lnTo>
                    <a:pt x="38201" y="67640"/>
                  </a:lnTo>
                  <a:lnTo>
                    <a:pt x="36906" y="67741"/>
                  </a:lnTo>
                  <a:lnTo>
                    <a:pt x="37287" y="69977"/>
                  </a:lnTo>
                  <a:lnTo>
                    <a:pt x="38569" y="69392"/>
                  </a:lnTo>
                  <a:lnTo>
                    <a:pt x="39370" y="68986"/>
                  </a:lnTo>
                  <a:close/>
                </a:path>
                <a:path w="66040" h="86995">
                  <a:moveTo>
                    <a:pt x="39966" y="30010"/>
                  </a:moveTo>
                  <a:lnTo>
                    <a:pt x="38354" y="29489"/>
                  </a:lnTo>
                  <a:lnTo>
                    <a:pt x="37998" y="27559"/>
                  </a:lnTo>
                  <a:lnTo>
                    <a:pt x="36626" y="28511"/>
                  </a:lnTo>
                  <a:lnTo>
                    <a:pt x="36588" y="26695"/>
                  </a:lnTo>
                  <a:lnTo>
                    <a:pt x="37579" y="27012"/>
                  </a:lnTo>
                  <a:lnTo>
                    <a:pt x="38100" y="25412"/>
                  </a:lnTo>
                  <a:lnTo>
                    <a:pt x="37096" y="25082"/>
                  </a:lnTo>
                  <a:lnTo>
                    <a:pt x="36068" y="24752"/>
                  </a:lnTo>
                  <a:lnTo>
                    <a:pt x="35547" y="26327"/>
                  </a:lnTo>
                  <a:lnTo>
                    <a:pt x="33134" y="29895"/>
                  </a:lnTo>
                  <a:lnTo>
                    <a:pt x="36360" y="28968"/>
                  </a:lnTo>
                  <a:lnTo>
                    <a:pt x="36245" y="29362"/>
                  </a:lnTo>
                  <a:lnTo>
                    <a:pt x="36385" y="29794"/>
                  </a:lnTo>
                  <a:lnTo>
                    <a:pt x="36868" y="29972"/>
                  </a:lnTo>
                  <a:lnTo>
                    <a:pt x="37655" y="30162"/>
                  </a:lnTo>
                  <a:lnTo>
                    <a:pt x="37414" y="30937"/>
                  </a:lnTo>
                  <a:lnTo>
                    <a:pt x="38430" y="31267"/>
                  </a:lnTo>
                  <a:lnTo>
                    <a:pt x="39446" y="31597"/>
                  </a:lnTo>
                  <a:lnTo>
                    <a:pt x="39966" y="30010"/>
                  </a:lnTo>
                  <a:close/>
                </a:path>
                <a:path w="66040" h="86995">
                  <a:moveTo>
                    <a:pt x="40436" y="20193"/>
                  </a:moveTo>
                  <a:lnTo>
                    <a:pt x="39420" y="19862"/>
                  </a:lnTo>
                  <a:lnTo>
                    <a:pt x="38404" y="19519"/>
                  </a:lnTo>
                  <a:lnTo>
                    <a:pt x="37884" y="21107"/>
                  </a:lnTo>
                  <a:lnTo>
                    <a:pt x="38900" y="21437"/>
                  </a:lnTo>
                  <a:lnTo>
                    <a:pt x="39916" y="21793"/>
                  </a:lnTo>
                  <a:lnTo>
                    <a:pt x="40436" y="20193"/>
                  </a:lnTo>
                  <a:close/>
                </a:path>
                <a:path w="66040" h="86995">
                  <a:moveTo>
                    <a:pt x="41656" y="36957"/>
                  </a:moveTo>
                  <a:lnTo>
                    <a:pt x="40640" y="36626"/>
                  </a:lnTo>
                  <a:lnTo>
                    <a:pt x="39624" y="36283"/>
                  </a:lnTo>
                  <a:lnTo>
                    <a:pt x="39103" y="37871"/>
                  </a:lnTo>
                  <a:lnTo>
                    <a:pt x="40119" y="38214"/>
                  </a:lnTo>
                  <a:lnTo>
                    <a:pt x="41135" y="38544"/>
                  </a:lnTo>
                  <a:lnTo>
                    <a:pt x="41656" y="36957"/>
                  </a:lnTo>
                  <a:close/>
                </a:path>
                <a:path w="66040" h="86995">
                  <a:moveTo>
                    <a:pt x="42151" y="12979"/>
                  </a:moveTo>
                  <a:lnTo>
                    <a:pt x="40957" y="12801"/>
                  </a:lnTo>
                  <a:lnTo>
                    <a:pt x="39814" y="12446"/>
                  </a:lnTo>
                  <a:lnTo>
                    <a:pt x="39433" y="14262"/>
                  </a:lnTo>
                  <a:lnTo>
                    <a:pt x="40614" y="14439"/>
                  </a:lnTo>
                  <a:lnTo>
                    <a:pt x="41770" y="14795"/>
                  </a:lnTo>
                  <a:lnTo>
                    <a:pt x="42151" y="12979"/>
                  </a:lnTo>
                  <a:close/>
                </a:path>
                <a:path w="66040" h="86995">
                  <a:moveTo>
                    <a:pt x="43789" y="58674"/>
                  </a:moveTo>
                  <a:lnTo>
                    <a:pt x="43599" y="57213"/>
                  </a:lnTo>
                  <a:lnTo>
                    <a:pt x="42608" y="57315"/>
                  </a:lnTo>
                  <a:lnTo>
                    <a:pt x="41325" y="57429"/>
                  </a:lnTo>
                  <a:lnTo>
                    <a:pt x="41706" y="59664"/>
                  </a:lnTo>
                  <a:lnTo>
                    <a:pt x="42989" y="59067"/>
                  </a:lnTo>
                  <a:lnTo>
                    <a:pt x="43789" y="58674"/>
                  </a:lnTo>
                  <a:close/>
                </a:path>
                <a:path w="66040" h="86995">
                  <a:moveTo>
                    <a:pt x="44005" y="41795"/>
                  </a:moveTo>
                  <a:lnTo>
                    <a:pt x="41871" y="41084"/>
                  </a:lnTo>
                  <a:lnTo>
                    <a:pt x="41135" y="43281"/>
                  </a:lnTo>
                  <a:lnTo>
                    <a:pt x="43256" y="44005"/>
                  </a:lnTo>
                  <a:lnTo>
                    <a:pt x="43624" y="42887"/>
                  </a:lnTo>
                  <a:lnTo>
                    <a:pt x="44005" y="41795"/>
                  </a:lnTo>
                  <a:close/>
                </a:path>
                <a:path w="66040" h="86995">
                  <a:moveTo>
                    <a:pt x="45021" y="5156"/>
                  </a:moveTo>
                  <a:lnTo>
                    <a:pt x="44005" y="4813"/>
                  </a:lnTo>
                  <a:lnTo>
                    <a:pt x="42989" y="4483"/>
                  </a:lnTo>
                  <a:lnTo>
                    <a:pt x="42468" y="6057"/>
                  </a:lnTo>
                  <a:lnTo>
                    <a:pt x="44500" y="6743"/>
                  </a:lnTo>
                  <a:lnTo>
                    <a:pt x="45021" y="5156"/>
                  </a:lnTo>
                  <a:close/>
                </a:path>
                <a:path w="66040" h="86995">
                  <a:moveTo>
                    <a:pt x="45516" y="10896"/>
                  </a:moveTo>
                  <a:lnTo>
                    <a:pt x="44488" y="10566"/>
                  </a:lnTo>
                  <a:lnTo>
                    <a:pt x="43484" y="10223"/>
                  </a:lnTo>
                  <a:lnTo>
                    <a:pt x="42951" y="11811"/>
                  </a:lnTo>
                  <a:lnTo>
                    <a:pt x="44983" y="12484"/>
                  </a:lnTo>
                  <a:lnTo>
                    <a:pt x="45516" y="10896"/>
                  </a:lnTo>
                  <a:close/>
                </a:path>
                <a:path w="66040" h="86995">
                  <a:moveTo>
                    <a:pt x="45720" y="24142"/>
                  </a:moveTo>
                  <a:lnTo>
                    <a:pt x="44208" y="23456"/>
                  </a:lnTo>
                  <a:lnTo>
                    <a:pt x="43827" y="23279"/>
                  </a:lnTo>
                  <a:lnTo>
                    <a:pt x="43345" y="23342"/>
                  </a:lnTo>
                  <a:lnTo>
                    <a:pt x="43103" y="23698"/>
                  </a:lnTo>
                  <a:lnTo>
                    <a:pt x="41249" y="21894"/>
                  </a:lnTo>
                  <a:lnTo>
                    <a:pt x="41148" y="26301"/>
                  </a:lnTo>
                  <a:lnTo>
                    <a:pt x="43040" y="24599"/>
                  </a:lnTo>
                  <a:lnTo>
                    <a:pt x="43878" y="25933"/>
                  </a:lnTo>
                  <a:lnTo>
                    <a:pt x="45720" y="24142"/>
                  </a:lnTo>
                  <a:close/>
                </a:path>
                <a:path w="66040" h="86995">
                  <a:moveTo>
                    <a:pt x="46824" y="68910"/>
                  </a:moveTo>
                  <a:lnTo>
                    <a:pt x="43561" y="71551"/>
                  </a:lnTo>
                  <a:lnTo>
                    <a:pt x="45491" y="72517"/>
                  </a:lnTo>
                  <a:lnTo>
                    <a:pt x="46189" y="72771"/>
                  </a:lnTo>
                  <a:lnTo>
                    <a:pt x="46596" y="72034"/>
                  </a:lnTo>
                  <a:lnTo>
                    <a:pt x="46710" y="71450"/>
                  </a:lnTo>
                  <a:lnTo>
                    <a:pt x="46824" y="68910"/>
                  </a:lnTo>
                  <a:close/>
                </a:path>
                <a:path w="66040" h="86995">
                  <a:moveTo>
                    <a:pt x="46850" y="67437"/>
                  </a:moveTo>
                  <a:lnTo>
                    <a:pt x="46799" y="66154"/>
                  </a:lnTo>
                  <a:lnTo>
                    <a:pt x="46799" y="64998"/>
                  </a:lnTo>
                  <a:lnTo>
                    <a:pt x="44983" y="64770"/>
                  </a:lnTo>
                  <a:lnTo>
                    <a:pt x="45034" y="66052"/>
                  </a:lnTo>
                  <a:lnTo>
                    <a:pt x="45034" y="67195"/>
                  </a:lnTo>
                  <a:lnTo>
                    <a:pt x="46850" y="67437"/>
                  </a:lnTo>
                  <a:close/>
                </a:path>
                <a:path w="66040" h="86995">
                  <a:moveTo>
                    <a:pt x="46964" y="26352"/>
                  </a:moveTo>
                  <a:lnTo>
                    <a:pt x="44932" y="25679"/>
                  </a:lnTo>
                  <a:lnTo>
                    <a:pt x="44411" y="27254"/>
                  </a:lnTo>
                  <a:lnTo>
                    <a:pt x="45427" y="27609"/>
                  </a:lnTo>
                  <a:lnTo>
                    <a:pt x="46443" y="27940"/>
                  </a:lnTo>
                  <a:lnTo>
                    <a:pt x="46964" y="26352"/>
                  </a:lnTo>
                  <a:close/>
                </a:path>
                <a:path w="66040" h="86995">
                  <a:moveTo>
                    <a:pt x="48209" y="16598"/>
                  </a:moveTo>
                  <a:lnTo>
                    <a:pt x="47193" y="16268"/>
                  </a:lnTo>
                  <a:lnTo>
                    <a:pt x="46177" y="15925"/>
                  </a:lnTo>
                  <a:lnTo>
                    <a:pt x="45643" y="17513"/>
                  </a:lnTo>
                  <a:lnTo>
                    <a:pt x="46672" y="17843"/>
                  </a:lnTo>
                  <a:lnTo>
                    <a:pt x="47688" y="18173"/>
                  </a:lnTo>
                  <a:lnTo>
                    <a:pt x="48209" y="16598"/>
                  </a:lnTo>
                  <a:close/>
                </a:path>
                <a:path w="66040" h="86995">
                  <a:moveTo>
                    <a:pt x="48780" y="30391"/>
                  </a:moveTo>
                  <a:lnTo>
                    <a:pt x="48590" y="28930"/>
                  </a:lnTo>
                  <a:lnTo>
                    <a:pt x="47599" y="29032"/>
                  </a:lnTo>
                  <a:lnTo>
                    <a:pt x="46304" y="29146"/>
                  </a:lnTo>
                  <a:lnTo>
                    <a:pt x="46697" y="31394"/>
                  </a:lnTo>
                  <a:lnTo>
                    <a:pt x="47980" y="30784"/>
                  </a:lnTo>
                  <a:lnTo>
                    <a:pt x="48780" y="30391"/>
                  </a:lnTo>
                  <a:close/>
                </a:path>
                <a:path w="66040" h="86995">
                  <a:moveTo>
                    <a:pt x="50660" y="14020"/>
                  </a:moveTo>
                  <a:lnTo>
                    <a:pt x="48615" y="13347"/>
                  </a:lnTo>
                  <a:lnTo>
                    <a:pt x="48094" y="14922"/>
                  </a:lnTo>
                  <a:lnTo>
                    <a:pt x="49110" y="15265"/>
                  </a:lnTo>
                  <a:lnTo>
                    <a:pt x="50139" y="15595"/>
                  </a:lnTo>
                  <a:lnTo>
                    <a:pt x="50660" y="14020"/>
                  </a:lnTo>
                  <a:close/>
                </a:path>
                <a:path w="66040" h="86995">
                  <a:moveTo>
                    <a:pt x="50685" y="25031"/>
                  </a:moveTo>
                  <a:lnTo>
                    <a:pt x="50038" y="23101"/>
                  </a:lnTo>
                  <a:lnTo>
                    <a:pt x="48679" y="23672"/>
                  </a:lnTo>
                  <a:lnTo>
                    <a:pt x="47472" y="23964"/>
                  </a:lnTo>
                  <a:lnTo>
                    <a:pt x="48133" y="25666"/>
                  </a:lnTo>
                  <a:lnTo>
                    <a:pt x="49237" y="25349"/>
                  </a:lnTo>
                  <a:lnTo>
                    <a:pt x="50685" y="25031"/>
                  </a:lnTo>
                  <a:close/>
                </a:path>
                <a:path w="66040" h="86995">
                  <a:moveTo>
                    <a:pt x="50723" y="61112"/>
                  </a:moveTo>
                  <a:lnTo>
                    <a:pt x="47421" y="63436"/>
                  </a:lnTo>
                  <a:lnTo>
                    <a:pt x="49364" y="64439"/>
                  </a:lnTo>
                  <a:lnTo>
                    <a:pt x="49974" y="64643"/>
                  </a:lnTo>
                  <a:lnTo>
                    <a:pt x="50431" y="64084"/>
                  </a:lnTo>
                  <a:lnTo>
                    <a:pt x="50533" y="63538"/>
                  </a:lnTo>
                  <a:lnTo>
                    <a:pt x="50723" y="61112"/>
                  </a:lnTo>
                  <a:close/>
                </a:path>
                <a:path w="66040" h="86995">
                  <a:moveTo>
                    <a:pt x="50876" y="36042"/>
                  </a:moveTo>
                  <a:lnTo>
                    <a:pt x="46748" y="33121"/>
                  </a:lnTo>
                  <a:lnTo>
                    <a:pt x="47231" y="35928"/>
                  </a:lnTo>
                  <a:lnTo>
                    <a:pt x="43599" y="36715"/>
                  </a:lnTo>
                  <a:lnTo>
                    <a:pt x="49022" y="40081"/>
                  </a:lnTo>
                  <a:lnTo>
                    <a:pt x="47993" y="36410"/>
                  </a:lnTo>
                  <a:lnTo>
                    <a:pt x="50876" y="36042"/>
                  </a:lnTo>
                  <a:close/>
                </a:path>
                <a:path w="66040" h="86995">
                  <a:moveTo>
                    <a:pt x="52285" y="27724"/>
                  </a:moveTo>
                  <a:lnTo>
                    <a:pt x="51269" y="27393"/>
                  </a:lnTo>
                  <a:lnTo>
                    <a:pt x="50253" y="27063"/>
                  </a:lnTo>
                  <a:lnTo>
                    <a:pt x="49733" y="28625"/>
                  </a:lnTo>
                  <a:lnTo>
                    <a:pt x="50749" y="28981"/>
                  </a:lnTo>
                  <a:lnTo>
                    <a:pt x="51765" y="29324"/>
                  </a:lnTo>
                  <a:lnTo>
                    <a:pt x="52285" y="27724"/>
                  </a:lnTo>
                  <a:close/>
                </a:path>
                <a:path w="66040" h="86995">
                  <a:moveTo>
                    <a:pt x="53797" y="37007"/>
                  </a:moveTo>
                  <a:lnTo>
                    <a:pt x="51765" y="36334"/>
                  </a:lnTo>
                  <a:lnTo>
                    <a:pt x="51244" y="37922"/>
                  </a:lnTo>
                  <a:lnTo>
                    <a:pt x="52260" y="38252"/>
                  </a:lnTo>
                  <a:lnTo>
                    <a:pt x="53276" y="38595"/>
                  </a:lnTo>
                  <a:lnTo>
                    <a:pt x="53797" y="37007"/>
                  </a:lnTo>
                  <a:close/>
                </a:path>
                <a:path w="66040" h="86995">
                  <a:moveTo>
                    <a:pt x="55854" y="15151"/>
                  </a:moveTo>
                  <a:lnTo>
                    <a:pt x="54851" y="14820"/>
                  </a:lnTo>
                  <a:lnTo>
                    <a:pt x="53822" y="14478"/>
                  </a:lnTo>
                  <a:lnTo>
                    <a:pt x="53301" y="16065"/>
                  </a:lnTo>
                  <a:lnTo>
                    <a:pt x="55333" y="16725"/>
                  </a:lnTo>
                  <a:lnTo>
                    <a:pt x="55854" y="15151"/>
                  </a:lnTo>
                  <a:close/>
                </a:path>
                <a:path w="66040" h="86995">
                  <a:moveTo>
                    <a:pt x="56502" y="38277"/>
                  </a:moveTo>
                  <a:lnTo>
                    <a:pt x="54787" y="37820"/>
                  </a:lnTo>
                  <a:lnTo>
                    <a:pt x="54546" y="38938"/>
                  </a:lnTo>
                  <a:lnTo>
                    <a:pt x="54190" y="40017"/>
                  </a:lnTo>
                  <a:lnTo>
                    <a:pt x="55905" y="40474"/>
                  </a:lnTo>
                  <a:lnTo>
                    <a:pt x="56146" y="39357"/>
                  </a:lnTo>
                  <a:lnTo>
                    <a:pt x="56502" y="38277"/>
                  </a:lnTo>
                  <a:close/>
                </a:path>
                <a:path w="66040" h="86995">
                  <a:moveTo>
                    <a:pt x="56870" y="36080"/>
                  </a:moveTo>
                  <a:lnTo>
                    <a:pt x="56743" y="34925"/>
                  </a:lnTo>
                  <a:lnTo>
                    <a:pt x="56705" y="33845"/>
                  </a:lnTo>
                  <a:lnTo>
                    <a:pt x="54800" y="33845"/>
                  </a:lnTo>
                  <a:lnTo>
                    <a:pt x="54927" y="35001"/>
                  </a:lnTo>
                  <a:lnTo>
                    <a:pt x="54965" y="36080"/>
                  </a:lnTo>
                  <a:lnTo>
                    <a:pt x="56870" y="36080"/>
                  </a:lnTo>
                  <a:close/>
                </a:path>
                <a:path w="66040" h="86995">
                  <a:moveTo>
                    <a:pt x="57175" y="70370"/>
                  </a:moveTo>
                  <a:lnTo>
                    <a:pt x="54178" y="69202"/>
                  </a:lnTo>
                  <a:lnTo>
                    <a:pt x="54381" y="71043"/>
                  </a:lnTo>
                  <a:lnTo>
                    <a:pt x="54635" y="71780"/>
                  </a:lnTo>
                  <a:lnTo>
                    <a:pt x="55803" y="72504"/>
                  </a:lnTo>
                  <a:lnTo>
                    <a:pt x="56362" y="71691"/>
                  </a:lnTo>
                  <a:lnTo>
                    <a:pt x="57175" y="70370"/>
                  </a:lnTo>
                  <a:close/>
                </a:path>
                <a:path w="66040" h="86995">
                  <a:moveTo>
                    <a:pt x="60756" y="54279"/>
                  </a:moveTo>
                  <a:lnTo>
                    <a:pt x="57467" y="56616"/>
                  </a:lnTo>
                  <a:lnTo>
                    <a:pt x="59397" y="57581"/>
                  </a:lnTo>
                  <a:lnTo>
                    <a:pt x="60007" y="57810"/>
                  </a:lnTo>
                  <a:lnTo>
                    <a:pt x="60477" y="57251"/>
                  </a:lnTo>
                  <a:lnTo>
                    <a:pt x="60566" y="56705"/>
                  </a:lnTo>
                  <a:lnTo>
                    <a:pt x="60756" y="54279"/>
                  </a:lnTo>
                  <a:close/>
                </a:path>
                <a:path w="66040" h="86995">
                  <a:moveTo>
                    <a:pt x="61455" y="36220"/>
                  </a:moveTo>
                  <a:lnTo>
                    <a:pt x="61252" y="34366"/>
                  </a:lnTo>
                  <a:lnTo>
                    <a:pt x="61010" y="33667"/>
                  </a:lnTo>
                  <a:lnTo>
                    <a:pt x="59829" y="32918"/>
                  </a:lnTo>
                  <a:lnTo>
                    <a:pt x="59270" y="33718"/>
                  </a:lnTo>
                  <a:lnTo>
                    <a:pt x="58470" y="35052"/>
                  </a:lnTo>
                  <a:lnTo>
                    <a:pt x="61455" y="36220"/>
                  </a:lnTo>
                  <a:close/>
                </a:path>
                <a:path w="66040" h="86995">
                  <a:moveTo>
                    <a:pt x="63106" y="17932"/>
                  </a:moveTo>
                  <a:lnTo>
                    <a:pt x="61074" y="17259"/>
                  </a:lnTo>
                  <a:lnTo>
                    <a:pt x="60553" y="18846"/>
                  </a:lnTo>
                  <a:lnTo>
                    <a:pt x="61569" y="19177"/>
                  </a:lnTo>
                  <a:lnTo>
                    <a:pt x="62585" y="19507"/>
                  </a:lnTo>
                  <a:lnTo>
                    <a:pt x="63106" y="17932"/>
                  </a:lnTo>
                  <a:close/>
                </a:path>
                <a:path w="66040" h="86995">
                  <a:moveTo>
                    <a:pt x="63258" y="39941"/>
                  </a:moveTo>
                  <a:lnTo>
                    <a:pt x="62623" y="38341"/>
                  </a:lnTo>
                  <a:lnTo>
                    <a:pt x="61683" y="38569"/>
                  </a:lnTo>
                  <a:lnTo>
                    <a:pt x="60413" y="38836"/>
                  </a:lnTo>
                  <a:lnTo>
                    <a:pt x="61226" y="40906"/>
                  </a:lnTo>
                  <a:lnTo>
                    <a:pt x="62344" y="40360"/>
                  </a:lnTo>
                  <a:lnTo>
                    <a:pt x="63258" y="39941"/>
                  </a:lnTo>
                  <a:close/>
                </a:path>
                <a:path w="66040" h="86995">
                  <a:moveTo>
                    <a:pt x="65798" y="47764"/>
                  </a:moveTo>
                  <a:lnTo>
                    <a:pt x="64922" y="47104"/>
                  </a:lnTo>
                  <a:lnTo>
                    <a:pt x="63538" y="46393"/>
                  </a:lnTo>
                  <a:lnTo>
                    <a:pt x="63322" y="48475"/>
                  </a:lnTo>
                  <a:lnTo>
                    <a:pt x="64198" y="49161"/>
                  </a:lnTo>
                  <a:lnTo>
                    <a:pt x="65582" y="49860"/>
                  </a:lnTo>
                  <a:lnTo>
                    <a:pt x="65798" y="47764"/>
                  </a:lnTo>
                  <a:close/>
                </a:path>
              </a:pathLst>
            </a:custGeom>
            <a:solidFill>
              <a:srgbClr val="F25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9786378" y="7705026"/>
              <a:ext cx="92075" cy="74930"/>
            </a:xfrm>
            <a:custGeom>
              <a:avLst/>
              <a:gdLst/>
              <a:ahLst/>
              <a:cxnLst/>
              <a:rect l="l" t="t" r="r" b="b"/>
              <a:pathLst>
                <a:path w="92075" h="74929">
                  <a:moveTo>
                    <a:pt x="2349" y="27152"/>
                  </a:moveTo>
                  <a:lnTo>
                    <a:pt x="1612" y="25704"/>
                  </a:lnTo>
                  <a:lnTo>
                    <a:pt x="812" y="26111"/>
                  </a:lnTo>
                  <a:lnTo>
                    <a:pt x="0" y="26504"/>
                  </a:lnTo>
                  <a:lnTo>
                    <a:pt x="723" y="27952"/>
                  </a:lnTo>
                  <a:lnTo>
                    <a:pt x="1536" y="27546"/>
                  </a:lnTo>
                  <a:lnTo>
                    <a:pt x="2349" y="27152"/>
                  </a:lnTo>
                  <a:close/>
                </a:path>
                <a:path w="92075" h="74929">
                  <a:moveTo>
                    <a:pt x="3390" y="21894"/>
                  </a:moveTo>
                  <a:lnTo>
                    <a:pt x="3111" y="20066"/>
                  </a:lnTo>
                  <a:lnTo>
                    <a:pt x="2057" y="20535"/>
                  </a:lnTo>
                  <a:lnTo>
                    <a:pt x="1422" y="20866"/>
                  </a:lnTo>
                  <a:lnTo>
                    <a:pt x="1536" y="22072"/>
                  </a:lnTo>
                  <a:lnTo>
                    <a:pt x="2349" y="21971"/>
                  </a:lnTo>
                  <a:lnTo>
                    <a:pt x="3390" y="21894"/>
                  </a:lnTo>
                  <a:close/>
                </a:path>
                <a:path w="92075" h="74929">
                  <a:moveTo>
                    <a:pt x="5016" y="39027"/>
                  </a:moveTo>
                  <a:lnTo>
                    <a:pt x="4927" y="37236"/>
                  </a:lnTo>
                  <a:lnTo>
                    <a:pt x="3759" y="37668"/>
                  </a:lnTo>
                  <a:lnTo>
                    <a:pt x="2946" y="37846"/>
                  </a:lnTo>
                  <a:lnTo>
                    <a:pt x="2984" y="39090"/>
                  </a:lnTo>
                  <a:lnTo>
                    <a:pt x="3873" y="39027"/>
                  </a:lnTo>
                  <a:lnTo>
                    <a:pt x="5016" y="39027"/>
                  </a:lnTo>
                  <a:close/>
                </a:path>
                <a:path w="92075" h="74929">
                  <a:moveTo>
                    <a:pt x="6883" y="52628"/>
                  </a:moveTo>
                  <a:lnTo>
                    <a:pt x="6807" y="50825"/>
                  </a:lnTo>
                  <a:lnTo>
                    <a:pt x="5638" y="51257"/>
                  </a:lnTo>
                  <a:lnTo>
                    <a:pt x="4813" y="51435"/>
                  </a:lnTo>
                  <a:lnTo>
                    <a:pt x="4864" y="52705"/>
                  </a:lnTo>
                  <a:lnTo>
                    <a:pt x="5740" y="52641"/>
                  </a:lnTo>
                  <a:lnTo>
                    <a:pt x="6883" y="52628"/>
                  </a:lnTo>
                  <a:close/>
                </a:path>
                <a:path w="92075" h="74929">
                  <a:moveTo>
                    <a:pt x="7658" y="43548"/>
                  </a:moveTo>
                  <a:lnTo>
                    <a:pt x="5854" y="42748"/>
                  </a:lnTo>
                  <a:lnTo>
                    <a:pt x="6134" y="42189"/>
                  </a:lnTo>
                  <a:lnTo>
                    <a:pt x="5486" y="41287"/>
                  </a:lnTo>
                  <a:lnTo>
                    <a:pt x="4838" y="41617"/>
                  </a:lnTo>
                  <a:lnTo>
                    <a:pt x="4178" y="41948"/>
                  </a:lnTo>
                  <a:lnTo>
                    <a:pt x="4533" y="43027"/>
                  </a:lnTo>
                  <a:lnTo>
                    <a:pt x="5168" y="43116"/>
                  </a:lnTo>
                  <a:lnTo>
                    <a:pt x="4648" y="44996"/>
                  </a:lnTo>
                  <a:lnTo>
                    <a:pt x="7658" y="43548"/>
                  </a:lnTo>
                  <a:close/>
                </a:path>
                <a:path w="92075" h="74929">
                  <a:moveTo>
                    <a:pt x="8712" y="32931"/>
                  </a:moveTo>
                  <a:lnTo>
                    <a:pt x="7594" y="31280"/>
                  </a:lnTo>
                  <a:lnTo>
                    <a:pt x="6845" y="32131"/>
                  </a:lnTo>
                  <a:lnTo>
                    <a:pt x="6350" y="32651"/>
                  </a:lnTo>
                  <a:lnTo>
                    <a:pt x="7073" y="33769"/>
                  </a:lnTo>
                  <a:lnTo>
                    <a:pt x="7759" y="33401"/>
                  </a:lnTo>
                  <a:lnTo>
                    <a:pt x="8712" y="32931"/>
                  </a:lnTo>
                  <a:close/>
                </a:path>
                <a:path w="92075" h="74929">
                  <a:moveTo>
                    <a:pt x="8940" y="13017"/>
                  </a:moveTo>
                  <a:lnTo>
                    <a:pt x="8128" y="12763"/>
                  </a:lnTo>
                  <a:lnTo>
                    <a:pt x="7315" y="12484"/>
                  </a:lnTo>
                  <a:lnTo>
                    <a:pt x="6896" y="13754"/>
                  </a:lnTo>
                  <a:lnTo>
                    <a:pt x="8521" y="14300"/>
                  </a:lnTo>
                  <a:lnTo>
                    <a:pt x="8940" y="13017"/>
                  </a:lnTo>
                  <a:close/>
                </a:path>
                <a:path w="92075" h="74929">
                  <a:moveTo>
                    <a:pt x="11696" y="59969"/>
                  </a:moveTo>
                  <a:lnTo>
                    <a:pt x="11417" y="58140"/>
                  </a:lnTo>
                  <a:lnTo>
                    <a:pt x="10375" y="58623"/>
                  </a:lnTo>
                  <a:lnTo>
                    <a:pt x="9728" y="58940"/>
                  </a:lnTo>
                  <a:lnTo>
                    <a:pt x="9842" y="60134"/>
                  </a:lnTo>
                  <a:lnTo>
                    <a:pt x="10668" y="60045"/>
                  </a:lnTo>
                  <a:lnTo>
                    <a:pt x="11696" y="59969"/>
                  </a:lnTo>
                  <a:close/>
                </a:path>
                <a:path w="92075" h="74929">
                  <a:moveTo>
                    <a:pt x="12242" y="29489"/>
                  </a:moveTo>
                  <a:lnTo>
                    <a:pt x="10642" y="27698"/>
                  </a:lnTo>
                  <a:lnTo>
                    <a:pt x="12065" y="26835"/>
                  </a:lnTo>
                  <a:lnTo>
                    <a:pt x="9194" y="24752"/>
                  </a:lnTo>
                  <a:lnTo>
                    <a:pt x="8597" y="26695"/>
                  </a:lnTo>
                  <a:lnTo>
                    <a:pt x="6908" y="26263"/>
                  </a:lnTo>
                  <a:lnTo>
                    <a:pt x="7848" y="28892"/>
                  </a:lnTo>
                  <a:lnTo>
                    <a:pt x="8991" y="27774"/>
                  </a:lnTo>
                  <a:lnTo>
                    <a:pt x="9347" y="28028"/>
                  </a:lnTo>
                  <a:lnTo>
                    <a:pt x="9855" y="28130"/>
                  </a:lnTo>
                  <a:lnTo>
                    <a:pt x="10261" y="27927"/>
                  </a:lnTo>
                  <a:lnTo>
                    <a:pt x="10388" y="27851"/>
                  </a:lnTo>
                  <a:lnTo>
                    <a:pt x="10109" y="29743"/>
                  </a:lnTo>
                  <a:lnTo>
                    <a:pt x="9918" y="31140"/>
                  </a:lnTo>
                  <a:lnTo>
                    <a:pt x="11709" y="33134"/>
                  </a:lnTo>
                  <a:lnTo>
                    <a:pt x="12039" y="30873"/>
                  </a:lnTo>
                  <a:lnTo>
                    <a:pt x="12242" y="29489"/>
                  </a:lnTo>
                  <a:close/>
                </a:path>
                <a:path w="92075" h="74929">
                  <a:moveTo>
                    <a:pt x="13208" y="18694"/>
                  </a:moveTo>
                  <a:lnTo>
                    <a:pt x="12661" y="17538"/>
                  </a:lnTo>
                  <a:lnTo>
                    <a:pt x="12255" y="16192"/>
                  </a:lnTo>
                  <a:lnTo>
                    <a:pt x="10566" y="17145"/>
                  </a:lnTo>
                  <a:lnTo>
                    <a:pt x="11099" y="18288"/>
                  </a:lnTo>
                  <a:lnTo>
                    <a:pt x="11506" y="19621"/>
                  </a:lnTo>
                  <a:lnTo>
                    <a:pt x="13208" y="18694"/>
                  </a:lnTo>
                  <a:close/>
                </a:path>
                <a:path w="92075" h="74929">
                  <a:moveTo>
                    <a:pt x="13754" y="48679"/>
                  </a:moveTo>
                  <a:lnTo>
                    <a:pt x="12560" y="48602"/>
                  </a:lnTo>
                  <a:lnTo>
                    <a:pt x="11391" y="48552"/>
                  </a:lnTo>
                  <a:lnTo>
                    <a:pt x="11252" y="50977"/>
                  </a:lnTo>
                  <a:lnTo>
                    <a:pt x="12433" y="51041"/>
                  </a:lnTo>
                  <a:lnTo>
                    <a:pt x="13614" y="51117"/>
                  </a:lnTo>
                  <a:lnTo>
                    <a:pt x="13754" y="48679"/>
                  </a:lnTo>
                  <a:close/>
                </a:path>
                <a:path w="92075" h="74929">
                  <a:moveTo>
                    <a:pt x="13754" y="43662"/>
                  </a:moveTo>
                  <a:lnTo>
                    <a:pt x="13233" y="43319"/>
                  </a:lnTo>
                  <a:lnTo>
                    <a:pt x="12776" y="43230"/>
                  </a:lnTo>
                  <a:lnTo>
                    <a:pt x="10795" y="43116"/>
                  </a:lnTo>
                  <a:lnTo>
                    <a:pt x="12763" y="45732"/>
                  </a:lnTo>
                  <a:lnTo>
                    <a:pt x="13563" y="44196"/>
                  </a:lnTo>
                  <a:lnTo>
                    <a:pt x="13754" y="43662"/>
                  </a:lnTo>
                  <a:close/>
                </a:path>
                <a:path w="92075" h="74929">
                  <a:moveTo>
                    <a:pt x="15328" y="22263"/>
                  </a:moveTo>
                  <a:lnTo>
                    <a:pt x="14605" y="20815"/>
                  </a:lnTo>
                  <a:lnTo>
                    <a:pt x="13792" y="21221"/>
                  </a:lnTo>
                  <a:lnTo>
                    <a:pt x="12979" y="21615"/>
                  </a:lnTo>
                  <a:lnTo>
                    <a:pt x="13703" y="23075"/>
                  </a:lnTo>
                  <a:lnTo>
                    <a:pt x="14503" y="22656"/>
                  </a:lnTo>
                  <a:lnTo>
                    <a:pt x="15328" y="22263"/>
                  </a:lnTo>
                  <a:close/>
                </a:path>
                <a:path w="92075" h="74929">
                  <a:moveTo>
                    <a:pt x="15646" y="41884"/>
                  </a:moveTo>
                  <a:lnTo>
                    <a:pt x="15532" y="40678"/>
                  </a:lnTo>
                  <a:lnTo>
                    <a:pt x="13690" y="40843"/>
                  </a:lnTo>
                  <a:lnTo>
                    <a:pt x="13970" y="42659"/>
                  </a:lnTo>
                  <a:lnTo>
                    <a:pt x="15011" y="42202"/>
                  </a:lnTo>
                  <a:lnTo>
                    <a:pt x="15646" y="41884"/>
                  </a:lnTo>
                  <a:close/>
                </a:path>
                <a:path w="92075" h="74929">
                  <a:moveTo>
                    <a:pt x="16002" y="64477"/>
                  </a:moveTo>
                  <a:lnTo>
                    <a:pt x="15201" y="64198"/>
                  </a:lnTo>
                  <a:lnTo>
                    <a:pt x="14376" y="63931"/>
                  </a:lnTo>
                  <a:lnTo>
                    <a:pt x="13957" y="65189"/>
                  </a:lnTo>
                  <a:lnTo>
                    <a:pt x="15582" y="65735"/>
                  </a:lnTo>
                  <a:lnTo>
                    <a:pt x="16002" y="64477"/>
                  </a:lnTo>
                  <a:close/>
                </a:path>
                <a:path w="92075" h="74929">
                  <a:moveTo>
                    <a:pt x="17678" y="61595"/>
                  </a:moveTo>
                  <a:lnTo>
                    <a:pt x="17018" y="60820"/>
                  </a:lnTo>
                  <a:lnTo>
                    <a:pt x="16484" y="59905"/>
                  </a:lnTo>
                  <a:lnTo>
                    <a:pt x="15278" y="60896"/>
                  </a:lnTo>
                  <a:lnTo>
                    <a:pt x="15938" y="61645"/>
                  </a:lnTo>
                  <a:lnTo>
                    <a:pt x="16459" y="62560"/>
                  </a:lnTo>
                  <a:lnTo>
                    <a:pt x="17678" y="61595"/>
                  </a:lnTo>
                  <a:close/>
                </a:path>
                <a:path w="92075" h="74929">
                  <a:moveTo>
                    <a:pt x="17881" y="39827"/>
                  </a:moveTo>
                  <a:lnTo>
                    <a:pt x="17462" y="39027"/>
                  </a:lnTo>
                  <a:lnTo>
                    <a:pt x="17056" y="38214"/>
                  </a:lnTo>
                  <a:lnTo>
                    <a:pt x="15608" y="38925"/>
                  </a:lnTo>
                  <a:lnTo>
                    <a:pt x="16027" y="39751"/>
                  </a:lnTo>
                  <a:lnTo>
                    <a:pt x="16421" y="40551"/>
                  </a:lnTo>
                  <a:lnTo>
                    <a:pt x="17881" y="39827"/>
                  </a:lnTo>
                  <a:close/>
                </a:path>
                <a:path w="92075" h="74929">
                  <a:moveTo>
                    <a:pt x="18059" y="30543"/>
                  </a:moveTo>
                  <a:lnTo>
                    <a:pt x="17780" y="28702"/>
                  </a:lnTo>
                  <a:lnTo>
                    <a:pt x="16738" y="29171"/>
                  </a:lnTo>
                  <a:lnTo>
                    <a:pt x="16090" y="29514"/>
                  </a:lnTo>
                  <a:lnTo>
                    <a:pt x="16205" y="30708"/>
                  </a:lnTo>
                  <a:lnTo>
                    <a:pt x="17018" y="30632"/>
                  </a:lnTo>
                  <a:lnTo>
                    <a:pt x="18059" y="30543"/>
                  </a:lnTo>
                  <a:close/>
                </a:path>
                <a:path w="92075" h="74929">
                  <a:moveTo>
                    <a:pt x="18719" y="17526"/>
                  </a:moveTo>
                  <a:lnTo>
                    <a:pt x="18338" y="16014"/>
                  </a:lnTo>
                  <a:lnTo>
                    <a:pt x="17373" y="16433"/>
                  </a:lnTo>
                  <a:lnTo>
                    <a:pt x="16383" y="16662"/>
                  </a:lnTo>
                  <a:lnTo>
                    <a:pt x="16764" y="18161"/>
                  </a:lnTo>
                  <a:lnTo>
                    <a:pt x="17729" y="17754"/>
                  </a:lnTo>
                  <a:lnTo>
                    <a:pt x="18719" y="17526"/>
                  </a:lnTo>
                  <a:close/>
                </a:path>
                <a:path w="92075" h="74929">
                  <a:moveTo>
                    <a:pt x="19431" y="24091"/>
                  </a:moveTo>
                  <a:lnTo>
                    <a:pt x="18618" y="23825"/>
                  </a:lnTo>
                  <a:lnTo>
                    <a:pt x="17805" y="23545"/>
                  </a:lnTo>
                  <a:lnTo>
                    <a:pt x="17373" y="24803"/>
                  </a:lnTo>
                  <a:lnTo>
                    <a:pt x="19011" y="25349"/>
                  </a:lnTo>
                  <a:lnTo>
                    <a:pt x="19431" y="24091"/>
                  </a:lnTo>
                  <a:close/>
                </a:path>
                <a:path w="92075" h="74929">
                  <a:moveTo>
                    <a:pt x="21031" y="33401"/>
                  </a:moveTo>
                  <a:lnTo>
                    <a:pt x="18313" y="32689"/>
                  </a:lnTo>
                  <a:lnTo>
                    <a:pt x="18808" y="34582"/>
                  </a:lnTo>
                  <a:lnTo>
                    <a:pt x="18999" y="35471"/>
                  </a:lnTo>
                  <a:lnTo>
                    <a:pt x="20180" y="35953"/>
                  </a:lnTo>
                  <a:lnTo>
                    <a:pt x="20586" y="34963"/>
                  </a:lnTo>
                  <a:lnTo>
                    <a:pt x="21031" y="33401"/>
                  </a:lnTo>
                  <a:close/>
                </a:path>
                <a:path w="92075" h="74929">
                  <a:moveTo>
                    <a:pt x="21971" y="51282"/>
                  </a:moveTo>
                  <a:lnTo>
                    <a:pt x="21158" y="51015"/>
                  </a:lnTo>
                  <a:lnTo>
                    <a:pt x="20345" y="50749"/>
                  </a:lnTo>
                  <a:lnTo>
                    <a:pt x="19926" y="52006"/>
                  </a:lnTo>
                  <a:lnTo>
                    <a:pt x="20739" y="52273"/>
                  </a:lnTo>
                  <a:lnTo>
                    <a:pt x="21551" y="52552"/>
                  </a:lnTo>
                  <a:lnTo>
                    <a:pt x="21971" y="51282"/>
                  </a:lnTo>
                  <a:close/>
                </a:path>
                <a:path w="92075" h="74929">
                  <a:moveTo>
                    <a:pt x="22999" y="70142"/>
                  </a:moveTo>
                  <a:lnTo>
                    <a:pt x="22923" y="68338"/>
                  </a:lnTo>
                  <a:lnTo>
                    <a:pt x="21755" y="68770"/>
                  </a:lnTo>
                  <a:lnTo>
                    <a:pt x="20942" y="68948"/>
                  </a:lnTo>
                  <a:lnTo>
                    <a:pt x="20967" y="70205"/>
                  </a:lnTo>
                  <a:lnTo>
                    <a:pt x="21856" y="70142"/>
                  </a:lnTo>
                  <a:lnTo>
                    <a:pt x="22999" y="70142"/>
                  </a:lnTo>
                  <a:close/>
                </a:path>
                <a:path w="92075" h="74929">
                  <a:moveTo>
                    <a:pt x="23329" y="60553"/>
                  </a:moveTo>
                  <a:lnTo>
                    <a:pt x="20866" y="57950"/>
                  </a:lnTo>
                  <a:lnTo>
                    <a:pt x="20688" y="57645"/>
                  </a:lnTo>
                  <a:lnTo>
                    <a:pt x="20332" y="57480"/>
                  </a:lnTo>
                  <a:lnTo>
                    <a:pt x="19964" y="57543"/>
                  </a:lnTo>
                  <a:lnTo>
                    <a:pt x="17170" y="59347"/>
                  </a:lnTo>
                  <a:lnTo>
                    <a:pt x="23329" y="60553"/>
                  </a:lnTo>
                  <a:close/>
                </a:path>
                <a:path w="92075" h="74929">
                  <a:moveTo>
                    <a:pt x="23406" y="22098"/>
                  </a:moveTo>
                  <a:lnTo>
                    <a:pt x="22491" y="20294"/>
                  </a:lnTo>
                  <a:lnTo>
                    <a:pt x="21374" y="20840"/>
                  </a:lnTo>
                  <a:lnTo>
                    <a:pt x="20408" y="21336"/>
                  </a:lnTo>
                  <a:lnTo>
                    <a:pt x="21145" y="22682"/>
                  </a:lnTo>
                  <a:lnTo>
                    <a:pt x="22098" y="22453"/>
                  </a:lnTo>
                  <a:lnTo>
                    <a:pt x="23406" y="22098"/>
                  </a:lnTo>
                  <a:close/>
                </a:path>
                <a:path w="92075" h="74929">
                  <a:moveTo>
                    <a:pt x="25019" y="47218"/>
                  </a:moveTo>
                  <a:lnTo>
                    <a:pt x="24206" y="45732"/>
                  </a:lnTo>
                  <a:lnTo>
                    <a:pt x="23393" y="46240"/>
                  </a:lnTo>
                  <a:lnTo>
                    <a:pt x="22542" y="44094"/>
                  </a:lnTo>
                  <a:lnTo>
                    <a:pt x="22275" y="44577"/>
                  </a:lnTo>
                  <a:lnTo>
                    <a:pt x="20104" y="40601"/>
                  </a:lnTo>
                  <a:lnTo>
                    <a:pt x="19380" y="44043"/>
                  </a:lnTo>
                  <a:lnTo>
                    <a:pt x="19583" y="44475"/>
                  </a:lnTo>
                  <a:lnTo>
                    <a:pt x="21767" y="45491"/>
                  </a:lnTo>
                  <a:lnTo>
                    <a:pt x="20726" y="47371"/>
                  </a:lnTo>
                  <a:lnTo>
                    <a:pt x="23088" y="46824"/>
                  </a:lnTo>
                  <a:lnTo>
                    <a:pt x="23126" y="47345"/>
                  </a:lnTo>
                  <a:lnTo>
                    <a:pt x="23634" y="47917"/>
                  </a:lnTo>
                  <a:lnTo>
                    <a:pt x="24168" y="47637"/>
                  </a:lnTo>
                  <a:lnTo>
                    <a:pt x="25019" y="47218"/>
                  </a:lnTo>
                  <a:close/>
                </a:path>
                <a:path w="92075" h="74929">
                  <a:moveTo>
                    <a:pt x="25527" y="17094"/>
                  </a:moveTo>
                  <a:lnTo>
                    <a:pt x="24549" y="12331"/>
                  </a:lnTo>
                  <a:lnTo>
                    <a:pt x="22491" y="14338"/>
                  </a:lnTo>
                  <a:lnTo>
                    <a:pt x="21793" y="14185"/>
                  </a:lnTo>
                  <a:lnTo>
                    <a:pt x="21450" y="15011"/>
                  </a:lnTo>
                  <a:lnTo>
                    <a:pt x="21856" y="15519"/>
                  </a:lnTo>
                  <a:lnTo>
                    <a:pt x="22034" y="15862"/>
                  </a:lnTo>
                  <a:lnTo>
                    <a:pt x="22479" y="15989"/>
                  </a:lnTo>
                  <a:lnTo>
                    <a:pt x="22796" y="15798"/>
                  </a:lnTo>
                  <a:lnTo>
                    <a:pt x="25527" y="17094"/>
                  </a:lnTo>
                  <a:close/>
                </a:path>
                <a:path w="92075" h="74929">
                  <a:moveTo>
                    <a:pt x="25654" y="64503"/>
                  </a:moveTo>
                  <a:lnTo>
                    <a:pt x="25565" y="63690"/>
                  </a:lnTo>
                  <a:lnTo>
                    <a:pt x="25488" y="62661"/>
                  </a:lnTo>
                  <a:lnTo>
                    <a:pt x="23660" y="62941"/>
                  </a:lnTo>
                  <a:lnTo>
                    <a:pt x="24130" y="63982"/>
                  </a:lnTo>
                  <a:lnTo>
                    <a:pt x="24447" y="64617"/>
                  </a:lnTo>
                  <a:lnTo>
                    <a:pt x="25654" y="64503"/>
                  </a:lnTo>
                  <a:close/>
                </a:path>
                <a:path w="92075" h="74929">
                  <a:moveTo>
                    <a:pt x="26035" y="19646"/>
                  </a:moveTo>
                  <a:lnTo>
                    <a:pt x="25984" y="18389"/>
                  </a:lnTo>
                  <a:lnTo>
                    <a:pt x="25107" y="18453"/>
                  </a:lnTo>
                  <a:lnTo>
                    <a:pt x="23964" y="18453"/>
                  </a:lnTo>
                  <a:lnTo>
                    <a:pt x="24041" y="20256"/>
                  </a:lnTo>
                  <a:lnTo>
                    <a:pt x="25209" y="19824"/>
                  </a:lnTo>
                  <a:lnTo>
                    <a:pt x="26035" y="19646"/>
                  </a:lnTo>
                  <a:close/>
                </a:path>
                <a:path w="92075" h="74929">
                  <a:moveTo>
                    <a:pt x="26784" y="49085"/>
                  </a:moveTo>
                  <a:lnTo>
                    <a:pt x="26149" y="47510"/>
                  </a:lnTo>
                  <a:lnTo>
                    <a:pt x="25196" y="47726"/>
                  </a:lnTo>
                  <a:lnTo>
                    <a:pt x="23926" y="47993"/>
                  </a:lnTo>
                  <a:lnTo>
                    <a:pt x="24739" y="50076"/>
                  </a:lnTo>
                  <a:lnTo>
                    <a:pt x="25857" y="49517"/>
                  </a:lnTo>
                  <a:lnTo>
                    <a:pt x="26784" y="49085"/>
                  </a:lnTo>
                  <a:close/>
                </a:path>
                <a:path w="92075" h="74929">
                  <a:moveTo>
                    <a:pt x="27165" y="28092"/>
                  </a:moveTo>
                  <a:lnTo>
                    <a:pt x="26301" y="26949"/>
                  </a:lnTo>
                  <a:lnTo>
                    <a:pt x="25527" y="27330"/>
                  </a:lnTo>
                  <a:lnTo>
                    <a:pt x="25260" y="27470"/>
                  </a:lnTo>
                  <a:lnTo>
                    <a:pt x="22047" y="25158"/>
                  </a:lnTo>
                  <a:lnTo>
                    <a:pt x="21336" y="27317"/>
                  </a:lnTo>
                  <a:lnTo>
                    <a:pt x="19761" y="27901"/>
                  </a:lnTo>
                  <a:lnTo>
                    <a:pt x="21450" y="30175"/>
                  </a:lnTo>
                  <a:lnTo>
                    <a:pt x="22288" y="28587"/>
                  </a:lnTo>
                  <a:lnTo>
                    <a:pt x="22479" y="28613"/>
                  </a:lnTo>
                  <a:lnTo>
                    <a:pt x="22796" y="28536"/>
                  </a:lnTo>
                  <a:lnTo>
                    <a:pt x="22987" y="28511"/>
                  </a:lnTo>
                  <a:lnTo>
                    <a:pt x="24663" y="27825"/>
                  </a:lnTo>
                  <a:lnTo>
                    <a:pt x="25514" y="28968"/>
                  </a:lnTo>
                  <a:lnTo>
                    <a:pt x="26301" y="28587"/>
                  </a:lnTo>
                  <a:lnTo>
                    <a:pt x="27165" y="28092"/>
                  </a:lnTo>
                  <a:close/>
                </a:path>
                <a:path w="92075" h="74929">
                  <a:moveTo>
                    <a:pt x="28232" y="40208"/>
                  </a:moveTo>
                  <a:lnTo>
                    <a:pt x="27419" y="39928"/>
                  </a:lnTo>
                  <a:lnTo>
                    <a:pt x="26797" y="39725"/>
                  </a:lnTo>
                  <a:lnTo>
                    <a:pt x="26974" y="39179"/>
                  </a:lnTo>
                  <a:lnTo>
                    <a:pt x="26162" y="38912"/>
                  </a:lnTo>
                  <a:lnTo>
                    <a:pt x="25349" y="38633"/>
                  </a:lnTo>
                  <a:lnTo>
                    <a:pt x="24930" y="39916"/>
                  </a:lnTo>
                  <a:lnTo>
                    <a:pt x="25742" y="40182"/>
                  </a:lnTo>
                  <a:lnTo>
                    <a:pt x="26365" y="40386"/>
                  </a:lnTo>
                  <a:lnTo>
                    <a:pt x="26187" y="40919"/>
                  </a:lnTo>
                  <a:lnTo>
                    <a:pt x="27012" y="41198"/>
                  </a:lnTo>
                  <a:lnTo>
                    <a:pt x="27825" y="41452"/>
                  </a:lnTo>
                  <a:lnTo>
                    <a:pt x="28232" y="40208"/>
                  </a:lnTo>
                  <a:close/>
                </a:path>
                <a:path w="92075" h="74929">
                  <a:moveTo>
                    <a:pt x="28981" y="114"/>
                  </a:moveTo>
                  <a:lnTo>
                    <a:pt x="27089" y="0"/>
                  </a:lnTo>
                  <a:lnTo>
                    <a:pt x="27089" y="1917"/>
                  </a:lnTo>
                  <a:lnTo>
                    <a:pt x="28016" y="1981"/>
                  </a:lnTo>
                  <a:lnTo>
                    <a:pt x="28981" y="2032"/>
                  </a:lnTo>
                  <a:lnTo>
                    <a:pt x="28981" y="114"/>
                  </a:lnTo>
                  <a:close/>
                </a:path>
                <a:path w="92075" h="74929">
                  <a:moveTo>
                    <a:pt x="29425" y="44856"/>
                  </a:moveTo>
                  <a:lnTo>
                    <a:pt x="29019" y="42557"/>
                  </a:lnTo>
                  <a:lnTo>
                    <a:pt x="27876" y="43065"/>
                  </a:lnTo>
                  <a:lnTo>
                    <a:pt x="27254" y="43370"/>
                  </a:lnTo>
                  <a:lnTo>
                    <a:pt x="27533" y="44335"/>
                  </a:lnTo>
                  <a:lnTo>
                    <a:pt x="28092" y="44526"/>
                  </a:lnTo>
                  <a:lnTo>
                    <a:pt x="29425" y="44856"/>
                  </a:lnTo>
                  <a:close/>
                </a:path>
                <a:path w="92075" h="74929">
                  <a:moveTo>
                    <a:pt x="29768" y="72110"/>
                  </a:moveTo>
                  <a:lnTo>
                    <a:pt x="28867" y="71920"/>
                  </a:lnTo>
                  <a:lnTo>
                    <a:pt x="27978" y="71640"/>
                  </a:lnTo>
                  <a:lnTo>
                    <a:pt x="27635" y="73037"/>
                  </a:lnTo>
                  <a:lnTo>
                    <a:pt x="28536" y="73215"/>
                  </a:lnTo>
                  <a:lnTo>
                    <a:pt x="29425" y="73507"/>
                  </a:lnTo>
                  <a:lnTo>
                    <a:pt x="29768" y="72110"/>
                  </a:lnTo>
                  <a:close/>
                </a:path>
                <a:path w="92075" h="74929">
                  <a:moveTo>
                    <a:pt x="30327" y="20091"/>
                  </a:moveTo>
                  <a:lnTo>
                    <a:pt x="29400" y="19316"/>
                  </a:lnTo>
                  <a:lnTo>
                    <a:pt x="28613" y="18592"/>
                  </a:lnTo>
                  <a:lnTo>
                    <a:pt x="27165" y="19939"/>
                  </a:lnTo>
                  <a:lnTo>
                    <a:pt x="28079" y="20701"/>
                  </a:lnTo>
                  <a:lnTo>
                    <a:pt x="28867" y="21424"/>
                  </a:lnTo>
                  <a:lnTo>
                    <a:pt x="30327" y="20091"/>
                  </a:lnTo>
                  <a:close/>
                </a:path>
                <a:path w="92075" h="74929">
                  <a:moveTo>
                    <a:pt x="30911" y="27292"/>
                  </a:moveTo>
                  <a:lnTo>
                    <a:pt x="30099" y="27038"/>
                  </a:lnTo>
                  <a:lnTo>
                    <a:pt x="29286" y="26758"/>
                  </a:lnTo>
                  <a:lnTo>
                    <a:pt x="28867" y="28016"/>
                  </a:lnTo>
                  <a:lnTo>
                    <a:pt x="29679" y="28295"/>
                  </a:lnTo>
                  <a:lnTo>
                    <a:pt x="30505" y="28562"/>
                  </a:lnTo>
                  <a:lnTo>
                    <a:pt x="30911" y="27292"/>
                  </a:lnTo>
                  <a:close/>
                </a:path>
                <a:path w="92075" h="74929">
                  <a:moveTo>
                    <a:pt x="32385" y="6032"/>
                  </a:moveTo>
                  <a:lnTo>
                    <a:pt x="31572" y="5778"/>
                  </a:lnTo>
                  <a:lnTo>
                    <a:pt x="30759" y="5499"/>
                  </a:lnTo>
                  <a:lnTo>
                    <a:pt x="30340" y="6756"/>
                  </a:lnTo>
                  <a:lnTo>
                    <a:pt x="31153" y="7035"/>
                  </a:lnTo>
                  <a:lnTo>
                    <a:pt x="31965" y="7302"/>
                  </a:lnTo>
                  <a:lnTo>
                    <a:pt x="32385" y="6032"/>
                  </a:lnTo>
                  <a:close/>
                </a:path>
                <a:path w="92075" h="74929">
                  <a:moveTo>
                    <a:pt x="32867" y="12382"/>
                  </a:moveTo>
                  <a:lnTo>
                    <a:pt x="32054" y="12128"/>
                  </a:lnTo>
                  <a:lnTo>
                    <a:pt x="31242" y="11861"/>
                  </a:lnTo>
                  <a:lnTo>
                    <a:pt x="30822" y="13119"/>
                  </a:lnTo>
                  <a:lnTo>
                    <a:pt x="32448" y="13665"/>
                  </a:lnTo>
                  <a:lnTo>
                    <a:pt x="32867" y="12382"/>
                  </a:lnTo>
                  <a:close/>
                </a:path>
                <a:path w="92075" h="74929">
                  <a:moveTo>
                    <a:pt x="32943" y="24206"/>
                  </a:moveTo>
                  <a:lnTo>
                    <a:pt x="32131" y="23939"/>
                  </a:lnTo>
                  <a:lnTo>
                    <a:pt x="31318" y="23660"/>
                  </a:lnTo>
                  <a:lnTo>
                    <a:pt x="30899" y="24917"/>
                  </a:lnTo>
                  <a:lnTo>
                    <a:pt x="31711" y="25196"/>
                  </a:lnTo>
                  <a:lnTo>
                    <a:pt x="32524" y="25463"/>
                  </a:lnTo>
                  <a:lnTo>
                    <a:pt x="32943" y="24206"/>
                  </a:lnTo>
                  <a:close/>
                </a:path>
                <a:path w="92075" h="74929">
                  <a:moveTo>
                    <a:pt x="32956" y="28397"/>
                  </a:moveTo>
                  <a:lnTo>
                    <a:pt x="32131" y="28130"/>
                  </a:lnTo>
                  <a:lnTo>
                    <a:pt x="31318" y="27851"/>
                  </a:lnTo>
                  <a:lnTo>
                    <a:pt x="30899" y="29121"/>
                  </a:lnTo>
                  <a:lnTo>
                    <a:pt x="31711" y="29375"/>
                  </a:lnTo>
                  <a:lnTo>
                    <a:pt x="32537" y="29654"/>
                  </a:lnTo>
                  <a:lnTo>
                    <a:pt x="32956" y="28397"/>
                  </a:lnTo>
                  <a:close/>
                </a:path>
                <a:path w="92075" h="74929">
                  <a:moveTo>
                    <a:pt x="33299" y="18313"/>
                  </a:moveTo>
                  <a:lnTo>
                    <a:pt x="32486" y="18059"/>
                  </a:lnTo>
                  <a:lnTo>
                    <a:pt x="31661" y="17780"/>
                  </a:lnTo>
                  <a:lnTo>
                    <a:pt x="31242" y="19037"/>
                  </a:lnTo>
                  <a:lnTo>
                    <a:pt x="32880" y="19596"/>
                  </a:lnTo>
                  <a:lnTo>
                    <a:pt x="33299" y="18313"/>
                  </a:lnTo>
                  <a:close/>
                </a:path>
                <a:path w="92075" h="74929">
                  <a:moveTo>
                    <a:pt x="33959" y="4483"/>
                  </a:moveTo>
                  <a:lnTo>
                    <a:pt x="32791" y="2819"/>
                  </a:lnTo>
                  <a:lnTo>
                    <a:pt x="33070" y="2705"/>
                  </a:lnTo>
                  <a:lnTo>
                    <a:pt x="33769" y="2400"/>
                  </a:lnTo>
                  <a:lnTo>
                    <a:pt x="33185" y="1574"/>
                  </a:lnTo>
                  <a:lnTo>
                    <a:pt x="32854" y="1117"/>
                  </a:lnTo>
                  <a:lnTo>
                    <a:pt x="32042" y="1574"/>
                  </a:lnTo>
                  <a:lnTo>
                    <a:pt x="32016" y="2705"/>
                  </a:lnTo>
                  <a:lnTo>
                    <a:pt x="31737" y="3060"/>
                  </a:lnTo>
                  <a:lnTo>
                    <a:pt x="32016" y="2705"/>
                  </a:lnTo>
                  <a:lnTo>
                    <a:pt x="32016" y="1536"/>
                  </a:lnTo>
                  <a:lnTo>
                    <a:pt x="31927" y="1397"/>
                  </a:lnTo>
                  <a:lnTo>
                    <a:pt x="31762" y="1231"/>
                  </a:lnTo>
                  <a:lnTo>
                    <a:pt x="31508" y="1155"/>
                  </a:lnTo>
                  <a:lnTo>
                    <a:pt x="29083" y="698"/>
                  </a:lnTo>
                  <a:lnTo>
                    <a:pt x="30518" y="4597"/>
                  </a:lnTo>
                  <a:lnTo>
                    <a:pt x="30873" y="4152"/>
                  </a:lnTo>
                  <a:lnTo>
                    <a:pt x="33959" y="4483"/>
                  </a:lnTo>
                  <a:close/>
                </a:path>
                <a:path w="92075" h="74929">
                  <a:moveTo>
                    <a:pt x="34848" y="68872"/>
                  </a:moveTo>
                  <a:lnTo>
                    <a:pt x="34582" y="67030"/>
                  </a:lnTo>
                  <a:lnTo>
                    <a:pt x="33528" y="67513"/>
                  </a:lnTo>
                  <a:lnTo>
                    <a:pt x="32893" y="67830"/>
                  </a:lnTo>
                  <a:lnTo>
                    <a:pt x="33007" y="69024"/>
                  </a:lnTo>
                  <a:lnTo>
                    <a:pt x="33820" y="68948"/>
                  </a:lnTo>
                  <a:lnTo>
                    <a:pt x="34848" y="68872"/>
                  </a:lnTo>
                  <a:close/>
                </a:path>
                <a:path w="92075" h="74929">
                  <a:moveTo>
                    <a:pt x="36004" y="21463"/>
                  </a:moveTo>
                  <a:lnTo>
                    <a:pt x="34632" y="20878"/>
                  </a:lnTo>
                  <a:lnTo>
                    <a:pt x="34175" y="21767"/>
                  </a:lnTo>
                  <a:lnTo>
                    <a:pt x="32207" y="22847"/>
                  </a:lnTo>
                  <a:lnTo>
                    <a:pt x="35280" y="24358"/>
                  </a:lnTo>
                  <a:lnTo>
                    <a:pt x="35699" y="22415"/>
                  </a:lnTo>
                  <a:lnTo>
                    <a:pt x="36004" y="21463"/>
                  </a:lnTo>
                  <a:close/>
                </a:path>
                <a:path w="92075" h="74929">
                  <a:moveTo>
                    <a:pt x="36220" y="10439"/>
                  </a:moveTo>
                  <a:lnTo>
                    <a:pt x="35788" y="9550"/>
                  </a:lnTo>
                  <a:lnTo>
                    <a:pt x="35407" y="8775"/>
                  </a:lnTo>
                  <a:lnTo>
                    <a:pt x="33997" y="9207"/>
                  </a:lnTo>
                  <a:lnTo>
                    <a:pt x="34417" y="10096"/>
                  </a:lnTo>
                  <a:lnTo>
                    <a:pt x="34810" y="10896"/>
                  </a:lnTo>
                  <a:lnTo>
                    <a:pt x="36220" y="10439"/>
                  </a:lnTo>
                  <a:close/>
                </a:path>
                <a:path w="92075" h="74929">
                  <a:moveTo>
                    <a:pt x="37617" y="74358"/>
                  </a:moveTo>
                  <a:lnTo>
                    <a:pt x="37338" y="72529"/>
                  </a:lnTo>
                  <a:lnTo>
                    <a:pt x="36296" y="73012"/>
                  </a:lnTo>
                  <a:lnTo>
                    <a:pt x="35648" y="73317"/>
                  </a:lnTo>
                  <a:lnTo>
                    <a:pt x="35763" y="74510"/>
                  </a:lnTo>
                  <a:lnTo>
                    <a:pt x="36588" y="74434"/>
                  </a:lnTo>
                  <a:lnTo>
                    <a:pt x="37617" y="74358"/>
                  </a:lnTo>
                  <a:close/>
                </a:path>
                <a:path w="92075" h="74929">
                  <a:moveTo>
                    <a:pt x="38163" y="57454"/>
                  </a:moveTo>
                  <a:lnTo>
                    <a:pt x="37198" y="57340"/>
                  </a:lnTo>
                  <a:lnTo>
                    <a:pt x="36245" y="57048"/>
                  </a:lnTo>
                  <a:lnTo>
                    <a:pt x="35991" y="58547"/>
                  </a:lnTo>
                  <a:lnTo>
                    <a:pt x="36957" y="58661"/>
                  </a:lnTo>
                  <a:lnTo>
                    <a:pt x="37909" y="58940"/>
                  </a:lnTo>
                  <a:lnTo>
                    <a:pt x="38163" y="57454"/>
                  </a:lnTo>
                  <a:close/>
                </a:path>
                <a:path w="92075" h="74929">
                  <a:moveTo>
                    <a:pt x="46812" y="68326"/>
                  </a:moveTo>
                  <a:lnTo>
                    <a:pt x="45999" y="68046"/>
                  </a:lnTo>
                  <a:lnTo>
                    <a:pt x="45186" y="67779"/>
                  </a:lnTo>
                  <a:lnTo>
                    <a:pt x="44767" y="69037"/>
                  </a:lnTo>
                  <a:lnTo>
                    <a:pt x="46393" y="69583"/>
                  </a:lnTo>
                  <a:lnTo>
                    <a:pt x="46812" y="68326"/>
                  </a:lnTo>
                  <a:close/>
                </a:path>
                <a:path w="92075" h="74929">
                  <a:moveTo>
                    <a:pt x="49034" y="65849"/>
                  </a:moveTo>
                  <a:lnTo>
                    <a:pt x="48209" y="65582"/>
                  </a:lnTo>
                  <a:lnTo>
                    <a:pt x="47396" y="65316"/>
                  </a:lnTo>
                  <a:lnTo>
                    <a:pt x="46990" y="66573"/>
                  </a:lnTo>
                  <a:lnTo>
                    <a:pt x="48615" y="67106"/>
                  </a:lnTo>
                  <a:lnTo>
                    <a:pt x="49034" y="65849"/>
                  </a:lnTo>
                  <a:close/>
                </a:path>
                <a:path w="92075" h="74929">
                  <a:moveTo>
                    <a:pt x="58508" y="63563"/>
                  </a:moveTo>
                  <a:lnTo>
                    <a:pt x="58407" y="62611"/>
                  </a:lnTo>
                  <a:lnTo>
                    <a:pt x="58369" y="61760"/>
                  </a:lnTo>
                  <a:lnTo>
                    <a:pt x="56819" y="61722"/>
                  </a:lnTo>
                  <a:lnTo>
                    <a:pt x="56908" y="62661"/>
                  </a:lnTo>
                  <a:lnTo>
                    <a:pt x="56959" y="63512"/>
                  </a:lnTo>
                  <a:lnTo>
                    <a:pt x="58508" y="63563"/>
                  </a:lnTo>
                  <a:close/>
                </a:path>
                <a:path w="92075" h="74929">
                  <a:moveTo>
                    <a:pt x="62369" y="65900"/>
                  </a:moveTo>
                  <a:lnTo>
                    <a:pt x="61556" y="65620"/>
                  </a:lnTo>
                  <a:lnTo>
                    <a:pt x="60731" y="65354"/>
                  </a:lnTo>
                  <a:lnTo>
                    <a:pt x="60325" y="66611"/>
                  </a:lnTo>
                  <a:lnTo>
                    <a:pt x="61950" y="67157"/>
                  </a:lnTo>
                  <a:lnTo>
                    <a:pt x="62369" y="65900"/>
                  </a:lnTo>
                  <a:close/>
                </a:path>
                <a:path w="92075" h="74929">
                  <a:moveTo>
                    <a:pt x="69265" y="32473"/>
                  </a:moveTo>
                  <a:lnTo>
                    <a:pt x="68453" y="32194"/>
                  </a:lnTo>
                  <a:lnTo>
                    <a:pt x="67627" y="31915"/>
                  </a:lnTo>
                  <a:lnTo>
                    <a:pt x="67221" y="33197"/>
                  </a:lnTo>
                  <a:lnTo>
                    <a:pt x="68033" y="33451"/>
                  </a:lnTo>
                  <a:lnTo>
                    <a:pt x="68846" y="33718"/>
                  </a:lnTo>
                  <a:lnTo>
                    <a:pt x="69265" y="32473"/>
                  </a:lnTo>
                  <a:close/>
                </a:path>
                <a:path w="92075" h="74929">
                  <a:moveTo>
                    <a:pt x="70269" y="67906"/>
                  </a:moveTo>
                  <a:lnTo>
                    <a:pt x="69456" y="67640"/>
                  </a:lnTo>
                  <a:lnTo>
                    <a:pt x="68643" y="67373"/>
                  </a:lnTo>
                  <a:lnTo>
                    <a:pt x="68224" y="68630"/>
                  </a:lnTo>
                  <a:lnTo>
                    <a:pt x="69850" y="69176"/>
                  </a:lnTo>
                  <a:lnTo>
                    <a:pt x="70269" y="67906"/>
                  </a:lnTo>
                  <a:close/>
                </a:path>
                <a:path w="92075" h="74929">
                  <a:moveTo>
                    <a:pt x="70421" y="62369"/>
                  </a:moveTo>
                  <a:lnTo>
                    <a:pt x="69443" y="62255"/>
                  </a:lnTo>
                  <a:lnTo>
                    <a:pt x="68491" y="61963"/>
                  </a:lnTo>
                  <a:lnTo>
                    <a:pt x="68237" y="63461"/>
                  </a:lnTo>
                  <a:lnTo>
                    <a:pt x="69202" y="63576"/>
                  </a:lnTo>
                  <a:lnTo>
                    <a:pt x="70154" y="63842"/>
                  </a:lnTo>
                  <a:lnTo>
                    <a:pt x="70421" y="62369"/>
                  </a:lnTo>
                  <a:close/>
                </a:path>
                <a:path w="92075" h="74929">
                  <a:moveTo>
                    <a:pt x="70599" y="37668"/>
                  </a:moveTo>
                  <a:lnTo>
                    <a:pt x="70561" y="36588"/>
                  </a:lnTo>
                  <a:lnTo>
                    <a:pt x="70231" y="36106"/>
                  </a:lnTo>
                  <a:lnTo>
                    <a:pt x="69519" y="36372"/>
                  </a:lnTo>
                  <a:lnTo>
                    <a:pt x="68465" y="34912"/>
                  </a:lnTo>
                  <a:lnTo>
                    <a:pt x="66611" y="37274"/>
                  </a:lnTo>
                  <a:lnTo>
                    <a:pt x="68338" y="37960"/>
                  </a:lnTo>
                  <a:lnTo>
                    <a:pt x="68821" y="38112"/>
                  </a:lnTo>
                  <a:lnTo>
                    <a:pt x="69215" y="37922"/>
                  </a:lnTo>
                  <a:lnTo>
                    <a:pt x="69456" y="37604"/>
                  </a:lnTo>
                  <a:lnTo>
                    <a:pt x="70180" y="38252"/>
                  </a:lnTo>
                  <a:lnTo>
                    <a:pt x="70599" y="37668"/>
                  </a:lnTo>
                  <a:close/>
                </a:path>
                <a:path w="92075" h="74929">
                  <a:moveTo>
                    <a:pt x="72745" y="59334"/>
                  </a:moveTo>
                  <a:lnTo>
                    <a:pt x="71894" y="59067"/>
                  </a:lnTo>
                  <a:lnTo>
                    <a:pt x="71043" y="58775"/>
                  </a:lnTo>
                  <a:lnTo>
                    <a:pt x="70561" y="60248"/>
                  </a:lnTo>
                  <a:lnTo>
                    <a:pt x="71424" y="60515"/>
                  </a:lnTo>
                  <a:lnTo>
                    <a:pt x="72263" y="60807"/>
                  </a:lnTo>
                  <a:lnTo>
                    <a:pt x="72745" y="59334"/>
                  </a:lnTo>
                  <a:close/>
                </a:path>
                <a:path w="92075" h="74929">
                  <a:moveTo>
                    <a:pt x="72923" y="46062"/>
                  </a:moveTo>
                  <a:lnTo>
                    <a:pt x="72110" y="45783"/>
                  </a:lnTo>
                  <a:lnTo>
                    <a:pt x="71297" y="45516"/>
                  </a:lnTo>
                  <a:lnTo>
                    <a:pt x="70878" y="46786"/>
                  </a:lnTo>
                  <a:lnTo>
                    <a:pt x="72504" y="47332"/>
                  </a:lnTo>
                  <a:lnTo>
                    <a:pt x="72923" y="46062"/>
                  </a:lnTo>
                  <a:close/>
                </a:path>
                <a:path w="92075" h="74929">
                  <a:moveTo>
                    <a:pt x="73660" y="51676"/>
                  </a:moveTo>
                  <a:lnTo>
                    <a:pt x="72847" y="51396"/>
                  </a:lnTo>
                  <a:lnTo>
                    <a:pt x="72034" y="51130"/>
                  </a:lnTo>
                  <a:lnTo>
                    <a:pt x="71602" y="52387"/>
                  </a:lnTo>
                  <a:lnTo>
                    <a:pt x="72428" y="52666"/>
                  </a:lnTo>
                  <a:lnTo>
                    <a:pt x="73240" y="52933"/>
                  </a:lnTo>
                  <a:lnTo>
                    <a:pt x="73660" y="51676"/>
                  </a:lnTo>
                  <a:close/>
                </a:path>
                <a:path w="92075" h="74929">
                  <a:moveTo>
                    <a:pt x="78409" y="33718"/>
                  </a:moveTo>
                  <a:lnTo>
                    <a:pt x="77597" y="33439"/>
                  </a:lnTo>
                  <a:lnTo>
                    <a:pt x="76784" y="33172"/>
                  </a:lnTo>
                  <a:lnTo>
                    <a:pt x="76365" y="34429"/>
                  </a:lnTo>
                  <a:lnTo>
                    <a:pt x="77177" y="34696"/>
                  </a:lnTo>
                  <a:lnTo>
                    <a:pt x="77990" y="34963"/>
                  </a:lnTo>
                  <a:lnTo>
                    <a:pt x="78409" y="33718"/>
                  </a:lnTo>
                  <a:close/>
                </a:path>
                <a:path w="92075" h="74929">
                  <a:moveTo>
                    <a:pt x="78816" y="66167"/>
                  </a:moveTo>
                  <a:lnTo>
                    <a:pt x="78003" y="65900"/>
                  </a:lnTo>
                  <a:lnTo>
                    <a:pt x="77190" y="65633"/>
                  </a:lnTo>
                  <a:lnTo>
                    <a:pt x="76771" y="66890"/>
                  </a:lnTo>
                  <a:lnTo>
                    <a:pt x="78397" y="67424"/>
                  </a:lnTo>
                  <a:lnTo>
                    <a:pt x="78816" y="66167"/>
                  </a:lnTo>
                  <a:close/>
                </a:path>
                <a:path w="92075" h="74929">
                  <a:moveTo>
                    <a:pt x="82156" y="62585"/>
                  </a:moveTo>
                  <a:lnTo>
                    <a:pt x="81889" y="60756"/>
                  </a:lnTo>
                  <a:lnTo>
                    <a:pt x="80848" y="61252"/>
                  </a:lnTo>
                  <a:lnTo>
                    <a:pt x="80200" y="61556"/>
                  </a:lnTo>
                  <a:lnTo>
                    <a:pt x="80314" y="62763"/>
                  </a:lnTo>
                  <a:lnTo>
                    <a:pt x="82156" y="62585"/>
                  </a:lnTo>
                  <a:close/>
                </a:path>
                <a:path w="92075" h="74929">
                  <a:moveTo>
                    <a:pt x="82372" y="50965"/>
                  </a:moveTo>
                  <a:lnTo>
                    <a:pt x="81394" y="50850"/>
                  </a:lnTo>
                  <a:lnTo>
                    <a:pt x="80441" y="50558"/>
                  </a:lnTo>
                  <a:lnTo>
                    <a:pt x="80187" y="52057"/>
                  </a:lnTo>
                  <a:lnTo>
                    <a:pt x="81153" y="52171"/>
                  </a:lnTo>
                  <a:lnTo>
                    <a:pt x="82105" y="52451"/>
                  </a:lnTo>
                  <a:lnTo>
                    <a:pt x="82372" y="50965"/>
                  </a:lnTo>
                  <a:close/>
                </a:path>
                <a:path w="92075" h="74929">
                  <a:moveTo>
                    <a:pt x="85204" y="54114"/>
                  </a:moveTo>
                  <a:lnTo>
                    <a:pt x="84391" y="53848"/>
                  </a:lnTo>
                  <a:lnTo>
                    <a:pt x="83578" y="53568"/>
                  </a:lnTo>
                  <a:lnTo>
                    <a:pt x="83159" y="54838"/>
                  </a:lnTo>
                  <a:lnTo>
                    <a:pt x="84785" y="55384"/>
                  </a:lnTo>
                  <a:lnTo>
                    <a:pt x="85204" y="54114"/>
                  </a:lnTo>
                  <a:close/>
                </a:path>
                <a:path w="92075" h="74929">
                  <a:moveTo>
                    <a:pt x="86677" y="49453"/>
                  </a:moveTo>
                  <a:lnTo>
                    <a:pt x="85737" y="49555"/>
                  </a:lnTo>
                  <a:lnTo>
                    <a:pt x="84874" y="49593"/>
                  </a:lnTo>
                  <a:lnTo>
                    <a:pt x="84836" y="51142"/>
                  </a:lnTo>
                  <a:lnTo>
                    <a:pt x="85788" y="51041"/>
                  </a:lnTo>
                  <a:lnTo>
                    <a:pt x="86639" y="51003"/>
                  </a:lnTo>
                  <a:lnTo>
                    <a:pt x="86677" y="49453"/>
                  </a:lnTo>
                  <a:close/>
                </a:path>
                <a:path w="92075" h="74929">
                  <a:moveTo>
                    <a:pt x="89750" y="51828"/>
                  </a:moveTo>
                  <a:lnTo>
                    <a:pt x="88938" y="51562"/>
                  </a:lnTo>
                  <a:lnTo>
                    <a:pt x="88125" y="51282"/>
                  </a:lnTo>
                  <a:lnTo>
                    <a:pt x="87706" y="52552"/>
                  </a:lnTo>
                  <a:lnTo>
                    <a:pt x="88519" y="52819"/>
                  </a:lnTo>
                  <a:lnTo>
                    <a:pt x="89331" y="53098"/>
                  </a:lnTo>
                  <a:lnTo>
                    <a:pt x="89750" y="51828"/>
                  </a:lnTo>
                  <a:close/>
                </a:path>
                <a:path w="92075" h="74929">
                  <a:moveTo>
                    <a:pt x="91567" y="35153"/>
                  </a:moveTo>
                  <a:lnTo>
                    <a:pt x="89941" y="35699"/>
                  </a:lnTo>
                  <a:lnTo>
                    <a:pt x="89357" y="35979"/>
                  </a:lnTo>
                  <a:lnTo>
                    <a:pt x="89611" y="36664"/>
                  </a:lnTo>
                  <a:lnTo>
                    <a:pt x="89877" y="37071"/>
                  </a:lnTo>
                  <a:lnTo>
                    <a:pt x="91313" y="38620"/>
                  </a:lnTo>
                  <a:lnTo>
                    <a:pt x="91567" y="35153"/>
                  </a:lnTo>
                  <a:close/>
                </a:path>
              </a:pathLst>
            </a:custGeom>
            <a:solidFill>
              <a:srgbClr val="F25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9787852" y="7691233"/>
              <a:ext cx="80645" cy="76835"/>
            </a:xfrm>
            <a:custGeom>
              <a:avLst/>
              <a:gdLst/>
              <a:ahLst/>
              <a:cxnLst/>
              <a:rect l="l" t="t" r="r" b="b"/>
              <a:pathLst>
                <a:path w="80645" h="76834">
                  <a:moveTo>
                    <a:pt x="2743" y="31800"/>
                  </a:moveTo>
                  <a:lnTo>
                    <a:pt x="2044" y="30949"/>
                  </a:lnTo>
                  <a:lnTo>
                    <a:pt x="1447" y="30848"/>
                  </a:lnTo>
                  <a:lnTo>
                    <a:pt x="0" y="30911"/>
                  </a:lnTo>
                  <a:lnTo>
                    <a:pt x="1193" y="33096"/>
                  </a:lnTo>
                  <a:lnTo>
                    <a:pt x="2146" y="32308"/>
                  </a:lnTo>
                  <a:lnTo>
                    <a:pt x="2743" y="31800"/>
                  </a:lnTo>
                  <a:close/>
                </a:path>
                <a:path w="80645" h="76834">
                  <a:moveTo>
                    <a:pt x="4368" y="43472"/>
                  </a:moveTo>
                  <a:lnTo>
                    <a:pt x="3479" y="42456"/>
                  </a:lnTo>
                  <a:lnTo>
                    <a:pt x="2247" y="41275"/>
                  </a:lnTo>
                  <a:lnTo>
                    <a:pt x="2222" y="43078"/>
                  </a:lnTo>
                  <a:lnTo>
                    <a:pt x="2387" y="43980"/>
                  </a:lnTo>
                  <a:lnTo>
                    <a:pt x="3048" y="45910"/>
                  </a:lnTo>
                  <a:lnTo>
                    <a:pt x="4368" y="43472"/>
                  </a:lnTo>
                  <a:close/>
                </a:path>
                <a:path w="80645" h="76834">
                  <a:moveTo>
                    <a:pt x="5359" y="20307"/>
                  </a:moveTo>
                  <a:lnTo>
                    <a:pt x="5105" y="19494"/>
                  </a:lnTo>
                  <a:lnTo>
                    <a:pt x="4749" y="18275"/>
                  </a:lnTo>
                  <a:lnTo>
                    <a:pt x="3263" y="19202"/>
                  </a:lnTo>
                  <a:lnTo>
                    <a:pt x="3695" y="20167"/>
                  </a:lnTo>
                  <a:lnTo>
                    <a:pt x="4114" y="20980"/>
                  </a:lnTo>
                  <a:lnTo>
                    <a:pt x="5359" y="20307"/>
                  </a:lnTo>
                  <a:close/>
                </a:path>
                <a:path w="80645" h="76834">
                  <a:moveTo>
                    <a:pt x="14439" y="25349"/>
                  </a:moveTo>
                  <a:lnTo>
                    <a:pt x="13538" y="25057"/>
                  </a:lnTo>
                  <a:lnTo>
                    <a:pt x="12623" y="24739"/>
                  </a:lnTo>
                  <a:lnTo>
                    <a:pt x="11963" y="26733"/>
                  </a:lnTo>
                  <a:lnTo>
                    <a:pt x="12877" y="27025"/>
                  </a:lnTo>
                  <a:lnTo>
                    <a:pt x="13779" y="27343"/>
                  </a:lnTo>
                  <a:lnTo>
                    <a:pt x="14439" y="25349"/>
                  </a:lnTo>
                  <a:close/>
                </a:path>
                <a:path w="80645" h="76834">
                  <a:moveTo>
                    <a:pt x="14693" y="20104"/>
                  </a:moveTo>
                  <a:lnTo>
                    <a:pt x="14185" y="16827"/>
                  </a:lnTo>
                  <a:lnTo>
                    <a:pt x="12738" y="17754"/>
                  </a:lnTo>
                  <a:lnTo>
                    <a:pt x="12293" y="18148"/>
                  </a:lnTo>
                  <a:lnTo>
                    <a:pt x="12585" y="18707"/>
                  </a:lnTo>
                  <a:lnTo>
                    <a:pt x="12979" y="18999"/>
                  </a:lnTo>
                  <a:lnTo>
                    <a:pt x="14693" y="20104"/>
                  </a:lnTo>
                  <a:close/>
                </a:path>
                <a:path w="80645" h="76834">
                  <a:moveTo>
                    <a:pt x="15595" y="23329"/>
                  </a:moveTo>
                  <a:lnTo>
                    <a:pt x="14782" y="23075"/>
                  </a:lnTo>
                  <a:lnTo>
                    <a:pt x="13970" y="22796"/>
                  </a:lnTo>
                  <a:lnTo>
                    <a:pt x="13550" y="24053"/>
                  </a:lnTo>
                  <a:lnTo>
                    <a:pt x="14363" y="24333"/>
                  </a:lnTo>
                  <a:lnTo>
                    <a:pt x="15176" y="24612"/>
                  </a:lnTo>
                  <a:lnTo>
                    <a:pt x="15595" y="23329"/>
                  </a:lnTo>
                  <a:close/>
                </a:path>
                <a:path w="80645" h="76834">
                  <a:moveTo>
                    <a:pt x="18300" y="15328"/>
                  </a:moveTo>
                  <a:lnTo>
                    <a:pt x="15697" y="17310"/>
                  </a:lnTo>
                  <a:lnTo>
                    <a:pt x="17233" y="18097"/>
                  </a:lnTo>
                  <a:lnTo>
                    <a:pt x="17754" y="18300"/>
                  </a:lnTo>
                  <a:lnTo>
                    <a:pt x="18110" y="17754"/>
                  </a:lnTo>
                  <a:lnTo>
                    <a:pt x="18186" y="17310"/>
                  </a:lnTo>
                  <a:lnTo>
                    <a:pt x="18300" y="15328"/>
                  </a:lnTo>
                  <a:close/>
                </a:path>
                <a:path w="80645" h="76834">
                  <a:moveTo>
                    <a:pt x="18630" y="6858"/>
                  </a:moveTo>
                  <a:lnTo>
                    <a:pt x="16548" y="5689"/>
                  </a:lnTo>
                  <a:lnTo>
                    <a:pt x="15963" y="7200"/>
                  </a:lnTo>
                  <a:lnTo>
                    <a:pt x="15138" y="8547"/>
                  </a:lnTo>
                  <a:lnTo>
                    <a:pt x="17233" y="9715"/>
                  </a:lnTo>
                  <a:lnTo>
                    <a:pt x="17818" y="8216"/>
                  </a:lnTo>
                  <a:lnTo>
                    <a:pt x="18630" y="6858"/>
                  </a:lnTo>
                  <a:close/>
                </a:path>
                <a:path w="80645" h="76834">
                  <a:moveTo>
                    <a:pt x="19697" y="19710"/>
                  </a:moveTo>
                  <a:lnTo>
                    <a:pt x="18732" y="19583"/>
                  </a:lnTo>
                  <a:lnTo>
                    <a:pt x="17780" y="19316"/>
                  </a:lnTo>
                  <a:lnTo>
                    <a:pt x="17513" y="20789"/>
                  </a:lnTo>
                  <a:lnTo>
                    <a:pt x="18491" y="20904"/>
                  </a:lnTo>
                  <a:lnTo>
                    <a:pt x="19443" y="21209"/>
                  </a:lnTo>
                  <a:lnTo>
                    <a:pt x="19697" y="19710"/>
                  </a:lnTo>
                  <a:close/>
                </a:path>
                <a:path w="80645" h="76834">
                  <a:moveTo>
                    <a:pt x="22987" y="24549"/>
                  </a:moveTo>
                  <a:lnTo>
                    <a:pt x="22707" y="24155"/>
                  </a:lnTo>
                  <a:lnTo>
                    <a:pt x="22567" y="23876"/>
                  </a:lnTo>
                  <a:lnTo>
                    <a:pt x="20574" y="22161"/>
                  </a:lnTo>
                  <a:lnTo>
                    <a:pt x="21450" y="26835"/>
                  </a:lnTo>
                  <a:lnTo>
                    <a:pt x="22847" y="24866"/>
                  </a:lnTo>
                  <a:lnTo>
                    <a:pt x="22987" y="24549"/>
                  </a:lnTo>
                  <a:close/>
                </a:path>
                <a:path w="80645" h="76834">
                  <a:moveTo>
                    <a:pt x="23139" y="10744"/>
                  </a:moveTo>
                  <a:lnTo>
                    <a:pt x="21031" y="8661"/>
                  </a:lnTo>
                  <a:lnTo>
                    <a:pt x="20027" y="10058"/>
                  </a:lnTo>
                  <a:lnTo>
                    <a:pt x="19392" y="11010"/>
                  </a:lnTo>
                  <a:lnTo>
                    <a:pt x="20599" y="12103"/>
                  </a:lnTo>
                  <a:lnTo>
                    <a:pt x="21539" y="11633"/>
                  </a:lnTo>
                  <a:lnTo>
                    <a:pt x="23139" y="10744"/>
                  </a:lnTo>
                  <a:close/>
                </a:path>
                <a:path w="80645" h="76834">
                  <a:moveTo>
                    <a:pt x="23787" y="4140"/>
                  </a:moveTo>
                  <a:lnTo>
                    <a:pt x="22910" y="4038"/>
                  </a:lnTo>
                  <a:lnTo>
                    <a:pt x="21640" y="4038"/>
                  </a:lnTo>
                  <a:lnTo>
                    <a:pt x="21678" y="6299"/>
                  </a:lnTo>
                  <a:lnTo>
                    <a:pt x="23012" y="5511"/>
                  </a:lnTo>
                  <a:lnTo>
                    <a:pt x="23622" y="5156"/>
                  </a:lnTo>
                  <a:lnTo>
                    <a:pt x="23787" y="4140"/>
                  </a:lnTo>
                  <a:close/>
                </a:path>
                <a:path w="80645" h="76834">
                  <a:moveTo>
                    <a:pt x="25285" y="20574"/>
                  </a:moveTo>
                  <a:lnTo>
                    <a:pt x="24472" y="20307"/>
                  </a:lnTo>
                  <a:lnTo>
                    <a:pt x="23660" y="20040"/>
                  </a:lnTo>
                  <a:lnTo>
                    <a:pt x="23241" y="21297"/>
                  </a:lnTo>
                  <a:lnTo>
                    <a:pt x="24053" y="21577"/>
                  </a:lnTo>
                  <a:lnTo>
                    <a:pt x="24866" y="21831"/>
                  </a:lnTo>
                  <a:lnTo>
                    <a:pt x="25285" y="20574"/>
                  </a:lnTo>
                  <a:close/>
                </a:path>
                <a:path w="80645" h="76834">
                  <a:moveTo>
                    <a:pt x="26047" y="25361"/>
                  </a:moveTo>
                  <a:lnTo>
                    <a:pt x="25527" y="24053"/>
                  </a:lnTo>
                  <a:lnTo>
                    <a:pt x="25209" y="23507"/>
                  </a:lnTo>
                  <a:lnTo>
                    <a:pt x="24168" y="23317"/>
                  </a:lnTo>
                  <a:lnTo>
                    <a:pt x="23939" y="24003"/>
                  </a:lnTo>
                  <a:lnTo>
                    <a:pt x="23596" y="25209"/>
                  </a:lnTo>
                  <a:lnTo>
                    <a:pt x="26047" y="25361"/>
                  </a:lnTo>
                  <a:close/>
                </a:path>
                <a:path w="80645" h="76834">
                  <a:moveTo>
                    <a:pt x="26352" y="12115"/>
                  </a:moveTo>
                  <a:lnTo>
                    <a:pt x="23075" y="12636"/>
                  </a:lnTo>
                  <a:lnTo>
                    <a:pt x="24015" y="14084"/>
                  </a:lnTo>
                  <a:lnTo>
                    <a:pt x="24384" y="14516"/>
                  </a:lnTo>
                  <a:lnTo>
                    <a:pt x="24955" y="14236"/>
                  </a:lnTo>
                  <a:lnTo>
                    <a:pt x="25247" y="13843"/>
                  </a:lnTo>
                  <a:lnTo>
                    <a:pt x="26352" y="12115"/>
                  </a:lnTo>
                  <a:close/>
                </a:path>
                <a:path w="80645" h="76834">
                  <a:moveTo>
                    <a:pt x="26797" y="7899"/>
                  </a:moveTo>
                  <a:lnTo>
                    <a:pt x="25831" y="7785"/>
                  </a:lnTo>
                  <a:lnTo>
                    <a:pt x="24879" y="7505"/>
                  </a:lnTo>
                  <a:lnTo>
                    <a:pt x="24625" y="8991"/>
                  </a:lnTo>
                  <a:lnTo>
                    <a:pt x="25590" y="9105"/>
                  </a:lnTo>
                  <a:lnTo>
                    <a:pt x="26543" y="9385"/>
                  </a:lnTo>
                  <a:lnTo>
                    <a:pt x="26797" y="7899"/>
                  </a:lnTo>
                  <a:close/>
                </a:path>
                <a:path w="80645" h="76834">
                  <a:moveTo>
                    <a:pt x="27114" y="44996"/>
                  </a:moveTo>
                  <a:lnTo>
                    <a:pt x="25984" y="44056"/>
                  </a:lnTo>
                  <a:lnTo>
                    <a:pt x="25006" y="43129"/>
                  </a:lnTo>
                  <a:lnTo>
                    <a:pt x="23266" y="44805"/>
                  </a:lnTo>
                  <a:lnTo>
                    <a:pt x="24384" y="45745"/>
                  </a:lnTo>
                  <a:lnTo>
                    <a:pt x="25374" y="46659"/>
                  </a:lnTo>
                  <a:lnTo>
                    <a:pt x="27114" y="44996"/>
                  </a:lnTo>
                  <a:close/>
                </a:path>
                <a:path w="80645" h="76834">
                  <a:moveTo>
                    <a:pt x="27762" y="52819"/>
                  </a:moveTo>
                  <a:lnTo>
                    <a:pt x="27089" y="51435"/>
                  </a:lnTo>
                  <a:lnTo>
                    <a:pt x="26479" y="50266"/>
                  </a:lnTo>
                  <a:lnTo>
                    <a:pt x="24790" y="51104"/>
                  </a:lnTo>
                  <a:lnTo>
                    <a:pt x="25082" y="52298"/>
                  </a:lnTo>
                  <a:lnTo>
                    <a:pt x="25501" y="53911"/>
                  </a:lnTo>
                  <a:lnTo>
                    <a:pt x="27762" y="52819"/>
                  </a:lnTo>
                  <a:close/>
                </a:path>
                <a:path w="80645" h="76834">
                  <a:moveTo>
                    <a:pt x="29552" y="66078"/>
                  </a:moveTo>
                  <a:lnTo>
                    <a:pt x="28181" y="65633"/>
                  </a:lnTo>
                  <a:lnTo>
                    <a:pt x="26822" y="65163"/>
                  </a:lnTo>
                  <a:lnTo>
                    <a:pt x="25971" y="67716"/>
                  </a:lnTo>
                  <a:lnTo>
                    <a:pt x="27343" y="68148"/>
                  </a:lnTo>
                  <a:lnTo>
                    <a:pt x="28702" y="68630"/>
                  </a:lnTo>
                  <a:lnTo>
                    <a:pt x="29552" y="66078"/>
                  </a:lnTo>
                  <a:close/>
                </a:path>
                <a:path w="80645" h="76834">
                  <a:moveTo>
                    <a:pt x="32486" y="8166"/>
                  </a:moveTo>
                  <a:lnTo>
                    <a:pt x="31508" y="8051"/>
                  </a:lnTo>
                  <a:lnTo>
                    <a:pt x="30568" y="7772"/>
                  </a:lnTo>
                  <a:lnTo>
                    <a:pt x="30302" y="9258"/>
                  </a:lnTo>
                  <a:lnTo>
                    <a:pt x="31280" y="9372"/>
                  </a:lnTo>
                  <a:lnTo>
                    <a:pt x="32232" y="9652"/>
                  </a:lnTo>
                  <a:lnTo>
                    <a:pt x="32486" y="8166"/>
                  </a:lnTo>
                  <a:close/>
                </a:path>
                <a:path w="80645" h="76834">
                  <a:moveTo>
                    <a:pt x="32740" y="64363"/>
                  </a:moveTo>
                  <a:lnTo>
                    <a:pt x="32715" y="62026"/>
                  </a:lnTo>
                  <a:lnTo>
                    <a:pt x="31292" y="62179"/>
                  </a:lnTo>
                  <a:lnTo>
                    <a:pt x="29946" y="62242"/>
                  </a:lnTo>
                  <a:lnTo>
                    <a:pt x="29972" y="64579"/>
                  </a:lnTo>
                  <a:lnTo>
                    <a:pt x="31394" y="64427"/>
                  </a:lnTo>
                  <a:lnTo>
                    <a:pt x="32740" y="64363"/>
                  </a:lnTo>
                  <a:close/>
                </a:path>
                <a:path w="80645" h="76834">
                  <a:moveTo>
                    <a:pt x="34061" y="10909"/>
                  </a:moveTo>
                  <a:lnTo>
                    <a:pt x="33248" y="10655"/>
                  </a:lnTo>
                  <a:lnTo>
                    <a:pt x="32435" y="10375"/>
                  </a:lnTo>
                  <a:lnTo>
                    <a:pt x="32016" y="11645"/>
                  </a:lnTo>
                  <a:lnTo>
                    <a:pt x="32829" y="11925"/>
                  </a:lnTo>
                  <a:lnTo>
                    <a:pt x="33642" y="12179"/>
                  </a:lnTo>
                  <a:lnTo>
                    <a:pt x="34061" y="10909"/>
                  </a:lnTo>
                  <a:close/>
                </a:path>
                <a:path w="80645" h="76834">
                  <a:moveTo>
                    <a:pt x="35204" y="51511"/>
                  </a:moveTo>
                  <a:lnTo>
                    <a:pt x="35077" y="50228"/>
                  </a:lnTo>
                  <a:lnTo>
                    <a:pt x="35039" y="48488"/>
                  </a:lnTo>
                  <a:lnTo>
                    <a:pt x="32651" y="48806"/>
                  </a:lnTo>
                  <a:lnTo>
                    <a:pt x="33121" y="47421"/>
                  </a:lnTo>
                  <a:lnTo>
                    <a:pt x="33540" y="46266"/>
                  </a:lnTo>
                  <a:lnTo>
                    <a:pt x="31965" y="45554"/>
                  </a:lnTo>
                  <a:lnTo>
                    <a:pt x="32042" y="45262"/>
                  </a:lnTo>
                  <a:lnTo>
                    <a:pt x="32473" y="43929"/>
                  </a:lnTo>
                  <a:lnTo>
                    <a:pt x="30365" y="43332"/>
                  </a:lnTo>
                  <a:lnTo>
                    <a:pt x="30035" y="44704"/>
                  </a:lnTo>
                  <a:lnTo>
                    <a:pt x="29603" y="46037"/>
                  </a:lnTo>
                  <a:lnTo>
                    <a:pt x="31064" y="46456"/>
                  </a:lnTo>
                  <a:lnTo>
                    <a:pt x="30213" y="47777"/>
                  </a:lnTo>
                  <a:lnTo>
                    <a:pt x="32461" y="48831"/>
                  </a:lnTo>
                  <a:lnTo>
                    <a:pt x="32308" y="48844"/>
                  </a:lnTo>
                  <a:lnTo>
                    <a:pt x="33007" y="50546"/>
                  </a:lnTo>
                  <a:lnTo>
                    <a:pt x="33324" y="51739"/>
                  </a:lnTo>
                  <a:lnTo>
                    <a:pt x="35204" y="51511"/>
                  </a:lnTo>
                  <a:close/>
                </a:path>
                <a:path w="80645" h="76834">
                  <a:moveTo>
                    <a:pt x="37553" y="17830"/>
                  </a:moveTo>
                  <a:lnTo>
                    <a:pt x="36728" y="17576"/>
                  </a:lnTo>
                  <a:lnTo>
                    <a:pt x="35915" y="17297"/>
                  </a:lnTo>
                  <a:lnTo>
                    <a:pt x="35496" y="18567"/>
                  </a:lnTo>
                  <a:lnTo>
                    <a:pt x="36309" y="18834"/>
                  </a:lnTo>
                  <a:lnTo>
                    <a:pt x="37122" y="19100"/>
                  </a:lnTo>
                  <a:lnTo>
                    <a:pt x="37553" y="17830"/>
                  </a:lnTo>
                  <a:close/>
                </a:path>
                <a:path w="80645" h="76834">
                  <a:moveTo>
                    <a:pt x="37858" y="74193"/>
                  </a:moveTo>
                  <a:lnTo>
                    <a:pt x="37287" y="72974"/>
                  </a:lnTo>
                  <a:lnTo>
                    <a:pt x="36410" y="71475"/>
                  </a:lnTo>
                  <a:lnTo>
                    <a:pt x="34671" y="73228"/>
                  </a:lnTo>
                  <a:lnTo>
                    <a:pt x="35242" y="74447"/>
                  </a:lnTo>
                  <a:lnTo>
                    <a:pt x="36118" y="75946"/>
                  </a:lnTo>
                  <a:lnTo>
                    <a:pt x="37858" y="74193"/>
                  </a:lnTo>
                  <a:close/>
                </a:path>
                <a:path w="80645" h="76834">
                  <a:moveTo>
                    <a:pt x="38684" y="67068"/>
                  </a:moveTo>
                  <a:lnTo>
                    <a:pt x="38049" y="65849"/>
                  </a:lnTo>
                  <a:lnTo>
                    <a:pt x="37439" y="64579"/>
                  </a:lnTo>
                  <a:lnTo>
                    <a:pt x="35318" y="65646"/>
                  </a:lnTo>
                  <a:lnTo>
                    <a:pt x="35953" y="66890"/>
                  </a:lnTo>
                  <a:lnTo>
                    <a:pt x="36563" y="68135"/>
                  </a:lnTo>
                  <a:lnTo>
                    <a:pt x="38684" y="67068"/>
                  </a:lnTo>
                  <a:close/>
                </a:path>
                <a:path w="80645" h="76834">
                  <a:moveTo>
                    <a:pt x="40220" y="9144"/>
                  </a:moveTo>
                  <a:lnTo>
                    <a:pt x="39420" y="8890"/>
                  </a:lnTo>
                  <a:lnTo>
                    <a:pt x="38608" y="8610"/>
                  </a:lnTo>
                  <a:lnTo>
                    <a:pt x="38176" y="9880"/>
                  </a:lnTo>
                  <a:lnTo>
                    <a:pt x="38989" y="10160"/>
                  </a:lnTo>
                  <a:lnTo>
                    <a:pt x="39801" y="10414"/>
                  </a:lnTo>
                  <a:lnTo>
                    <a:pt x="40220" y="9144"/>
                  </a:lnTo>
                  <a:close/>
                </a:path>
                <a:path w="80645" h="76834">
                  <a:moveTo>
                    <a:pt x="41135" y="38404"/>
                  </a:moveTo>
                  <a:lnTo>
                    <a:pt x="39751" y="37947"/>
                  </a:lnTo>
                  <a:lnTo>
                    <a:pt x="38366" y="37477"/>
                  </a:lnTo>
                  <a:lnTo>
                    <a:pt x="37465" y="40182"/>
                  </a:lnTo>
                  <a:lnTo>
                    <a:pt x="38862" y="40640"/>
                  </a:lnTo>
                  <a:lnTo>
                    <a:pt x="40233" y="41109"/>
                  </a:lnTo>
                  <a:lnTo>
                    <a:pt x="41135" y="38404"/>
                  </a:lnTo>
                  <a:close/>
                </a:path>
                <a:path w="80645" h="76834">
                  <a:moveTo>
                    <a:pt x="41795" y="45072"/>
                  </a:moveTo>
                  <a:lnTo>
                    <a:pt x="41516" y="43268"/>
                  </a:lnTo>
                  <a:lnTo>
                    <a:pt x="40309" y="43408"/>
                  </a:lnTo>
                  <a:lnTo>
                    <a:pt x="38684" y="43522"/>
                  </a:lnTo>
                  <a:lnTo>
                    <a:pt x="39217" y="46291"/>
                  </a:lnTo>
                  <a:lnTo>
                    <a:pt x="40792" y="45542"/>
                  </a:lnTo>
                  <a:lnTo>
                    <a:pt x="41795" y="45072"/>
                  </a:lnTo>
                  <a:close/>
                </a:path>
                <a:path w="80645" h="76834">
                  <a:moveTo>
                    <a:pt x="42138" y="14884"/>
                  </a:moveTo>
                  <a:lnTo>
                    <a:pt x="41656" y="13817"/>
                  </a:lnTo>
                  <a:lnTo>
                    <a:pt x="41338" y="13182"/>
                  </a:lnTo>
                  <a:lnTo>
                    <a:pt x="40144" y="13296"/>
                  </a:lnTo>
                  <a:lnTo>
                    <a:pt x="40220" y="14109"/>
                  </a:lnTo>
                  <a:lnTo>
                    <a:pt x="40309" y="15138"/>
                  </a:lnTo>
                  <a:lnTo>
                    <a:pt x="42138" y="14884"/>
                  </a:lnTo>
                  <a:close/>
                </a:path>
                <a:path w="80645" h="76834">
                  <a:moveTo>
                    <a:pt x="42240" y="63512"/>
                  </a:moveTo>
                  <a:lnTo>
                    <a:pt x="40982" y="63106"/>
                  </a:lnTo>
                  <a:lnTo>
                    <a:pt x="39700" y="62687"/>
                  </a:lnTo>
                  <a:lnTo>
                    <a:pt x="39052" y="64668"/>
                  </a:lnTo>
                  <a:lnTo>
                    <a:pt x="40322" y="65074"/>
                  </a:lnTo>
                  <a:lnTo>
                    <a:pt x="41592" y="65506"/>
                  </a:lnTo>
                  <a:lnTo>
                    <a:pt x="42240" y="63512"/>
                  </a:lnTo>
                  <a:close/>
                </a:path>
                <a:path w="80645" h="76834">
                  <a:moveTo>
                    <a:pt x="46012" y="19215"/>
                  </a:moveTo>
                  <a:lnTo>
                    <a:pt x="45974" y="17957"/>
                  </a:lnTo>
                  <a:lnTo>
                    <a:pt x="45085" y="18008"/>
                  </a:lnTo>
                  <a:lnTo>
                    <a:pt x="43942" y="18034"/>
                  </a:lnTo>
                  <a:lnTo>
                    <a:pt x="44030" y="19824"/>
                  </a:lnTo>
                  <a:lnTo>
                    <a:pt x="45199" y="19392"/>
                  </a:lnTo>
                  <a:lnTo>
                    <a:pt x="46012" y="19215"/>
                  </a:lnTo>
                  <a:close/>
                </a:path>
                <a:path w="80645" h="76834">
                  <a:moveTo>
                    <a:pt x="46609" y="71323"/>
                  </a:moveTo>
                  <a:lnTo>
                    <a:pt x="46012" y="70078"/>
                  </a:lnTo>
                  <a:lnTo>
                    <a:pt x="45237" y="68668"/>
                  </a:lnTo>
                  <a:lnTo>
                    <a:pt x="43434" y="70154"/>
                  </a:lnTo>
                  <a:lnTo>
                    <a:pt x="44030" y="71374"/>
                  </a:lnTo>
                  <a:lnTo>
                    <a:pt x="44818" y="72771"/>
                  </a:lnTo>
                  <a:lnTo>
                    <a:pt x="46609" y="71323"/>
                  </a:lnTo>
                  <a:close/>
                </a:path>
                <a:path w="80645" h="76834">
                  <a:moveTo>
                    <a:pt x="46761" y="48526"/>
                  </a:moveTo>
                  <a:lnTo>
                    <a:pt x="45910" y="46850"/>
                  </a:lnTo>
                  <a:lnTo>
                    <a:pt x="44716" y="47117"/>
                  </a:lnTo>
                  <a:lnTo>
                    <a:pt x="43103" y="47548"/>
                  </a:lnTo>
                  <a:lnTo>
                    <a:pt x="43942" y="49326"/>
                  </a:lnTo>
                  <a:lnTo>
                    <a:pt x="41846" y="48272"/>
                  </a:lnTo>
                  <a:lnTo>
                    <a:pt x="41973" y="50774"/>
                  </a:lnTo>
                  <a:lnTo>
                    <a:pt x="41833" y="51206"/>
                  </a:lnTo>
                  <a:lnTo>
                    <a:pt x="42011" y="51714"/>
                  </a:lnTo>
                  <a:lnTo>
                    <a:pt x="42392" y="51943"/>
                  </a:lnTo>
                  <a:lnTo>
                    <a:pt x="42748" y="52146"/>
                  </a:lnTo>
                  <a:lnTo>
                    <a:pt x="42951" y="52120"/>
                  </a:lnTo>
                  <a:lnTo>
                    <a:pt x="42519" y="53390"/>
                  </a:lnTo>
                  <a:lnTo>
                    <a:pt x="40271" y="52336"/>
                  </a:lnTo>
                  <a:lnTo>
                    <a:pt x="39763" y="53809"/>
                  </a:lnTo>
                  <a:lnTo>
                    <a:pt x="39344" y="54978"/>
                  </a:lnTo>
                  <a:lnTo>
                    <a:pt x="41160" y="55778"/>
                  </a:lnTo>
                  <a:lnTo>
                    <a:pt x="42291" y="54025"/>
                  </a:lnTo>
                  <a:lnTo>
                    <a:pt x="42024" y="54838"/>
                  </a:lnTo>
                  <a:lnTo>
                    <a:pt x="43535" y="54114"/>
                  </a:lnTo>
                  <a:lnTo>
                    <a:pt x="43345" y="54698"/>
                  </a:lnTo>
                  <a:lnTo>
                    <a:pt x="44615" y="55130"/>
                  </a:lnTo>
                  <a:lnTo>
                    <a:pt x="45885" y="55537"/>
                  </a:lnTo>
                  <a:lnTo>
                    <a:pt x="46545" y="53568"/>
                  </a:lnTo>
                  <a:lnTo>
                    <a:pt x="45402" y="53213"/>
                  </a:lnTo>
                  <a:lnTo>
                    <a:pt x="46253" y="52793"/>
                  </a:lnTo>
                  <a:lnTo>
                    <a:pt x="43802" y="51689"/>
                  </a:lnTo>
                  <a:lnTo>
                    <a:pt x="45123" y="49911"/>
                  </a:lnTo>
                  <a:lnTo>
                    <a:pt x="44564" y="49644"/>
                  </a:lnTo>
                  <a:lnTo>
                    <a:pt x="45580" y="49136"/>
                  </a:lnTo>
                  <a:lnTo>
                    <a:pt x="46761" y="48526"/>
                  </a:lnTo>
                  <a:close/>
                </a:path>
                <a:path w="80645" h="76834">
                  <a:moveTo>
                    <a:pt x="46990" y="9804"/>
                  </a:moveTo>
                  <a:lnTo>
                    <a:pt x="46177" y="9550"/>
                  </a:lnTo>
                  <a:lnTo>
                    <a:pt x="45364" y="9271"/>
                  </a:lnTo>
                  <a:lnTo>
                    <a:pt x="44945" y="10528"/>
                  </a:lnTo>
                  <a:lnTo>
                    <a:pt x="45758" y="10795"/>
                  </a:lnTo>
                  <a:lnTo>
                    <a:pt x="46570" y="11074"/>
                  </a:lnTo>
                  <a:lnTo>
                    <a:pt x="46990" y="9804"/>
                  </a:lnTo>
                  <a:close/>
                </a:path>
                <a:path w="80645" h="76834">
                  <a:moveTo>
                    <a:pt x="49123" y="61023"/>
                  </a:moveTo>
                  <a:lnTo>
                    <a:pt x="47015" y="60439"/>
                  </a:lnTo>
                  <a:lnTo>
                    <a:pt x="46685" y="61798"/>
                  </a:lnTo>
                  <a:lnTo>
                    <a:pt x="46253" y="63144"/>
                  </a:lnTo>
                  <a:lnTo>
                    <a:pt x="48374" y="63728"/>
                  </a:lnTo>
                  <a:lnTo>
                    <a:pt x="48691" y="62369"/>
                  </a:lnTo>
                  <a:lnTo>
                    <a:pt x="49123" y="61023"/>
                  </a:lnTo>
                  <a:close/>
                </a:path>
                <a:path w="80645" h="76834">
                  <a:moveTo>
                    <a:pt x="49187" y="75057"/>
                  </a:moveTo>
                  <a:lnTo>
                    <a:pt x="48907" y="73266"/>
                  </a:lnTo>
                  <a:lnTo>
                    <a:pt x="47701" y="73406"/>
                  </a:lnTo>
                  <a:lnTo>
                    <a:pt x="46088" y="73520"/>
                  </a:lnTo>
                  <a:lnTo>
                    <a:pt x="46609" y="76276"/>
                  </a:lnTo>
                  <a:lnTo>
                    <a:pt x="48183" y="75539"/>
                  </a:lnTo>
                  <a:lnTo>
                    <a:pt x="49187" y="75057"/>
                  </a:lnTo>
                  <a:close/>
                </a:path>
                <a:path w="80645" h="76834">
                  <a:moveTo>
                    <a:pt x="49657" y="55600"/>
                  </a:moveTo>
                  <a:lnTo>
                    <a:pt x="48387" y="55194"/>
                  </a:lnTo>
                  <a:lnTo>
                    <a:pt x="47104" y="54762"/>
                  </a:lnTo>
                  <a:lnTo>
                    <a:pt x="46456" y="56730"/>
                  </a:lnTo>
                  <a:lnTo>
                    <a:pt x="48996" y="57594"/>
                  </a:lnTo>
                  <a:lnTo>
                    <a:pt x="49657" y="55600"/>
                  </a:lnTo>
                  <a:close/>
                </a:path>
                <a:path w="80645" h="76834">
                  <a:moveTo>
                    <a:pt x="53136" y="68580"/>
                  </a:moveTo>
                  <a:lnTo>
                    <a:pt x="52857" y="66802"/>
                  </a:lnTo>
                  <a:lnTo>
                    <a:pt x="51638" y="66929"/>
                  </a:lnTo>
                  <a:lnTo>
                    <a:pt x="50025" y="67056"/>
                  </a:lnTo>
                  <a:lnTo>
                    <a:pt x="50558" y="69811"/>
                  </a:lnTo>
                  <a:lnTo>
                    <a:pt x="52120" y="69075"/>
                  </a:lnTo>
                  <a:lnTo>
                    <a:pt x="53136" y="68580"/>
                  </a:lnTo>
                  <a:close/>
                </a:path>
                <a:path w="80645" h="76834">
                  <a:moveTo>
                    <a:pt x="53835" y="57162"/>
                  </a:moveTo>
                  <a:lnTo>
                    <a:pt x="51549" y="57632"/>
                  </a:lnTo>
                  <a:lnTo>
                    <a:pt x="51460" y="58991"/>
                  </a:lnTo>
                  <a:lnTo>
                    <a:pt x="51473" y="60655"/>
                  </a:lnTo>
                  <a:lnTo>
                    <a:pt x="53746" y="60185"/>
                  </a:lnTo>
                  <a:lnTo>
                    <a:pt x="53835" y="58813"/>
                  </a:lnTo>
                  <a:lnTo>
                    <a:pt x="53835" y="57162"/>
                  </a:lnTo>
                  <a:close/>
                </a:path>
                <a:path w="80645" h="76834">
                  <a:moveTo>
                    <a:pt x="54241" y="49784"/>
                  </a:moveTo>
                  <a:lnTo>
                    <a:pt x="52120" y="47701"/>
                  </a:lnTo>
                  <a:lnTo>
                    <a:pt x="51130" y="49110"/>
                  </a:lnTo>
                  <a:lnTo>
                    <a:pt x="50495" y="50050"/>
                  </a:lnTo>
                  <a:lnTo>
                    <a:pt x="51701" y="51142"/>
                  </a:lnTo>
                  <a:lnTo>
                    <a:pt x="52641" y="50673"/>
                  </a:lnTo>
                  <a:lnTo>
                    <a:pt x="54241" y="49784"/>
                  </a:lnTo>
                  <a:close/>
                </a:path>
                <a:path w="80645" h="76834">
                  <a:moveTo>
                    <a:pt x="55460" y="61531"/>
                  </a:moveTo>
                  <a:lnTo>
                    <a:pt x="54190" y="61125"/>
                  </a:lnTo>
                  <a:lnTo>
                    <a:pt x="52920" y="60680"/>
                  </a:lnTo>
                  <a:lnTo>
                    <a:pt x="52273" y="62649"/>
                  </a:lnTo>
                  <a:lnTo>
                    <a:pt x="53530" y="63093"/>
                  </a:lnTo>
                  <a:lnTo>
                    <a:pt x="54813" y="63512"/>
                  </a:lnTo>
                  <a:lnTo>
                    <a:pt x="55460" y="61531"/>
                  </a:lnTo>
                  <a:close/>
                </a:path>
                <a:path w="80645" h="76834">
                  <a:moveTo>
                    <a:pt x="56261" y="10680"/>
                  </a:moveTo>
                  <a:lnTo>
                    <a:pt x="55448" y="10426"/>
                  </a:lnTo>
                  <a:lnTo>
                    <a:pt x="54635" y="10147"/>
                  </a:lnTo>
                  <a:lnTo>
                    <a:pt x="54216" y="11417"/>
                  </a:lnTo>
                  <a:lnTo>
                    <a:pt x="55029" y="11696"/>
                  </a:lnTo>
                  <a:lnTo>
                    <a:pt x="55841" y="11950"/>
                  </a:lnTo>
                  <a:lnTo>
                    <a:pt x="56261" y="10680"/>
                  </a:lnTo>
                  <a:close/>
                </a:path>
                <a:path w="80645" h="76834">
                  <a:moveTo>
                    <a:pt x="57518" y="63322"/>
                  </a:moveTo>
                  <a:lnTo>
                    <a:pt x="55803" y="62699"/>
                  </a:lnTo>
                  <a:lnTo>
                    <a:pt x="55156" y="63754"/>
                  </a:lnTo>
                  <a:lnTo>
                    <a:pt x="53822" y="65316"/>
                  </a:lnTo>
                  <a:lnTo>
                    <a:pt x="56591" y="66357"/>
                  </a:lnTo>
                  <a:lnTo>
                    <a:pt x="57137" y="64579"/>
                  </a:lnTo>
                  <a:lnTo>
                    <a:pt x="57518" y="63322"/>
                  </a:lnTo>
                  <a:close/>
                </a:path>
                <a:path w="80645" h="76834">
                  <a:moveTo>
                    <a:pt x="60109" y="35687"/>
                  </a:moveTo>
                  <a:lnTo>
                    <a:pt x="57429" y="35623"/>
                  </a:lnTo>
                  <a:lnTo>
                    <a:pt x="57251" y="38493"/>
                  </a:lnTo>
                  <a:lnTo>
                    <a:pt x="59931" y="38569"/>
                  </a:lnTo>
                  <a:lnTo>
                    <a:pt x="60020" y="37160"/>
                  </a:lnTo>
                  <a:lnTo>
                    <a:pt x="60109" y="35687"/>
                  </a:lnTo>
                  <a:close/>
                </a:path>
                <a:path w="80645" h="76834">
                  <a:moveTo>
                    <a:pt x="60896" y="44615"/>
                  </a:moveTo>
                  <a:lnTo>
                    <a:pt x="59842" y="41998"/>
                  </a:lnTo>
                  <a:lnTo>
                    <a:pt x="58470" y="43078"/>
                  </a:lnTo>
                  <a:lnTo>
                    <a:pt x="58267" y="43141"/>
                  </a:lnTo>
                  <a:lnTo>
                    <a:pt x="57899" y="43256"/>
                  </a:lnTo>
                  <a:lnTo>
                    <a:pt x="57607" y="43611"/>
                  </a:lnTo>
                  <a:lnTo>
                    <a:pt x="57391" y="43929"/>
                  </a:lnTo>
                  <a:lnTo>
                    <a:pt x="56134" y="43154"/>
                  </a:lnTo>
                  <a:lnTo>
                    <a:pt x="55676" y="43929"/>
                  </a:lnTo>
                  <a:lnTo>
                    <a:pt x="55816" y="45529"/>
                  </a:lnTo>
                  <a:lnTo>
                    <a:pt x="56553" y="46393"/>
                  </a:lnTo>
                  <a:lnTo>
                    <a:pt x="57543" y="45123"/>
                  </a:lnTo>
                  <a:lnTo>
                    <a:pt x="58039" y="45669"/>
                  </a:lnTo>
                  <a:lnTo>
                    <a:pt x="58877" y="45478"/>
                  </a:lnTo>
                  <a:lnTo>
                    <a:pt x="59270" y="44919"/>
                  </a:lnTo>
                  <a:lnTo>
                    <a:pt x="60896" y="44615"/>
                  </a:lnTo>
                  <a:close/>
                </a:path>
                <a:path w="80645" h="76834">
                  <a:moveTo>
                    <a:pt x="61925" y="64871"/>
                  </a:moveTo>
                  <a:lnTo>
                    <a:pt x="60363" y="64731"/>
                  </a:lnTo>
                  <a:lnTo>
                    <a:pt x="58801" y="64312"/>
                  </a:lnTo>
                  <a:lnTo>
                    <a:pt x="58508" y="66687"/>
                  </a:lnTo>
                  <a:lnTo>
                    <a:pt x="60071" y="66840"/>
                  </a:lnTo>
                  <a:lnTo>
                    <a:pt x="61620" y="67271"/>
                  </a:lnTo>
                  <a:lnTo>
                    <a:pt x="61925" y="64871"/>
                  </a:lnTo>
                  <a:close/>
                </a:path>
                <a:path w="80645" h="76834">
                  <a:moveTo>
                    <a:pt x="63500" y="48526"/>
                  </a:moveTo>
                  <a:lnTo>
                    <a:pt x="63042" y="47586"/>
                  </a:lnTo>
                  <a:lnTo>
                    <a:pt x="62141" y="45986"/>
                  </a:lnTo>
                  <a:lnTo>
                    <a:pt x="60058" y="48094"/>
                  </a:lnTo>
                  <a:lnTo>
                    <a:pt x="61468" y="49098"/>
                  </a:lnTo>
                  <a:lnTo>
                    <a:pt x="62407" y="49745"/>
                  </a:lnTo>
                  <a:lnTo>
                    <a:pt x="63500" y="48526"/>
                  </a:lnTo>
                  <a:close/>
                </a:path>
                <a:path w="80645" h="76834">
                  <a:moveTo>
                    <a:pt x="64363" y="393"/>
                  </a:moveTo>
                  <a:lnTo>
                    <a:pt x="63385" y="266"/>
                  </a:lnTo>
                  <a:lnTo>
                    <a:pt x="62445" y="0"/>
                  </a:lnTo>
                  <a:lnTo>
                    <a:pt x="62179" y="1485"/>
                  </a:lnTo>
                  <a:lnTo>
                    <a:pt x="63157" y="1600"/>
                  </a:lnTo>
                  <a:lnTo>
                    <a:pt x="64096" y="1879"/>
                  </a:lnTo>
                  <a:lnTo>
                    <a:pt x="64363" y="393"/>
                  </a:lnTo>
                  <a:close/>
                </a:path>
                <a:path w="80645" h="76834">
                  <a:moveTo>
                    <a:pt x="64452" y="53733"/>
                  </a:moveTo>
                  <a:lnTo>
                    <a:pt x="62979" y="53225"/>
                  </a:lnTo>
                  <a:lnTo>
                    <a:pt x="61823" y="52819"/>
                  </a:lnTo>
                  <a:lnTo>
                    <a:pt x="61353" y="53848"/>
                  </a:lnTo>
                  <a:lnTo>
                    <a:pt x="58445" y="52527"/>
                  </a:lnTo>
                  <a:lnTo>
                    <a:pt x="59029" y="50736"/>
                  </a:lnTo>
                  <a:lnTo>
                    <a:pt x="57772" y="50330"/>
                  </a:lnTo>
                  <a:lnTo>
                    <a:pt x="56489" y="49898"/>
                  </a:lnTo>
                  <a:lnTo>
                    <a:pt x="55841" y="51866"/>
                  </a:lnTo>
                  <a:lnTo>
                    <a:pt x="56616" y="52146"/>
                  </a:lnTo>
                  <a:lnTo>
                    <a:pt x="58127" y="55245"/>
                  </a:lnTo>
                  <a:lnTo>
                    <a:pt x="57327" y="55105"/>
                  </a:lnTo>
                  <a:lnTo>
                    <a:pt x="56667" y="56019"/>
                  </a:lnTo>
                  <a:lnTo>
                    <a:pt x="57061" y="56756"/>
                  </a:lnTo>
                  <a:lnTo>
                    <a:pt x="57759" y="58140"/>
                  </a:lnTo>
                  <a:lnTo>
                    <a:pt x="60007" y="56921"/>
                  </a:lnTo>
                  <a:lnTo>
                    <a:pt x="58928" y="55638"/>
                  </a:lnTo>
                  <a:lnTo>
                    <a:pt x="61302" y="54813"/>
                  </a:lnTo>
                  <a:lnTo>
                    <a:pt x="62014" y="55257"/>
                  </a:lnTo>
                  <a:lnTo>
                    <a:pt x="63347" y="56134"/>
                  </a:lnTo>
                  <a:lnTo>
                    <a:pt x="64452" y="53733"/>
                  </a:lnTo>
                  <a:close/>
                </a:path>
                <a:path w="80645" h="76834">
                  <a:moveTo>
                    <a:pt x="65684" y="9639"/>
                  </a:moveTo>
                  <a:lnTo>
                    <a:pt x="64414" y="9207"/>
                  </a:lnTo>
                  <a:lnTo>
                    <a:pt x="63500" y="8915"/>
                  </a:lnTo>
                  <a:lnTo>
                    <a:pt x="63703" y="7759"/>
                  </a:lnTo>
                  <a:lnTo>
                    <a:pt x="62738" y="7645"/>
                  </a:lnTo>
                  <a:lnTo>
                    <a:pt x="61785" y="7366"/>
                  </a:lnTo>
                  <a:lnTo>
                    <a:pt x="61531" y="8851"/>
                  </a:lnTo>
                  <a:lnTo>
                    <a:pt x="62496" y="8966"/>
                  </a:lnTo>
                  <a:lnTo>
                    <a:pt x="63030" y="9131"/>
                  </a:lnTo>
                  <a:lnTo>
                    <a:pt x="62484" y="10769"/>
                  </a:lnTo>
                  <a:lnTo>
                    <a:pt x="63754" y="11188"/>
                  </a:lnTo>
                  <a:lnTo>
                    <a:pt x="65036" y="11620"/>
                  </a:lnTo>
                  <a:lnTo>
                    <a:pt x="65684" y="9639"/>
                  </a:lnTo>
                  <a:close/>
                </a:path>
                <a:path w="80645" h="76834">
                  <a:moveTo>
                    <a:pt x="66484" y="70954"/>
                  </a:moveTo>
                  <a:lnTo>
                    <a:pt x="65214" y="70548"/>
                  </a:lnTo>
                  <a:lnTo>
                    <a:pt x="63944" y="70116"/>
                  </a:lnTo>
                  <a:lnTo>
                    <a:pt x="63284" y="72097"/>
                  </a:lnTo>
                  <a:lnTo>
                    <a:pt x="64554" y="72529"/>
                  </a:lnTo>
                  <a:lnTo>
                    <a:pt x="65824" y="72936"/>
                  </a:lnTo>
                  <a:lnTo>
                    <a:pt x="66484" y="70954"/>
                  </a:lnTo>
                  <a:close/>
                </a:path>
                <a:path w="80645" h="76834">
                  <a:moveTo>
                    <a:pt x="68491" y="10083"/>
                  </a:moveTo>
                  <a:lnTo>
                    <a:pt x="67767" y="8636"/>
                  </a:lnTo>
                  <a:lnTo>
                    <a:pt x="66967" y="9055"/>
                  </a:lnTo>
                  <a:lnTo>
                    <a:pt x="66141" y="9448"/>
                  </a:lnTo>
                  <a:lnTo>
                    <a:pt x="66878" y="10896"/>
                  </a:lnTo>
                  <a:lnTo>
                    <a:pt x="67678" y="10477"/>
                  </a:lnTo>
                  <a:lnTo>
                    <a:pt x="68491" y="10083"/>
                  </a:lnTo>
                  <a:close/>
                </a:path>
                <a:path w="80645" h="76834">
                  <a:moveTo>
                    <a:pt x="69126" y="51460"/>
                  </a:moveTo>
                  <a:lnTo>
                    <a:pt x="69088" y="50380"/>
                  </a:lnTo>
                  <a:lnTo>
                    <a:pt x="68757" y="49898"/>
                  </a:lnTo>
                  <a:lnTo>
                    <a:pt x="68046" y="50165"/>
                  </a:lnTo>
                  <a:lnTo>
                    <a:pt x="66992" y="48704"/>
                  </a:lnTo>
                  <a:lnTo>
                    <a:pt x="65138" y="51066"/>
                  </a:lnTo>
                  <a:lnTo>
                    <a:pt x="66865" y="51752"/>
                  </a:lnTo>
                  <a:lnTo>
                    <a:pt x="67348" y="51904"/>
                  </a:lnTo>
                  <a:lnTo>
                    <a:pt x="67741" y="51714"/>
                  </a:lnTo>
                  <a:lnTo>
                    <a:pt x="67983" y="51396"/>
                  </a:lnTo>
                  <a:lnTo>
                    <a:pt x="68707" y="52044"/>
                  </a:lnTo>
                  <a:lnTo>
                    <a:pt x="69126" y="51460"/>
                  </a:lnTo>
                  <a:close/>
                </a:path>
                <a:path w="80645" h="76834">
                  <a:moveTo>
                    <a:pt x="70510" y="36995"/>
                  </a:moveTo>
                  <a:lnTo>
                    <a:pt x="69113" y="36512"/>
                  </a:lnTo>
                  <a:lnTo>
                    <a:pt x="67805" y="35852"/>
                  </a:lnTo>
                  <a:lnTo>
                    <a:pt x="67551" y="36436"/>
                  </a:lnTo>
                  <a:lnTo>
                    <a:pt x="67094" y="35369"/>
                  </a:lnTo>
                  <a:lnTo>
                    <a:pt x="66243" y="34975"/>
                  </a:lnTo>
                  <a:lnTo>
                    <a:pt x="63995" y="34442"/>
                  </a:lnTo>
                  <a:lnTo>
                    <a:pt x="64973" y="38417"/>
                  </a:lnTo>
                  <a:lnTo>
                    <a:pt x="66738" y="37617"/>
                  </a:lnTo>
                  <a:lnTo>
                    <a:pt x="67119" y="37426"/>
                  </a:lnTo>
                  <a:lnTo>
                    <a:pt x="66890" y="37947"/>
                  </a:lnTo>
                  <a:lnTo>
                    <a:pt x="68275" y="38417"/>
                  </a:lnTo>
                  <a:lnTo>
                    <a:pt x="69596" y="39090"/>
                  </a:lnTo>
                  <a:lnTo>
                    <a:pt x="70510" y="36995"/>
                  </a:lnTo>
                  <a:close/>
                </a:path>
                <a:path w="80645" h="76834">
                  <a:moveTo>
                    <a:pt x="71170" y="26619"/>
                  </a:moveTo>
                  <a:lnTo>
                    <a:pt x="69430" y="26035"/>
                  </a:lnTo>
                  <a:lnTo>
                    <a:pt x="68884" y="27660"/>
                  </a:lnTo>
                  <a:lnTo>
                    <a:pt x="69761" y="27940"/>
                  </a:lnTo>
                  <a:lnTo>
                    <a:pt x="70637" y="28257"/>
                  </a:lnTo>
                  <a:lnTo>
                    <a:pt x="71170" y="26619"/>
                  </a:lnTo>
                  <a:close/>
                </a:path>
                <a:path w="80645" h="76834">
                  <a:moveTo>
                    <a:pt x="72021" y="31089"/>
                  </a:moveTo>
                  <a:lnTo>
                    <a:pt x="71208" y="30835"/>
                  </a:lnTo>
                  <a:lnTo>
                    <a:pt x="70383" y="30556"/>
                  </a:lnTo>
                  <a:lnTo>
                    <a:pt x="69977" y="31813"/>
                  </a:lnTo>
                  <a:lnTo>
                    <a:pt x="70777" y="32092"/>
                  </a:lnTo>
                  <a:lnTo>
                    <a:pt x="71602" y="32359"/>
                  </a:lnTo>
                  <a:lnTo>
                    <a:pt x="72021" y="31089"/>
                  </a:lnTo>
                  <a:close/>
                </a:path>
                <a:path w="80645" h="76834">
                  <a:moveTo>
                    <a:pt x="72910" y="47955"/>
                  </a:moveTo>
                  <a:lnTo>
                    <a:pt x="71640" y="47548"/>
                  </a:lnTo>
                  <a:lnTo>
                    <a:pt x="70370" y="47117"/>
                  </a:lnTo>
                  <a:lnTo>
                    <a:pt x="69723" y="49085"/>
                  </a:lnTo>
                  <a:lnTo>
                    <a:pt x="70980" y="49530"/>
                  </a:lnTo>
                  <a:lnTo>
                    <a:pt x="72263" y="49936"/>
                  </a:lnTo>
                  <a:lnTo>
                    <a:pt x="72910" y="47955"/>
                  </a:lnTo>
                  <a:close/>
                </a:path>
                <a:path w="80645" h="76834">
                  <a:moveTo>
                    <a:pt x="74853" y="26746"/>
                  </a:moveTo>
                  <a:lnTo>
                    <a:pt x="73507" y="26060"/>
                  </a:lnTo>
                  <a:lnTo>
                    <a:pt x="73164" y="26987"/>
                  </a:lnTo>
                  <a:lnTo>
                    <a:pt x="72682" y="27851"/>
                  </a:lnTo>
                  <a:lnTo>
                    <a:pt x="74028" y="28511"/>
                  </a:lnTo>
                  <a:lnTo>
                    <a:pt x="74371" y="27584"/>
                  </a:lnTo>
                  <a:lnTo>
                    <a:pt x="74853" y="26746"/>
                  </a:lnTo>
                  <a:close/>
                </a:path>
                <a:path w="80645" h="76834">
                  <a:moveTo>
                    <a:pt x="75323" y="11226"/>
                  </a:moveTo>
                  <a:lnTo>
                    <a:pt x="74345" y="11112"/>
                  </a:lnTo>
                  <a:lnTo>
                    <a:pt x="73406" y="10833"/>
                  </a:lnTo>
                  <a:lnTo>
                    <a:pt x="73139" y="12306"/>
                  </a:lnTo>
                  <a:lnTo>
                    <a:pt x="74104" y="12433"/>
                  </a:lnTo>
                  <a:lnTo>
                    <a:pt x="75057" y="12712"/>
                  </a:lnTo>
                  <a:lnTo>
                    <a:pt x="75323" y="11226"/>
                  </a:lnTo>
                  <a:close/>
                </a:path>
                <a:path w="80645" h="76834">
                  <a:moveTo>
                    <a:pt x="77889" y="16230"/>
                  </a:moveTo>
                  <a:lnTo>
                    <a:pt x="77851" y="14973"/>
                  </a:lnTo>
                  <a:lnTo>
                    <a:pt x="76962" y="15024"/>
                  </a:lnTo>
                  <a:lnTo>
                    <a:pt x="75819" y="15024"/>
                  </a:lnTo>
                  <a:lnTo>
                    <a:pt x="75907" y="16827"/>
                  </a:lnTo>
                  <a:lnTo>
                    <a:pt x="77076" y="16408"/>
                  </a:lnTo>
                  <a:lnTo>
                    <a:pt x="77889" y="16230"/>
                  </a:lnTo>
                  <a:close/>
                </a:path>
                <a:path w="80645" h="76834">
                  <a:moveTo>
                    <a:pt x="80632" y="32588"/>
                  </a:moveTo>
                  <a:lnTo>
                    <a:pt x="79705" y="32245"/>
                  </a:lnTo>
                  <a:lnTo>
                    <a:pt x="78854" y="31750"/>
                  </a:lnTo>
                  <a:lnTo>
                    <a:pt x="78168" y="33108"/>
                  </a:lnTo>
                  <a:lnTo>
                    <a:pt x="79095" y="33439"/>
                  </a:lnTo>
                  <a:lnTo>
                    <a:pt x="79946" y="33934"/>
                  </a:lnTo>
                  <a:lnTo>
                    <a:pt x="80632" y="32588"/>
                  </a:lnTo>
                  <a:close/>
                </a:path>
              </a:pathLst>
            </a:custGeom>
            <a:solidFill>
              <a:srgbClr val="F25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9789287" y="7676730"/>
              <a:ext cx="204470" cy="107314"/>
            </a:xfrm>
            <a:custGeom>
              <a:avLst/>
              <a:gdLst/>
              <a:ahLst/>
              <a:cxnLst/>
              <a:rect l="l" t="t" r="r" b="b"/>
              <a:pathLst>
                <a:path w="204470" h="107315">
                  <a:moveTo>
                    <a:pt x="2857" y="60464"/>
                  </a:moveTo>
                  <a:lnTo>
                    <a:pt x="749" y="59880"/>
                  </a:lnTo>
                  <a:lnTo>
                    <a:pt x="419" y="61252"/>
                  </a:lnTo>
                  <a:lnTo>
                    <a:pt x="0" y="62585"/>
                  </a:lnTo>
                  <a:lnTo>
                    <a:pt x="2108" y="63169"/>
                  </a:lnTo>
                  <a:lnTo>
                    <a:pt x="2425" y="61798"/>
                  </a:lnTo>
                  <a:lnTo>
                    <a:pt x="2857" y="60464"/>
                  </a:lnTo>
                  <a:close/>
                </a:path>
                <a:path w="204470" h="107315">
                  <a:moveTo>
                    <a:pt x="3619" y="44119"/>
                  </a:moveTo>
                  <a:lnTo>
                    <a:pt x="2349" y="43688"/>
                  </a:lnTo>
                  <a:lnTo>
                    <a:pt x="1079" y="43268"/>
                  </a:lnTo>
                  <a:lnTo>
                    <a:pt x="431" y="45237"/>
                  </a:lnTo>
                  <a:lnTo>
                    <a:pt x="1701" y="45681"/>
                  </a:lnTo>
                  <a:lnTo>
                    <a:pt x="2971" y="46088"/>
                  </a:lnTo>
                  <a:lnTo>
                    <a:pt x="3619" y="44119"/>
                  </a:lnTo>
                  <a:close/>
                </a:path>
                <a:path w="204470" h="107315">
                  <a:moveTo>
                    <a:pt x="4648" y="84175"/>
                  </a:moveTo>
                  <a:lnTo>
                    <a:pt x="4038" y="84099"/>
                  </a:lnTo>
                  <a:lnTo>
                    <a:pt x="3441" y="83921"/>
                  </a:lnTo>
                  <a:lnTo>
                    <a:pt x="3289" y="84861"/>
                  </a:lnTo>
                  <a:lnTo>
                    <a:pt x="3898" y="84937"/>
                  </a:lnTo>
                  <a:lnTo>
                    <a:pt x="4495" y="85115"/>
                  </a:lnTo>
                  <a:lnTo>
                    <a:pt x="4648" y="84175"/>
                  </a:lnTo>
                  <a:close/>
                </a:path>
                <a:path w="204470" h="107315">
                  <a:moveTo>
                    <a:pt x="6057" y="28219"/>
                  </a:moveTo>
                  <a:lnTo>
                    <a:pt x="5448" y="28155"/>
                  </a:lnTo>
                  <a:lnTo>
                    <a:pt x="4838" y="27978"/>
                  </a:lnTo>
                  <a:lnTo>
                    <a:pt x="4686" y="28905"/>
                  </a:lnTo>
                  <a:lnTo>
                    <a:pt x="5308" y="28994"/>
                  </a:lnTo>
                  <a:lnTo>
                    <a:pt x="5905" y="29171"/>
                  </a:lnTo>
                  <a:lnTo>
                    <a:pt x="6057" y="28219"/>
                  </a:lnTo>
                  <a:close/>
                </a:path>
                <a:path w="204470" h="107315">
                  <a:moveTo>
                    <a:pt x="9359" y="90398"/>
                  </a:moveTo>
                  <a:lnTo>
                    <a:pt x="8763" y="90322"/>
                  </a:lnTo>
                  <a:lnTo>
                    <a:pt x="8153" y="90144"/>
                  </a:lnTo>
                  <a:lnTo>
                    <a:pt x="8001" y="91071"/>
                  </a:lnTo>
                  <a:lnTo>
                    <a:pt x="8610" y="91160"/>
                  </a:lnTo>
                  <a:lnTo>
                    <a:pt x="9207" y="91325"/>
                  </a:lnTo>
                  <a:lnTo>
                    <a:pt x="9359" y="90398"/>
                  </a:lnTo>
                  <a:close/>
                </a:path>
                <a:path w="204470" h="107315">
                  <a:moveTo>
                    <a:pt x="9994" y="33299"/>
                  </a:moveTo>
                  <a:lnTo>
                    <a:pt x="8432" y="33159"/>
                  </a:lnTo>
                  <a:lnTo>
                    <a:pt x="6883" y="32727"/>
                  </a:lnTo>
                  <a:lnTo>
                    <a:pt x="6578" y="35115"/>
                  </a:lnTo>
                  <a:lnTo>
                    <a:pt x="8140" y="35255"/>
                  </a:lnTo>
                  <a:lnTo>
                    <a:pt x="9690" y="35687"/>
                  </a:lnTo>
                  <a:lnTo>
                    <a:pt x="9994" y="33299"/>
                  </a:lnTo>
                  <a:close/>
                </a:path>
                <a:path w="204470" h="107315">
                  <a:moveTo>
                    <a:pt x="11366" y="22009"/>
                  </a:moveTo>
                  <a:lnTo>
                    <a:pt x="10858" y="21844"/>
                  </a:lnTo>
                  <a:lnTo>
                    <a:pt x="10350" y="21666"/>
                  </a:lnTo>
                  <a:lnTo>
                    <a:pt x="10096" y="22466"/>
                  </a:lnTo>
                  <a:lnTo>
                    <a:pt x="10591" y="22618"/>
                  </a:lnTo>
                  <a:lnTo>
                    <a:pt x="11099" y="22796"/>
                  </a:lnTo>
                  <a:lnTo>
                    <a:pt x="11366" y="22009"/>
                  </a:lnTo>
                  <a:close/>
                </a:path>
                <a:path w="204470" h="107315">
                  <a:moveTo>
                    <a:pt x="11518" y="49987"/>
                  </a:moveTo>
                  <a:lnTo>
                    <a:pt x="9398" y="47904"/>
                  </a:lnTo>
                  <a:lnTo>
                    <a:pt x="8394" y="49326"/>
                  </a:lnTo>
                  <a:lnTo>
                    <a:pt x="7759" y="50266"/>
                  </a:lnTo>
                  <a:lnTo>
                    <a:pt x="8966" y="51346"/>
                  </a:lnTo>
                  <a:lnTo>
                    <a:pt x="9918" y="50876"/>
                  </a:lnTo>
                  <a:lnTo>
                    <a:pt x="11518" y="49987"/>
                  </a:lnTo>
                  <a:close/>
                </a:path>
                <a:path w="204470" h="107315">
                  <a:moveTo>
                    <a:pt x="15087" y="96075"/>
                  </a:moveTo>
                  <a:lnTo>
                    <a:pt x="14503" y="96139"/>
                  </a:lnTo>
                  <a:lnTo>
                    <a:pt x="13970" y="96164"/>
                  </a:lnTo>
                  <a:lnTo>
                    <a:pt x="13931" y="97129"/>
                  </a:lnTo>
                  <a:lnTo>
                    <a:pt x="14528" y="97078"/>
                  </a:lnTo>
                  <a:lnTo>
                    <a:pt x="15062" y="97066"/>
                  </a:lnTo>
                  <a:lnTo>
                    <a:pt x="15087" y="96075"/>
                  </a:lnTo>
                  <a:close/>
                </a:path>
                <a:path w="204470" h="107315">
                  <a:moveTo>
                    <a:pt x="21704" y="25247"/>
                  </a:moveTo>
                  <a:lnTo>
                    <a:pt x="19596" y="23164"/>
                  </a:lnTo>
                  <a:lnTo>
                    <a:pt x="18592" y="24561"/>
                  </a:lnTo>
                  <a:lnTo>
                    <a:pt x="17957" y="25514"/>
                  </a:lnTo>
                  <a:lnTo>
                    <a:pt x="19164" y="26606"/>
                  </a:lnTo>
                  <a:lnTo>
                    <a:pt x="20104" y="26136"/>
                  </a:lnTo>
                  <a:lnTo>
                    <a:pt x="21704" y="25247"/>
                  </a:lnTo>
                  <a:close/>
                </a:path>
                <a:path w="204470" h="107315">
                  <a:moveTo>
                    <a:pt x="25323" y="101955"/>
                  </a:moveTo>
                  <a:lnTo>
                    <a:pt x="24726" y="101879"/>
                  </a:lnTo>
                  <a:lnTo>
                    <a:pt x="24117" y="101701"/>
                  </a:lnTo>
                  <a:lnTo>
                    <a:pt x="23964" y="102628"/>
                  </a:lnTo>
                  <a:lnTo>
                    <a:pt x="24574" y="102704"/>
                  </a:lnTo>
                  <a:lnTo>
                    <a:pt x="25184" y="102882"/>
                  </a:lnTo>
                  <a:lnTo>
                    <a:pt x="25323" y="101955"/>
                  </a:lnTo>
                  <a:close/>
                </a:path>
                <a:path w="204470" h="107315">
                  <a:moveTo>
                    <a:pt x="45669" y="105918"/>
                  </a:moveTo>
                  <a:lnTo>
                    <a:pt x="45059" y="105841"/>
                  </a:lnTo>
                  <a:lnTo>
                    <a:pt x="44462" y="105664"/>
                  </a:lnTo>
                  <a:lnTo>
                    <a:pt x="44310" y="106591"/>
                  </a:lnTo>
                  <a:lnTo>
                    <a:pt x="44919" y="106667"/>
                  </a:lnTo>
                  <a:lnTo>
                    <a:pt x="45529" y="106845"/>
                  </a:lnTo>
                  <a:lnTo>
                    <a:pt x="45669" y="105918"/>
                  </a:lnTo>
                  <a:close/>
                </a:path>
                <a:path w="204470" h="107315">
                  <a:moveTo>
                    <a:pt x="49542" y="106286"/>
                  </a:moveTo>
                  <a:lnTo>
                    <a:pt x="48996" y="105346"/>
                  </a:lnTo>
                  <a:lnTo>
                    <a:pt x="48348" y="105600"/>
                  </a:lnTo>
                  <a:lnTo>
                    <a:pt x="47498" y="105714"/>
                  </a:lnTo>
                  <a:lnTo>
                    <a:pt x="48044" y="106667"/>
                  </a:lnTo>
                  <a:lnTo>
                    <a:pt x="48691" y="106426"/>
                  </a:lnTo>
                  <a:lnTo>
                    <a:pt x="49542" y="106286"/>
                  </a:lnTo>
                  <a:close/>
                </a:path>
                <a:path w="204470" h="107315">
                  <a:moveTo>
                    <a:pt x="54483" y="104990"/>
                  </a:moveTo>
                  <a:lnTo>
                    <a:pt x="53873" y="104914"/>
                  </a:lnTo>
                  <a:lnTo>
                    <a:pt x="53276" y="104736"/>
                  </a:lnTo>
                  <a:lnTo>
                    <a:pt x="53124" y="105664"/>
                  </a:lnTo>
                  <a:lnTo>
                    <a:pt x="53733" y="105740"/>
                  </a:lnTo>
                  <a:lnTo>
                    <a:pt x="54330" y="105918"/>
                  </a:lnTo>
                  <a:lnTo>
                    <a:pt x="54483" y="104990"/>
                  </a:lnTo>
                  <a:close/>
                </a:path>
                <a:path w="204470" h="107315">
                  <a:moveTo>
                    <a:pt x="60159" y="103657"/>
                  </a:moveTo>
                  <a:lnTo>
                    <a:pt x="59651" y="103505"/>
                  </a:lnTo>
                  <a:lnTo>
                    <a:pt x="59143" y="103327"/>
                  </a:lnTo>
                  <a:lnTo>
                    <a:pt x="58889" y="104127"/>
                  </a:lnTo>
                  <a:lnTo>
                    <a:pt x="59397" y="104305"/>
                  </a:lnTo>
                  <a:lnTo>
                    <a:pt x="59893" y="104457"/>
                  </a:lnTo>
                  <a:lnTo>
                    <a:pt x="60159" y="103657"/>
                  </a:lnTo>
                  <a:close/>
                </a:path>
                <a:path w="204470" h="107315">
                  <a:moveTo>
                    <a:pt x="60642" y="10833"/>
                  </a:moveTo>
                  <a:lnTo>
                    <a:pt x="60134" y="10668"/>
                  </a:lnTo>
                  <a:lnTo>
                    <a:pt x="59626" y="10490"/>
                  </a:lnTo>
                  <a:lnTo>
                    <a:pt x="59359" y="11290"/>
                  </a:lnTo>
                  <a:lnTo>
                    <a:pt x="59867" y="11442"/>
                  </a:lnTo>
                  <a:lnTo>
                    <a:pt x="60375" y="11620"/>
                  </a:lnTo>
                  <a:lnTo>
                    <a:pt x="60642" y="10833"/>
                  </a:lnTo>
                  <a:close/>
                </a:path>
                <a:path w="204470" h="107315">
                  <a:moveTo>
                    <a:pt x="63792" y="101003"/>
                  </a:moveTo>
                  <a:lnTo>
                    <a:pt x="62611" y="101282"/>
                  </a:lnTo>
                  <a:lnTo>
                    <a:pt x="62344" y="101371"/>
                  </a:lnTo>
                  <a:lnTo>
                    <a:pt x="62115" y="101638"/>
                  </a:lnTo>
                  <a:lnTo>
                    <a:pt x="62268" y="101917"/>
                  </a:lnTo>
                  <a:lnTo>
                    <a:pt x="62890" y="102806"/>
                  </a:lnTo>
                  <a:lnTo>
                    <a:pt x="63792" y="101003"/>
                  </a:lnTo>
                  <a:close/>
                </a:path>
                <a:path w="204470" h="107315">
                  <a:moveTo>
                    <a:pt x="72821" y="97358"/>
                  </a:moveTo>
                  <a:lnTo>
                    <a:pt x="72212" y="97282"/>
                  </a:lnTo>
                  <a:lnTo>
                    <a:pt x="71602" y="97116"/>
                  </a:lnTo>
                  <a:lnTo>
                    <a:pt x="71450" y="98044"/>
                  </a:lnTo>
                  <a:lnTo>
                    <a:pt x="72072" y="98120"/>
                  </a:lnTo>
                  <a:lnTo>
                    <a:pt x="72669" y="98298"/>
                  </a:lnTo>
                  <a:lnTo>
                    <a:pt x="72821" y="97358"/>
                  </a:lnTo>
                  <a:close/>
                </a:path>
                <a:path w="204470" h="107315">
                  <a:moveTo>
                    <a:pt x="73291" y="17145"/>
                  </a:moveTo>
                  <a:lnTo>
                    <a:pt x="72783" y="16979"/>
                  </a:lnTo>
                  <a:lnTo>
                    <a:pt x="72275" y="16802"/>
                  </a:lnTo>
                  <a:lnTo>
                    <a:pt x="72009" y="17602"/>
                  </a:lnTo>
                  <a:lnTo>
                    <a:pt x="72517" y="17754"/>
                  </a:lnTo>
                  <a:lnTo>
                    <a:pt x="73037" y="17932"/>
                  </a:lnTo>
                  <a:lnTo>
                    <a:pt x="73291" y="17145"/>
                  </a:lnTo>
                  <a:close/>
                </a:path>
                <a:path w="204470" h="107315">
                  <a:moveTo>
                    <a:pt x="77622" y="21234"/>
                  </a:moveTo>
                  <a:lnTo>
                    <a:pt x="76923" y="20193"/>
                  </a:lnTo>
                  <a:lnTo>
                    <a:pt x="76454" y="20726"/>
                  </a:lnTo>
                  <a:lnTo>
                    <a:pt x="76149" y="21069"/>
                  </a:lnTo>
                  <a:lnTo>
                    <a:pt x="76606" y="21767"/>
                  </a:lnTo>
                  <a:lnTo>
                    <a:pt x="77038" y="21526"/>
                  </a:lnTo>
                  <a:lnTo>
                    <a:pt x="77622" y="21234"/>
                  </a:lnTo>
                  <a:close/>
                </a:path>
                <a:path w="204470" h="107315">
                  <a:moveTo>
                    <a:pt x="78003" y="92951"/>
                  </a:moveTo>
                  <a:lnTo>
                    <a:pt x="77381" y="92875"/>
                  </a:lnTo>
                  <a:lnTo>
                    <a:pt x="76796" y="92697"/>
                  </a:lnTo>
                  <a:lnTo>
                    <a:pt x="76644" y="93637"/>
                  </a:lnTo>
                  <a:lnTo>
                    <a:pt x="77241" y="93713"/>
                  </a:lnTo>
                  <a:lnTo>
                    <a:pt x="77851" y="93878"/>
                  </a:lnTo>
                  <a:lnTo>
                    <a:pt x="78003" y="92951"/>
                  </a:lnTo>
                  <a:close/>
                </a:path>
                <a:path w="204470" h="107315">
                  <a:moveTo>
                    <a:pt x="80797" y="23901"/>
                  </a:moveTo>
                  <a:lnTo>
                    <a:pt x="79540" y="22250"/>
                  </a:lnTo>
                  <a:lnTo>
                    <a:pt x="79044" y="23228"/>
                  </a:lnTo>
                  <a:lnTo>
                    <a:pt x="78930" y="23558"/>
                  </a:lnTo>
                  <a:lnTo>
                    <a:pt x="79260" y="23761"/>
                  </a:lnTo>
                  <a:lnTo>
                    <a:pt x="79552" y="23825"/>
                  </a:lnTo>
                  <a:lnTo>
                    <a:pt x="80797" y="23901"/>
                  </a:lnTo>
                  <a:close/>
                </a:path>
                <a:path w="204470" h="107315">
                  <a:moveTo>
                    <a:pt x="81254" y="39217"/>
                  </a:moveTo>
                  <a:lnTo>
                    <a:pt x="80746" y="39065"/>
                  </a:lnTo>
                  <a:lnTo>
                    <a:pt x="80238" y="38887"/>
                  </a:lnTo>
                  <a:lnTo>
                    <a:pt x="79984" y="39674"/>
                  </a:lnTo>
                  <a:lnTo>
                    <a:pt x="80479" y="39852"/>
                  </a:lnTo>
                  <a:lnTo>
                    <a:pt x="80987" y="40005"/>
                  </a:lnTo>
                  <a:lnTo>
                    <a:pt x="81254" y="39217"/>
                  </a:lnTo>
                  <a:close/>
                </a:path>
                <a:path w="204470" h="107315">
                  <a:moveTo>
                    <a:pt x="81419" y="52171"/>
                  </a:moveTo>
                  <a:lnTo>
                    <a:pt x="80797" y="52108"/>
                  </a:lnTo>
                  <a:lnTo>
                    <a:pt x="80200" y="51943"/>
                  </a:lnTo>
                  <a:lnTo>
                    <a:pt x="80060" y="52882"/>
                  </a:lnTo>
                  <a:lnTo>
                    <a:pt x="80657" y="52933"/>
                  </a:lnTo>
                  <a:lnTo>
                    <a:pt x="81267" y="53111"/>
                  </a:lnTo>
                  <a:lnTo>
                    <a:pt x="81419" y="52171"/>
                  </a:lnTo>
                  <a:close/>
                </a:path>
                <a:path w="204470" h="107315">
                  <a:moveTo>
                    <a:pt x="81584" y="27889"/>
                  </a:moveTo>
                  <a:lnTo>
                    <a:pt x="81051" y="27698"/>
                  </a:lnTo>
                  <a:lnTo>
                    <a:pt x="80518" y="27520"/>
                  </a:lnTo>
                  <a:lnTo>
                    <a:pt x="80213" y="28460"/>
                  </a:lnTo>
                  <a:lnTo>
                    <a:pt x="80746" y="28613"/>
                  </a:lnTo>
                  <a:lnTo>
                    <a:pt x="81280" y="28803"/>
                  </a:lnTo>
                  <a:lnTo>
                    <a:pt x="81584" y="27889"/>
                  </a:lnTo>
                  <a:close/>
                </a:path>
                <a:path w="204470" h="107315">
                  <a:moveTo>
                    <a:pt x="81724" y="89115"/>
                  </a:moveTo>
                  <a:lnTo>
                    <a:pt x="81216" y="88963"/>
                  </a:lnTo>
                  <a:lnTo>
                    <a:pt x="80708" y="88785"/>
                  </a:lnTo>
                  <a:lnTo>
                    <a:pt x="80441" y="89585"/>
                  </a:lnTo>
                  <a:lnTo>
                    <a:pt x="80949" y="89738"/>
                  </a:lnTo>
                  <a:lnTo>
                    <a:pt x="81457" y="89916"/>
                  </a:lnTo>
                  <a:lnTo>
                    <a:pt x="81724" y="89115"/>
                  </a:lnTo>
                  <a:close/>
                </a:path>
                <a:path w="204470" h="107315">
                  <a:moveTo>
                    <a:pt x="82511" y="25400"/>
                  </a:moveTo>
                  <a:lnTo>
                    <a:pt x="82003" y="25234"/>
                  </a:lnTo>
                  <a:lnTo>
                    <a:pt x="81495" y="25057"/>
                  </a:lnTo>
                  <a:lnTo>
                    <a:pt x="81241" y="25857"/>
                  </a:lnTo>
                  <a:lnTo>
                    <a:pt x="81749" y="26035"/>
                  </a:lnTo>
                  <a:lnTo>
                    <a:pt x="82257" y="26187"/>
                  </a:lnTo>
                  <a:lnTo>
                    <a:pt x="82511" y="25400"/>
                  </a:lnTo>
                  <a:close/>
                </a:path>
                <a:path w="204470" h="107315">
                  <a:moveTo>
                    <a:pt x="83604" y="36855"/>
                  </a:moveTo>
                  <a:lnTo>
                    <a:pt x="83019" y="36906"/>
                  </a:lnTo>
                  <a:lnTo>
                    <a:pt x="82473" y="36944"/>
                  </a:lnTo>
                  <a:lnTo>
                    <a:pt x="82448" y="37909"/>
                  </a:lnTo>
                  <a:lnTo>
                    <a:pt x="83032" y="37858"/>
                  </a:lnTo>
                  <a:lnTo>
                    <a:pt x="83578" y="37833"/>
                  </a:lnTo>
                  <a:lnTo>
                    <a:pt x="83604" y="36855"/>
                  </a:lnTo>
                  <a:close/>
                </a:path>
                <a:path w="204470" h="107315">
                  <a:moveTo>
                    <a:pt x="84582" y="46431"/>
                  </a:moveTo>
                  <a:lnTo>
                    <a:pt x="84074" y="46278"/>
                  </a:lnTo>
                  <a:lnTo>
                    <a:pt x="83553" y="46101"/>
                  </a:lnTo>
                  <a:lnTo>
                    <a:pt x="83299" y="46888"/>
                  </a:lnTo>
                  <a:lnTo>
                    <a:pt x="83807" y="47066"/>
                  </a:lnTo>
                  <a:lnTo>
                    <a:pt x="84315" y="47218"/>
                  </a:lnTo>
                  <a:lnTo>
                    <a:pt x="84582" y="46431"/>
                  </a:lnTo>
                  <a:close/>
                </a:path>
                <a:path w="204470" h="107315">
                  <a:moveTo>
                    <a:pt x="84785" y="85471"/>
                  </a:moveTo>
                  <a:lnTo>
                    <a:pt x="84277" y="85318"/>
                  </a:lnTo>
                  <a:lnTo>
                    <a:pt x="83769" y="85140"/>
                  </a:lnTo>
                  <a:lnTo>
                    <a:pt x="83515" y="85940"/>
                  </a:lnTo>
                  <a:lnTo>
                    <a:pt x="84023" y="86093"/>
                  </a:lnTo>
                  <a:lnTo>
                    <a:pt x="84531" y="86271"/>
                  </a:lnTo>
                  <a:lnTo>
                    <a:pt x="84785" y="85471"/>
                  </a:lnTo>
                  <a:close/>
                </a:path>
                <a:path w="204470" h="107315">
                  <a:moveTo>
                    <a:pt x="86753" y="30073"/>
                  </a:moveTo>
                  <a:lnTo>
                    <a:pt x="83616" y="28994"/>
                  </a:lnTo>
                  <a:lnTo>
                    <a:pt x="84747" y="30480"/>
                  </a:lnTo>
                  <a:lnTo>
                    <a:pt x="84810" y="30619"/>
                  </a:lnTo>
                  <a:lnTo>
                    <a:pt x="84937" y="30695"/>
                  </a:lnTo>
                  <a:lnTo>
                    <a:pt x="85090" y="30721"/>
                  </a:lnTo>
                  <a:lnTo>
                    <a:pt x="86753" y="30073"/>
                  </a:lnTo>
                  <a:close/>
                </a:path>
                <a:path w="204470" h="107315">
                  <a:moveTo>
                    <a:pt x="87007" y="39941"/>
                  </a:moveTo>
                  <a:lnTo>
                    <a:pt x="86487" y="39763"/>
                  </a:lnTo>
                  <a:lnTo>
                    <a:pt x="85852" y="39585"/>
                  </a:lnTo>
                  <a:lnTo>
                    <a:pt x="85788" y="40525"/>
                  </a:lnTo>
                  <a:lnTo>
                    <a:pt x="86309" y="40716"/>
                  </a:lnTo>
                  <a:lnTo>
                    <a:pt x="86944" y="40881"/>
                  </a:lnTo>
                  <a:lnTo>
                    <a:pt x="87007" y="39941"/>
                  </a:lnTo>
                  <a:close/>
                </a:path>
                <a:path w="204470" h="107315">
                  <a:moveTo>
                    <a:pt x="87515" y="33185"/>
                  </a:moveTo>
                  <a:lnTo>
                    <a:pt x="87007" y="33020"/>
                  </a:lnTo>
                  <a:lnTo>
                    <a:pt x="86499" y="32842"/>
                  </a:lnTo>
                  <a:lnTo>
                    <a:pt x="86233" y="33629"/>
                  </a:lnTo>
                  <a:lnTo>
                    <a:pt x="86741" y="33807"/>
                  </a:lnTo>
                  <a:lnTo>
                    <a:pt x="87249" y="33972"/>
                  </a:lnTo>
                  <a:lnTo>
                    <a:pt x="87515" y="33185"/>
                  </a:lnTo>
                  <a:close/>
                </a:path>
                <a:path w="204470" h="107315">
                  <a:moveTo>
                    <a:pt x="88760" y="79095"/>
                  </a:moveTo>
                  <a:lnTo>
                    <a:pt x="88252" y="78943"/>
                  </a:lnTo>
                  <a:lnTo>
                    <a:pt x="87744" y="78765"/>
                  </a:lnTo>
                  <a:lnTo>
                    <a:pt x="87490" y="79565"/>
                  </a:lnTo>
                  <a:lnTo>
                    <a:pt x="87998" y="79717"/>
                  </a:lnTo>
                  <a:lnTo>
                    <a:pt x="88506" y="79895"/>
                  </a:lnTo>
                  <a:lnTo>
                    <a:pt x="88760" y="79095"/>
                  </a:lnTo>
                  <a:close/>
                </a:path>
                <a:path w="204470" h="107315">
                  <a:moveTo>
                    <a:pt x="89509" y="37160"/>
                  </a:moveTo>
                  <a:lnTo>
                    <a:pt x="89001" y="37007"/>
                  </a:lnTo>
                  <a:lnTo>
                    <a:pt x="88493" y="36817"/>
                  </a:lnTo>
                  <a:lnTo>
                    <a:pt x="88226" y="37617"/>
                  </a:lnTo>
                  <a:lnTo>
                    <a:pt x="88747" y="37795"/>
                  </a:lnTo>
                  <a:lnTo>
                    <a:pt x="89242" y="37947"/>
                  </a:lnTo>
                  <a:lnTo>
                    <a:pt x="89509" y="37160"/>
                  </a:lnTo>
                  <a:close/>
                </a:path>
                <a:path w="204470" h="107315">
                  <a:moveTo>
                    <a:pt x="89916" y="74333"/>
                  </a:moveTo>
                  <a:lnTo>
                    <a:pt x="89319" y="74396"/>
                  </a:lnTo>
                  <a:lnTo>
                    <a:pt x="88785" y="74409"/>
                  </a:lnTo>
                  <a:lnTo>
                    <a:pt x="88760" y="75412"/>
                  </a:lnTo>
                  <a:lnTo>
                    <a:pt x="89344" y="75349"/>
                  </a:lnTo>
                  <a:lnTo>
                    <a:pt x="89890" y="75311"/>
                  </a:lnTo>
                  <a:lnTo>
                    <a:pt x="89916" y="74333"/>
                  </a:lnTo>
                  <a:close/>
                </a:path>
                <a:path w="204470" h="107315">
                  <a:moveTo>
                    <a:pt x="90551" y="40843"/>
                  </a:moveTo>
                  <a:lnTo>
                    <a:pt x="90043" y="40690"/>
                  </a:lnTo>
                  <a:lnTo>
                    <a:pt x="89535" y="40513"/>
                  </a:lnTo>
                  <a:lnTo>
                    <a:pt x="89268" y="41300"/>
                  </a:lnTo>
                  <a:lnTo>
                    <a:pt x="89776" y="41478"/>
                  </a:lnTo>
                  <a:lnTo>
                    <a:pt x="90284" y="41630"/>
                  </a:lnTo>
                  <a:lnTo>
                    <a:pt x="90551" y="40843"/>
                  </a:lnTo>
                  <a:close/>
                </a:path>
                <a:path w="204470" h="107315">
                  <a:moveTo>
                    <a:pt x="91567" y="70065"/>
                  </a:moveTo>
                  <a:lnTo>
                    <a:pt x="90957" y="69989"/>
                  </a:lnTo>
                  <a:lnTo>
                    <a:pt x="90360" y="69811"/>
                  </a:lnTo>
                  <a:lnTo>
                    <a:pt x="90208" y="70739"/>
                  </a:lnTo>
                  <a:lnTo>
                    <a:pt x="90817" y="70827"/>
                  </a:lnTo>
                  <a:lnTo>
                    <a:pt x="91414" y="70993"/>
                  </a:lnTo>
                  <a:lnTo>
                    <a:pt x="91567" y="70065"/>
                  </a:lnTo>
                  <a:close/>
                </a:path>
                <a:path w="204470" h="107315">
                  <a:moveTo>
                    <a:pt x="91909" y="44348"/>
                  </a:moveTo>
                  <a:lnTo>
                    <a:pt x="91401" y="44196"/>
                  </a:lnTo>
                  <a:lnTo>
                    <a:pt x="90893" y="44018"/>
                  </a:lnTo>
                  <a:lnTo>
                    <a:pt x="90627" y="44805"/>
                  </a:lnTo>
                  <a:lnTo>
                    <a:pt x="91135" y="44983"/>
                  </a:lnTo>
                  <a:lnTo>
                    <a:pt x="91643" y="45135"/>
                  </a:lnTo>
                  <a:lnTo>
                    <a:pt x="91909" y="44348"/>
                  </a:lnTo>
                  <a:close/>
                </a:path>
                <a:path w="204470" h="107315">
                  <a:moveTo>
                    <a:pt x="92303" y="67221"/>
                  </a:moveTo>
                  <a:lnTo>
                    <a:pt x="91795" y="67068"/>
                  </a:lnTo>
                  <a:lnTo>
                    <a:pt x="91274" y="66890"/>
                  </a:lnTo>
                  <a:lnTo>
                    <a:pt x="91020" y="67691"/>
                  </a:lnTo>
                  <a:lnTo>
                    <a:pt x="91528" y="67843"/>
                  </a:lnTo>
                  <a:lnTo>
                    <a:pt x="92036" y="68021"/>
                  </a:lnTo>
                  <a:lnTo>
                    <a:pt x="92303" y="67221"/>
                  </a:lnTo>
                  <a:close/>
                </a:path>
                <a:path w="204470" h="107315">
                  <a:moveTo>
                    <a:pt x="92951" y="49618"/>
                  </a:moveTo>
                  <a:lnTo>
                    <a:pt x="92443" y="49466"/>
                  </a:lnTo>
                  <a:lnTo>
                    <a:pt x="91935" y="49288"/>
                  </a:lnTo>
                  <a:lnTo>
                    <a:pt x="91681" y="50076"/>
                  </a:lnTo>
                  <a:lnTo>
                    <a:pt x="92176" y="50253"/>
                  </a:lnTo>
                  <a:lnTo>
                    <a:pt x="92684" y="50406"/>
                  </a:lnTo>
                  <a:lnTo>
                    <a:pt x="92951" y="49618"/>
                  </a:lnTo>
                  <a:close/>
                </a:path>
                <a:path w="204470" h="107315">
                  <a:moveTo>
                    <a:pt x="93052" y="62560"/>
                  </a:moveTo>
                  <a:lnTo>
                    <a:pt x="92544" y="62407"/>
                  </a:lnTo>
                  <a:lnTo>
                    <a:pt x="92036" y="62230"/>
                  </a:lnTo>
                  <a:lnTo>
                    <a:pt x="91770" y="63017"/>
                  </a:lnTo>
                  <a:lnTo>
                    <a:pt x="92278" y="63182"/>
                  </a:lnTo>
                  <a:lnTo>
                    <a:pt x="92786" y="63360"/>
                  </a:lnTo>
                  <a:lnTo>
                    <a:pt x="93052" y="62560"/>
                  </a:lnTo>
                  <a:close/>
                </a:path>
                <a:path w="204470" h="107315">
                  <a:moveTo>
                    <a:pt x="93357" y="54013"/>
                  </a:moveTo>
                  <a:lnTo>
                    <a:pt x="92849" y="53860"/>
                  </a:lnTo>
                  <a:lnTo>
                    <a:pt x="92341" y="53682"/>
                  </a:lnTo>
                  <a:lnTo>
                    <a:pt x="92087" y="54457"/>
                  </a:lnTo>
                  <a:lnTo>
                    <a:pt x="92583" y="54635"/>
                  </a:lnTo>
                  <a:lnTo>
                    <a:pt x="93091" y="54813"/>
                  </a:lnTo>
                  <a:lnTo>
                    <a:pt x="93357" y="54013"/>
                  </a:lnTo>
                  <a:close/>
                </a:path>
                <a:path w="204470" h="107315">
                  <a:moveTo>
                    <a:pt x="93395" y="58280"/>
                  </a:moveTo>
                  <a:lnTo>
                    <a:pt x="92900" y="58127"/>
                  </a:lnTo>
                  <a:lnTo>
                    <a:pt x="92392" y="57950"/>
                  </a:lnTo>
                  <a:lnTo>
                    <a:pt x="92125" y="58737"/>
                  </a:lnTo>
                  <a:lnTo>
                    <a:pt x="92633" y="58915"/>
                  </a:lnTo>
                  <a:lnTo>
                    <a:pt x="93141" y="59093"/>
                  </a:lnTo>
                  <a:lnTo>
                    <a:pt x="93395" y="58280"/>
                  </a:lnTo>
                  <a:close/>
                </a:path>
                <a:path w="204470" h="107315">
                  <a:moveTo>
                    <a:pt x="161442" y="32067"/>
                  </a:moveTo>
                  <a:lnTo>
                    <a:pt x="160972" y="31813"/>
                  </a:lnTo>
                  <a:lnTo>
                    <a:pt x="160299" y="31546"/>
                  </a:lnTo>
                  <a:lnTo>
                    <a:pt x="160210" y="32562"/>
                  </a:lnTo>
                  <a:lnTo>
                    <a:pt x="160693" y="32816"/>
                  </a:lnTo>
                  <a:lnTo>
                    <a:pt x="161353" y="33070"/>
                  </a:lnTo>
                  <a:lnTo>
                    <a:pt x="161442" y="32067"/>
                  </a:lnTo>
                  <a:close/>
                </a:path>
                <a:path w="204470" h="107315">
                  <a:moveTo>
                    <a:pt x="163029" y="18707"/>
                  </a:moveTo>
                  <a:lnTo>
                    <a:pt x="162547" y="18491"/>
                  </a:lnTo>
                  <a:lnTo>
                    <a:pt x="162064" y="18249"/>
                  </a:lnTo>
                  <a:lnTo>
                    <a:pt x="161709" y="19011"/>
                  </a:lnTo>
                  <a:lnTo>
                    <a:pt x="162191" y="19240"/>
                  </a:lnTo>
                  <a:lnTo>
                    <a:pt x="162674" y="19469"/>
                  </a:lnTo>
                  <a:lnTo>
                    <a:pt x="163029" y="18707"/>
                  </a:lnTo>
                  <a:close/>
                </a:path>
                <a:path w="204470" h="107315">
                  <a:moveTo>
                    <a:pt x="165112" y="6870"/>
                  </a:moveTo>
                  <a:lnTo>
                    <a:pt x="163334" y="7823"/>
                  </a:lnTo>
                  <a:lnTo>
                    <a:pt x="164236" y="8420"/>
                  </a:lnTo>
                  <a:lnTo>
                    <a:pt x="164515" y="8585"/>
                  </a:lnTo>
                  <a:lnTo>
                    <a:pt x="164782" y="8331"/>
                  </a:lnTo>
                  <a:lnTo>
                    <a:pt x="164871" y="8064"/>
                  </a:lnTo>
                  <a:lnTo>
                    <a:pt x="165112" y="6870"/>
                  </a:lnTo>
                  <a:close/>
                </a:path>
                <a:path w="204470" h="107315">
                  <a:moveTo>
                    <a:pt x="168973" y="3035"/>
                  </a:moveTo>
                  <a:lnTo>
                    <a:pt x="168021" y="1270"/>
                  </a:lnTo>
                  <a:lnTo>
                    <a:pt x="167424" y="2159"/>
                  </a:lnTo>
                  <a:lnTo>
                    <a:pt x="167271" y="2438"/>
                  </a:lnTo>
                  <a:lnTo>
                    <a:pt x="167513" y="2717"/>
                  </a:lnTo>
                  <a:lnTo>
                    <a:pt x="167779" y="2794"/>
                  </a:lnTo>
                  <a:lnTo>
                    <a:pt x="168973" y="3035"/>
                  </a:lnTo>
                  <a:close/>
                </a:path>
                <a:path w="204470" h="107315">
                  <a:moveTo>
                    <a:pt x="170103" y="12954"/>
                  </a:moveTo>
                  <a:lnTo>
                    <a:pt x="169951" y="12496"/>
                  </a:lnTo>
                  <a:lnTo>
                    <a:pt x="169659" y="11785"/>
                  </a:lnTo>
                  <a:lnTo>
                    <a:pt x="168351" y="12649"/>
                  </a:lnTo>
                  <a:lnTo>
                    <a:pt x="169125" y="13119"/>
                  </a:lnTo>
                  <a:lnTo>
                    <a:pt x="169468" y="13233"/>
                  </a:lnTo>
                  <a:lnTo>
                    <a:pt x="170103" y="12954"/>
                  </a:lnTo>
                  <a:close/>
                </a:path>
                <a:path w="204470" h="107315">
                  <a:moveTo>
                    <a:pt x="171259" y="31737"/>
                  </a:moveTo>
                  <a:lnTo>
                    <a:pt x="170776" y="31496"/>
                  </a:lnTo>
                  <a:lnTo>
                    <a:pt x="170294" y="31254"/>
                  </a:lnTo>
                  <a:lnTo>
                    <a:pt x="169926" y="32004"/>
                  </a:lnTo>
                  <a:lnTo>
                    <a:pt x="170891" y="32486"/>
                  </a:lnTo>
                  <a:lnTo>
                    <a:pt x="171259" y="31737"/>
                  </a:lnTo>
                  <a:close/>
                </a:path>
                <a:path w="204470" h="107315">
                  <a:moveTo>
                    <a:pt x="172377" y="4495"/>
                  </a:moveTo>
                  <a:lnTo>
                    <a:pt x="171894" y="4279"/>
                  </a:lnTo>
                  <a:lnTo>
                    <a:pt x="171411" y="4051"/>
                  </a:lnTo>
                  <a:lnTo>
                    <a:pt x="171056" y="4800"/>
                  </a:lnTo>
                  <a:lnTo>
                    <a:pt x="171538" y="5016"/>
                  </a:lnTo>
                  <a:lnTo>
                    <a:pt x="172021" y="5257"/>
                  </a:lnTo>
                  <a:lnTo>
                    <a:pt x="172377" y="4495"/>
                  </a:lnTo>
                  <a:close/>
                </a:path>
                <a:path w="204470" h="107315">
                  <a:moveTo>
                    <a:pt x="172593" y="8318"/>
                  </a:moveTo>
                  <a:lnTo>
                    <a:pt x="172415" y="7810"/>
                  </a:lnTo>
                  <a:lnTo>
                    <a:pt x="172161" y="7188"/>
                  </a:lnTo>
                  <a:lnTo>
                    <a:pt x="171373" y="7721"/>
                  </a:lnTo>
                  <a:lnTo>
                    <a:pt x="171551" y="8242"/>
                  </a:lnTo>
                  <a:lnTo>
                    <a:pt x="171805" y="8877"/>
                  </a:lnTo>
                  <a:lnTo>
                    <a:pt x="172593" y="8318"/>
                  </a:lnTo>
                  <a:close/>
                </a:path>
                <a:path w="204470" h="107315">
                  <a:moveTo>
                    <a:pt x="173189" y="21082"/>
                  </a:moveTo>
                  <a:lnTo>
                    <a:pt x="172897" y="18999"/>
                  </a:lnTo>
                  <a:lnTo>
                    <a:pt x="172046" y="20015"/>
                  </a:lnTo>
                  <a:lnTo>
                    <a:pt x="171602" y="20066"/>
                  </a:lnTo>
                  <a:lnTo>
                    <a:pt x="171589" y="20739"/>
                  </a:lnTo>
                  <a:lnTo>
                    <a:pt x="172046" y="20828"/>
                  </a:lnTo>
                  <a:lnTo>
                    <a:pt x="173189" y="21082"/>
                  </a:lnTo>
                  <a:close/>
                </a:path>
                <a:path w="204470" h="107315">
                  <a:moveTo>
                    <a:pt x="175209" y="3568"/>
                  </a:moveTo>
                  <a:lnTo>
                    <a:pt x="174155" y="3048"/>
                  </a:lnTo>
                  <a:lnTo>
                    <a:pt x="173621" y="4152"/>
                  </a:lnTo>
                  <a:lnTo>
                    <a:pt x="174155" y="4406"/>
                  </a:lnTo>
                  <a:lnTo>
                    <a:pt x="174675" y="4660"/>
                  </a:lnTo>
                  <a:lnTo>
                    <a:pt x="175209" y="3568"/>
                  </a:lnTo>
                  <a:close/>
                </a:path>
                <a:path w="204470" h="107315">
                  <a:moveTo>
                    <a:pt x="175361" y="11404"/>
                  </a:moveTo>
                  <a:lnTo>
                    <a:pt x="174879" y="11188"/>
                  </a:lnTo>
                  <a:lnTo>
                    <a:pt x="174396" y="10947"/>
                  </a:lnTo>
                  <a:lnTo>
                    <a:pt x="174040" y="11696"/>
                  </a:lnTo>
                  <a:lnTo>
                    <a:pt x="174523" y="11938"/>
                  </a:lnTo>
                  <a:lnTo>
                    <a:pt x="175006" y="12153"/>
                  </a:lnTo>
                  <a:lnTo>
                    <a:pt x="175361" y="11404"/>
                  </a:lnTo>
                  <a:close/>
                </a:path>
                <a:path w="204470" h="107315">
                  <a:moveTo>
                    <a:pt x="176428" y="5016"/>
                  </a:moveTo>
                  <a:lnTo>
                    <a:pt x="175806" y="4902"/>
                  </a:lnTo>
                  <a:lnTo>
                    <a:pt x="175183" y="4660"/>
                  </a:lnTo>
                  <a:lnTo>
                    <a:pt x="174980" y="5588"/>
                  </a:lnTo>
                  <a:lnTo>
                    <a:pt x="175615" y="5727"/>
                  </a:lnTo>
                  <a:lnTo>
                    <a:pt x="176237" y="5969"/>
                  </a:lnTo>
                  <a:lnTo>
                    <a:pt x="176428" y="5016"/>
                  </a:lnTo>
                  <a:close/>
                </a:path>
                <a:path w="204470" h="107315">
                  <a:moveTo>
                    <a:pt x="176936" y="2070"/>
                  </a:moveTo>
                  <a:lnTo>
                    <a:pt x="176834" y="1193"/>
                  </a:lnTo>
                  <a:lnTo>
                    <a:pt x="176237" y="1130"/>
                  </a:lnTo>
                  <a:lnTo>
                    <a:pt x="176123" y="990"/>
                  </a:lnTo>
                  <a:lnTo>
                    <a:pt x="175082" y="0"/>
                  </a:lnTo>
                  <a:lnTo>
                    <a:pt x="175158" y="2044"/>
                  </a:lnTo>
                  <a:lnTo>
                    <a:pt x="176250" y="2032"/>
                  </a:lnTo>
                  <a:lnTo>
                    <a:pt x="176936" y="2070"/>
                  </a:lnTo>
                  <a:close/>
                </a:path>
                <a:path w="204470" h="107315">
                  <a:moveTo>
                    <a:pt x="178066" y="7035"/>
                  </a:moveTo>
                  <a:lnTo>
                    <a:pt x="177774" y="6896"/>
                  </a:lnTo>
                  <a:lnTo>
                    <a:pt x="176745" y="6578"/>
                  </a:lnTo>
                  <a:lnTo>
                    <a:pt x="177114" y="8572"/>
                  </a:lnTo>
                  <a:lnTo>
                    <a:pt x="177888" y="7632"/>
                  </a:lnTo>
                  <a:lnTo>
                    <a:pt x="178054" y="7391"/>
                  </a:lnTo>
                  <a:lnTo>
                    <a:pt x="178066" y="7035"/>
                  </a:lnTo>
                  <a:close/>
                </a:path>
                <a:path w="204470" h="107315">
                  <a:moveTo>
                    <a:pt x="178739" y="5283"/>
                  </a:moveTo>
                  <a:lnTo>
                    <a:pt x="178257" y="5029"/>
                  </a:lnTo>
                  <a:lnTo>
                    <a:pt x="177584" y="4762"/>
                  </a:lnTo>
                  <a:lnTo>
                    <a:pt x="177507" y="5791"/>
                  </a:lnTo>
                  <a:lnTo>
                    <a:pt x="177977" y="6019"/>
                  </a:lnTo>
                  <a:lnTo>
                    <a:pt x="178650" y="6299"/>
                  </a:lnTo>
                  <a:lnTo>
                    <a:pt x="178739" y="5283"/>
                  </a:lnTo>
                  <a:close/>
                </a:path>
                <a:path w="204470" h="107315">
                  <a:moveTo>
                    <a:pt x="179476" y="15494"/>
                  </a:moveTo>
                  <a:lnTo>
                    <a:pt x="178993" y="15278"/>
                  </a:lnTo>
                  <a:lnTo>
                    <a:pt x="178511" y="15036"/>
                  </a:lnTo>
                  <a:lnTo>
                    <a:pt x="178155" y="15798"/>
                  </a:lnTo>
                  <a:lnTo>
                    <a:pt x="178638" y="16014"/>
                  </a:lnTo>
                  <a:lnTo>
                    <a:pt x="179120" y="16243"/>
                  </a:lnTo>
                  <a:lnTo>
                    <a:pt x="179476" y="15494"/>
                  </a:lnTo>
                  <a:close/>
                </a:path>
                <a:path w="204470" h="107315">
                  <a:moveTo>
                    <a:pt x="179552" y="14655"/>
                  </a:moveTo>
                  <a:lnTo>
                    <a:pt x="178612" y="12865"/>
                  </a:lnTo>
                  <a:lnTo>
                    <a:pt x="178003" y="13754"/>
                  </a:lnTo>
                  <a:lnTo>
                    <a:pt x="177850" y="14058"/>
                  </a:lnTo>
                  <a:lnTo>
                    <a:pt x="178092" y="14312"/>
                  </a:lnTo>
                  <a:lnTo>
                    <a:pt x="178358" y="14401"/>
                  </a:lnTo>
                  <a:lnTo>
                    <a:pt x="179552" y="14655"/>
                  </a:lnTo>
                  <a:close/>
                </a:path>
                <a:path w="204470" h="107315">
                  <a:moveTo>
                    <a:pt x="181152" y="2857"/>
                  </a:moveTo>
                  <a:lnTo>
                    <a:pt x="180670" y="2628"/>
                  </a:lnTo>
                  <a:lnTo>
                    <a:pt x="180187" y="2387"/>
                  </a:lnTo>
                  <a:lnTo>
                    <a:pt x="179832" y="3149"/>
                  </a:lnTo>
                  <a:lnTo>
                    <a:pt x="180314" y="3378"/>
                  </a:lnTo>
                  <a:lnTo>
                    <a:pt x="180797" y="3606"/>
                  </a:lnTo>
                  <a:lnTo>
                    <a:pt x="181152" y="2857"/>
                  </a:lnTo>
                  <a:close/>
                </a:path>
                <a:path w="204470" h="107315">
                  <a:moveTo>
                    <a:pt x="182283" y="9677"/>
                  </a:moveTo>
                  <a:lnTo>
                    <a:pt x="181787" y="9461"/>
                  </a:lnTo>
                  <a:lnTo>
                    <a:pt x="181317" y="9232"/>
                  </a:lnTo>
                  <a:lnTo>
                    <a:pt x="180949" y="9982"/>
                  </a:lnTo>
                  <a:lnTo>
                    <a:pt x="181432" y="10198"/>
                  </a:lnTo>
                  <a:lnTo>
                    <a:pt x="181914" y="10439"/>
                  </a:lnTo>
                  <a:lnTo>
                    <a:pt x="182283" y="9677"/>
                  </a:lnTo>
                  <a:close/>
                </a:path>
                <a:path w="204470" h="107315">
                  <a:moveTo>
                    <a:pt x="182994" y="23799"/>
                  </a:moveTo>
                  <a:lnTo>
                    <a:pt x="180759" y="19240"/>
                  </a:lnTo>
                  <a:lnTo>
                    <a:pt x="179781" y="21920"/>
                  </a:lnTo>
                  <a:lnTo>
                    <a:pt x="179755" y="22098"/>
                  </a:lnTo>
                  <a:lnTo>
                    <a:pt x="179819" y="22301"/>
                  </a:lnTo>
                  <a:lnTo>
                    <a:pt x="179908" y="22440"/>
                  </a:lnTo>
                  <a:lnTo>
                    <a:pt x="178346" y="22517"/>
                  </a:lnTo>
                  <a:lnTo>
                    <a:pt x="180136" y="24447"/>
                  </a:lnTo>
                  <a:lnTo>
                    <a:pt x="180149" y="22682"/>
                  </a:lnTo>
                  <a:lnTo>
                    <a:pt x="182994" y="23799"/>
                  </a:lnTo>
                  <a:close/>
                </a:path>
                <a:path w="204470" h="107315">
                  <a:moveTo>
                    <a:pt x="184124" y="31864"/>
                  </a:moveTo>
                  <a:lnTo>
                    <a:pt x="183032" y="30873"/>
                  </a:lnTo>
                  <a:lnTo>
                    <a:pt x="183489" y="30505"/>
                  </a:lnTo>
                  <a:lnTo>
                    <a:pt x="183400" y="29730"/>
                  </a:lnTo>
                  <a:lnTo>
                    <a:pt x="182867" y="29489"/>
                  </a:lnTo>
                  <a:lnTo>
                    <a:pt x="181546" y="28676"/>
                  </a:lnTo>
                  <a:lnTo>
                    <a:pt x="180911" y="30937"/>
                  </a:lnTo>
                  <a:lnTo>
                    <a:pt x="182422" y="31051"/>
                  </a:lnTo>
                  <a:lnTo>
                    <a:pt x="181127" y="32359"/>
                  </a:lnTo>
                  <a:lnTo>
                    <a:pt x="184124" y="31864"/>
                  </a:lnTo>
                  <a:close/>
                </a:path>
                <a:path w="204470" h="107315">
                  <a:moveTo>
                    <a:pt x="184810" y="15798"/>
                  </a:moveTo>
                  <a:lnTo>
                    <a:pt x="184619" y="15163"/>
                  </a:lnTo>
                  <a:lnTo>
                    <a:pt x="184429" y="14655"/>
                  </a:lnTo>
                  <a:lnTo>
                    <a:pt x="183476" y="14719"/>
                  </a:lnTo>
                  <a:lnTo>
                    <a:pt x="183667" y="15354"/>
                  </a:lnTo>
                  <a:lnTo>
                    <a:pt x="183857" y="15862"/>
                  </a:lnTo>
                  <a:lnTo>
                    <a:pt x="184810" y="15798"/>
                  </a:lnTo>
                  <a:close/>
                </a:path>
                <a:path w="204470" h="107315">
                  <a:moveTo>
                    <a:pt x="186309" y="8039"/>
                  </a:moveTo>
                  <a:lnTo>
                    <a:pt x="185356" y="6261"/>
                  </a:lnTo>
                  <a:lnTo>
                    <a:pt x="184746" y="7162"/>
                  </a:lnTo>
                  <a:lnTo>
                    <a:pt x="184607" y="7442"/>
                  </a:lnTo>
                  <a:lnTo>
                    <a:pt x="184848" y="7721"/>
                  </a:lnTo>
                  <a:lnTo>
                    <a:pt x="185115" y="7797"/>
                  </a:lnTo>
                  <a:lnTo>
                    <a:pt x="186309" y="8039"/>
                  </a:lnTo>
                  <a:close/>
                </a:path>
                <a:path w="204470" h="107315">
                  <a:moveTo>
                    <a:pt x="191808" y="24650"/>
                  </a:moveTo>
                  <a:lnTo>
                    <a:pt x="191084" y="24815"/>
                  </a:lnTo>
                  <a:lnTo>
                    <a:pt x="190411" y="24828"/>
                  </a:lnTo>
                  <a:lnTo>
                    <a:pt x="190398" y="25844"/>
                  </a:lnTo>
                  <a:lnTo>
                    <a:pt x="191109" y="25679"/>
                  </a:lnTo>
                  <a:lnTo>
                    <a:pt x="191770" y="25666"/>
                  </a:lnTo>
                  <a:lnTo>
                    <a:pt x="191808" y="24650"/>
                  </a:lnTo>
                  <a:close/>
                </a:path>
                <a:path w="204470" h="107315">
                  <a:moveTo>
                    <a:pt x="192824" y="15976"/>
                  </a:moveTo>
                  <a:lnTo>
                    <a:pt x="192087" y="14973"/>
                  </a:lnTo>
                  <a:lnTo>
                    <a:pt x="191084" y="15621"/>
                  </a:lnTo>
                  <a:lnTo>
                    <a:pt x="191820" y="16611"/>
                  </a:lnTo>
                  <a:lnTo>
                    <a:pt x="192316" y="16319"/>
                  </a:lnTo>
                  <a:lnTo>
                    <a:pt x="192824" y="15976"/>
                  </a:lnTo>
                  <a:close/>
                </a:path>
                <a:path w="204470" h="107315">
                  <a:moveTo>
                    <a:pt x="200736" y="16268"/>
                  </a:moveTo>
                  <a:lnTo>
                    <a:pt x="200253" y="16052"/>
                  </a:lnTo>
                  <a:lnTo>
                    <a:pt x="199771" y="15811"/>
                  </a:lnTo>
                  <a:lnTo>
                    <a:pt x="199402" y="16560"/>
                  </a:lnTo>
                  <a:lnTo>
                    <a:pt x="199885" y="16802"/>
                  </a:lnTo>
                  <a:lnTo>
                    <a:pt x="200367" y="17018"/>
                  </a:lnTo>
                  <a:lnTo>
                    <a:pt x="200736" y="16268"/>
                  </a:lnTo>
                  <a:close/>
                </a:path>
                <a:path w="204470" h="107315">
                  <a:moveTo>
                    <a:pt x="204317" y="21590"/>
                  </a:moveTo>
                  <a:lnTo>
                    <a:pt x="203784" y="21336"/>
                  </a:lnTo>
                  <a:lnTo>
                    <a:pt x="203263" y="21082"/>
                  </a:lnTo>
                  <a:lnTo>
                    <a:pt x="202730" y="22174"/>
                  </a:lnTo>
                  <a:lnTo>
                    <a:pt x="203263" y="22428"/>
                  </a:lnTo>
                  <a:lnTo>
                    <a:pt x="203796" y="22682"/>
                  </a:lnTo>
                  <a:lnTo>
                    <a:pt x="204317" y="21590"/>
                  </a:lnTo>
                  <a:close/>
                </a:path>
              </a:pathLst>
            </a:custGeom>
            <a:solidFill>
              <a:srgbClr val="F25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9945840" y="7689595"/>
              <a:ext cx="57150" cy="86360"/>
            </a:xfrm>
            <a:custGeom>
              <a:avLst/>
              <a:gdLst/>
              <a:ahLst/>
              <a:cxnLst/>
              <a:rect l="l" t="t" r="r" b="b"/>
              <a:pathLst>
                <a:path w="57150" h="86359">
                  <a:moveTo>
                    <a:pt x="1435" y="73672"/>
                  </a:moveTo>
                  <a:lnTo>
                    <a:pt x="508" y="73228"/>
                  </a:lnTo>
                  <a:lnTo>
                    <a:pt x="254" y="73748"/>
                  </a:lnTo>
                  <a:lnTo>
                    <a:pt x="0" y="74256"/>
                  </a:lnTo>
                  <a:lnTo>
                    <a:pt x="939" y="74701"/>
                  </a:lnTo>
                  <a:lnTo>
                    <a:pt x="1181" y="74180"/>
                  </a:lnTo>
                  <a:lnTo>
                    <a:pt x="1435" y="73672"/>
                  </a:lnTo>
                  <a:close/>
                </a:path>
                <a:path w="57150" h="86359">
                  <a:moveTo>
                    <a:pt x="6451" y="66294"/>
                  </a:moveTo>
                  <a:lnTo>
                    <a:pt x="3581" y="68529"/>
                  </a:lnTo>
                  <a:lnTo>
                    <a:pt x="2451" y="67043"/>
                  </a:lnTo>
                  <a:lnTo>
                    <a:pt x="1866" y="69418"/>
                  </a:lnTo>
                  <a:lnTo>
                    <a:pt x="3454" y="68935"/>
                  </a:lnTo>
                  <a:lnTo>
                    <a:pt x="5029" y="71932"/>
                  </a:lnTo>
                  <a:lnTo>
                    <a:pt x="6451" y="66294"/>
                  </a:lnTo>
                  <a:close/>
                </a:path>
                <a:path w="57150" h="86359">
                  <a:moveTo>
                    <a:pt x="7696" y="78384"/>
                  </a:moveTo>
                  <a:lnTo>
                    <a:pt x="7226" y="78130"/>
                  </a:lnTo>
                  <a:lnTo>
                    <a:pt x="6477" y="77800"/>
                  </a:lnTo>
                  <a:lnTo>
                    <a:pt x="5956" y="79095"/>
                  </a:lnTo>
                  <a:lnTo>
                    <a:pt x="6934" y="78981"/>
                  </a:lnTo>
                  <a:lnTo>
                    <a:pt x="7378" y="78943"/>
                  </a:lnTo>
                  <a:lnTo>
                    <a:pt x="7696" y="78384"/>
                  </a:lnTo>
                  <a:close/>
                </a:path>
                <a:path w="57150" h="86359">
                  <a:moveTo>
                    <a:pt x="9156" y="26898"/>
                  </a:moveTo>
                  <a:lnTo>
                    <a:pt x="8674" y="26657"/>
                  </a:lnTo>
                  <a:lnTo>
                    <a:pt x="8191" y="26428"/>
                  </a:lnTo>
                  <a:lnTo>
                    <a:pt x="7835" y="27178"/>
                  </a:lnTo>
                  <a:lnTo>
                    <a:pt x="8801" y="27647"/>
                  </a:lnTo>
                  <a:lnTo>
                    <a:pt x="9156" y="26898"/>
                  </a:lnTo>
                  <a:close/>
                </a:path>
                <a:path w="57150" h="86359">
                  <a:moveTo>
                    <a:pt x="10172" y="82892"/>
                  </a:moveTo>
                  <a:lnTo>
                    <a:pt x="9664" y="82638"/>
                  </a:lnTo>
                  <a:lnTo>
                    <a:pt x="9156" y="82397"/>
                  </a:lnTo>
                  <a:lnTo>
                    <a:pt x="8699" y="83324"/>
                  </a:lnTo>
                  <a:lnTo>
                    <a:pt x="9728" y="83820"/>
                  </a:lnTo>
                  <a:lnTo>
                    <a:pt x="10172" y="82892"/>
                  </a:lnTo>
                  <a:close/>
                </a:path>
                <a:path w="57150" h="86359">
                  <a:moveTo>
                    <a:pt x="11696" y="67284"/>
                  </a:moveTo>
                  <a:lnTo>
                    <a:pt x="11074" y="67144"/>
                  </a:lnTo>
                  <a:lnTo>
                    <a:pt x="11252" y="66776"/>
                  </a:lnTo>
                  <a:lnTo>
                    <a:pt x="10858" y="66636"/>
                  </a:lnTo>
                  <a:lnTo>
                    <a:pt x="10693" y="66395"/>
                  </a:lnTo>
                  <a:lnTo>
                    <a:pt x="10388" y="64884"/>
                  </a:lnTo>
                  <a:lnTo>
                    <a:pt x="9245" y="66471"/>
                  </a:lnTo>
                  <a:lnTo>
                    <a:pt x="10185" y="67106"/>
                  </a:lnTo>
                  <a:lnTo>
                    <a:pt x="9855" y="67551"/>
                  </a:lnTo>
                  <a:lnTo>
                    <a:pt x="10541" y="67805"/>
                  </a:lnTo>
                  <a:lnTo>
                    <a:pt x="10858" y="67957"/>
                  </a:lnTo>
                  <a:lnTo>
                    <a:pt x="11455" y="68199"/>
                  </a:lnTo>
                  <a:lnTo>
                    <a:pt x="11696" y="67284"/>
                  </a:lnTo>
                  <a:close/>
                </a:path>
                <a:path w="57150" h="86359">
                  <a:moveTo>
                    <a:pt x="12255" y="78422"/>
                  </a:moveTo>
                  <a:lnTo>
                    <a:pt x="11963" y="78295"/>
                  </a:lnTo>
                  <a:lnTo>
                    <a:pt x="10934" y="77978"/>
                  </a:lnTo>
                  <a:lnTo>
                    <a:pt x="11303" y="79959"/>
                  </a:lnTo>
                  <a:lnTo>
                    <a:pt x="12077" y="79032"/>
                  </a:lnTo>
                  <a:lnTo>
                    <a:pt x="12242" y="78790"/>
                  </a:lnTo>
                  <a:lnTo>
                    <a:pt x="12255" y="78422"/>
                  </a:lnTo>
                  <a:close/>
                </a:path>
                <a:path w="57150" h="86359">
                  <a:moveTo>
                    <a:pt x="12268" y="85128"/>
                  </a:moveTo>
                  <a:lnTo>
                    <a:pt x="12128" y="84709"/>
                  </a:lnTo>
                  <a:lnTo>
                    <a:pt x="11887" y="84582"/>
                  </a:lnTo>
                  <a:lnTo>
                    <a:pt x="10769" y="84251"/>
                  </a:lnTo>
                  <a:lnTo>
                    <a:pt x="11506" y="86334"/>
                  </a:lnTo>
                  <a:lnTo>
                    <a:pt x="12166" y="85382"/>
                  </a:lnTo>
                  <a:lnTo>
                    <a:pt x="12268" y="85128"/>
                  </a:lnTo>
                  <a:close/>
                </a:path>
                <a:path w="57150" h="86359">
                  <a:moveTo>
                    <a:pt x="13144" y="61175"/>
                  </a:moveTo>
                  <a:lnTo>
                    <a:pt x="7226" y="58305"/>
                  </a:lnTo>
                  <a:lnTo>
                    <a:pt x="8686" y="62064"/>
                  </a:lnTo>
                  <a:lnTo>
                    <a:pt x="8674" y="62344"/>
                  </a:lnTo>
                  <a:lnTo>
                    <a:pt x="9105" y="62547"/>
                  </a:lnTo>
                  <a:lnTo>
                    <a:pt x="9309" y="62357"/>
                  </a:lnTo>
                  <a:lnTo>
                    <a:pt x="13144" y="61175"/>
                  </a:lnTo>
                  <a:close/>
                </a:path>
                <a:path w="57150" h="86359">
                  <a:moveTo>
                    <a:pt x="13169" y="18719"/>
                  </a:moveTo>
                  <a:lnTo>
                    <a:pt x="12115" y="18199"/>
                  </a:lnTo>
                  <a:lnTo>
                    <a:pt x="11480" y="17894"/>
                  </a:lnTo>
                  <a:lnTo>
                    <a:pt x="10960" y="18427"/>
                  </a:lnTo>
                  <a:lnTo>
                    <a:pt x="10934" y="18986"/>
                  </a:lnTo>
                  <a:lnTo>
                    <a:pt x="9702" y="18999"/>
                  </a:lnTo>
                  <a:lnTo>
                    <a:pt x="10452" y="20485"/>
                  </a:lnTo>
                  <a:lnTo>
                    <a:pt x="11252" y="19608"/>
                  </a:lnTo>
                  <a:lnTo>
                    <a:pt x="12204" y="20320"/>
                  </a:lnTo>
                  <a:lnTo>
                    <a:pt x="13169" y="18719"/>
                  </a:lnTo>
                  <a:close/>
                </a:path>
                <a:path w="57150" h="86359">
                  <a:moveTo>
                    <a:pt x="13271" y="76352"/>
                  </a:moveTo>
                  <a:lnTo>
                    <a:pt x="12306" y="76492"/>
                  </a:lnTo>
                  <a:lnTo>
                    <a:pt x="11861" y="76504"/>
                  </a:lnTo>
                  <a:lnTo>
                    <a:pt x="11531" y="77076"/>
                  </a:lnTo>
                  <a:lnTo>
                    <a:pt x="12001" y="77343"/>
                  </a:lnTo>
                  <a:lnTo>
                    <a:pt x="12750" y="77647"/>
                  </a:lnTo>
                  <a:lnTo>
                    <a:pt x="13271" y="76352"/>
                  </a:lnTo>
                  <a:close/>
                </a:path>
                <a:path w="57150" h="86359">
                  <a:moveTo>
                    <a:pt x="13360" y="48717"/>
                  </a:moveTo>
                  <a:lnTo>
                    <a:pt x="13347" y="48323"/>
                  </a:lnTo>
                  <a:lnTo>
                    <a:pt x="12776" y="48183"/>
                  </a:lnTo>
                  <a:lnTo>
                    <a:pt x="12585" y="48526"/>
                  </a:lnTo>
                  <a:lnTo>
                    <a:pt x="10985" y="48755"/>
                  </a:lnTo>
                  <a:lnTo>
                    <a:pt x="13347" y="50241"/>
                  </a:lnTo>
                  <a:lnTo>
                    <a:pt x="13360" y="48717"/>
                  </a:lnTo>
                  <a:close/>
                </a:path>
                <a:path w="57150" h="86359">
                  <a:moveTo>
                    <a:pt x="13525" y="7340"/>
                  </a:moveTo>
                  <a:lnTo>
                    <a:pt x="13042" y="7124"/>
                  </a:lnTo>
                  <a:lnTo>
                    <a:pt x="12560" y="6883"/>
                  </a:lnTo>
                  <a:lnTo>
                    <a:pt x="12204" y="7632"/>
                  </a:lnTo>
                  <a:lnTo>
                    <a:pt x="12674" y="7874"/>
                  </a:lnTo>
                  <a:lnTo>
                    <a:pt x="13157" y="8089"/>
                  </a:lnTo>
                  <a:lnTo>
                    <a:pt x="13525" y="7340"/>
                  </a:lnTo>
                  <a:close/>
                </a:path>
                <a:path w="57150" h="86359">
                  <a:moveTo>
                    <a:pt x="13766" y="81191"/>
                  </a:moveTo>
                  <a:lnTo>
                    <a:pt x="12992" y="81508"/>
                  </a:lnTo>
                  <a:lnTo>
                    <a:pt x="12852" y="81470"/>
                  </a:lnTo>
                  <a:lnTo>
                    <a:pt x="12077" y="81407"/>
                  </a:lnTo>
                  <a:lnTo>
                    <a:pt x="12344" y="82473"/>
                  </a:lnTo>
                  <a:lnTo>
                    <a:pt x="13004" y="82372"/>
                  </a:lnTo>
                  <a:lnTo>
                    <a:pt x="13766" y="82435"/>
                  </a:lnTo>
                  <a:lnTo>
                    <a:pt x="13766" y="81191"/>
                  </a:lnTo>
                  <a:close/>
                </a:path>
                <a:path w="57150" h="86359">
                  <a:moveTo>
                    <a:pt x="14274" y="15290"/>
                  </a:moveTo>
                  <a:lnTo>
                    <a:pt x="13284" y="14503"/>
                  </a:lnTo>
                  <a:lnTo>
                    <a:pt x="12522" y="15379"/>
                  </a:lnTo>
                  <a:lnTo>
                    <a:pt x="13195" y="15722"/>
                  </a:lnTo>
                  <a:lnTo>
                    <a:pt x="13690" y="15989"/>
                  </a:lnTo>
                  <a:lnTo>
                    <a:pt x="14274" y="15290"/>
                  </a:lnTo>
                  <a:close/>
                </a:path>
                <a:path w="57150" h="86359">
                  <a:moveTo>
                    <a:pt x="15354" y="73977"/>
                  </a:moveTo>
                  <a:lnTo>
                    <a:pt x="14566" y="74282"/>
                  </a:lnTo>
                  <a:lnTo>
                    <a:pt x="13754" y="73952"/>
                  </a:lnTo>
                  <a:lnTo>
                    <a:pt x="13804" y="75260"/>
                  </a:lnTo>
                  <a:lnTo>
                    <a:pt x="14592" y="75158"/>
                  </a:lnTo>
                  <a:lnTo>
                    <a:pt x="15354" y="75222"/>
                  </a:lnTo>
                  <a:lnTo>
                    <a:pt x="15354" y="73977"/>
                  </a:lnTo>
                  <a:close/>
                </a:path>
                <a:path w="57150" h="86359">
                  <a:moveTo>
                    <a:pt x="15811" y="2133"/>
                  </a:moveTo>
                  <a:lnTo>
                    <a:pt x="15328" y="1917"/>
                  </a:lnTo>
                  <a:lnTo>
                    <a:pt x="14846" y="1676"/>
                  </a:lnTo>
                  <a:lnTo>
                    <a:pt x="14490" y="2425"/>
                  </a:lnTo>
                  <a:lnTo>
                    <a:pt x="14973" y="2667"/>
                  </a:lnTo>
                  <a:lnTo>
                    <a:pt x="15455" y="2895"/>
                  </a:lnTo>
                  <a:lnTo>
                    <a:pt x="15811" y="2133"/>
                  </a:lnTo>
                  <a:close/>
                </a:path>
                <a:path w="57150" h="86359">
                  <a:moveTo>
                    <a:pt x="18770" y="62928"/>
                  </a:moveTo>
                  <a:lnTo>
                    <a:pt x="18745" y="62191"/>
                  </a:lnTo>
                  <a:lnTo>
                    <a:pt x="18211" y="62230"/>
                  </a:lnTo>
                  <a:lnTo>
                    <a:pt x="17551" y="61328"/>
                  </a:lnTo>
                  <a:lnTo>
                    <a:pt x="15862" y="62458"/>
                  </a:lnTo>
                  <a:lnTo>
                    <a:pt x="16687" y="63360"/>
                  </a:lnTo>
                  <a:lnTo>
                    <a:pt x="17119" y="63906"/>
                  </a:lnTo>
                  <a:lnTo>
                    <a:pt x="18084" y="63614"/>
                  </a:lnTo>
                  <a:lnTo>
                    <a:pt x="18338" y="63042"/>
                  </a:lnTo>
                  <a:lnTo>
                    <a:pt x="18770" y="62928"/>
                  </a:lnTo>
                  <a:close/>
                </a:path>
                <a:path w="57150" h="86359">
                  <a:moveTo>
                    <a:pt x="18872" y="78257"/>
                  </a:moveTo>
                  <a:lnTo>
                    <a:pt x="18389" y="78041"/>
                  </a:lnTo>
                  <a:lnTo>
                    <a:pt x="18034" y="77876"/>
                  </a:lnTo>
                  <a:lnTo>
                    <a:pt x="18097" y="77279"/>
                  </a:lnTo>
                  <a:lnTo>
                    <a:pt x="17614" y="77012"/>
                  </a:lnTo>
                  <a:lnTo>
                    <a:pt x="16954" y="76758"/>
                  </a:lnTo>
                  <a:lnTo>
                    <a:pt x="16865" y="77774"/>
                  </a:lnTo>
                  <a:lnTo>
                    <a:pt x="17348" y="78016"/>
                  </a:lnTo>
                  <a:lnTo>
                    <a:pt x="17729" y="78181"/>
                  </a:lnTo>
                  <a:lnTo>
                    <a:pt x="17551" y="78562"/>
                  </a:lnTo>
                  <a:lnTo>
                    <a:pt x="18516" y="79019"/>
                  </a:lnTo>
                  <a:lnTo>
                    <a:pt x="18872" y="78257"/>
                  </a:lnTo>
                  <a:close/>
                </a:path>
                <a:path w="57150" h="86359">
                  <a:moveTo>
                    <a:pt x="19088" y="84023"/>
                  </a:moveTo>
                  <a:lnTo>
                    <a:pt x="18567" y="83781"/>
                  </a:lnTo>
                  <a:lnTo>
                    <a:pt x="18351" y="83680"/>
                  </a:lnTo>
                  <a:lnTo>
                    <a:pt x="18732" y="83070"/>
                  </a:lnTo>
                  <a:lnTo>
                    <a:pt x="18973" y="82626"/>
                  </a:lnTo>
                  <a:lnTo>
                    <a:pt x="18326" y="82410"/>
                  </a:lnTo>
                  <a:lnTo>
                    <a:pt x="18034" y="82270"/>
                  </a:lnTo>
                  <a:lnTo>
                    <a:pt x="16611" y="82118"/>
                  </a:lnTo>
                  <a:lnTo>
                    <a:pt x="17957" y="83718"/>
                  </a:lnTo>
                  <a:lnTo>
                    <a:pt x="17602" y="84455"/>
                  </a:lnTo>
                  <a:lnTo>
                    <a:pt x="18122" y="84709"/>
                  </a:lnTo>
                  <a:lnTo>
                    <a:pt x="18630" y="84963"/>
                  </a:lnTo>
                  <a:lnTo>
                    <a:pt x="19088" y="84023"/>
                  </a:lnTo>
                  <a:close/>
                </a:path>
                <a:path w="57150" h="86359">
                  <a:moveTo>
                    <a:pt x="19354" y="41211"/>
                  </a:moveTo>
                  <a:lnTo>
                    <a:pt x="18618" y="39928"/>
                  </a:lnTo>
                  <a:lnTo>
                    <a:pt x="18084" y="40284"/>
                  </a:lnTo>
                  <a:lnTo>
                    <a:pt x="17602" y="40640"/>
                  </a:lnTo>
                  <a:lnTo>
                    <a:pt x="18338" y="41910"/>
                  </a:lnTo>
                  <a:lnTo>
                    <a:pt x="18884" y="41567"/>
                  </a:lnTo>
                  <a:lnTo>
                    <a:pt x="19354" y="41211"/>
                  </a:lnTo>
                  <a:close/>
                </a:path>
                <a:path w="57150" h="86359">
                  <a:moveTo>
                    <a:pt x="20345" y="67805"/>
                  </a:moveTo>
                  <a:lnTo>
                    <a:pt x="20027" y="67310"/>
                  </a:lnTo>
                  <a:lnTo>
                    <a:pt x="19685" y="66802"/>
                  </a:lnTo>
                  <a:lnTo>
                    <a:pt x="18681" y="67551"/>
                  </a:lnTo>
                  <a:lnTo>
                    <a:pt x="18999" y="68033"/>
                  </a:lnTo>
                  <a:lnTo>
                    <a:pt x="19329" y="68541"/>
                  </a:lnTo>
                  <a:lnTo>
                    <a:pt x="20345" y="67805"/>
                  </a:lnTo>
                  <a:close/>
                </a:path>
                <a:path w="57150" h="86359">
                  <a:moveTo>
                    <a:pt x="21221" y="65709"/>
                  </a:moveTo>
                  <a:lnTo>
                    <a:pt x="20421" y="64566"/>
                  </a:lnTo>
                  <a:lnTo>
                    <a:pt x="19913" y="64897"/>
                  </a:lnTo>
                  <a:lnTo>
                    <a:pt x="19405" y="65252"/>
                  </a:lnTo>
                  <a:lnTo>
                    <a:pt x="20193" y="66395"/>
                  </a:lnTo>
                  <a:lnTo>
                    <a:pt x="20713" y="66065"/>
                  </a:lnTo>
                  <a:lnTo>
                    <a:pt x="21221" y="65709"/>
                  </a:lnTo>
                  <a:close/>
                </a:path>
                <a:path w="57150" h="86359">
                  <a:moveTo>
                    <a:pt x="21285" y="73431"/>
                  </a:moveTo>
                  <a:lnTo>
                    <a:pt x="21043" y="73152"/>
                  </a:lnTo>
                  <a:lnTo>
                    <a:pt x="20777" y="73075"/>
                  </a:lnTo>
                  <a:lnTo>
                    <a:pt x="19583" y="72821"/>
                  </a:lnTo>
                  <a:lnTo>
                    <a:pt x="20535" y="74612"/>
                  </a:lnTo>
                  <a:lnTo>
                    <a:pt x="21145" y="73710"/>
                  </a:lnTo>
                  <a:lnTo>
                    <a:pt x="21285" y="73431"/>
                  </a:lnTo>
                  <a:close/>
                </a:path>
                <a:path w="57150" h="86359">
                  <a:moveTo>
                    <a:pt x="21386" y="31889"/>
                  </a:moveTo>
                  <a:lnTo>
                    <a:pt x="19850" y="31153"/>
                  </a:lnTo>
                  <a:lnTo>
                    <a:pt x="19748" y="32486"/>
                  </a:lnTo>
                  <a:lnTo>
                    <a:pt x="17056" y="32867"/>
                  </a:lnTo>
                  <a:lnTo>
                    <a:pt x="20180" y="35712"/>
                  </a:lnTo>
                  <a:lnTo>
                    <a:pt x="20574" y="33261"/>
                  </a:lnTo>
                  <a:lnTo>
                    <a:pt x="20523" y="32918"/>
                  </a:lnTo>
                  <a:lnTo>
                    <a:pt x="20396" y="32804"/>
                  </a:lnTo>
                  <a:lnTo>
                    <a:pt x="21386" y="31889"/>
                  </a:lnTo>
                  <a:close/>
                </a:path>
                <a:path w="57150" h="86359">
                  <a:moveTo>
                    <a:pt x="21602" y="50355"/>
                  </a:moveTo>
                  <a:lnTo>
                    <a:pt x="21120" y="50126"/>
                  </a:lnTo>
                  <a:lnTo>
                    <a:pt x="20637" y="49885"/>
                  </a:lnTo>
                  <a:lnTo>
                    <a:pt x="20269" y="50634"/>
                  </a:lnTo>
                  <a:lnTo>
                    <a:pt x="21234" y="51092"/>
                  </a:lnTo>
                  <a:lnTo>
                    <a:pt x="21602" y="50355"/>
                  </a:lnTo>
                  <a:close/>
                </a:path>
                <a:path w="57150" h="86359">
                  <a:moveTo>
                    <a:pt x="22999" y="1790"/>
                  </a:moveTo>
                  <a:lnTo>
                    <a:pt x="22059" y="0"/>
                  </a:lnTo>
                  <a:lnTo>
                    <a:pt x="21450" y="889"/>
                  </a:lnTo>
                  <a:lnTo>
                    <a:pt x="21297" y="1193"/>
                  </a:lnTo>
                  <a:lnTo>
                    <a:pt x="21539" y="1447"/>
                  </a:lnTo>
                  <a:lnTo>
                    <a:pt x="21805" y="1536"/>
                  </a:lnTo>
                  <a:lnTo>
                    <a:pt x="22999" y="1790"/>
                  </a:lnTo>
                  <a:close/>
                </a:path>
                <a:path w="57150" h="86359">
                  <a:moveTo>
                    <a:pt x="23177" y="55714"/>
                  </a:moveTo>
                  <a:lnTo>
                    <a:pt x="22288" y="55105"/>
                  </a:lnTo>
                  <a:lnTo>
                    <a:pt x="21996" y="54952"/>
                  </a:lnTo>
                  <a:lnTo>
                    <a:pt x="21729" y="55206"/>
                  </a:lnTo>
                  <a:lnTo>
                    <a:pt x="21653" y="55460"/>
                  </a:lnTo>
                  <a:lnTo>
                    <a:pt x="21399" y="56654"/>
                  </a:lnTo>
                  <a:lnTo>
                    <a:pt x="23177" y="55714"/>
                  </a:lnTo>
                  <a:close/>
                </a:path>
                <a:path w="57150" h="86359">
                  <a:moveTo>
                    <a:pt x="23215" y="80352"/>
                  </a:moveTo>
                  <a:lnTo>
                    <a:pt x="22771" y="80124"/>
                  </a:lnTo>
                  <a:lnTo>
                    <a:pt x="22479" y="80010"/>
                  </a:lnTo>
                  <a:lnTo>
                    <a:pt x="21170" y="79819"/>
                  </a:lnTo>
                  <a:lnTo>
                    <a:pt x="22428" y="81610"/>
                  </a:lnTo>
                  <a:lnTo>
                    <a:pt x="23025" y="80721"/>
                  </a:lnTo>
                  <a:lnTo>
                    <a:pt x="23215" y="80352"/>
                  </a:lnTo>
                  <a:close/>
                </a:path>
                <a:path w="57150" h="86359">
                  <a:moveTo>
                    <a:pt x="23431" y="27216"/>
                  </a:moveTo>
                  <a:lnTo>
                    <a:pt x="23177" y="26860"/>
                  </a:lnTo>
                  <a:lnTo>
                    <a:pt x="22682" y="26022"/>
                  </a:lnTo>
                  <a:lnTo>
                    <a:pt x="21983" y="27241"/>
                  </a:lnTo>
                  <a:lnTo>
                    <a:pt x="22694" y="27622"/>
                  </a:lnTo>
                  <a:lnTo>
                    <a:pt x="23202" y="27838"/>
                  </a:lnTo>
                  <a:lnTo>
                    <a:pt x="23431" y="27216"/>
                  </a:lnTo>
                  <a:close/>
                </a:path>
                <a:path w="57150" h="86359">
                  <a:moveTo>
                    <a:pt x="23787" y="82105"/>
                  </a:moveTo>
                  <a:lnTo>
                    <a:pt x="23279" y="81851"/>
                  </a:lnTo>
                  <a:lnTo>
                    <a:pt x="22758" y="81597"/>
                  </a:lnTo>
                  <a:lnTo>
                    <a:pt x="22313" y="82524"/>
                  </a:lnTo>
                  <a:lnTo>
                    <a:pt x="23342" y="83032"/>
                  </a:lnTo>
                  <a:lnTo>
                    <a:pt x="23787" y="82105"/>
                  </a:lnTo>
                  <a:close/>
                </a:path>
                <a:path w="57150" h="86359">
                  <a:moveTo>
                    <a:pt x="24549" y="22059"/>
                  </a:moveTo>
                  <a:lnTo>
                    <a:pt x="24396" y="21678"/>
                  </a:lnTo>
                  <a:lnTo>
                    <a:pt x="24168" y="21513"/>
                  </a:lnTo>
                  <a:lnTo>
                    <a:pt x="23050" y="21196"/>
                  </a:lnTo>
                  <a:lnTo>
                    <a:pt x="23774" y="23291"/>
                  </a:lnTo>
                  <a:lnTo>
                    <a:pt x="24447" y="22326"/>
                  </a:lnTo>
                  <a:lnTo>
                    <a:pt x="24549" y="22059"/>
                  </a:lnTo>
                  <a:close/>
                </a:path>
                <a:path w="57150" h="86359">
                  <a:moveTo>
                    <a:pt x="24688" y="36080"/>
                  </a:moveTo>
                  <a:lnTo>
                    <a:pt x="24206" y="35852"/>
                  </a:lnTo>
                  <a:lnTo>
                    <a:pt x="23723" y="35610"/>
                  </a:lnTo>
                  <a:lnTo>
                    <a:pt x="23355" y="36360"/>
                  </a:lnTo>
                  <a:lnTo>
                    <a:pt x="23837" y="36588"/>
                  </a:lnTo>
                  <a:lnTo>
                    <a:pt x="24320" y="36830"/>
                  </a:lnTo>
                  <a:lnTo>
                    <a:pt x="24688" y="36080"/>
                  </a:lnTo>
                  <a:close/>
                </a:path>
                <a:path w="57150" h="86359">
                  <a:moveTo>
                    <a:pt x="26073" y="71843"/>
                  </a:moveTo>
                  <a:lnTo>
                    <a:pt x="24955" y="72999"/>
                  </a:lnTo>
                  <a:lnTo>
                    <a:pt x="24879" y="73634"/>
                  </a:lnTo>
                  <a:lnTo>
                    <a:pt x="24841" y="74917"/>
                  </a:lnTo>
                  <a:lnTo>
                    <a:pt x="25958" y="73774"/>
                  </a:lnTo>
                  <a:lnTo>
                    <a:pt x="26035" y="73139"/>
                  </a:lnTo>
                  <a:lnTo>
                    <a:pt x="26073" y="71843"/>
                  </a:lnTo>
                  <a:close/>
                </a:path>
                <a:path w="57150" h="86359">
                  <a:moveTo>
                    <a:pt x="26466" y="76454"/>
                  </a:moveTo>
                  <a:lnTo>
                    <a:pt x="25501" y="75996"/>
                  </a:lnTo>
                  <a:lnTo>
                    <a:pt x="25133" y="76746"/>
                  </a:lnTo>
                  <a:lnTo>
                    <a:pt x="25615" y="76974"/>
                  </a:lnTo>
                  <a:lnTo>
                    <a:pt x="26098" y="77216"/>
                  </a:lnTo>
                  <a:lnTo>
                    <a:pt x="26466" y="76454"/>
                  </a:lnTo>
                  <a:close/>
                </a:path>
                <a:path w="57150" h="86359">
                  <a:moveTo>
                    <a:pt x="27305" y="82321"/>
                  </a:moveTo>
                  <a:lnTo>
                    <a:pt x="26860" y="82092"/>
                  </a:lnTo>
                  <a:lnTo>
                    <a:pt x="26581" y="81978"/>
                  </a:lnTo>
                  <a:lnTo>
                    <a:pt x="25260" y="81788"/>
                  </a:lnTo>
                  <a:lnTo>
                    <a:pt x="26517" y="83578"/>
                  </a:lnTo>
                  <a:lnTo>
                    <a:pt x="27101" y="82689"/>
                  </a:lnTo>
                  <a:lnTo>
                    <a:pt x="27305" y="82321"/>
                  </a:lnTo>
                  <a:close/>
                </a:path>
                <a:path w="57150" h="86359">
                  <a:moveTo>
                    <a:pt x="27470" y="42316"/>
                  </a:moveTo>
                  <a:lnTo>
                    <a:pt x="26962" y="41998"/>
                  </a:lnTo>
                  <a:lnTo>
                    <a:pt x="27063" y="41465"/>
                  </a:lnTo>
                  <a:lnTo>
                    <a:pt x="26606" y="41097"/>
                  </a:lnTo>
                  <a:lnTo>
                    <a:pt x="26162" y="40932"/>
                  </a:lnTo>
                  <a:lnTo>
                    <a:pt x="24371" y="40424"/>
                  </a:lnTo>
                  <a:lnTo>
                    <a:pt x="24879" y="43141"/>
                  </a:lnTo>
                  <a:lnTo>
                    <a:pt x="26428" y="42633"/>
                  </a:lnTo>
                  <a:lnTo>
                    <a:pt x="26860" y="43078"/>
                  </a:lnTo>
                  <a:lnTo>
                    <a:pt x="27470" y="42316"/>
                  </a:lnTo>
                  <a:close/>
                </a:path>
                <a:path w="57150" h="86359">
                  <a:moveTo>
                    <a:pt x="27622" y="55880"/>
                  </a:moveTo>
                  <a:lnTo>
                    <a:pt x="26212" y="55880"/>
                  </a:lnTo>
                  <a:lnTo>
                    <a:pt x="25895" y="55994"/>
                  </a:lnTo>
                  <a:lnTo>
                    <a:pt x="25285" y="56108"/>
                  </a:lnTo>
                  <a:lnTo>
                    <a:pt x="25450" y="56578"/>
                  </a:lnTo>
                  <a:lnTo>
                    <a:pt x="25920" y="57543"/>
                  </a:lnTo>
                  <a:lnTo>
                    <a:pt x="27622" y="55880"/>
                  </a:lnTo>
                  <a:close/>
                </a:path>
                <a:path w="57150" h="86359">
                  <a:moveTo>
                    <a:pt x="29121" y="62115"/>
                  </a:moveTo>
                  <a:lnTo>
                    <a:pt x="27952" y="60769"/>
                  </a:lnTo>
                  <a:lnTo>
                    <a:pt x="27736" y="60655"/>
                  </a:lnTo>
                  <a:lnTo>
                    <a:pt x="27508" y="60769"/>
                  </a:lnTo>
                  <a:lnTo>
                    <a:pt x="27393" y="60960"/>
                  </a:lnTo>
                  <a:lnTo>
                    <a:pt x="25196" y="62255"/>
                  </a:lnTo>
                  <a:lnTo>
                    <a:pt x="29121" y="62115"/>
                  </a:lnTo>
                  <a:close/>
                </a:path>
                <a:path w="57150" h="86359">
                  <a:moveTo>
                    <a:pt x="30289" y="81343"/>
                  </a:moveTo>
                  <a:lnTo>
                    <a:pt x="30048" y="81076"/>
                  </a:lnTo>
                  <a:lnTo>
                    <a:pt x="29781" y="81000"/>
                  </a:lnTo>
                  <a:lnTo>
                    <a:pt x="28790" y="80797"/>
                  </a:lnTo>
                  <a:lnTo>
                    <a:pt x="29057" y="80225"/>
                  </a:lnTo>
                  <a:lnTo>
                    <a:pt x="28575" y="80010"/>
                  </a:lnTo>
                  <a:lnTo>
                    <a:pt x="28092" y="79768"/>
                  </a:lnTo>
                  <a:lnTo>
                    <a:pt x="27736" y="80530"/>
                  </a:lnTo>
                  <a:lnTo>
                    <a:pt x="28702" y="80987"/>
                  </a:lnTo>
                  <a:lnTo>
                    <a:pt x="29527" y="82524"/>
                  </a:lnTo>
                  <a:lnTo>
                    <a:pt x="30137" y="81635"/>
                  </a:lnTo>
                  <a:lnTo>
                    <a:pt x="30289" y="81343"/>
                  </a:lnTo>
                  <a:close/>
                </a:path>
                <a:path w="57150" h="86359">
                  <a:moveTo>
                    <a:pt x="31127" y="66713"/>
                  </a:moveTo>
                  <a:lnTo>
                    <a:pt x="29679" y="65925"/>
                  </a:lnTo>
                  <a:lnTo>
                    <a:pt x="29184" y="65849"/>
                  </a:lnTo>
                  <a:lnTo>
                    <a:pt x="28168" y="64731"/>
                  </a:lnTo>
                  <a:lnTo>
                    <a:pt x="28371" y="66027"/>
                  </a:lnTo>
                  <a:lnTo>
                    <a:pt x="28625" y="67183"/>
                  </a:lnTo>
                  <a:lnTo>
                    <a:pt x="31127" y="66713"/>
                  </a:lnTo>
                  <a:close/>
                </a:path>
                <a:path w="57150" h="86359">
                  <a:moveTo>
                    <a:pt x="32169" y="28702"/>
                  </a:moveTo>
                  <a:lnTo>
                    <a:pt x="32004" y="28168"/>
                  </a:lnTo>
                  <a:lnTo>
                    <a:pt x="31750" y="27559"/>
                  </a:lnTo>
                  <a:lnTo>
                    <a:pt x="30962" y="28105"/>
                  </a:lnTo>
                  <a:lnTo>
                    <a:pt x="31127" y="28625"/>
                  </a:lnTo>
                  <a:lnTo>
                    <a:pt x="31381" y="29235"/>
                  </a:lnTo>
                  <a:lnTo>
                    <a:pt x="32169" y="28702"/>
                  </a:lnTo>
                  <a:close/>
                </a:path>
                <a:path w="57150" h="86359">
                  <a:moveTo>
                    <a:pt x="32423" y="76911"/>
                  </a:moveTo>
                  <a:lnTo>
                    <a:pt x="32181" y="76631"/>
                  </a:lnTo>
                  <a:lnTo>
                    <a:pt x="31902" y="76555"/>
                  </a:lnTo>
                  <a:lnTo>
                    <a:pt x="30721" y="76301"/>
                  </a:lnTo>
                  <a:lnTo>
                    <a:pt x="31661" y="78092"/>
                  </a:lnTo>
                  <a:lnTo>
                    <a:pt x="32270" y="77203"/>
                  </a:lnTo>
                  <a:lnTo>
                    <a:pt x="32423" y="76911"/>
                  </a:lnTo>
                  <a:close/>
                </a:path>
                <a:path w="57150" h="86359">
                  <a:moveTo>
                    <a:pt x="32804" y="67741"/>
                  </a:moveTo>
                  <a:lnTo>
                    <a:pt x="31864" y="67068"/>
                  </a:lnTo>
                  <a:lnTo>
                    <a:pt x="31597" y="66967"/>
                  </a:lnTo>
                  <a:lnTo>
                    <a:pt x="31191" y="67106"/>
                  </a:lnTo>
                  <a:lnTo>
                    <a:pt x="31051" y="67360"/>
                  </a:lnTo>
                  <a:lnTo>
                    <a:pt x="30721" y="68465"/>
                  </a:lnTo>
                  <a:lnTo>
                    <a:pt x="32804" y="67741"/>
                  </a:lnTo>
                  <a:close/>
                </a:path>
                <a:path w="57150" h="86359">
                  <a:moveTo>
                    <a:pt x="34632" y="51473"/>
                  </a:moveTo>
                  <a:lnTo>
                    <a:pt x="33528" y="50673"/>
                  </a:lnTo>
                  <a:lnTo>
                    <a:pt x="32842" y="51142"/>
                  </a:lnTo>
                  <a:lnTo>
                    <a:pt x="33324" y="49339"/>
                  </a:lnTo>
                  <a:lnTo>
                    <a:pt x="30911" y="51422"/>
                  </a:lnTo>
                  <a:lnTo>
                    <a:pt x="32613" y="51384"/>
                  </a:lnTo>
                  <a:lnTo>
                    <a:pt x="31927" y="52349"/>
                  </a:lnTo>
                  <a:lnTo>
                    <a:pt x="33718" y="53340"/>
                  </a:lnTo>
                  <a:lnTo>
                    <a:pt x="34226" y="52273"/>
                  </a:lnTo>
                  <a:lnTo>
                    <a:pt x="34632" y="51473"/>
                  </a:lnTo>
                  <a:close/>
                </a:path>
                <a:path w="57150" h="86359">
                  <a:moveTo>
                    <a:pt x="34696" y="77635"/>
                  </a:moveTo>
                  <a:lnTo>
                    <a:pt x="33718" y="77774"/>
                  </a:lnTo>
                  <a:lnTo>
                    <a:pt x="33274" y="77812"/>
                  </a:lnTo>
                  <a:lnTo>
                    <a:pt x="32956" y="78359"/>
                  </a:lnTo>
                  <a:lnTo>
                    <a:pt x="33426" y="78638"/>
                  </a:lnTo>
                  <a:lnTo>
                    <a:pt x="34175" y="78943"/>
                  </a:lnTo>
                  <a:lnTo>
                    <a:pt x="34696" y="77635"/>
                  </a:lnTo>
                  <a:close/>
                </a:path>
                <a:path w="57150" h="86359">
                  <a:moveTo>
                    <a:pt x="35026" y="19824"/>
                  </a:moveTo>
                  <a:lnTo>
                    <a:pt x="34544" y="19583"/>
                  </a:lnTo>
                  <a:lnTo>
                    <a:pt x="34061" y="19342"/>
                  </a:lnTo>
                  <a:lnTo>
                    <a:pt x="33705" y="20091"/>
                  </a:lnTo>
                  <a:lnTo>
                    <a:pt x="34188" y="20332"/>
                  </a:lnTo>
                  <a:lnTo>
                    <a:pt x="34671" y="20574"/>
                  </a:lnTo>
                  <a:lnTo>
                    <a:pt x="35026" y="19824"/>
                  </a:lnTo>
                  <a:close/>
                </a:path>
                <a:path w="57150" h="86359">
                  <a:moveTo>
                    <a:pt x="35687" y="73558"/>
                  </a:moveTo>
                  <a:lnTo>
                    <a:pt x="34721" y="72872"/>
                  </a:lnTo>
                  <a:lnTo>
                    <a:pt x="34467" y="72771"/>
                  </a:lnTo>
                  <a:lnTo>
                    <a:pt x="34061" y="72910"/>
                  </a:lnTo>
                  <a:lnTo>
                    <a:pt x="33921" y="73164"/>
                  </a:lnTo>
                  <a:lnTo>
                    <a:pt x="33591" y="74269"/>
                  </a:lnTo>
                  <a:lnTo>
                    <a:pt x="35687" y="73558"/>
                  </a:lnTo>
                  <a:close/>
                </a:path>
                <a:path w="57150" h="86359">
                  <a:moveTo>
                    <a:pt x="35814" y="21247"/>
                  </a:moveTo>
                  <a:lnTo>
                    <a:pt x="35331" y="21005"/>
                  </a:lnTo>
                  <a:lnTo>
                    <a:pt x="34848" y="20764"/>
                  </a:lnTo>
                  <a:lnTo>
                    <a:pt x="34480" y="21513"/>
                  </a:lnTo>
                  <a:lnTo>
                    <a:pt x="34963" y="21755"/>
                  </a:lnTo>
                  <a:lnTo>
                    <a:pt x="35458" y="21996"/>
                  </a:lnTo>
                  <a:lnTo>
                    <a:pt x="35814" y="21247"/>
                  </a:lnTo>
                  <a:close/>
                </a:path>
                <a:path w="57150" h="86359">
                  <a:moveTo>
                    <a:pt x="36779" y="60820"/>
                  </a:moveTo>
                  <a:lnTo>
                    <a:pt x="36245" y="60540"/>
                  </a:lnTo>
                  <a:lnTo>
                    <a:pt x="35725" y="60286"/>
                  </a:lnTo>
                  <a:lnTo>
                    <a:pt x="35191" y="61379"/>
                  </a:lnTo>
                  <a:lnTo>
                    <a:pt x="35725" y="61633"/>
                  </a:lnTo>
                  <a:lnTo>
                    <a:pt x="36245" y="61912"/>
                  </a:lnTo>
                  <a:lnTo>
                    <a:pt x="36779" y="60820"/>
                  </a:lnTo>
                  <a:close/>
                </a:path>
                <a:path w="57150" h="86359">
                  <a:moveTo>
                    <a:pt x="37503" y="39281"/>
                  </a:moveTo>
                  <a:lnTo>
                    <a:pt x="37058" y="39065"/>
                  </a:lnTo>
                  <a:lnTo>
                    <a:pt x="36779" y="38950"/>
                  </a:lnTo>
                  <a:lnTo>
                    <a:pt x="35458" y="38747"/>
                  </a:lnTo>
                  <a:lnTo>
                    <a:pt x="36715" y="40563"/>
                  </a:lnTo>
                  <a:lnTo>
                    <a:pt x="37312" y="39674"/>
                  </a:lnTo>
                  <a:lnTo>
                    <a:pt x="37503" y="39281"/>
                  </a:lnTo>
                  <a:close/>
                </a:path>
                <a:path w="57150" h="86359">
                  <a:moveTo>
                    <a:pt x="37604" y="68592"/>
                  </a:moveTo>
                  <a:lnTo>
                    <a:pt x="37122" y="68351"/>
                  </a:lnTo>
                  <a:lnTo>
                    <a:pt x="36639" y="68122"/>
                  </a:lnTo>
                  <a:lnTo>
                    <a:pt x="36271" y="68884"/>
                  </a:lnTo>
                  <a:lnTo>
                    <a:pt x="36753" y="69113"/>
                  </a:lnTo>
                  <a:lnTo>
                    <a:pt x="37236" y="69329"/>
                  </a:lnTo>
                  <a:lnTo>
                    <a:pt x="37604" y="68592"/>
                  </a:lnTo>
                  <a:close/>
                </a:path>
                <a:path w="57150" h="86359">
                  <a:moveTo>
                    <a:pt x="39001" y="51917"/>
                  </a:moveTo>
                  <a:lnTo>
                    <a:pt x="37020" y="52285"/>
                  </a:lnTo>
                  <a:lnTo>
                    <a:pt x="37960" y="53073"/>
                  </a:lnTo>
                  <a:lnTo>
                    <a:pt x="38201" y="53238"/>
                  </a:lnTo>
                  <a:lnTo>
                    <a:pt x="38544" y="53251"/>
                  </a:lnTo>
                  <a:lnTo>
                    <a:pt x="38684" y="52959"/>
                  </a:lnTo>
                  <a:lnTo>
                    <a:pt x="39001" y="51917"/>
                  </a:lnTo>
                  <a:close/>
                </a:path>
                <a:path w="57150" h="86359">
                  <a:moveTo>
                    <a:pt x="39687" y="74129"/>
                  </a:moveTo>
                  <a:lnTo>
                    <a:pt x="39522" y="73634"/>
                  </a:lnTo>
                  <a:lnTo>
                    <a:pt x="39268" y="72999"/>
                  </a:lnTo>
                  <a:lnTo>
                    <a:pt x="38481" y="73545"/>
                  </a:lnTo>
                  <a:lnTo>
                    <a:pt x="38658" y="74079"/>
                  </a:lnTo>
                  <a:lnTo>
                    <a:pt x="38912" y="74701"/>
                  </a:lnTo>
                  <a:lnTo>
                    <a:pt x="39687" y="74129"/>
                  </a:lnTo>
                  <a:close/>
                </a:path>
                <a:path w="57150" h="86359">
                  <a:moveTo>
                    <a:pt x="41046" y="31330"/>
                  </a:moveTo>
                  <a:lnTo>
                    <a:pt x="40894" y="30886"/>
                  </a:lnTo>
                  <a:lnTo>
                    <a:pt x="40246" y="29362"/>
                  </a:lnTo>
                  <a:lnTo>
                    <a:pt x="38303" y="31292"/>
                  </a:lnTo>
                  <a:lnTo>
                    <a:pt x="39649" y="32067"/>
                  </a:lnTo>
                  <a:lnTo>
                    <a:pt x="39547" y="32372"/>
                  </a:lnTo>
                  <a:lnTo>
                    <a:pt x="37020" y="30645"/>
                  </a:lnTo>
                  <a:lnTo>
                    <a:pt x="38176" y="35966"/>
                  </a:lnTo>
                  <a:lnTo>
                    <a:pt x="39674" y="33045"/>
                  </a:lnTo>
                  <a:lnTo>
                    <a:pt x="40297" y="33540"/>
                  </a:lnTo>
                  <a:lnTo>
                    <a:pt x="40551" y="32537"/>
                  </a:lnTo>
                  <a:lnTo>
                    <a:pt x="40309" y="32105"/>
                  </a:lnTo>
                  <a:lnTo>
                    <a:pt x="40767" y="31927"/>
                  </a:lnTo>
                  <a:lnTo>
                    <a:pt x="41046" y="31330"/>
                  </a:lnTo>
                  <a:close/>
                </a:path>
                <a:path w="57150" h="86359">
                  <a:moveTo>
                    <a:pt x="42291" y="53975"/>
                  </a:moveTo>
                  <a:lnTo>
                    <a:pt x="41783" y="51904"/>
                  </a:lnTo>
                  <a:lnTo>
                    <a:pt x="41516" y="51790"/>
                  </a:lnTo>
                  <a:lnTo>
                    <a:pt x="39395" y="51358"/>
                  </a:lnTo>
                  <a:lnTo>
                    <a:pt x="42291" y="53975"/>
                  </a:lnTo>
                  <a:close/>
                </a:path>
                <a:path w="57150" h="86359">
                  <a:moveTo>
                    <a:pt x="42811" y="61582"/>
                  </a:moveTo>
                  <a:lnTo>
                    <a:pt x="42494" y="61099"/>
                  </a:lnTo>
                  <a:lnTo>
                    <a:pt x="42164" y="60579"/>
                  </a:lnTo>
                  <a:lnTo>
                    <a:pt x="41160" y="61328"/>
                  </a:lnTo>
                  <a:lnTo>
                    <a:pt x="41478" y="61810"/>
                  </a:lnTo>
                  <a:lnTo>
                    <a:pt x="41808" y="62318"/>
                  </a:lnTo>
                  <a:lnTo>
                    <a:pt x="42811" y="61582"/>
                  </a:lnTo>
                  <a:close/>
                </a:path>
                <a:path w="57150" h="86359">
                  <a:moveTo>
                    <a:pt x="46647" y="68376"/>
                  </a:moveTo>
                  <a:lnTo>
                    <a:pt x="46545" y="67576"/>
                  </a:lnTo>
                  <a:lnTo>
                    <a:pt x="46037" y="67627"/>
                  </a:lnTo>
                  <a:lnTo>
                    <a:pt x="44780" y="67627"/>
                  </a:lnTo>
                  <a:lnTo>
                    <a:pt x="45415" y="69811"/>
                  </a:lnTo>
                  <a:lnTo>
                    <a:pt x="46075" y="68516"/>
                  </a:lnTo>
                  <a:lnTo>
                    <a:pt x="46647" y="68376"/>
                  </a:lnTo>
                  <a:close/>
                </a:path>
                <a:path w="57150" h="86359">
                  <a:moveTo>
                    <a:pt x="49809" y="27673"/>
                  </a:moveTo>
                  <a:lnTo>
                    <a:pt x="49568" y="27419"/>
                  </a:lnTo>
                  <a:lnTo>
                    <a:pt x="49288" y="27330"/>
                  </a:lnTo>
                  <a:lnTo>
                    <a:pt x="48094" y="27076"/>
                  </a:lnTo>
                  <a:lnTo>
                    <a:pt x="49047" y="28879"/>
                  </a:lnTo>
                  <a:lnTo>
                    <a:pt x="49657" y="27965"/>
                  </a:lnTo>
                  <a:lnTo>
                    <a:pt x="49809" y="27673"/>
                  </a:lnTo>
                  <a:close/>
                </a:path>
                <a:path w="57150" h="86359">
                  <a:moveTo>
                    <a:pt x="49923" y="55168"/>
                  </a:moveTo>
                  <a:lnTo>
                    <a:pt x="49441" y="54940"/>
                  </a:lnTo>
                  <a:lnTo>
                    <a:pt x="48958" y="54698"/>
                  </a:lnTo>
                  <a:lnTo>
                    <a:pt x="48602" y="55448"/>
                  </a:lnTo>
                  <a:lnTo>
                    <a:pt x="49085" y="55676"/>
                  </a:lnTo>
                  <a:lnTo>
                    <a:pt x="49568" y="55918"/>
                  </a:lnTo>
                  <a:lnTo>
                    <a:pt x="49923" y="55168"/>
                  </a:lnTo>
                  <a:close/>
                </a:path>
                <a:path w="57150" h="86359">
                  <a:moveTo>
                    <a:pt x="50584" y="61950"/>
                  </a:moveTo>
                  <a:lnTo>
                    <a:pt x="49707" y="61391"/>
                  </a:lnTo>
                  <a:lnTo>
                    <a:pt x="49250" y="61150"/>
                  </a:lnTo>
                  <a:lnTo>
                    <a:pt x="49047" y="61798"/>
                  </a:lnTo>
                  <a:lnTo>
                    <a:pt x="48907" y="62090"/>
                  </a:lnTo>
                  <a:lnTo>
                    <a:pt x="48755" y="63512"/>
                  </a:lnTo>
                  <a:lnTo>
                    <a:pt x="50584" y="61950"/>
                  </a:lnTo>
                  <a:close/>
                </a:path>
                <a:path w="57150" h="86359">
                  <a:moveTo>
                    <a:pt x="50838" y="41694"/>
                  </a:moveTo>
                  <a:lnTo>
                    <a:pt x="49885" y="39903"/>
                  </a:lnTo>
                  <a:lnTo>
                    <a:pt x="49276" y="40817"/>
                  </a:lnTo>
                  <a:lnTo>
                    <a:pt x="49123" y="41084"/>
                  </a:lnTo>
                  <a:lnTo>
                    <a:pt x="49364" y="41363"/>
                  </a:lnTo>
                  <a:lnTo>
                    <a:pt x="49644" y="41440"/>
                  </a:lnTo>
                  <a:lnTo>
                    <a:pt x="50838" y="41694"/>
                  </a:lnTo>
                  <a:close/>
                </a:path>
                <a:path w="57150" h="86359">
                  <a:moveTo>
                    <a:pt x="53543" y="26695"/>
                  </a:moveTo>
                  <a:lnTo>
                    <a:pt x="52527" y="26911"/>
                  </a:lnTo>
                  <a:lnTo>
                    <a:pt x="52057" y="27114"/>
                  </a:lnTo>
                  <a:lnTo>
                    <a:pt x="52324" y="27597"/>
                  </a:lnTo>
                  <a:lnTo>
                    <a:pt x="52438" y="27952"/>
                  </a:lnTo>
                  <a:lnTo>
                    <a:pt x="53327" y="29057"/>
                  </a:lnTo>
                  <a:lnTo>
                    <a:pt x="53543" y="26695"/>
                  </a:lnTo>
                  <a:close/>
                </a:path>
                <a:path w="57150" h="86359">
                  <a:moveTo>
                    <a:pt x="54762" y="58064"/>
                  </a:moveTo>
                  <a:lnTo>
                    <a:pt x="53873" y="57492"/>
                  </a:lnTo>
                  <a:lnTo>
                    <a:pt x="53428" y="57264"/>
                  </a:lnTo>
                  <a:lnTo>
                    <a:pt x="53225" y="57912"/>
                  </a:lnTo>
                  <a:lnTo>
                    <a:pt x="53086" y="58204"/>
                  </a:lnTo>
                  <a:lnTo>
                    <a:pt x="52933" y="59613"/>
                  </a:lnTo>
                  <a:lnTo>
                    <a:pt x="54762" y="58064"/>
                  </a:lnTo>
                  <a:close/>
                </a:path>
                <a:path w="57150" h="86359">
                  <a:moveTo>
                    <a:pt x="54914" y="54025"/>
                  </a:moveTo>
                  <a:lnTo>
                    <a:pt x="53251" y="52755"/>
                  </a:lnTo>
                  <a:lnTo>
                    <a:pt x="53340" y="54025"/>
                  </a:lnTo>
                  <a:lnTo>
                    <a:pt x="53390" y="54317"/>
                  </a:lnTo>
                  <a:lnTo>
                    <a:pt x="53606" y="54648"/>
                  </a:lnTo>
                  <a:lnTo>
                    <a:pt x="53949" y="54533"/>
                  </a:lnTo>
                  <a:lnTo>
                    <a:pt x="54914" y="54025"/>
                  </a:lnTo>
                  <a:close/>
                </a:path>
                <a:path w="57150" h="86359">
                  <a:moveTo>
                    <a:pt x="56324" y="46685"/>
                  </a:moveTo>
                  <a:lnTo>
                    <a:pt x="55841" y="46456"/>
                  </a:lnTo>
                  <a:lnTo>
                    <a:pt x="55359" y="46215"/>
                  </a:lnTo>
                  <a:lnTo>
                    <a:pt x="54991" y="46964"/>
                  </a:lnTo>
                  <a:lnTo>
                    <a:pt x="55473" y="47193"/>
                  </a:lnTo>
                  <a:lnTo>
                    <a:pt x="55956" y="47434"/>
                  </a:lnTo>
                  <a:lnTo>
                    <a:pt x="56324" y="46685"/>
                  </a:lnTo>
                  <a:close/>
                </a:path>
                <a:path w="57150" h="86359">
                  <a:moveTo>
                    <a:pt x="56489" y="37782"/>
                  </a:moveTo>
                  <a:lnTo>
                    <a:pt x="55562" y="37325"/>
                  </a:lnTo>
                  <a:lnTo>
                    <a:pt x="55321" y="37846"/>
                  </a:lnTo>
                  <a:lnTo>
                    <a:pt x="55067" y="38354"/>
                  </a:lnTo>
                  <a:lnTo>
                    <a:pt x="55994" y="38798"/>
                  </a:lnTo>
                  <a:lnTo>
                    <a:pt x="56235" y="38290"/>
                  </a:lnTo>
                  <a:lnTo>
                    <a:pt x="56489" y="37782"/>
                  </a:lnTo>
                  <a:close/>
                </a:path>
                <a:path w="57150" h="86359">
                  <a:moveTo>
                    <a:pt x="56705" y="40805"/>
                  </a:moveTo>
                  <a:lnTo>
                    <a:pt x="56172" y="40525"/>
                  </a:lnTo>
                  <a:lnTo>
                    <a:pt x="55638" y="40271"/>
                  </a:lnTo>
                  <a:lnTo>
                    <a:pt x="55105" y="41376"/>
                  </a:lnTo>
                  <a:lnTo>
                    <a:pt x="55638" y="41630"/>
                  </a:lnTo>
                  <a:lnTo>
                    <a:pt x="56172" y="41884"/>
                  </a:lnTo>
                  <a:lnTo>
                    <a:pt x="56705" y="40805"/>
                  </a:lnTo>
                  <a:close/>
                </a:path>
              </a:pathLst>
            </a:custGeom>
            <a:solidFill>
              <a:srgbClr val="F25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9928009" y="7685518"/>
              <a:ext cx="78105" cy="89535"/>
            </a:xfrm>
            <a:custGeom>
              <a:avLst/>
              <a:gdLst/>
              <a:ahLst/>
              <a:cxnLst/>
              <a:rect l="l" t="t" r="r" b="b"/>
              <a:pathLst>
                <a:path w="78104" h="89534">
                  <a:moveTo>
                    <a:pt x="1587" y="78663"/>
                  </a:moveTo>
                  <a:lnTo>
                    <a:pt x="1054" y="78397"/>
                  </a:lnTo>
                  <a:lnTo>
                    <a:pt x="533" y="78143"/>
                  </a:lnTo>
                  <a:lnTo>
                    <a:pt x="0" y="79235"/>
                  </a:lnTo>
                  <a:lnTo>
                    <a:pt x="533" y="79502"/>
                  </a:lnTo>
                  <a:lnTo>
                    <a:pt x="1066" y="79756"/>
                  </a:lnTo>
                  <a:lnTo>
                    <a:pt x="1587" y="78663"/>
                  </a:lnTo>
                  <a:close/>
                </a:path>
                <a:path w="78104" h="89534">
                  <a:moveTo>
                    <a:pt x="5842" y="44729"/>
                  </a:moveTo>
                  <a:lnTo>
                    <a:pt x="5588" y="44348"/>
                  </a:lnTo>
                  <a:lnTo>
                    <a:pt x="5080" y="43510"/>
                  </a:lnTo>
                  <a:lnTo>
                    <a:pt x="4394" y="44729"/>
                  </a:lnTo>
                  <a:lnTo>
                    <a:pt x="5105" y="45123"/>
                  </a:lnTo>
                  <a:lnTo>
                    <a:pt x="5600" y="45339"/>
                  </a:lnTo>
                  <a:lnTo>
                    <a:pt x="5842" y="44729"/>
                  </a:lnTo>
                  <a:close/>
                </a:path>
                <a:path w="78104" h="89534">
                  <a:moveTo>
                    <a:pt x="6426" y="20396"/>
                  </a:moveTo>
                  <a:lnTo>
                    <a:pt x="5537" y="19786"/>
                  </a:lnTo>
                  <a:lnTo>
                    <a:pt x="5245" y="19646"/>
                  </a:lnTo>
                  <a:lnTo>
                    <a:pt x="4978" y="19875"/>
                  </a:lnTo>
                  <a:lnTo>
                    <a:pt x="4889" y="20154"/>
                  </a:lnTo>
                  <a:lnTo>
                    <a:pt x="4648" y="21348"/>
                  </a:lnTo>
                  <a:lnTo>
                    <a:pt x="6426" y="20396"/>
                  </a:lnTo>
                  <a:close/>
                </a:path>
                <a:path w="78104" h="89534">
                  <a:moveTo>
                    <a:pt x="8470" y="8382"/>
                  </a:moveTo>
                  <a:lnTo>
                    <a:pt x="7988" y="8166"/>
                  </a:lnTo>
                  <a:lnTo>
                    <a:pt x="7505" y="7924"/>
                  </a:lnTo>
                  <a:lnTo>
                    <a:pt x="7137" y="8674"/>
                  </a:lnTo>
                  <a:lnTo>
                    <a:pt x="7620" y="8915"/>
                  </a:lnTo>
                  <a:lnTo>
                    <a:pt x="8102" y="9131"/>
                  </a:lnTo>
                  <a:lnTo>
                    <a:pt x="8470" y="8382"/>
                  </a:lnTo>
                  <a:close/>
                </a:path>
                <a:path w="78104" h="89534">
                  <a:moveTo>
                    <a:pt x="8509" y="64592"/>
                  </a:moveTo>
                  <a:lnTo>
                    <a:pt x="7264" y="64185"/>
                  </a:lnTo>
                  <a:lnTo>
                    <a:pt x="7035" y="63868"/>
                  </a:lnTo>
                  <a:lnTo>
                    <a:pt x="6477" y="64084"/>
                  </a:lnTo>
                  <a:lnTo>
                    <a:pt x="6527" y="64477"/>
                  </a:lnTo>
                  <a:lnTo>
                    <a:pt x="6667" y="65684"/>
                  </a:lnTo>
                  <a:lnTo>
                    <a:pt x="8509" y="64592"/>
                  </a:lnTo>
                  <a:close/>
                </a:path>
                <a:path w="78104" h="89534">
                  <a:moveTo>
                    <a:pt x="9423" y="74320"/>
                  </a:moveTo>
                  <a:lnTo>
                    <a:pt x="8915" y="73850"/>
                  </a:lnTo>
                  <a:lnTo>
                    <a:pt x="8064" y="73215"/>
                  </a:lnTo>
                  <a:lnTo>
                    <a:pt x="8051" y="74485"/>
                  </a:lnTo>
                  <a:lnTo>
                    <a:pt x="8559" y="74930"/>
                  </a:lnTo>
                  <a:lnTo>
                    <a:pt x="9410" y="75565"/>
                  </a:lnTo>
                  <a:lnTo>
                    <a:pt x="9423" y="74320"/>
                  </a:lnTo>
                  <a:close/>
                </a:path>
                <a:path w="78104" h="89534">
                  <a:moveTo>
                    <a:pt x="9512" y="84493"/>
                  </a:moveTo>
                  <a:lnTo>
                    <a:pt x="9283" y="84226"/>
                  </a:lnTo>
                  <a:lnTo>
                    <a:pt x="9004" y="84137"/>
                  </a:lnTo>
                  <a:lnTo>
                    <a:pt x="7810" y="83896"/>
                  </a:lnTo>
                  <a:lnTo>
                    <a:pt x="8763" y="85674"/>
                  </a:lnTo>
                  <a:lnTo>
                    <a:pt x="9372" y="84785"/>
                  </a:lnTo>
                  <a:lnTo>
                    <a:pt x="9512" y="84493"/>
                  </a:lnTo>
                  <a:close/>
                </a:path>
                <a:path w="78104" h="89534">
                  <a:moveTo>
                    <a:pt x="13690" y="70408"/>
                  </a:moveTo>
                  <a:lnTo>
                    <a:pt x="13246" y="69900"/>
                  </a:lnTo>
                  <a:lnTo>
                    <a:pt x="12420" y="68999"/>
                  </a:lnTo>
                  <a:lnTo>
                    <a:pt x="12280" y="70472"/>
                  </a:lnTo>
                  <a:lnTo>
                    <a:pt x="12827" y="70967"/>
                  </a:lnTo>
                  <a:lnTo>
                    <a:pt x="13652" y="71615"/>
                  </a:lnTo>
                  <a:lnTo>
                    <a:pt x="13690" y="70408"/>
                  </a:lnTo>
                  <a:close/>
                </a:path>
                <a:path w="78104" h="89534">
                  <a:moveTo>
                    <a:pt x="13855" y="87528"/>
                  </a:moveTo>
                  <a:lnTo>
                    <a:pt x="13373" y="87287"/>
                  </a:lnTo>
                  <a:lnTo>
                    <a:pt x="12890" y="87058"/>
                  </a:lnTo>
                  <a:lnTo>
                    <a:pt x="12522" y="87807"/>
                  </a:lnTo>
                  <a:lnTo>
                    <a:pt x="13487" y="88277"/>
                  </a:lnTo>
                  <a:lnTo>
                    <a:pt x="13855" y="87528"/>
                  </a:lnTo>
                  <a:close/>
                </a:path>
                <a:path w="78104" h="89534">
                  <a:moveTo>
                    <a:pt x="14046" y="82016"/>
                  </a:moveTo>
                  <a:lnTo>
                    <a:pt x="13195" y="81153"/>
                  </a:lnTo>
                  <a:lnTo>
                    <a:pt x="12788" y="80657"/>
                  </a:lnTo>
                  <a:lnTo>
                    <a:pt x="12153" y="81292"/>
                  </a:lnTo>
                  <a:lnTo>
                    <a:pt x="12560" y="81749"/>
                  </a:lnTo>
                  <a:lnTo>
                    <a:pt x="12407" y="83261"/>
                  </a:lnTo>
                  <a:lnTo>
                    <a:pt x="14046" y="82016"/>
                  </a:lnTo>
                  <a:close/>
                </a:path>
                <a:path w="78104" h="89534">
                  <a:moveTo>
                    <a:pt x="17818" y="59778"/>
                  </a:moveTo>
                  <a:lnTo>
                    <a:pt x="17284" y="59512"/>
                  </a:lnTo>
                  <a:lnTo>
                    <a:pt x="16751" y="59258"/>
                  </a:lnTo>
                  <a:lnTo>
                    <a:pt x="16230" y="60350"/>
                  </a:lnTo>
                  <a:lnTo>
                    <a:pt x="16751" y="60604"/>
                  </a:lnTo>
                  <a:lnTo>
                    <a:pt x="17284" y="60871"/>
                  </a:lnTo>
                  <a:lnTo>
                    <a:pt x="17818" y="59778"/>
                  </a:lnTo>
                  <a:close/>
                </a:path>
                <a:path w="78104" h="89534">
                  <a:moveTo>
                    <a:pt x="18173" y="88315"/>
                  </a:moveTo>
                  <a:lnTo>
                    <a:pt x="17729" y="88087"/>
                  </a:lnTo>
                  <a:lnTo>
                    <a:pt x="17449" y="87972"/>
                  </a:lnTo>
                  <a:lnTo>
                    <a:pt x="16891" y="87896"/>
                  </a:lnTo>
                  <a:lnTo>
                    <a:pt x="16789" y="88163"/>
                  </a:lnTo>
                  <a:lnTo>
                    <a:pt x="16916" y="88455"/>
                  </a:lnTo>
                  <a:lnTo>
                    <a:pt x="17081" y="88823"/>
                  </a:lnTo>
                  <a:lnTo>
                    <a:pt x="17640" y="89204"/>
                  </a:lnTo>
                  <a:lnTo>
                    <a:pt x="17983" y="88684"/>
                  </a:lnTo>
                  <a:lnTo>
                    <a:pt x="18173" y="88315"/>
                  </a:lnTo>
                  <a:close/>
                </a:path>
                <a:path w="78104" h="89534">
                  <a:moveTo>
                    <a:pt x="19951" y="84607"/>
                  </a:moveTo>
                  <a:lnTo>
                    <a:pt x="19024" y="84162"/>
                  </a:lnTo>
                  <a:lnTo>
                    <a:pt x="18783" y="84683"/>
                  </a:lnTo>
                  <a:lnTo>
                    <a:pt x="18529" y="85191"/>
                  </a:lnTo>
                  <a:lnTo>
                    <a:pt x="19469" y="85636"/>
                  </a:lnTo>
                  <a:lnTo>
                    <a:pt x="19697" y="85128"/>
                  </a:lnTo>
                  <a:lnTo>
                    <a:pt x="19951" y="84607"/>
                  </a:lnTo>
                  <a:close/>
                </a:path>
                <a:path w="78104" h="89534">
                  <a:moveTo>
                    <a:pt x="20269" y="61912"/>
                  </a:moveTo>
                  <a:lnTo>
                    <a:pt x="20243" y="60655"/>
                  </a:lnTo>
                  <a:lnTo>
                    <a:pt x="19621" y="60693"/>
                  </a:lnTo>
                  <a:lnTo>
                    <a:pt x="19050" y="60756"/>
                  </a:lnTo>
                  <a:lnTo>
                    <a:pt x="19088" y="62001"/>
                  </a:lnTo>
                  <a:lnTo>
                    <a:pt x="19697" y="61963"/>
                  </a:lnTo>
                  <a:lnTo>
                    <a:pt x="20269" y="61912"/>
                  </a:lnTo>
                  <a:close/>
                </a:path>
                <a:path w="78104" h="89534">
                  <a:moveTo>
                    <a:pt x="27343" y="55727"/>
                  </a:moveTo>
                  <a:lnTo>
                    <a:pt x="25273" y="53276"/>
                  </a:lnTo>
                  <a:lnTo>
                    <a:pt x="24460" y="54902"/>
                  </a:lnTo>
                  <a:lnTo>
                    <a:pt x="22631" y="53378"/>
                  </a:lnTo>
                  <a:lnTo>
                    <a:pt x="23126" y="55918"/>
                  </a:lnTo>
                  <a:lnTo>
                    <a:pt x="24676" y="55803"/>
                  </a:lnTo>
                  <a:lnTo>
                    <a:pt x="24892" y="56007"/>
                  </a:lnTo>
                  <a:lnTo>
                    <a:pt x="25184" y="56134"/>
                  </a:lnTo>
                  <a:lnTo>
                    <a:pt x="25476" y="56121"/>
                  </a:lnTo>
                  <a:lnTo>
                    <a:pt x="27343" y="55727"/>
                  </a:lnTo>
                  <a:close/>
                </a:path>
                <a:path w="78104" h="89534">
                  <a:moveTo>
                    <a:pt x="28803" y="62128"/>
                  </a:moveTo>
                  <a:lnTo>
                    <a:pt x="28321" y="61887"/>
                  </a:lnTo>
                  <a:lnTo>
                    <a:pt x="27838" y="61658"/>
                  </a:lnTo>
                  <a:lnTo>
                    <a:pt x="27470" y="62395"/>
                  </a:lnTo>
                  <a:lnTo>
                    <a:pt x="27952" y="62623"/>
                  </a:lnTo>
                  <a:lnTo>
                    <a:pt x="28435" y="62865"/>
                  </a:lnTo>
                  <a:lnTo>
                    <a:pt x="28803" y="62128"/>
                  </a:lnTo>
                  <a:close/>
                </a:path>
                <a:path w="78104" h="89534">
                  <a:moveTo>
                    <a:pt x="30251" y="41351"/>
                  </a:moveTo>
                  <a:lnTo>
                    <a:pt x="29540" y="41021"/>
                  </a:lnTo>
                  <a:lnTo>
                    <a:pt x="28981" y="40741"/>
                  </a:lnTo>
                  <a:lnTo>
                    <a:pt x="28498" y="41135"/>
                  </a:lnTo>
                  <a:lnTo>
                    <a:pt x="28384" y="41605"/>
                  </a:lnTo>
                  <a:lnTo>
                    <a:pt x="28219" y="41630"/>
                  </a:lnTo>
                  <a:lnTo>
                    <a:pt x="28079" y="41694"/>
                  </a:lnTo>
                  <a:lnTo>
                    <a:pt x="27952" y="41783"/>
                  </a:lnTo>
                  <a:lnTo>
                    <a:pt x="27901" y="40119"/>
                  </a:lnTo>
                  <a:lnTo>
                    <a:pt x="25920" y="42100"/>
                  </a:lnTo>
                  <a:lnTo>
                    <a:pt x="27774" y="41986"/>
                  </a:lnTo>
                  <a:lnTo>
                    <a:pt x="27305" y="42532"/>
                  </a:lnTo>
                  <a:lnTo>
                    <a:pt x="27901" y="43497"/>
                  </a:lnTo>
                  <a:lnTo>
                    <a:pt x="28638" y="43268"/>
                  </a:lnTo>
                  <a:lnTo>
                    <a:pt x="28651" y="44564"/>
                  </a:lnTo>
                  <a:lnTo>
                    <a:pt x="30226" y="43078"/>
                  </a:lnTo>
                  <a:lnTo>
                    <a:pt x="29514" y="42519"/>
                  </a:lnTo>
                  <a:lnTo>
                    <a:pt x="30048" y="42265"/>
                  </a:lnTo>
                  <a:lnTo>
                    <a:pt x="30251" y="41351"/>
                  </a:lnTo>
                  <a:close/>
                </a:path>
                <a:path w="78104" h="89534">
                  <a:moveTo>
                    <a:pt x="32194" y="60388"/>
                  </a:moveTo>
                  <a:lnTo>
                    <a:pt x="30899" y="59867"/>
                  </a:lnTo>
                  <a:lnTo>
                    <a:pt x="31013" y="60845"/>
                  </a:lnTo>
                  <a:lnTo>
                    <a:pt x="31051" y="61290"/>
                  </a:lnTo>
                  <a:lnTo>
                    <a:pt x="31610" y="61607"/>
                  </a:lnTo>
                  <a:lnTo>
                    <a:pt x="31877" y="61137"/>
                  </a:lnTo>
                  <a:lnTo>
                    <a:pt x="32194" y="60388"/>
                  </a:lnTo>
                  <a:close/>
                </a:path>
                <a:path w="78104" h="89534">
                  <a:moveTo>
                    <a:pt x="33591" y="27698"/>
                  </a:moveTo>
                  <a:lnTo>
                    <a:pt x="32969" y="27343"/>
                  </a:lnTo>
                  <a:lnTo>
                    <a:pt x="32461" y="27127"/>
                  </a:lnTo>
                  <a:lnTo>
                    <a:pt x="31737" y="27825"/>
                  </a:lnTo>
                  <a:lnTo>
                    <a:pt x="32346" y="28194"/>
                  </a:lnTo>
                  <a:lnTo>
                    <a:pt x="32842" y="28397"/>
                  </a:lnTo>
                  <a:lnTo>
                    <a:pt x="33591" y="27698"/>
                  </a:lnTo>
                  <a:close/>
                </a:path>
                <a:path w="78104" h="89534">
                  <a:moveTo>
                    <a:pt x="34518" y="38925"/>
                  </a:moveTo>
                  <a:lnTo>
                    <a:pt x="34493" y="38633"/>
                  </a:lnTo>
                  <a:lnTo>
                    <a:pt x="34467" y="38404"/>
                  </a:lnTo>
                  <a:lnTo>
                    <a:pt x="34455" y="38201"/>
                  </a:lnTo>
                  <a:lnTo>
                    <a:pt x="34429" y="37947"/>
                  </a:lnTo>
                  <a:lnTo>
                    <a:pt x="34417" y="37693"/>
                  </a:lnTo>
                  <a:lnTo>
                    <a:pt x="34353" y="37414"/>
                  </a:lnTo>
                  <a:lnTo>
                    <a:pt x="33426" y="37122"/>
                  </a:lnTo>
                  <a:lnTo>
                    <a:pt x="32981" y="37693"/>
                  </a:lnTo>
                  <a:lnTo>
                    <a:pt x="32740" y="37452"/>
                  </a:lnTo>
                  <a:lnTo>
                    <a:pt x="32740" y="38633"/>
                  </a:lnTo>
                  <a:lnTo>
                    <a:pt x="32423" y="38404"/>
                  </a:lnTo>
                  <a:lnTo>
                    <a:pt x="32334" y="38201"/>
                  </a:lnTo>
                  <a:lnTo>
                    <a:pt x="32397" y="38328"/>
                  </a:lnTo>
                  <a:lnTo>
                    <a:pt x="32575" y="38417"/>
                  </a:lnTo>
                  <a:lnTo>
                    <a:pt x="32702" y="38404"/>
                  </a:lnTo>
                  <a:lnTo>
                    <a:pt x="32740" y="38633"/>
                  </a:lnTo>
                  <a:lnTo>
                    <a:pt x="32740" y="37452"/>
                  </a:lnTo>
                  <a:lnTo>
                    <a:pt x="32296" y="37630"/>
                  </a:lnTo>
                  <a:lnTo>
                    <a:pt x="32270" y="37947"/>
                  </a:lnTo>
                  <a:lnTo>
                    <a:pt x="31457" y="36322"/>
                  </a:lnTo>
                  <a:lnTo>
                    <a:pt x="29565" y="38836"/>
                  </a:lnTo>
                  <a:lnTo>
                    <a:pt x="31292" y="39243"/>
                  </a:lnTo>
                  <a:lnTo>
                    <a:pt x="31369" y="40462"/>
                  </a:lnTo>
                  <a:lnTo>
                    <a:pt x="33235" y="40030"/>
                  </a:lnTo>
                  <a:lnTo>
                    <a:pt x="32905" y="38925"/>
                  </a:lnTo>
                  <a:lnTo>
                    <a:pt x="33489" y="39624"/>
                  </a:lnTo>
                  <a:lnTo>
                    <a:pt x="34518" y="38963"/>
                  </a:lnTo>
                  <a:close/>
                </a:path>
                <a:path w="78104" h="89534">
                  <a:moveTo>
                    <a:pt x="35458" y="29159"/>
                  </a:moveTo>
                  <a:lnTo>
                    <a:pt x="34937" y="28917"/>
                  </a:lnTo>
                  <a:lnTo>
                    <a:pt x="34429" y="28663"/>
                  </a:lnTo>
                  <a:lnTo>
                    <a:pt x="33985" y="29591"/>
                  </a:lnTo>
                  <a:lnTo>
                    <a:pt x="34493" y="29845"/>
                  </a:lnTo>
                  <a:lnTo>
                    <a:pt x="35001" y="30086"/>
                  </a:lnTo>
                  <a:lnTo>
                    <a:pt x="35458" y="29159"/>
                  </a:lnTo>
                  <a:close/>
                </a:path>
                <a:path w="78104" h="89534">
                  <a:moveTo>
                    <a:pt x="38658" y="44538"/>
                  </a:moveTo>
                  <a:lnTo>
                    <a:pt x="37769" y="43967"/>
                  </a:lnTo>
                  <a:lnTo>
                    <a:pt x="37325" y="43738"/>
                  </a:lnTo>
                  <a:lnTo>
                    <a:pt x="37122" y="44386"/>
                  </a:lnTo>
                  <a:lnTo>
                    <a:pt x="36982" y="44678"/>
                  </a:lnTo>
                  <a:lnTo>
                    <a:pt x="36830" y="46113"/>
                  </a:lnTo>
                  <a:lnTo>
                    <a:pt x="38658" y="44538"/>
                  </a:lnTo>
                  <a:close/>
                </a:path>
                <a:path w="78104" h="89534">
                  <a:moveTo>
                    <a:pt x="40830" y="49301"/>
                  </a:moveTo>
                  <a:lnTo>
                    <a:pt x="40424" y="48742"/>
                  </a:lnTo>
                  <a:lnTo>
                    <a:pt x="40106" y="48082"/>
                  </a:lnTo>
                  <a:lnTo>
                    <a:pt x="39331" y="48742"/>
                  </a:lnTo>
                  <a:lnTo>
                    <a:pt x="39725" y="49276"/>
                  </a:lnTo>
                  <a:lnTo>
                    <a:pt x="40055" y="49936"/>
                  </a:lnTo>
                  <a:lnTo>
                    <a:pt x="40830" y="49301"/>
                  </a:lnTo>
                  <a:close/>
                </a:path>
                <a:path w="78104" h="89534">
                  <a:moveTo>
                    <a:pt x="41325" y="17170"/>
                  </a:moveTo>
                  <a:lnTo>
                    <a:pt x="40373" y="16217"/>
                  </a:lnTo>
                  <a:lnTo>
                    <a:pt x="40436" y="15595"/>
                  </a:lnTo>
                  <a:lnTo>
                    <a:pt x="39471" y="15163"/>
                  </a:lnTo>
                  <a:lnTo>
                    <a:pt x="39052" y="15621"/>
                  </a:lnTo>
                  <a:lnTo>
                    <a:pt x="37388" y="15303"/>
                  </a:lnTo>
                  <a:lnTo>
                    <a:pt x="37211" y="17894"/>
                  </a:lnTo>
                  <a:lnTo>
                    <a:pt x="38925" y="17716"/>
                  </a:lnTo>
                  <a:lnTo>
                    <a:pt x="39878" y="18630"/>
                  </a:lnTo>
                  <a:lnTo>
                    <a:pt x="41325" y="17170"/>
                  </a:lnTo>
                  <a:close/>
                </a:path>
                <a:path w="78104" h="89534">
                  <a:moveTo>
                    <a:pt x="42113" y="52108"/>
                  </a:moveTo>
                  <a:lnTo>
                    <a:pt x="41440" y="51625"/>
                  </a:lnTo>
                  <a:lnTo>
                    <a:pt x="40944" y="51130"/>
                  </a:lnTo>
                  <a:lnTo>
                    <a:pt x="40081" y="51714"/>
                  </a:lnTo>
                  <a:lnTo>
                    <a:pt x="40741" y="52209"/>
                  </a:lnTo>
                  <a:lnTo>
                    <a:pt x="41236" y="52705"/>
                  </a:lnTo>
                  <a:lnTo>
                    <a:pt x="42113" y="52108"/>
                  </a:lnTo>
                  <a:close/>
                </a:path>
                <a:path w="78104" h="89534">
                  <a:moveTo>
                    <a:pt x="43929" y="1930"/>
                  </a:moveTo>
                  <a:lnTo>
                    <a:pt x="43421" y="1689"/>
                  </a:lnTo>
                  <a:lnTo>
                    <a:pt x="42913" y="1435"/>
                  </a:lnTo>
                  <a:lnTo>
                    <a:pt x="42456" y="2374"/>
                  </a:lnTo>
                  <a:lnTo>
                    <a:pt x="42976" y="2603"/>
                  </a:lnTo>
                  <a:lnTo>
                    <a:pt x="43484" y="2857"/>
                  </a:lnTo>
                  <a:lnTo>
                    <a:pt x="43929" y="1930"/>
                  </a:lnTo>
                  <a:close/>
                </a:path>
                <a:path w="78104" h="89534">
                  <a:moveTo>
                    <a:pt x="44145" y="40805"/>
                  </a:moveTo>
                  <a:lnTo>
                    <a:pt x="43116" y="40297"/>
                  </a:lnTo>
                  <a:lnTo>
                    <a:pt x="42570" y="40741"/>
                  </a:lnTo>
                  <a:lnTo>
                    <a:pt x="41783" y="41300"/>
                  </a:lnTo>
                  <a:lnTo>
                    <a:pt x="42811" y="41783"/>
                  </a:lnTo>
                  <a:lnTo>
                    <a:pt x="43357" y="41363"/>
                  </a:lnTo>
                  <a:lnTo>
                    <a:pt x="44145" y="40805"/>
                  </a:lnTo>
                  <a:close/>
                </a:path>
                <a:path w="78104" h="89534">
                  <a:moveTo>
                    <a:pt x="44157" y="31076"/>
                  </a:moveTo>
                  <a:lnTo>
                    <a:pt x="43675" y="30822"/>
                  </a:lnTo>
                  <a:lnTo>
                    <a:pt x="43014" y="30568"/>
                  </a:lnTo>
                  <a:lnTo>
                    <a:pt x="42926" y="31572"/>
                  </a:lnTo>
                  <a:lnTo>
                    <a:pt x="43408" y="31826"/>
                  </a:lnTo>
                  <a:lnTo>
                    <a:pt x="44081" y="32092"/>
                  </a:lnTo>
                  <a:lnTo>
                    <a:pt x="44157" y="31076"/>
                  </a:lnTo>
                  <a:close/>
                </a:path>
                <a:path w="78104" h="89534">
                  <a:moveTo>
                    <a:pt x="44665" y="57010"/>
                  </a:moveTo>
                  <a:lnTo>
                    <a:pt x="43408" y="55206"/>
                  </a:lnTo>
                  <a:lnTo>
                    <a:pt x="42824" y="56083"/>
                  </a:lnTo>
                  <a:lnTo>
                    <a:pt x="42621" y="56476"/>
                  </a:lnTo>
                  <a:lnTo>
                    <a:pt x="43065" y="56718"/>
                  </a:lnTo>
                  <a:lnTo>
                    <a:pt x="43345" y="56807"/>
                  </a:lnTo>
                  <a:lnTo>
                    <a:pt x="44665" y="57010"/>
                  </a:lnTo>
                  <a:close/>
                </a:path>
                <a:path w="78104" h="89534">
                  <a:moveTo>
                    <a:pt x="46609" y="18897"/>
                  </a:moveTo>
                  <a:lnTo>
                    <a:pt x="45161" y="19100"/>
                  </a:lnTo>
                  <a:lnTo>
                    <a:pt x="45643" y="19888"/>
                  </a:lnTo>
                  <a:lnTo>
                    <a:pt x="45859" y="20218"/>
                  </a:lnTo>
                  <a:lnTo>
                    <a:pt x="46456" y="20142"/>
                  </a:lnTo>
                  <a:lnTo>
                    <a:pt x="46532" y="19710"/>
                  </a:lnTo>
                  <a:lnTo>
                    <a:pt x="46609" y="18897"/>
                  </a:lnTo>
                  <a:close/>
                </a:path>
                <a:path w="78104" h="89534">
                  <a:moveTo>
                    <a:pt x="47053" y="44424"/>
                  </a:moveTo>
                  <a:lnTo>
                    <a:pt x="46609" y="44208"/>
                  </a:lnTo>
                  <a:lnTo>
                    <a:pt x="46329" y="44094"/>
                  </a:lnTo>
                  <a:lnTo>
                    <a:pt x="45008" y="43891"/>
                  </a:lnTo>
                  <a:lnTo>
                    <a:pt x="46278" y="45707"/>
                  </a:lnTo>
                  <a:lnTo>
                    <a:pt x="46863" y="44818"/>
                  </a:lnTo>
                  <a:lnTo>
                    <a:pt x="47053" y="44424"/>
                  </a:lnTo>
                  <a:close/>
                </a:path>
                <a:path w="78104" h="89534">
                  <a:moveTo>
                    <a:pt x="47688" y="27305"/>
                  </a:moveTo>
                  <a:lnTo>
                    <a:pt x="47612" y="26644"/>
                  </a:lnTo>
                  <a:lnTo>
                    <a:pt x="47142" y="26644"/>
                  </a:lnTo>
                  <a:lnTo>
                    <a:pt x="45999" y="26136"/>
                  </a:lnTo>
                  <a:lnTo>
                    <a:pt x="46393" y="28346"/>
                  </a:lnTo>
                  <a:lnTo>
                    <a:pt x="47358" y="27533"/>
                  </a:lnTo>
                  <a:lnTo>
                    <a:pt x="47688" y="27305"/>
                  </a:lnTo>
                  <a:close/>
                </a:path>
                <a:path w="78104" h="89534">
                  <a:moveTo>
                    <a:pt x="48133" y="40055"/>
                  </a:moveTo>
                  <a:lnTo>
                    <a:pt x="45859" y="37934"/>
                  </a:lnTo>
                  <a:lnTo>
                    <a:pt x="45643" y="37655"/>
                  </a:lnTo>
                  <a:lnTo>
                    <a:pt x="45440" y="37553"/>
                  </a:lnTo>
                  <a:lnTo>
                    <a:pt x="45173" y="37655"/>
                  </a:lnTo>
                  <a:lnTo>
                    <a:pt x="45085" y="37858"/>
                  </a:lnTo>
                  <a:lnTo>
                    <a:pt x="42786" y="39776"/>
                  </a:lnTo>
                  <a:lnTo>
                    <a:pt x="48133" y="40055"/>
                  </a:lnTo>
                  <a:close/>
                </a:path>
                <a:path w="78104" h="89534">
                  <a:moveTo>
                    <a:pt x="49644" y="469"/>
                  </a:moveTo>
                  <a:lnTo>
                    <a:pt x="49149" y="241"/>
                  </a:lnTo>
                  <a:lnTo>
                    <a:pt x="48679" y="0"/>
                  </a:lnTo>
                  <a:lnTo>
                    <a:pt x="48310" y="762"/>
                  </a:lnTo>
                  <a:lnTo>
                    <a:pt x="48793" y="977"/>
                  </a:lnTo>
                  <a:lnTo>
                    <a:pt x="49276" y="1219"/>
                  </a:lnTo>
                  <a:lnTo>
                    <a:pt x="49644" y="469"/>
                  </a:lnTo>
                  <a:close/>
                </a:path>
                <a:path w="78104" h="89534">
                  <a:moveTo>
                    <a:pt x="49822" y="13792"/>
                  </a:moveTo>
                  <a:lnTo>
                    <a:pt x="49377" y="13563"/>
                  </a:lnTo>
                  <a:lnTo>
                    <a:pt x="49098" y="13462"/>
                  </a:lnTo>
                  <a:lnTo>
                    <a:pt x="47790" y="13271"/>
                  </a:lnTo>
                  <a:lnTo>
                    <a:pt x="49034" y="15062"/>
                  </a:lnTo>
                  <a:lnTo>
                    <a:pt x="49631" y="14173"/>
                  </a:lnTo>
                  <a:lnTo>
                    <a:pt x="49822" y="13792"/>
                  </a:lnTo>
                  <a:close/>
                </a:path>
                <a:path w="78104" h="89534">
                  <a:moveTo>
                    <a:pt x="49872" y="64541"/>
                  </a:moveTo>
                  <a:lnTo>
                    <a:pt x="48856" y="64770"/>
                  </a:lnTo>
                  <a:lnTo>
                    <a:pt x="48387" y="64960"/>
                  </a:lnTo>
                  <a:lnTo>
                    <a:pt x="48653" y="65468"/>
                  </a:lnTo>
                  <a:lnTo>
                    <a:pt x="48768" y="65811"/>
                  </a:lnTo>
                  <a:lnTo>
                    <a:pt x="49657" y="66903"/>
                  </a:lnTo>
                  <a:lnTo>
                    <a:pt x="49872" y="64541"/>
                  </a:lnTo>
                  <a:close/>
                </a:path>
                <a:path w="78104" h="89534">
                  <a:moveTo>
                    <a:pt x="50368" y="42532"/>
                  </a:moveTo>
                  <a:lnTo>
                    <a:pt x="49110" y="40728"/>
                  </a:lnTo>
                  <a:lnTo>
                    <a:pt x="48526" y="41605"/>
                  </a:lnTo>
                  <a:lnTo>
                    <a:pt x="48323" y="41986"/>
                  </a:lnTo>
                  <a:lnTo>
                    <a:pt x="48768" y="42227"/>
                  </a:lnTo>
                  <a:lnTo>
                    <a:pt x="49060" y="42341"/>
                  </a:lnTo>
                  <a:lnTo>
                    <a:pt x="50368" y="42532"/>
                  </a:lnTo>
                  <a:close/>
                </a:path>
                <a:path w="78104" h="89534">
                  <a:moveTo>
                    <a:pt x="50698" y="53390"/>
                  </a:moveTo>
                  <a:lnTo>
                    <a:pt x="47929" y="53467"/>
                  </a:lnTo>
                  <a:lnTo>
                    <a:pt x="48107" y="53111"/>
                  </a:lnTo>
                  <a:lnTo>
                    <a:pt x="47548" y="52743"/>
                  </a:lnTo>
                  <a:lnTo>
                    <a:pt x="47282" y="53035"/>
                  </a:lnTo>
                  <a:lnTo>
                    <a:pt x="47421" y="52463"/>
                  </a:lnTo>
                  <a:lnTo>
                    <a:pt x="46799" y="51816"/>
                  </a:lnTo>
                  <a:lnTo>
                    <a:pt x="46177" y="51892"/>
                  </a:lnTo>
                  <a:lnTo>
                    <a:pt x="46507" y="50088"/>
                  </a:lnTo>
                  <a:lnTo>
                    <a:pt x="44310" y="50977"/>
                  </a:lnTo>
                  <a:lnTo>
                    <a:pt x="45720" y="52070"/>
                  </a:lnTo>
                  <a:lnTo>
                    <a:pt x="44335" y="52997"/>
                  </a:lnTo>
                  <a:lnTo>
                    <a:pt x="46316" y="54927"/>
                  </a:lnTo>
                  <a:lnTo>
                    <a:pt x="47142" y="53441"/>
                  </a:lnTo>
                  <a:lnTo>
                    <a:pt x="47155" y="53581"/>
                  </a:lnTo>
                  <a:lnTo>
                    <a:pt x="47320" y="53733"/>
                  </a:lnTo>
                  <a:lnTo>
                    <a:pt x="47498" y="53759"/>
                  </a:lnTo>
                  <a:lnTo>
                    <a:pt x="47396" y="53898"/>
                  </a:lnTo>
                  <a:lnTo>
                    <a:pt x="47307" y="54051"/>
                  </a:lnTo>
                  <a:lnTo>
                    <a:pt x="47320" y="54229"/>
                  </a:lnTo>
                  <a:lnTo>
                    <a:pt x="47891" y="56807"/>
                  </a:lnTo>
                  <a:lnTo>
                    <a:pt x="50698" y="53390"/>
                  </a:lnTo>
                  <a:close/>
                </a:path>
                <a:path w="78104" h="89534">
                  <a:moveTo>
                    <a:pt x="52095" y="46951"/>
                  </a:moveTo>
                  <a:lnTo>
                    <a:pt x="51371" y="44869"/>
                  </a:lnTo>
                  <a:lnTo>
                    <a:pt x="50698" y="45808"/>
                  </a:lnTo>
                  <a:lnTo>
                    <a:pt x="50596" y="46088"/>
                  </a:lnTo>
                  <a:lnTo>
                    <a:pt x="50749" y="46482"/>
                  </a:lnTo>
                  <a:lnTo>
                    <a:pt x="50990" y="46634"/>
                  </a:lnTo>
                  <a:lnTo>
                    <a:pt x="52095" y="46951"/>
                  </a:lnTo>
                  <a:close/>
                </a:path>
                <a:path w="78104" h="89534">
                  <a:moveTo>
                    <a:pt x="52946" y="35179"/>
                  </a:moveTo>
                  <a:lnTo>
                    <a:pt x="51142" y="36449"/>
                  </a:lnTo>
                  <a:lnTo>
                    <a:pt x="52031" y="37033"/>
                  </a:lnTo>
                  <a:lnTo>
                    <a:pt x="52400" y="37223"/>
                  </a:lnTo>
                  <a:lnTo>
                    <a:pt x="52641" y="36779"/>
                  </a:lnTo>
                  <a:lnTo>
                    <a:pt x="52743" y="36499"/>
                  </a:lnTo>
                  <a:lnTo>
                    <a:pt x="52946" y="35179"/>
                  </a:lnTo>
                  <a:close/>
                </a:path>
                <a:path w="78104" h="89534">
                  <a:moveTo>
                    <a:pt x="54051" y="67678"/>
                  </a:moveTo>
                  <a:lnTo>
                    <a:pt x="54013" y="66433"/>
                  </a:lnTo>
                  <a:lnTo>
                    <a:pt x="53403" y="66471"/>
                  </a:lnTo>
                  <a:lnTo>
                    <a:pt x="52819" y="66522"/>
                  </a:lnTo>
                  <a:lnTo>
                    <a:pt x="52870" y="67767"/>
                  </a:lnTo>
                  <a:lnTo>
                    <a:pt x="53479" y="67729"/>
                  </a:lnTo>
                  <a:lnTo>
                    <a:pt x="54051" y="67678"/>
                  </a:lnTo>
                  <a:close/>
                </a:path>
                <a:path w="78104" h="89534">
                  <a:moveTo>
                    <a:pt x="54089" y="11899"/>
                  </a:moveTo>
                  <a:lnTo>
                    <a:pt x="52997" y="11366"/>
                  </a:lnTo>
                  <a:lnTo>
                    <a:pt x="52476" y="12433"/>
                  </a:lnTo>
                  <a:lnTo>
                    <a:pt x="53568" y="12954"/>
                  </a:lnTo>
                  <a:lnTo>
                    <a:pt x="53835" y="12420"/>
                  </a:lnTo>
                  <a:lnTo>
                    <a:pt x="54089" y="11899"/>
                  </a:lnTo>
                  <a:close/>
                </a:path>
                <a:path w="78104" h="89534">
                  <a:moveTo>
                    <a:pt x="54152" y="57645"/>
                  </a:moveTo>
                  <a:lnTo>
                    <a:pt x="52171" y="58026"/>
                  </a:lnTo>
                  <a:lnTo>
                    <a:pt x="53098" y="58801"/>
                  </a:lnTo>
                  <a:lnTo>
                    <a:pt x="53340" y="58953"/>
                  </a:lnTo>
                  <a:lnTo>
                    <a:pt x="53695" y="58978"/>
                  </a:lnTo>
                  <a:lnTo>
                    <a:pt x="53835" y="58686"/>
                  </a:lnTo>
                  <a:lnTo>
                    <a:pt x="54152" y="57645"/>
                  </a:lnTo>
                  <a:close/>
                </a:path>
                <a:path w="78104" h="89534">
                  <a:moveTo>
                    <a:pt x="54330" y="51511"/>
                  </a:moveTo>
                  <a:lnTo>
                    <a:pt x="53263" y="51003"/>
                  </a:lnTo>
                  <a:lnTo>
                    <a:pt x="52730" y="52095"/>
                  </a:lnTo>
                  <a:lnTo>
                    <a:pt x="53263" y="52349"/>
                  </a:lnTo>
                  <a:lnTo>
                    <a:pt x="53797" y="52603"/>
                  </a:lnTo>
                  <a:lnTo>
                    <a:pt x="54330" y="51511"/>
                  </a:lnTo>
                  <a:close/>
                </a:path>
                <a:path w="78104" h="89534">
                  <a:moveTo>
                    <a:pt x="56324" y="30226"/>
                  </a:moveTo>
                  <a:lnTo>
                    <a:pt x="55854" y="29959"/>
                  </a:lnTo>
                  <a:lnTo>
                    <a:pt x="55181" y="29705"/>
                  </a:lnTo>
                  <a:lnTo>
                    <a:pt x="55092" y="30721"/>
                  </a:lnTo>
                  <a:lnTo>
                    <a:pt x="55575" y="30975"/>
                  </a:lnTo>
                  <a:lnTo>
                    <a:pt x="56248" y="31229"/>
                  </a:lnTo>
                  <a:lnTo>
                    <a:pt x="56324" y="30226"/>
                  </a:lnTo>
                  <a:close/>
                </a:path>
                <a:path w="78104" h="89534">
                  <a:moveTo>
                    <a:pt x="58712" y="73126"/>
                  </a:moveTo>
                  <a:lnTo>
                    <a:pt x="57823" y="72555"/>
                  </a:lnTo>
                  <a:lnTo>
                    <a:pt x="57454" y="72351"/>
                  </a:lnTo>
                  <a:lnTo>
                    <a:pt x="57226" y="72796"/>
                  </a:lnTo>
                  <a:lnTo>
                    <a:pt x="57111" y="73088"/>
                  </a:lnTo>
                  <a:lnTo>
                    <a:pt x="56908" y="74396"/>
                  </a:lnTo>
                  <a:lnTo>
                    <a:pt x="58712" y="73126"/>
                  </a:lnTo>
                  <a:close/>
                </a:path>
                <a:path w="78104" h="89534">
                  <a:moveTo>
                    <a:pt x="59334" y="18503"/>
                  </a:moveTo>
                  <a:lnTo>
                    <a:pt x="59055" y="17284"/>
                  </a:lnTo>
                  <a:lnTo>
                    <a:pt x="59296" y="16840"/>
                  </a:lnTo>
                  <a:lnTo>
                    <a:pt x="58699" y="16433"/>
                  </a:lnTo>
                  <a:lnTo>
                    <a:pt x="58381" y="16802"/>
                  </a:lnTo>
                  <a:lnTo>
                    <a:pt x="57581" y="17576"/>
                  </a:lnTo>
                  <a:lnTo>
                    <a:pt x="59334" y="18503"/>
                  </a:lnTo>
                  <a:close/>
                </a:path>
                <a:path w="78104" h="89534">
                  <a:moveTo>
                    <a:pt x="59486" y="13258"/>
                  </a:moveTo>
                  <a:lnTo>
                    <a:pt x="58953" y="12407"/>
                  </a:lnTo>
                  <a:lnTo>
                    <a:pt x="58635" y="11747"/>
                  </a:lnTo>
                  <a:lnTo>
                    <a:pt x="57442" y="11747"/>
                  </a:lnTo>
                  <a:lnTo>
                    <a:pt x="57975" y="12623"/>
                  </a:lnTo>
                  <a:lnTo>
                    <a:pt x="58280" y="13271"/>
                  </a:lnTo>
                  <a:lnTo>
                    <a:pt x="59486" y="13258"/>
                  </a:lnTo>
                  <a:close/>
                </a:path>
                <a:path w="78104" h="89534">
                  <a:moveTo>
                    <a:pt x="60401" y="71488"/>
                  </a:moveTo>
                  <a:lnTo>
                    <a:pt x="59436" y="71018"/>
                  </a:lnTo>
                  <a:lnTo>
                    <a:pt x="59080" y="71780"/>
                  </a:lnTo>
                  <a:lnTo>
                    <a:pt x="59563" y="72009"/>
                  </a:lnTo>
                  <a:lnTo>
                    <a:pt x="60045" y="72250"/>
                  </a:lnTo>
                  <a:lnTo>
                    <a:pt x="60401" y="71488"/>
                  </a:lnTo>
                  <a:close/>
                </a:path>
                <a:path w="78104" h="89534">
                  <a:moveTo>
                    <a:pt x="60896" y="53009"/>
                  </a:moveTo>
                  <a:lnTo>
                    <a:pt x="60413" y="52768"/>
                  </a:lnTo>
                  <a:lnTo>
                    <a:pt x="59931" y="52539"/>
                  </a:lnTo>
                  <a:lnTo>
                    <a:pt x="59575" y="53276"/>
                  </a:lnTo>
                  <a:lnTo>
                    <a:pt x="60045" y="53517"/>
                  </a:lnTo>
                  <a:lnTo>
                    <a:pt x="60528" y="53746"/>
                  </a:lnTo>
                  <a:lnTo>
                    <a:pt x="60896" y="53009"/>
                  </a:lnTo>
                  <a:close/>
                </a:path>
                <a:path w="78104" h="89534">
                  <a:moveTo>
                    <a:pt x="60934" y="25806"/>
                  </a:moveTo>
                  <a:lnTo>
                    <a:pt x="60566" y="23799"/>
                  </a:lnTo>
                  <a:lnTo>
                    <a:pt x="59791" y="24752"/>
                  </a:lnTo>
                  <a:lnTo>
                    <a:pt x="59626" y="24968"/>
                  </a:lnTo>
                  <a:lnTo>
                    <a:pt x="59601" y="25349"/>
                  </a:lnTo>
                  <a:lnTo>
                    <a:pt x="59905" y="25463"/>
                  </a:lnTo>
                  <a:lnTo>
                    <a:pt x="60934" y="25806"/>
                  </a:lnTo>
                  <a:close/>
                </a:path>
                <a:path w="78104" h="89534">
                  <a:moveTo>
                    <a:pt x="61391" y="76339"/>
                  </a:moveTo>
                  <a:lnTo>
                    <a:pt x="60490" y="75742"/>
                  </a:lnTo>
                  <a:lnTo>
                    <a:pt x="60210" y="75590"/>
                  </a:lnTo>
                  <a:lnTo>
                    <a:pt x="59944" y="75844"/>
                  </a:lnTo>
                  <a:lnTo>
                    <a:pt x="59855" y="76098"/>
                  </a:lnTo>
                  <a:lnTo>
                    <a:pt x="59613" y="77292"/>
                  </a:lnTo>
                  <a:lnTo>
                    <a:pt x="61391" y="76339"/>
                  </a:lnTo>
                  <a:close/>
                </a:path>
                <a:path w="78104" h="89534">
                  <a:moveTo>
                    <a:pt x="61823" y="46913"/>
                  </a:moveTo>
                  <a:lnTo>
                    <a:pt x="59664" y="46520"/>
                  </a:lnTo>
                  <a:lnTo>
                    <a:pt x="59499" y="46482"/>
                  </a:lnTo>
                  <a:lnTo>
                    <a:pt x="59347" y="46266"/>
                  </a:lnTo>
                  <a:lnTo>
                    <a:pt x="59004" y="46228"/>
                  </a:lnTo>
                  <a:lnTo>
                    <a:pt x="58826" y="46443"/>
                  </a:lnTo>
                  <a:lnTo>
                    <a:pt x="58191" y="48145"/>
                  </a:lnTo>
                  <a:lnTo>
                    <a:pt x="61823" y="46913"/>
                  </a:lnTo>
                  <a:close/>
                </a:path>
                <a:path w="78104" h="89534">
                  <a:moveTo>
                    <a:pt x="62103" y="42672"/>
                  </a:moveTo>
                  <a:lnTo>
                    <a:pt x="61569" y="41884"/>
                  </a:lnTo>
                  <a:lnTo>
                    <a:pt x="61048" y="42062"/>
                  </a:lnTo>
                  <a:lnTo>
                    <a:pt x="60426" y="42316"/>
                  </a:lnTo>
                  <a:lnTo>
                    <a:pt x="60972" y="43103"/>
                  </a:lnTo>
                  <a:lnTo>
                    <a:pt x="61493" y="42926"/>
                  </a:lnTo>
                  <a:lnTo>
                    <a:pt x="62103" y="42672"/>
                  </a:lnTo>
                  <a:close/>
                </a:path>
                <a:path w="78104" h="89534">
                  <a:moveTo>
                    <a:pt x="62128" y="61112"/>
                  </a:moveTo>
                  <a:lnTo>
                    <a:pt x="61455" y="60629"/>
                  </a:lnTo>
                  <a:lnTo>
                    <a:pt x="60960" y="60134"/>
                  </a:lnTo>
                  <a:lnTo>
                    <a:pt x="60096" y="60731"/>
                  </a:lnTo>
                  <a:lnTo>
                    <a:pt x="60756" y="61214"/>
                  </a:lnTo>
                  <a:lnTo>
                    <a:pt x="61252" y="61696"/>
                  </a:lnTo>
                  <a:lnTo>
                    <a:pt x="62128" y="61112"/>
                  </a:lnTo>
                  <a:close/>
                </a:path>
                <a:path w="78104" h="89534">
                  <a:moveTo>
                    <a:pt x="63207" y="29070"/>
                  </a:moveTo>
                  <a:lnTo>
                    <a:pt x="62687" y="28841"/>
                  </a:lnTo>
                  <a:lnTo>
                    <a:pt x="62179" y="28587"/>
                  </a:lnTo>
                  <a:lnTo>
                    <a:pt x="61734" y="29502"/>
                  </a:lnTo>
                  <a:lnTo>
                    <a:pt x="62242" y="29768"/>
                  </a:lnTo>
                  <a:lnTo>
                    <a:pt x="62763" y="29997"/>
                  </a:lnTo>
                  <a:lnTo>
                    <a:pt x="63207" y="29070"/>
                  </a:lnTo>
                  <a:close/>
                </a:path>
                <a:path w="78104" h="89534">
                  <a:moveTo>
                    <a:pt x="64884" y="54292"/>
                  </a:moveTo>
                  <a:lnTo>
                    <a:pt x="64871" y="51638"/>
                  </a:lnTo>
                  <a:lnTo>
                    <a:pt x="63868" y="51841"/>
                  </a:lnTo>
                  <a:lnTo>
                    <a:pt x="63322" y="52095"/>
                  </a:lnTo>
                  <a:lnTo>
                    <a:pt x="63779" y="52705"/>
                  </a:lnTo>
                  <a:lnTo>
                    <a:pt x="63881" y="53136"/>
                  </a:lnTo>
                  <a:lnTo>
                    <a:pt x="64884" y="54292"/>
                  </a:lnTo>
                  <a:close/>
                </a:path>
                <a:path w="78104" h="89534">
                  <a:moveTo>
                    <a:pt x="65519" y="39903"/>
                  </a:moveTo>
                  <a:lnTo>
                    <a:pt x="63906" y="37604"/>
                  </a:lnTo>
                  <a:lnTo>
                    <a:pt x="63157" y="38277"/>
                  </a:lnTo>
                  <a:lnTo>
                    <a:pt x="62776" y="38849"/>
                  </a:lnTo>
                  <a:lnTo>
                    <a:pt x="63614" y="39103"/>
                  </a:lnTo>
                  <a:lnTo>
                    <a:pt x="63969" y="39446"/>
                  </a:lnTo>
                  <a:lnTo>
                    <a:pt x="65519" y="39903"/>
                  </a:lnTo>
                  <a:close/>
                </a:path>
                <a:path w="78104" h="89534">
                  <a:moveTo>
                    <a:pt x="65582" y="62090"/>
                  </a:moveTo>
                  <a:lnTo>
                    <a:pt x="64566" y="61112"/>
                  </a:lnTo>
                  <a:lnTo>
                    <a:pt x="64147" y="61582"/>
                  </a:lnTo>
                  <a:lnTo>
                    <a:pt x="63766" y="62026"/>
                  </a:lnTo>
                  <a:lnTo>
                    <a:pt x="64770" y="63004"/>
                  </a:lnTo>
                  <a:lnTo>
                    <a:pt x="65201" y="62534"/>
                  </a:lnTo>
                  <a:lnTo>
                    <a:pt x="65582" y="62090"/>
                  </a:lnTo>
                  <a:close/>
                </a:path>
                <a:path w="78104" h="89534">
                  <a:moveTo>
                    <a:pt x="66840" y="55791"/>
                  </a:moveTo>
                  <a:lnTo>
                    <a:pt x="66675" y="55283"/>
                  </a:lnTo>
                  <a:lnTo>
                    <a:pt x="66408" y="54660"/>
                  </a:lnTo>
                  <a:lnTo>
                    <a:pt x="65633" y="55206"/>
                  </a:lnTo>
                  <a:lnTo>
                    <a:pt x="65798" y="55727"/>
                  </a:lnTo>
                  <a:lnTo>
                    <a:pt x="66052" y="56349"/>
                  </a:lnTo>
                  <a:lnTo>
                    <a:pt x="66840" y="55791"/>
                  </a:lnTo>
                  <a:close/>
                </a:path>
                <a:path w="78104" h="89534">
                  <a:moveTo>
                    <a:pt x="67462" y="49847"/>
                  </a:moveTo>
                  <a:lnTo>
                    <a:pt x="67144" y="49352"/>
                  </a:lnTo>
                  <a:lnTo>
                    <a:pt x="66802" y="48844"/>
                  </a:lnTo>
                  <a:lnTo>
                    <a:pt x="65798" y="49593"/>
                  </a:lnTo>
                  <a:lnTo>
                    <a:pt x="66116" y="50088"/>
                  </a:lnTo>
                  <a:lnTo>
                    <a:pt x="66446" y="50596"/>
                  </a:lnTo>
                  <a:lnTo>
                    <a:pt x="67462" y="49847"/>
                  </a:lnTo>
                  <a:close/>
                </a:path>
                <a:path w="78104" h="89534">
                  <a:moveTo>
                    <a:pt x="67957" y="21259"/>
                  </a:moveTo>
                  <a:lnTo>
                    <a:pt x="67373" y="20866"/>
                  </a:lnTo>
                  <a:lnTo>
                    <a:pt x="66738" y="20281"/>
                  </a:lnTo>
                  <a:lnTo>
                    <a:pt x="66344" y="21310"/>
                  </a:lnTo>
                  <a:lnTo>
                    <a:pt x="66941" y="21678"/>
                  </a:lnTo>
                  <a:lnTo>
                    <a:pt x="67564" y="22275"/>
                  </a:lnTo>
                  <a:lnTo>
                    <a:pt x="67957" y="21259"/>
                  </a:lnTo>
                  <a:close/>
                </a:path>
                <a:path w="78104" h="89534">
                  <a:moveTo>
                    <a:pt x="69799" y="59817"/>
                  </a:moveTo>
                  <a:lnTo>
                    <a:pt x="69316" y="59575"/>
                  </a:lnTo>
                  <a:lnTo>
                    <a:pt x="68834" y="59347"/>
                  </a:lnTo>
                  <a:lnTo>
                    <a:pt x="68478" y="60109"/>
                  </a:lnTo>
                  <a:lnTo>
                    <a:pt x="68961" y="60325"/>
                  </a:lnTo>
                  <a:lnTo>
                    <a:pt x="69443" y="60553"/>
                  </a:lnTo>
                  <a:lnTo>
                    <a:pt x="69799" y="59817"/>
                  </a:lnTo>
                  <a:close/>
                </a:path>
                <a:path w="78104" h="89534">
                  <a:moveTo>
                    <a:pt x="71081" y="39090"/>
                  </a:moveTo>
                  <a:lnTo>
                    <a:pt x="69532" y="39090"/>
                  </a:lnTo>
                  <a:lnTo>
                    <a:pt x="69380" y="39039"/>
                  </a:lnTo>
                  <a:lnTo>
                    <a:pt x="69024" y="38557"/>
                  </a:lnTo>
                  <a:lnTo>
                    <a:pt x="68287" y="39141"/>
                  </a:lnTo>
                  <a:lnTo>
                    <a:pt x="68745" y="39598"/>
                  </a:lnTo>
                  <a:lnTo>
                    <a:pt x="69443" y="40601"/>
                  </a:lnTo>
                  <a:lnTo>
                    <a:pt x="71081" y="39090"/>
                  </a:lnTo>
                  <a:close/>
                </a:path>
                <a:path w="78104" h="89534">
                  <a:moveTo>
                    <a:pt x="71132" y="50126"/>
                  </a:moveTo>
                  <a:lnTo>
                    <a:pt x="70612" y="49898"/>
                  </a:lnTo>
                  <a:lnTo>
                    <a:pt x="70104" y="49644"/>
                  </a:lnTo>
                  <a:lnTo>
                    <a:pt x="69659" y="50584"/>
                  </a:lnTo>
                  <a:lnTo>
                    <a:pt x="70167" y="50812"/>
                  </a:lnTo>
                  <a:lnTo>
                    <a:pt x="70675" y="51066"/>
                  </a:lnTo>
                  <a:lnTo>
                    <a:pt x="71132" y="50126"/>
                  </a:lnTo>
                  <a:close/>
                </a:path>
                <a:path w="78104" h="89534">
                  <a:moveTo>
                    <a:pt x="71386" y="22313"/>
                  </a:moveTo>
                  <a:lnTo>
                    <a:pt x="71107" y="21729"/>
                  </a:lnTo>
                  <a:lnTo>
                    <a:pt x="70993" y="21424"/>
                  </a:lnTo>
                  <a:lnTo>
                    <a:pt x="70116" y="20320"/>
                  </a:lnTo>
                  <a:lnTo>
                    <a:pt x="69888" y="22669"/>
                  </a:lnTo>
                  <a:lnTo>
                    <a:pt x="70916" y="22453"/>
                  </a:lnTo>
                  <a:lnTo>
                    <a:pt x="71386" y="22313"/>
                  </a:lnTo>
                  <a:close/>
                </a:path>
                <a:path w="78104" h="89534">
                  <a:moveTo>
                    <a:pt x="72593" y="62141"/>
                  </a:moveTo>
                  <a:lnTo>
                    <a:pt x="71704" y="61569"/>
                  </a:lnTo>
                  <a:lnTo>
                    <a:pt x="71259" y="61341"/>
                  </a:lnTo>
                  <a:lnTo>
                    <a:pt x="71056" y="61988"/>
                  </a:lnTo>
                  <a:lnTo>
                    <a:pt x="70916" y="62280"/>
                  </a:lnTo>
                  <a:lnTo>
                    <a:pt x="70764" y="63690"/>
                  </a:lnTo>
                  <a:lnTo>
                    <a:pt x="72593" y="62141"/>
                  </a:lnTo>
                  <a:close/>
                </a:path>
                <a:path w="78104" h="89534">
                  <a:moveTo>
                    <a:pt x="75006" y="38328"/>
                  </a:moveTo>
                  <a:lnTo>
                    <a:pt x="73291" y="37693"/>
                  </a:lnTo>
                  <a:lnTo>
                    <a:pt x="73329" y="37109"/>
                  </a:lnTo>
                  <a:lnTo>
                    <a:pt x="72504" y="36944"/>
                  </a:lnTo>
                  <a:lnTo>
                    <a:pt x="72415" y="37477"/>
                  </a:lnTo>
                  <a:lnTo>
                    <a:pt x="72034" y="39116"/>
                  </a:lnTo>
                  <a:lnTo>
                    <a:pt x="75006" y="38328"/>
                  </a:lnTo>
                  <a:close/>
                </a:path>
                <a:path w="78104" h="89534">
                  <a:moveTo>
                    <a:pt x="75577" y="27025"/>
                  </a:moveTo>
                  <a:lnTo>
                    <a:pt x="74625" y="25247"/>
                  </a:lnTo>
                  <a:lnTo>
                    <a:pt x="74015" y="26136"/>
                  </a:lnTo>
                  <a:lnTo>
                    <a:pt x="73863" y="26441"/>
                  </a:lnTo>
                  <a:lnTo>
                    <a:pt x="74117" y="26720"/>
                  </a:lnTo>
                  <a:lnTo>
                    <a:pt x="74383" y="26797"/>
                  </a:lnTo>
                  <a:lnTo>
                    <a:pt x="75577" y="27025"/>
                  </a:lnTo>
                  <a:close/>
                </a:path>
                <a:path w="78104" h="89534">
                  <a:moveTo>
                    <a:pt x="76123" y="34366"/>
                  </a:moveTo>
                  <a:lnTo>
                    <a:pt x="76098" y="33121"/>
                  </a:lnTo>
                  <a:lnTo>
                    <a:pt x="75488" y="33172"/>
                  </a:lnTo>
                  <a:lnTo>
                    <a:pt x="74904" y="33223"/>
                  </a:lnTo>
                  <a:lnTo>
                    <a:pt x="74942" y="34467"/>
                  </a:lnTo>
                  <a:lnTo>
                    <a:pt x="75552" y="34429"/>
                  </a:lnTo>
                  <a:lnTo>
                    <a:pt x="76123" y="34366"/>
                  </a:lnTo>
                  <a:close/>
                </a:path>
                <a:path w="78104" h="89534">
                  <a:moveTo>
                    <a:pt x="77571" y="38442"/>
                  </a:moveTo>
                  <a:lnTo>
                    <a:pt x="77279" y="36842"/>
                  </a:lnTo>
                  <a:lnTo>
                    <a:pt x="76492" y="37630"/>
                  </a:lnTo>
                  <a:lnTo>
                    <a:pt x="75526" y="37045"/>
                  </a:lnTo>
                  <a:lnTo>
                    <a:pt x="75628" y="38684"/>
                  </a:lnTo>
                  <a:lnTo>
                    <a:pt x="76581" y="38442"/>
                  </a:lnTo>
                  <a:lnTo>
                    <a:pt x="77571" y="38442"/>
                  </a:lnTo>
                  <a:close/>
                </a:path>
              </a:pathLst>
            </a:custGeom>
            <a:solidFill>
              <a:srgbClr val="F25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9909048" y="7679600"/>
              <a:ext cx="76200" cy="81915"/>
            </a:xfrm>
            <a:custGeom>
              <a:avLst/>
              <a:gdLst/>
              <a:ahLst/>
              <a:cxnLst/>
              <a:rect l="l" t="t" r="r" b="b"/>
              <a:pathLst>
                <a:path w="76200" h="81915">
                  <a:moveTo>
                    <a:pt x="1701" y="35648"/>
                  </a:moveTo>
                  <a:lnTo>
                    <a:pt x="1460" y="35394"/>
                  </a:lnTo>
                  <a:lnTo>
                    <a:pt x="1193" y="35318"/>
                  </a:lnTo>
                  <a:lnTo>
                    <a:pt x="0" y="35064"/>
                  </a:lnTo>
                  <a:lnTo>
                    <a:pt x="952" y="36842"/>
                  </a:lnTo>
                  <a:lnTo>
                    <a:pt x="1562" y="35953"/>
                  </a:lnTo>
                  <a:lnTo>
                    <a:pt x="1701" y="35648"/>
                  </a:lnTo>
                  <a:close/>
                </a:path>
                <a:path w="76200" h="81915">
                  <a:moveTo>
                    <a:pt x="1841" y="55778"/>
                  </a:moveTo>
                  <a:lnTo>
                    <a:pt x="1333" y="55537"/>
                  </a:lnTo>
                  <a:lnTo>
                    <a:pt x="812" y="55283"/>
                  </a:lnTo>
                  <a:lnTo>
                    <a:pt x="368" y="56222"/>
                  </a:lnTo>
                  <a:lnTo>
                    <a:pt x="889" y="56464"/>
                  </a:lnTo>
                  <a:lnTo>
                    <a:pt x="1397" y="56718"/>
                  </a:lnTo>
                  <a:lnTo>
                    <a:pt x="1841" y="55778"/>
                  </a:lnTo>
                  <a:close/>
                </a:path>
                <a:path w="76200" h="81915">
                  <a:moveTo>
                    <a:pt x="2705" y="44018"/>
                  </a:moveTo>
                  <a:lnTo>
                    <a:pt x="2171" y="43751"/>
                  </a:lnTo>
                  <a:lnTo>
                    <a:pt x="1638" y="43497"/>
                  </a:lnTo>
                  <a:lnTo>
                    <a:pt x="1104" y="44602"/>
                  </a:lnTo>
                  <a:lnTo>
                    <a:pt x="2171" y="45110"/>
                  </a:lnTo>
                  <a:lnTo>
                    <a:pt x="2705" y="44018"/>
                  </a:lnTo>
                  <a:close/>
                </a:path>
                <a:path w="76200" h="81915">
                  <a:moveTo>
                    <a:pt x="6781" y="59855"/>
                  </a:moveTo>
                  <a:lnTo>
                    <a:pt x="6299" y="59613"/>
                  </a:lnTo>
                  <a:lnTo>
                    <a:pt x="5816" y="59385"/>
                  </a:lnTo>
                  <a:lnTo>
                    <a:pt x="5448" y="60121"/>
                  </a:lnTo>
                  <a:lnTo>
                    <a:pt x="6413" y="60591"/>
                  </a:lnTo>
                  <a:lnTo>
                    <a:pt x="6781" y="59855"/>
                  </a:lnTo>
                  <a:close/>
                </a:path>
                <a:path w="76200" h="81915">
                  <a:moveTo>
                    <a:pt x="7327" y="24091"/>
                  </a:moveTo>
                  <a:lnTo>
                    <a:pt x="7264" y="23139"/>
                  </a:lnTo>
                  <a:lnTo>
                    <a:pt x="6629" y="23317"/>
                  </a:lnTo>
                  <a:lnTo>
                    <a:pt x="6121" y="23520"/>
                  </a:lnTo>
                  <a:lnTo>
                    <a:pt x="6184" y="24460"/>
                  </a:lnTo>
                  <a:lnTo>
                    <a:pt x="6819" y="24282"/>
                  </a:lnTo>
                  <a:lnTo>
                    <a:pt x="7327" y="24091"/>
                  </a:lnTo>
                  <a:close/>
                </a:path>
                <a:path w="76200" h="81915">
                  <a:moveTo>
                    <a:pt x="9347" y="34874"/>
                  </a:moveTo>
                  <a:lnTo>
                    <a:pt x="8902" y="34340"/>
                  </a:lnTo>
                  <a:lnTo>
                    <a:pt x="8356" y="33540"/>
                  </a:lnTo>
                  <a:lnTo>
                    <a:pt x="7848" y="34569"/>
                  </a:lnTo>
                  <a:lnTo>
                    <a:pt x="8293" y="35128"/>
                  </a:lnTo>
                  <a:lnTo>
                    <a:pt x="8839" y="35915"/>
                  </a:lnTo>
                  <a:lnTo>
                    <a:pt x="9347" y="34874"/>
                  </a:lnTo>
                  <a:close/>
                </a:path>
                <a:path w="76200" h="81915">
                  <a:moveTo>
                    <a:pt x="10985" y="50114"/>
                  </a:moveTo>
                  <a:lnTo>
                    <a:pt x="10756" y="49390"/>
                  </a:lnTo>
                  <a:lnTo>
                    <a:pt x="9867" y="48209"/>
                  </a:lnTo>
                  <a:lnTo>
                    <a:pt x="9855" y="50088"/>
                  </a:lnTo>
                  <a:lnTo>
                    <a:pt x="10096" y="50812"/>
                  </a:lnTo>
                  <a:lnTo>
                    <a:pt x="10985" y="51993"/>
                  </a:lnTo>
                  <a:lnTo>
                    <a:pt x="10985" y="50114"/>
                  </a:lnTo>
                  <a:close/>
                </a:path>
                <a:path w="76200" h="81915">
                  <a:moveTo>
                    <a:pt x="12573" y="72428"/>
                  </a:moveTo>
                  <a:lnTo>
                    <a:pt x="12319" y="72161"/>
                  </a:lnTo>
                  <a:lnTo>
                    <a:pt x="12065" y="72072"/>
                  </a:lnTo>
                  <a:lnTo>
                    <a:pt x="10871" y="71831"/>
                  </a:lnTo>
                  <a:lnTo>
                    <a:pt x="11811" y="73596"/>
                  </a:lnTo>
                  <a:lnTo>
                    <a:pt x="12420" y="72694"/>
                  </a:lnTo>
                  <a:lnTo>
                    <a:pt x="12573" y="72428"/>
                  </a:lnTo>
                  <a:close/>
                </a:path>
                <a:path w="76200" h="81915">
                  <a:moveTo>
                    <a:pt x="13639" y="45453"/>
                  </a:moveTo>
                  <a:lnTo>
                    <a:pt x="13474" y="44919"/>
                  </a:lnTo>
                  <a:lnTo>
                    <a:pt x="13220" y="44310"/>
                  </a:lnTo>
                  <a:lnTo>
                    <a:pt x="12433" y="44869"/>
                  </a:lnTo>
                  <a:lnTo>
                    <a:pt x="12611" y="45377"/>
                  </a:lnTo>
                  <a:lnTo>
                    <a:pt x="12865" y="45999"/>
                  </a:lnTo>
                  <a:lnTo>
                    <a:pt x="13639" y="45453"/>
                  </a:lnTo>
                  <a:close/>
                </a:path>
                <a:path w="76200" h="81915">
                  <a:moveTo>
                    <a:pt x="14033" y="64693"/>
                  </a:moveTo>
                  <a:lnTo>
                    <a:pt x="13957" y="64160"/>
                  </a:lnTo>
                  <a:lnTo>
                    <a:pt x="13411" y="62953"/>
                  </a:lnTo>
                  <a:lnTo>
                    <a:pt x="12661" y="64985"/>
                  </a:lnTo>
                  <a:lnTo>
                    <a:pt x="13017" y="65455"/>
                  </a:lnTo>
                  <a:lnTo>
                    <a:pt x="13690" y="65887"/>
                  </a:lnTo>
                  <a:lnTo>
                    <a:pt x="14033" y="64693"/>
                  </a:lnTo>
                  <a:close/>
                </a:path>
                <a:path w="76200" h="81915">
                  <a:moveTo>
                    <a:pt x="15138" y="21729"/>
                  </a:moveTo>
                  <a:lnTo>
                    <a:pt x="14668" y="19773"/>
                  </a:lnTo>
                  <a:lnTo>
                    <a:pt x="12877" y="24549"/>
                  </a:lnTo>
                  <a:lnTo>
                    <a:pt x="14414" y="23533"/>
                  </a:lnTo>
                  <a:lnTo>
                    <a:pt x="14795" y="22999"/>
                  </a:lnTo>
                  <a:lnTo>
                    <a:pt x="15049" y="22402"/>
                  </a:lnTo>
                  <a:lnTo>
                    <a:pt x="15138" y="21729"/>
                  </a:lnTo>
                  <a:close/>
                </a:path>
                <a:path w="76200" h="81915">
                  <a:moveTo>
                    <a:pt x="17233" y="80886"/>
                  </a:moveTo>
                  <a:lnTo>
                    <a:pt x="16751" y="80657"/>
                  </a:lnTo>
                  <a:lnTo>
                    <a:pt x="16268" y="80416"/>
                  </a:lnTo>
                  <a:lnTo>
                    <a:pt x="15900" y="81178"/>
                  </a:lnTo>
                  <a:lnTo>
                    <a:pt x="16878" y="81648"/>
                  </a:lnTo>
                  <a:lnTo>
                    <a:pt x="17233" y="80886"/>
                  </a:lnTo>
                  <a:close/>
                </a:path>
                <a:path w="76200" h="81915">
                  <a:moveTo>
                    <a:pt x="17868" y="13284"/>
                  </a:moveTo>
                  <a:lnTo>
                    <a:pt x="17551" y="11772"/>
                  </a:lnTo>
                  <a:lnTo>
                    <a:pt x="16497" y="12268"/>
                  </a:lnTo>
                  <a:lnTo>
                    <a:pt x="16840" y="10883"/>
                  </a:lnTo>
                  <a:lnTo>
                    <a:pt x="14795" y="12268"/>
                  </a:lnTo>
                  <a:lnTo>
                    <a:pt x="16230" y="12484"/>
                  </a:lnTo>
                  <a:lnTo>
                    <a:pt x="15405" y="12928"/>
                  </a:lnTo>
                  <a:lnTo>
                    <a:pt x="16103" y="14160"/>
                  </a:lnTo>
                  <a:lnTo>
                    <a:pt x="16891" y="13639"/>
                  </a:lnTo>
                  <a:lnTo>
                    <a:pt x="17868" y="13284"/>
                  </a:lnTo>
                  <a:close/>
                </a:path>
                <a:path w="76200" h="81915">
                  <a:moveTo>
                    <a:pt x="18008" y="39192"/>
                  </a:moveTo>
                  <a:lnTo>
                    <a:pt x="17487" y="38963"/>
                  </a:lnTo>
                  <a:lnTo>
                    <a:pt x="16979" y="38709"/>
                  </a:lnTo>
                  <a:lnTo>
                    <a:pt x="16535" y="39624"/>
                  </a:lnTo>
                  <a:lnTo>
                    <a:pt x="17551" y="40144"/>
                  </a:lnTo>
                  <a:lnTo>
                    <a:pt x="18008" y="39192"/>
                  </a:lnTo>
                  <a:close/>
                </a:path>
                <a:path w="76200" h="81915">
                  <a:moveTo>
                    <a:pt x="18275" y="59512"/>
                  </a:moveTo>
                  <a:lnTo>
                    <a:pt x="17792" y="59270"/>
                  </a:lnTo>
                  <a:lnTo>
                    <a:pt x="17310" y="59042"/>
                  </a:lnTo>
                  <a:lnTo>
                    <a:pt x="16954" y="59791"/>
                  </a:lnTo>
                  <a:lnTo>
                    <a:pt x="17437" y="60020"/>
                  </a:lnTo>
                  <a:lnTo>
                    <a:pt x="17919" y="60261"/>
                  </a:lnTo>
                  <a:lnTo>
                    <a:pt x="18275" y="59512"/>
                  </a:lnTo>
                  <a:close/>
                </a:path>
                <a:path w="76200" h="81915">
                  <a:moveTo>
                    <a:pt x="18935" y="75590"/>
                  </a:moveTo>
                  <a:lnTo>
                    <a:pt x="18453" y="75361"/>
                  </a:lnTo>
                  <a:lnTo>
                    <a:pt x="17970" y="75133"/>
                  </a:lnTo>
                  <a:lnTo>
                    <a:pt x="17614" y="75882"/>
                  </a:lnTo>
                  <a:lnTo>
                    <a:pt x="18084" y="76123"/>
                  </a:lnTo>
                  <a:lnTo>
                    <a:pt x="18580" y="76339"/>
                  </a:lnTo>
                  <a:lnTo>
                    <a:pt x="18935" y="75590"/>
                  </a:lnTo>
                  <a:close/>
                </a:path>
                <a:path w="76200" h="81915">
                  <a:moveTo>
                    <a:pt x="19824" y="44881"/>
                  </a:moveTo>
                  <a:lnTo>
                    <a:pt x="18935" y="44246"/>
                  </a:lnTo>
                  <a:lnTo>
                    <a:pt x="18643" y="44107"/>
                  </a:lnTo>
                  <a:lnTo>
                    <a:pt x="18376" y="44348"/>
                  </a:lnTo>
                  <a:lnTo>
                    <a:pt x="18288" y="44627"/>
                  </a:lnTo>
                  <a:lnTo>
                    <a:pt x="18046" y="45821"/>
                  </a:lnTo>
                  <a:lnTo>
                    <a:pt x="19824" y="44881"/>
                  </a:lnTo>
                  <a:close/>
                </a:path>
                <a:path w="76200" h="81915">
                  <a:moveTo>
                    <a:pt x="21310" y="69456"/>
                  </a:moveTo>
                  <a:lnTo>
                    <a:pt x="20701" y="69227"/>
                  </a:lnTo>
                  <a:lnTo>
                    <a:pt x="20332" y="69481"/>
                  </a:lnTo>
                  <a:lnTo>
                    <a:pt x="19494" y="69977"/>
                  </a:lnTo>
                  <a:lnTo>
                    <a:pt x="20713" y="70662"/>
                  </a:lnTo>
                  <a:lnTo>
                    <a:pt x="21094" y="69964"/>
                  </a:lnTo>
                  <a:lnTo>
                    <a:pt x="21310" y="69456"/>
                  </a:lnTo>
                  <a:close/>
                </a:path>
                <a:path w="76200" h="81915">
                  <a:moveTo>
                    <a:pt x="21386" y="29095"/>
                  </a:moveTo>
                  <a:lnTo>
                    <a:pt x="20840" y="28295"/>
                  </a:lnTo>
                  <a:lnTo>
                    <a:pt x="20320" y="28473"/>
                  </a:lnTo>
                  <a:lnTo>
                    <a:pt x="19710" y="28714"/>
                  </a:lnTo>
                  <a:lnTo>
                    <a:pt x="20243" y="29502"/>
                  </a:lnTo>
                  <a:lnTo>
                    <a:pt x="20764" y="29349"/>
                  </a:lnTo>
                  <a:lnTo>
                    <a:pt x="21386" y="29095"/>
                  </a:lnTo>
                  <a:close/>
                </a:path>
                <a:path w="76200" h="81915">
                  <a:moveTo>
                    <a:pt x="21920" y="53606"/>
                  </a:moveTo>
                  <a:lnTo>
                    <a:pt x="19951" y="52412"/>
                  </a:lnTo>
                  <a:lnTo>
                    <a:pt x="19304" y="53746"/>
                  </a:lnTo>
                  <a:lnTo>
                    <a:pt x="18478" y="54940"/>
                  </a:lnTo>
                  <a:lnTo>
                    <a:pt x="20447" y="56146"/>
                  </a:lnTo>
                  <a:lnTo>
                    <a:pt x="21094" y="54813"/>
                  </a:lnTo>
                  <a:lnTo>
                    <a:pt x="21920" y="53606"/>
                  </a:lnTo>
                  <a:close/>
                </a:path>
                <a:path w="76200" h="81915">
                  <a:moveTo>
                    <a:pt x="23114" y="14071"/>
                  </a:moveTo>
                  <a:lnTo>
                    <a:pt x="22034" y="13436"/>
                  </a:lnTo>
                  <a:lnTo>
                    <a:pt x="21399" y="13779"/>
                  </a:lnTo>
                  <a:lnTo>
                    <a:pt x="20421" y="14211"/>
                  </a:lnTo>
                  <a:lnTo>
                    <a:pt x="21501" y="14859"/>
                  </a:lnTo>
                  <a:lnTo>
                    <a:pt x="22136" y="14503"/>
                  </a:lnTo>
                  <a:lnTo>
                    <a:pt x="23114" y="14071"/>
                  </a:lnTo>
                  <a:close/>
                </a:path>
                <a:path w="76200" h="81915">
                  <a:moveTo>
                    <a:pt x="23291" y="32499"/>
                  </a:moveTo>
                  <a:lnTo>
                    <a:pt x="22809" y="32270"/>
                  </a:lnTo>
                  <a:lnTo>
                    <a:pt x="22326" y="32029"/>
                  </a:lnTo>
                  <a:lnTo>
                    <a:pt x="21971" y="32778"/>
                  </a:lnTo>
                  <a:lnTo>
                    <a:pt x="22453" y="33020"/>
                  </a:lnTo>
                  <a:lnTo>
                    <a:pt x="22936" y="33248"/>
                  </a:lnTo>
                  <a:lnTo>
                    <a:pt x="23291" y="32499"/>
                  </a:lnTo>
                  <a:close/>
                </a:path>
                <a:path w="76200" h="81915">
                  <a:moveTo>
                    <a:pt x="25425" y="62725"/>
                  </a:moveTo>
                  <a:lnTo>
                    <a:pt x="24485" y="60947"/>
                  </a:lnTo>
                  <a:lnTo>
                    <a:pt x="23863" y="61836"/>
                  </a:lnTo>
                  <a:lnTo>
                    <a:pt x="23723" y="62141"/>
                  </a:lnTo>
                  <a:lnTo>
                    <a:pt x="23964" y="62382"/>
                  </a:lnTo>
                  <a:lnTo>
                    <a:pt x="24231" y="62471"/>
                  </a:lnTo>
                  <a:lnTo>
                    <a:pt x="25425" y="62725"/>
                  </a:lnTo>
                  <a:close/>
                </a:path>
                <a:path w="76200" h="81915">
                  <a:moveTo>
                    <a:pt x="25501" y="68211"/>
                  </a:moveTo>
                  <a:lnTo>
                    <a:pt x="24561" y="66433"/>
                  </a:lnTo>
                  <a:lnTo>
                    <a:pt x="23952" y="67335"/>
                  </a:lnTo>
                  <a:lnTo>
                    <a:pt x="23799" y="67627"/>
                  </a:lnTo>
                  <a:lnTo>
                    <a:pt x="24053" y="67881"/>
                  </a:lnTo>
                  <a:lnTo>
                    <a:pt x="24320" y="67983"/>
                  </a:lnTo>
                  <a:lnTo>
                    <a:pt x="25501" y="68211"/>
                  </a:lnTo>
                  <a:close/>
                </a:path>
                <a:path w="76200" h="81915">
                  <a:moveTo>
                    <a:pt x="26809" y="37757"/>
                  </a:moveTo>
                  <a:lnTo>
                    <a:pt x="25031" y="38696"/>
                  </a:lnTo>
                  <a:lnTo>
                    <a:pt x="25920" y="39306"/>
                  </a:lnTo>
                  <a:lnTo>
                    <a:pt x="26212" y="39471"/>
                  </a:lnTo>
                  <a:lnTo>
                    <a:pt x="26479" y="39217"/>
                  </a:lnTo>
                  <a:lnTo>
                    <a:pt x="26568" y="38950"/>
                  </a:lnTo>
                  <a:lnTo>
                    <a:pt x="26809" y="37757"/>
                  </a:lnTo>
                  <a:close/>
                </a:path>
                <a:path w="76200" h="81915">
                  <a:moveTo>
                    <a:pt x="27432" y="14300"/>
                  </a:moveTo>
                  <a:lnTo>
                    <a:pt x="26949" y="14084"/>
                  </a:lnTo>
                  <a:lnTo>
                    <a:pt x="26466" y="13843"/>
                  </a:lnTo>
                  <a:lnTo>
                    <a:pt x="26098" y="14592"/>
                  </a:lnTo>
                  <a:lnTo>
                    <a:pt x="26581" y="14833"/>
                  </a:lnTo>
                  <a:lnTo>
                    <a:pt x="27063" y="15049"/>
                  </a:lnTo>
                  <a:lnTo>
                    <a:pt x="27432" y="14300"/>
                  </a:lnTo>
                  <a:close/>
                </a:path>
                <a:path w="76200" h="81915">
                  <a:moveTo>
                    <a:pt x="28549" y="4711"/>
                  </a:moveTo>
                  <a:lnTo>
                    <a:pt x="27609" y="2933"/>
                  </a:lnTo>
                  <a:lnTo>
                    <a:pt x="27000" y="3835"/>
                  </a:lnTo>
                  <a:lnTo>
                    <a:pt x="26847" y="4114"/>
                  </a:lnTo>
                  <a:lnTo>
                    <a:pt x="27089" y="4394"/>
                  </a:lnTo>
                  <a:lnTo>
                    <a:pt x="27355" y="4470"/>
                  </a:lnTo>
                  <a:lnTo>
                    <a:pt x="28549" y="4711"/>
                  </a:lnTo>
                  <a:close/>
                </a:path>
                <a:path w="76200" h="81915">
                  <a:moveTo>
                    <a:pt x="31788" y="57683"/>
                  </a:moveTo>
                  <a:lnTo>
                    <a:pt x="31064" y="55600"/>
                  </a:lnTo>
                  <a:lnTo>
                    <a:pt x="30391" y="56565"/>
                  </a:lnTo>
                  <a:lnTo>
                    <a:pt x="30289" y="56819"/>
                  </a:lnTo>
                  <a:lnTo>
                    <a:pt x="30441" y="57226"/>
                  </a:lnTo>
                  <a:lnTo>
                    <a:pt x="30670" y="57365"/>
                  </a:lnTo>
                  <a:lnTo>
                    <a:pt x="31788" y="57683"/>
                  </a:lnTo>
                  <a:close/>
                </a:path>
                <a:path w="76200" h="81915">
                  <a:moveTo>
                    <a:pt x="32931" y="68186"/>
                  </a:moveTo>
                  <a:lnTo>
                    <a:pt x="32766" y="67678"/>
                  </a:lnTo>
                  <a:lnTo>
                    <a:pt x="32512" y="67056"/>
                  </a:lnTo>
                  <a:lnTo>
                    <a:pt x="31724" y="67602"/>
                  </a:lnTo>
                  <a:lnTo>
                    <a:pt x="31889" y="68122"/>
                  </a:lnTo>
                  <a:lnTo>
                    <a:pt x="32143" y="68732"/>
                  </a:lnTo>
                  <a:lnTo>
                    <a:pt x="32931" y="68186"/>
                  </a:lnTo>
                  <a:close/>
                </a:path>
                <a:path w="76200" h="81915">
                  <a:moveTo>
                    <a:pt x="33108" y="20828"/>
                  </a:moveTo>
                  <a:lnTo>
                    <a:pt x="32626" y="20599"/>
                  </a:lnTo>
                  <a:lnTo>
                    <a:pt x="32143" y="20358"/>
                  </a:lnTo>
                  <a:lnTo>
                    <a:pt x="31775" y="21107"/>
                  </a:lnTo>
                  <a:lnTo>
                    <a:pt x="32258" y="21348"/>
                  </a:lnTo>
                  <a:lnTo>
                    <a:pt x="32740" y="21564"/>
                  </a:lnTo>
                  <a:lnTo>
                    <a:pt x="33108" y="20828"/>
                  </a:lnTo>
                  <a:close/>
                </a:path>
                <a:path w="76200" h="81915">
                  <a:moveTo>
                    <a:pt x="33147" y="63119"/>
                  </a:moveTo>
                  <a:lnTo>
                    <a:pt x="33032" y="62763"/>
                  </a:lnTo>
                  <a:lnTo>
                    <a:pt x="32524" y="61798"/>
                  </a:lnTo>
                  <a:lnTo>
                    <a:pt x="31254" y="63461"/>
                  </a:lnTo>
                  <a:lnTo>
                    <a:pt x="32524" y="63385"/>
                  </a:lnTo>
                  <a:lnTo>
                    <a:pt x="32816" y="63322"/>
                  </a:lnTo>
                  <a:lnTo>
                    <a:pt x="33147" y="63119"/>
                  </a:lnTo>
                  <a:close/>
                </a:path>
                <a:path w="76200" h="81915">
                  <a:moveTo>
                    <a:pt x="33185" y="32626"/>
                  </a:moveTo>
                  <a:lnTo>
                    <a:pt x="32740" y="32410"/>
                  </a:lnTo>
                  <a:lnTo>
                    <a:pt x="32448" y="32296"/>
                  </a:lnTo>
                  <a:lnTo>
                    <a:pt x="31140" y="32092"/>
                  </a:lnTo>
                  <a:lnTo>
                    <a:pt x="32397" y="33909"/>
                  </a:lnTo>
                  <a:lnTo>
                    <a:pt x="32994" y="33007"/>
                  </a:lnTo>
                  <a:lnTo>
                    <a:pt x="33185" y="32626"/>
                  </a:lnTo>
                  <a:close/>
                </a:path>
                <a:path w="76200" h="81915">
                  <a:moveTo>
                    <a:pt x="33604" y="14554"/>
                  </a:moveTo>
                  <a:lnTo>
                    <a:pt x="33121" y="14338"/>
                  </a:lnTo>
                  <a:lnTo>
                    <a:pt x="32639" y="14097"/>
                  </a:lnTo>
                  <a:lnTo>
                    <a:pt x="32283" y="14846"/>
                  </a:lnTo>
                  <a:lnTo>
                    <a:pt x="32753" y="15087"/>
                  </a:lnTo>
                  <a:lnTo>
                    <a:pt x="33248" y="15303"/>
                  </a:lnTo>
                  <a:lnTo>
                    <a:pt x="33604" y="14554"/>
                  </a:lnTo>
                  <a:close/>
                </a:path>
                <a:path w="76200" h="81915">
                  <a:moveTo>
                    <a:pt x="33858" y="57340"/>
                  </a:moveTo>
                  <a:lnTo>
                    <a:pt x="33794" y="56857"/>
                  </a:lnTo>
                  <a:lnTo>
                    <a:pt x="33782" y="56515"/>
                  </a:lnTo>
                  <a:lnTo>
                    <a:pt x="33286" y="55257"/>
                  </a:lnTo>
                  <a:lnTo>
                    <a:pt x="32334" y="57327"/>
                  </a:lnTo>
                  <a:lnTo>
                    <a:pt x="33401" y="57378"/>
                  </a:lnTo>
                  <a:lnTo>
                    <a:pt x="33858" y="57340"/>
                  </a:lnTo>
                  <a:close/>
                </a:path>
                <a:path w="76200" h="81915">
                  <a:moveTo>
                    <a:pt x="34124" y="50761"/>
                  </a:moveTo>
                  <a:lnTo>
                    <a:pt x="32524" y="51003"/>
                  </a:lnTo>
                  <a:lnTo>
                    <a:pt x="31813" y="50761"/>
                  </a:lnTo>
                  <a:lnTo>
                    <a:pt x="31178" y="51689"/>
                  </a:lnTo>
                  <a:lnTo>
                    <a:pt x="31623" y="52273"/>
                  </a:lnTo>
                  <a:lnTo>
                    <a:pt x="29540" y="52578"/>
                  </a:lnTo>
                  <a:lnTo>
                    <a:pt x="30060" y="50203"/>
                  </a:lnTo>
                  <a:lnTo>
                    <a:pt x="30327" y="50088"/>
                  </a:lnTo>
                  <a:lnTo>
                    <a:pt x="30441" y="49618"/>
                  </a:lnTo>
                  <a:lnTo>
                    <a:pt x="30086" y="49441"/>
                  </a:lnTo>
                  <a:lnTo>
                    <a:pt x="29933" y="49377"/>
                  </a:lnTo>
                  <a:lnTo>
                    <a:pt x="29806" y="49403"/>
                  </a:lnTo>
                  <a:lnTo>
                    <a:pt x="26784" y="48323"/>
                  </a:lnTo>
                  <a:lnTo>
                    <a:pt x="29032" y="52654"/>
                  </a:lnTo>
                  <a:lnTo>
                    <a:pt x="28867" y="52666"/>
                  </a:lnTo>
                  <a:lnTo>
                    <a:pt x="29171" y="52895"/>
                  </a:lnTo>
                  <a:lnTo>
                    <a:pt x="29387" y="53301"/>
                  </a:lnTo>
                  <a:lnTo>
                    <a:pt x="29425" y="53086"/>
                  </a:lnTo>
                  <a:lnTo>
                    <a:pt x="32702" y="55473"/>
                  </a:lnTo>
                  <a:lnTo>
                    <a:pt x="32194" y="52679"/>
                  </a:lnTo>
                  <a:lnTo>
                    <a:pt x="33616" y="53200"/>
                  </a:lnTo>
                  <a:lnTo>
                    <a:pt x="34124" y="50761"/>
                  </a:lnTo>
                  <a:close/>
                </a:path>
                <a:path w="76200" h="81915">
                  <a:moveTo>
                    <a:pt x="35382" y="43154"/>
                  </a:moveTo>
                  <a:lnTo>
                    <a:pt x="34899" y="42926"/>
                  </a:lnTo>
                  <a:lnTo>
                    <a:pt x="34417" y="42684"/>
                  </a:lnTo>
                  <a:lnTo>
                    <a:pt x="34048" y="43434"/>
                  </a:lnTo>
                  <a:lnTo>
                    <a:pt x="34531" y="43662"/>
                  </a:lnTo>
                  <a:lnTo>
                    <a:pt x="35013" y="43903"/>
                  </a:lnTo>
                  <a:lnTo>
                    <a:pt x="35382" y="43154"/>
                  </a:lnTo>
                  <a:close/>
                </a:path>
                <a:path w="76200" h="81915">
                  <a:moveTo>
                    <a:pt x="37007" y="32524"/>
                  </a:moveTo>
                  <a:lnTo>
                    <a:pt x="36207" y="32867"/>
                  </a:lnTo>
                  <a:lnTo>
                    <a:pt x="35572" y="33058"/>
                  </a:lnTo>
                  <a:lnTo>
                    <a:pt x="35534" y="34150"/>
                  </a:lnTo>
                  <a:lnTo>
                    <a:pt x="36347" y="33807"/>
                  </a:lnTo>
                  <a:lnTo>
                    <a:pt x="36982" y="33591"/>
                  </a:lnTo>
                  <a:lnTo>
                    <a:pt x="37007" y="32524"/>
                  </a:lnTo>
                  <a:close/>
                </a:path>
                <a:path w="76200" h="81915">
                  <a:moveTo>
                    <a:pt x="37680" y="59182"/>
                  </a:moveTo>
                  <a:lnTo>
                    <a:pt x="37668" y="57696"/>
                  </a:lnTo>
                  <a:lnTo>
                    <a:pt x="36677" y="57670"/>
                  </a:lnTo>
                  <a:lnTo>
                    <a:pt x="35382" y="57619"/>
                  </a:lnTo>
                  <a:lnTo>
                    <a:pt x="35483" y="59893"/>
                  </a:lnTo>
                  <a:lnTo>
                    <a:pt x="36830" y="59461"/>
                  </a:lnTo>
                  <a:lnTo>
                    <a:pt x="37680" y="59182"/>
                  </a:lnTo>
                  <a:close/>
                </a:path>
                <a:path w="76200" h="81915">
                  <a:moveTo>
                    <a:pt x="37807" y="1003"/>
                  </a:moveTo>
                  <a:lnTo>
                    <a:pt x="37325" y="774"/>
                  </a:lnTo>
                  <a:lnTo>
                    <a:pt x="36842" y="546"/>
                  </a:lnTo>
                  <a:lnTo>
                    <a:pt x="36487" y="1295"/>
                  </a:lnTo>
                  <a:lnTo>
                    <a:pt x="36969" y="1511"/>
                  </a:lnTo>
                  <a:lnTo>
                    <a:pt x="37452" y="1752"/>
                  </a:lnTo>
                  <a:lnTo>
                    <a:pt x="37807" y="1003"/>
                  </a:lnTo>
                  <a:close/>
                </a:path>
                <a:path w="76200" h="81915">
                  <a:moveTo>
                    <a:pt x="39052" y="5803"/>
                  </a:moveTo>
                  <a:lnTo>
                    <a:pt x="37553" y="4686"/>
                  </a:lnTo>
                  <a:lnTo>
                    <a:pt x="36957" y="4584"/>
                  </a:lnTo>
                  <a:lnTo>
                    <a:pt x="35534" y="4610"/>
                  </a:lnTo>
                  <a:lnTo>
                    <a:pt x="37033" y="5727"/>
                  </a:lnTo>
                  <a:lnTo>
                    <a:pt x="37617" y="5829"/>
                  </a:lnTo>
                  <a:lnTo>
                    <a:pt x="39052" y="5803"/>
                  </a:lnTo>
                  <a:close/>
                </a:path>
                <a:path w="76200" h="81915">
                  <a:moveTo>
                    <a:pt x="39852" y="42595"/>
                  </a:moveTo>
                  <a:lnTo>
                    <a:pt x="39370" y="42354"/>
                  </a:lnTo>
                  <a:lnTo>
                    <a:pt x="38887" y="42125"/>
                  </a:lnTo>
                  <a:lnTo>
                    <a:pt x="38531" y="42875"/>
                  </a:lnTo>
                  <a:lnTo>
                    <a:pt x="39014" y="43103"/>
                  </a:lnTo>
                  <a:lnTo>
                    <a:pt x="39497" y="43345"/>
                  </a:lnTo>
                  <a:lnTo>
                    <a:pt x="39852" y="42595"/>
                  </a:lnTo>
                  <a:close/>
                </a:path>
                <a:path w="76200" h="81915">
                  <a:moveTo>
                    <a:pt x="39903" y="50507"/>
                  </a:moveTo>
                  <a:lnTo>
                    <a:pt x="38354" y="49809"/>
                  </a:lnTo>
                  <a:lnTo>
                    <a:pt x="37185" y="48856"/>
                  </a:lnTo>
                  <a:lnTo>
                    <a:pt x="35509" y="50863"/>
                  </a:lnTo>
                  <a:lnTo>
                    <a:pt x="36995" y="51650"/>
                  </a:lnTo>
                  <a:lnTo>
                    <a:pt x="38036" y="52184"/>
                  </a:lnTo>
                  <a:lnTo>
                    <a:pt x="39903" y="50507"/>
                  </a:lnTo>
                  <a:close/>
                </a:path>
                <a:path w="76200" h="81915">
                  <a:moveTo>
                    <a:pt x="40627" y="20904"/>
                  </a:moveTo>
                  <a:lnTo>
                    <a:pt x="40144" y="20662"/>
                  </a:lnTo>
                  <a:lnTo>
                    <a:pt x="39662" y="20421"/>
                  </a:lnTo>
                  <a:lnTo>
                    <a:pt x="39306" y="21183"/>
                  </a:lnTo>
                  <a:lnTo>
                    <a:pt x="39789" y="21412"/>
                  </a:lnTo>
                  <a:lnTo>
                    <a:pt x="40271" y="21640"/>
                  </a:lnTo>
                  <a:lnTo>
                    <a:pt x="40627" y="20904"/>
                  </a:lnTo>
                  <a:close/>
                </a:path>
                <a:path w="76200" h="81915">
                  <a:moveTo>
                    <a:pt x="41249" y="48374"/>
                  </a:moveTo>
                  <a:lnTo>
                    <a:pt x="41186" y="47790"/>
                  </a:lnTo>
                  <a:lnTo>
                    <a:pt x="40728" y="46367"/>
                  </a:lnTo>
                  <a:lnTo>
                    <a:pt x="40119" y="48221"/>
                  </a:lnTo>
                  <a:lnTo>
                    <a:pt x="40182" y="48818"/>
                  </a:lnTo>
                  <a:lnTo>
                    <a:pt x="40652" y="50228"/>
                  </a:lnTo>
                  <a:lnTo>
                    <a:pt x="41249" y="48374"/>
                  </a:lnTo>
                  <a:close/>
                </a:path>
                <a:path w="76200" h="81915">
                  <a:moveTo>
                    <a:pt x="41427" y="6604"/>
                  </a:moveTo>
                  <a:lnTo>
                    <a:pt x="39839" y="6286"/>
                  </a:lnTo>
                  <a:lnTo>
                    <a:pt x="39141" y="6527"/>
                  </a:lnTo>
                  <a:lnTo>
                    <a:pt x="38011" y="7200"/>
                  </a:lnTo>
                  <a:lnTo>
                    <a:pt x="39611" y="7518"/>
                  </a:lnTo>
                  <a:lnTo>
                    <a:pt x="40309" y="7277"/>
                  </a:lnTo>
                  <a:lnTo>
                    <a:pt x="41427" y="6604"/>
                  </a:lnTo>
                  <a:close/>
                </a:path>
                <a:path w="76200" h="81915">
                  <a:moveTo>
                    <a:pt x="41948" y="44437"/>
                  </a:moveTo>
                  <a:lnTo>
                    <a:pt x="40944" y="43522"/>
                  </a:lnTo>
                  <a:lnTo>
                    <a:pt x="40246" y="42887"/>
                  </a:lnTo>
                  <a:lnTo>
                    <a:pt x="39255" y="43802"/>
                  </a:lnTo>
                  <a:lnTo>
                    <a:pt x="39535" y="44589"/>
                  </a:lnTo>
                  <a:lnTo>
                    <a:pt x="40093" y="45961"/>
                  </a:lnTo>
                  <a:lnTo>
                    <a:pt x="41948" y="44437"/>
                  </a:lnTo>
                  <a:close/>
                </a:path>
                <a:path w="76200" h="81915">
                  <a:moveTo>
                    <a:pt x="43345" y="54178"/>
                  </a:moveTo>
                  <a:lnTo>
                    <a:pt x="42710" y="51041"/>
                  </a:lnTo>
                  <a:lnTo>
                    <a:pt x="41021" y="52070"/>
                  </a:lnTo>
                  <a:lnTo>
                    <a:pt x="41033" y="49720"/>
                  </a:lnTo>
                  <a:lnTo>
                    <a:pt x="38328" y="54406"/>
                  </a:lnTo>
                  <a:lnTo>
                    <a:pt x="38252" y="53822"/>
                  </a:lnTo>
                  <a:lnTo>
                    <a:pt x="35864" y="54597"/>
                  </a:lnTo>
                  <a:lnTo>
                    <a:pt x="36372" y="56070"/>
                  </a:lnTo>
                  <a:lnTo>
                    <a:pt x="36817" y="57302"/>
                  </a:lnTo>
                  <a:lnTo>
                    <a:pt x="38061" y="56883"/>
                  </a:lnTo>
                  <a:lnTo>
                    <a:pt x="38874" y="57759"/>
                  </a:lnTo>
                  <a:lnTo>
                    <a:pt x="39674" y="57492"/>
                  </a:lnTo>
                  <a:lnTo>
                    <a:pt x="41046" y="56921"/>
                  </a:lnTo>
                  <a:lnTo>
                    <a:pt x="39535" y="55067"/>
                  </a:lnTo>
                  <a:lnTo>
                    <a:pt x="38595" y="56083"/>
                  </a:lnTo>
                  <a:lnTo>
                    <a:pt x="38468" y="55460"/>
                  </a:lnTo>
                  <a:lnTo>
                    <a:pt x="38328" y="54432"/>
                  </a:lnTo>
                  <a:lnTo>
                    <a:pt x="40538" y="52857"/>
                  </a:lnTo>
                  <a:lnTo>
                    <a:pt x="40373" y="53454"/>
                  </a:lnTo>
                  <a:lnTo>
                    <a:pt x="40868" y="54140"/>
                  </a:lnTo>
                  <a:lnTo>
                    <a:pt x="41490" y="54140"/>
                  </a:lnTo>
                  <a:lnTo>
                    <a:pt x="43345" y="54178"/>
                  </a:lnTo>
                  <a:close/>
                </a:path>
                <a:path w="76200" h="81915">
                  <a:moveTo>
                    <a:pt x="46088" y="1828"/>
                  </a:moveTo>
                  <a:lnTo>
                    <a:pt x="44513" y="0"/>
                  </a:lnTo>
                  <a:lnTo>
                    <a:pt x="43954" y="876"/>
                  </a:lnTo>
                  <a:lnTo>
                    <a:pt x="43726" y="1333"/>
                  </a:lnTo>
                  <a:lnTo>
                    <a:pt x="44361" y="1536"/>
                  </a:lnTo>
                  <a:lnTo>
                    <a:pt x="44665" y="1689"/>
                  </a:lnTo>
                  <a:lnTo>
                    <a:pt x="46088" y="1828"/>
                  </a:lnTo>
                  <a:close/>
                </a:path>
                <a:path w="76200" h="81915">
                  <a:moveTo>
                    <a:pt x="46405" y="40741"/>
                  </a:moveTo>
                  <a:lnTo>
                    <a:pt x="45046" y="39725"/>
                  </a:lnTo>
                  <a:lnTo>
                    <a:pt x="44602" y="40157"/>
                  </a:lnTo>
                  <a:lnTo>
                    <a:pt x="44196" y="40665"/>
                  </a:lnTo>
                  <a:lnTo>
                    <a:pt x="45554" y="41694"/>
                  </a:lnTo>
                  <a:lnTo>
                    <a:pt x="45999" y="41275"/>
                  </a:lnTo>
                  <a:lnTo>
                    <a:pt x="46405" y="40741"/>
                  </a:lnTo>
                  <a:close/>
                </a:path>
                <a:path w="76200" h="81915">
                  <a:moveTo>
                    <a:pt x="46545" y="50368"/>
                  </a:moveTo>
                  <a:lnTo>
                    <a:pt x="45758" y="49441"/>
                  </a:lnTo>
                  <a:lnTo>
                    <a:pt x="45072" y="48552"/>
                  </a:lnTo>
                  <a:lnTo>
                    <a:pt x="43548" y="49555"/>
                  </a:lnTo>
                  <a:lnTo>
                    <a:pt x="44348" y="50469"/>
                  </a:lnTo>
                  <a:lnTo>
                    <a:pt x="45034" y="51371"/>
                  </a:lnTo>
                  <a:lnTo>
                    <a:pt x="46545" y="50368"/>
                  </a:lnTo>
                  <a:close/>
                </a:path>
                <a:path w="76200" h="81915">
                  <a:moveTo>
                    <a:pt x="46990" y="56121"/>
                  </a:moveTo>
                  <a:lnTo>
                    <a:pt x="46507" y="55880"/>
                  </a:lnTo>
                  <a:lnTo>
                    <a:pt x="46024" y="55651"/>
                  </a:lnTo>
                  <a:lnTo>
                    <a:pt x="45669" y="56388"/>
                  </a:lnTo>
                  <a:lnTo>
                    <a:pt x="46151" y="56629"/>
                  </a:lnTo>
                  <a:lnTo>
                    <a:pt x="46634" y="56857"/>
                  </a:lnTo>
                  <a:lnTo>
                    <a:pt x="46990" y="56121"/>
                  </a:lnTo>
                  <a:close/>
                </a:path>
                <a:path w="76200" h="81915">
                  <a:moveTo>
                    <a:pt x="47104" y="43662"/>
                  </a:moveTo>
                  <a:lnTo>
                    <a:pt x="45288" y="44881"/>
                  </a:lnTo>
                  <a:lnTo>
                    <a:pt x="44564" y="44183"/>
                  </a:lnTo>
                  <a:lnTo>
                    <a:pt x="44742" y="43992"/>
                  </a:lnTo>
                  <a:lnTo>
                    <a:pt x="45567" y="42926"/>
                  </a:lnTo>
                  <a:lnTo>
                    <a:pt x="43789" y="42100"/>
                  </a:lnTo>
                  <a:lnTo>
                    <a:pt x="43154" y="42799"/>
                  </a:lnTo>
                  <a:lnTo>
                    <a:pt x="43002" y="42646"/>
                  </a:lnTo>
                  <a:lnTo>
                    <a:pt x="42989" y="43002"/>
                  </a:lnTo>
                  <a:lnTo>
                    <a:pt x="42214" y="43967"/>
                  </a:lnTo>
                  <a:lnTo>
                    <a:pt x="42938" y="44297"/>
                  </a:lnTo>
                  <a:lnTo>
                    <a:pt x="42811" y="48094"/>
                  </a:lnTo>
                  <a:lnTo>
                    <a:pt x="45199" y="46037"/>
                  </a:lnTo>
                  <a:lnTo>
                    <a:pt x="46939" y="47447"/>
                  </a:lnTo>
                  <a:lnTo>
                    <a:pt x="47104" y="43662"/>
                  </a:lnTo>
                  <a:close/>
                </a:path>
                <a:path w="76200" h="81915">
                  <a:moveTo>
                    <a:pt x="48298" y="54432"/>
                  </a:moveTo>
                  <a:lnTo>
                    <a:pt x="47205" y="53911"/>
                  </a:lnTo>
                  <a:lnTo>
                    <a:pt x="46951" y="54432"/>
                  </a:lnTo>
                  <a:lnTo>
                    <a:pt x="46685" y="54965"/>
                  </a:lnTo>
                  <a:lnTo>
                    <a:pt x="47777" y="55499"/>
                  </a:lnTo>
                  <a:lnTo>
                    <a:pt x="48298" y="54432"/>
                  </a:lnTo>
                  <a:close/>
                </a:path>
                <a:path w="76200" h="81915">
                  <a:moveTo>
                    <a:pt x="49187" y="39674"/>
                  </a:moveTo>
                  <a:lnTo>
                    <a:pt x="48221" y="39217"/>
                  </a:lnTo>
                  <a:lnTo>
                    <a:pt x="47256" y="38747"/>
                  </a:lnTo>
                  <a:lnTo>
                    <a:pt x="46545" y="40246"/>
                  </a:lnTo>
                  <a:lnTo>
                    <a:pt x="48475" y="41186"/>
                  </a:lnTo>
                  <a:lnTo>
                    <a:pt x="49187" y="39674"/>
                  </a:lnTo>
                  <a:close/>
                </a:path>
                <a:path w="76200" h="81915">
                  <a:moveTo>
                    <a:pt x="49263" y="42887"/>
                  </a:moveTo>
                  <a:lnTo>
                    <a:pt x="48196" y="42329"/>
                  </a:lnTo>
                  <a:lnTo>
                    <a:pt x="47218" y="41643"/>
                  </a:lnTo>
                  <a:lnTo>
                    <a:pt x="46228" y="43218"/>
                  </a:lnTo>
                  <a:lnTo>
                    <a:pt x="47104" y="43662"/>
                  </a:lnTo>
                  <a:lnTo>
                    <a:pt x="47294" y="43751"/>
                  </a:lnTo>
                  <a:lnTo>
                    <a:pt x="48260" y="44462"/>
                  </a:lnTo>
                  <a:lnTo>
                    <a:pt x="49263" y="42887"/>
                  </a:lnTo>
                  <a:close/>
                </a:path>
                <a:path w="76200" h="81915">
                  <a:moveTo>
                    <a:pt x="49568" y="61341"/>
                  </a:moveTo>
                  <a:lnTo>
                    <a:pt x="46634" y="60833"/>
                  </a:lnTo>
                  <a:lnTo>
                    <a:pt x="47078" y="62509"/>
                  </a:lnTo>
                  <a:lnTo>
                    <a:pt x="47345" y="63195"/>
                  </a:lnTo>
                  <a:lnTo>
                    <a:pt x="48577" y="63563"/>
                  </a:lnTo>
                  <a:lnTo>
                    <a:pt x="48945" y="62763"/>
                  </a:lnTo>
                  <a:lnTo>
                    <a:pt x="49568" y="61341"/>
                  </a:lnTo>
                  <a:close/>
                </a:path>
                <a:path w="76200" h="81915">
                  <a:moveTo>
                    <a:pt x="51993" y="40398"/>
                  </a:moveTo>
                  <a:lnTo>
                    <a:pt x="51028" y="39954"/>
                  </a:lnTo>
                  <a:lnTo>
                    <a:pt x="50063" y="39471"/>
                  </a:lnTo>
                  <a:lnTo>
                    <a:pt x="49339" y="40970"/>
                  </a:lnTo>
                  <a:lnTo>
                    <a:pt x="51269" y="41922"/>
                  </a:lnTo>
                  <a:lnTo>
                    <a:pt x="51993" y="40398"/>
                  </a:lnTo>
                  <a:close/>
                </a:path>
                <a:path w="76200" h="81915">
                  <a:moveTo>
                    <a:pt x="53022" y="57924"/>
                  </a:moveTo>
                  <a:lnTo>
                    <a:pt x="51092" y="56984"/>
                  </a:lnTo>
                  <a:lnTo>
                    <a:pt x="50368" y="58483"/>
                  </a:lnTo>
                  <a:lnTo>
                    <a:pt x="51333" y="58940"/>
                  </a:lnTo>
                  <a:lnTo>
                    <a:pt x="52285" y="59410"/>
                  </a:lnTo>
                  <a:lnTo>
                    <a:pt x="53022" y="57924"/>
                  </a:lnTo>
                  <a:close/>
                </a:path>
                <a:path w="76200" h="81915">
                  <a:moveTo>
                    <a:pt x="54419" y="47434"/>
                  </a:moveTo>
                  <a:lnTo>
                    <a:pt x="53340" y="46901"/>
                  </a:lnTo>
                  <a:lnTo>
                    <a:pt x="52514" y="46507"/>
                  </a:lnTo>
                  <a:lnTo>
                    <a:pt x="51828" y="47256"/>
                  </a:lnTo>
                  <a:lnTo>
                    <a:pt x="51866" y="47955"/>
                  </a:lnTo>
                  <a:lnTo>
                    <a:pt x="51244" y="47904"/>
                  </a:lnTo>
                  <a:lnTo>
                    <a:pt x="50761" y="48615"/>
                  </a:lnTo>
                  <a:lnTo>
                    <a:pt x="51054" y="49161"/>
                  </a:lnTo>
                  <a:lnTo>
                    <a:pt x="46355" y="48920"/>
                  </a:lnTo>
                  <a:lnTo>
                    <a:pt x="49022" y="51155"/>
                  </a:lnTo>
                  <a:lnTo>
                    <a:pt x="47650" y="54000"/>
                  </a:lnTo>
                  <a:lnTo>
                    <a:pt x="50342" y="53543"/>
                  </a:lnTo>
                  <a:lnTo>
                    <a:pt x="51460" y="54813"/>
                  </a:lnTo>
                  <a:lnTo>
                    <a:pt x="52019" y="53644"/>
                  </a:lnTo>
                  <a:lnTo>
                    <a:pt x="52171" y="53759"/>
                  </a:lnTo>
                  <a:lnTo>
                    <a:pt x="52120" y="53428"/>
                  </a:lnTo>
                  <a:lnTo>
                    <a:pt x="52679" y="52260"/>
                  </a:lnTo>
                  <a:lnTo>
                    <a:pt x="51955" y="52247"/>
                  </a:lnTo>
                  <a:lnTo>
                    <a:pt x="51587" y="49618"/>
                  </a:lnTo>
                  <a:lnTo>
                    <a:pt x="52108" y="49911"/>
                  </a:lnTo>
                  <a:lnTo>
                    <a:pt x="52832" y="49491"/>
                  </a:lnTo>
                  <a:lnTo>
                    <a:pt x="52793" y="48882"/>
                  </a:lnTo>
                  <a:lnTo>
                    <a:pt x="53809" y="48983"/>
                  </a:lnTo>
                  <a:lnTo>
                    <a:pt x="54419" y="47434"/>
                  </a:lnTo>
                  <a:close/>
                </a:path>
                <a:path w="76200" h="81915">
                  <a:moveTo>
                    <a:pt x="54711" y="40855"/>
                  </a:moveTo>
                  <a:lnTo>
                    <a:pt x="53746" y="40398"/>
                  </a:lnTo>
                  <a:lnTo>
                    <a:pt x="52781" y="39928"/>
                  </a:lnTo>
                  <a:lnTo>
                    <a:pt x="52057" y="41427"/>
                  </a:lnTo>
                  <a:lnTo>
                    <a:pt x="53022" y="41897"/>
                  </a:lnTo>
                  <a:lnTo>
                    <a:pt x="53987" y="42367"/>
                  </a:lnTo>
                  <a:lnTo>
                    <a:pt x="54711" y="40855"/>
                  </a:lnTo>
                  <a:close/>
                </a:path>
                <a:path w="76200" h="81915">
                  <a:moveTo>
                    <a:pt x="55346" y="38633"/>
                  </a:moveTo>
                  <a:lnTo>
                    <a:pt x="54546" y="37706"/>
                  </a:lnTo>
                  <a:lnTo>
                    <a:pt x="53860" y="36804"/>
                  </a:lnTo>
                  <a:lnTo>
                    <a:pt x="52349" y="37795"/>
                  </a:lnTo>
                  <a:lnTo>
                    <a:pt x="53149" y="38722"/>
                  </a:lnTo>
                  <a:lnTo>
                    <a:pt x="53835" y="39624"/>
                  </a:lnTo>
                  <a:lnTo>
                    <a:pt x="55346" y="38633"/>
                  </a:lnTo>
                  <a:close/>
                </a:path>
                <a:path w="76200" h="81915">
                  <a:moveTo>
                    <a:pt x="58026" y="45770"/>
                  </a:moveTo>
                  <a:lnTo>
                    <a:pt x="57238" y="45046"/>
                  </a:lnTo>
                  <a:lnTo>
                    <a:pt x="56172" y="44208"/>
                  </a:lnTo>
                  <a:lnTo>
                    <a:pt x="55359" y="45999"/>
                  </a:lnTo>
                  <a:lnTo>
                    <a:pt x="56146" y="46723"/>
                  </a:lnTo>
                  <a:lnTo>
                    <a:pt x="57213" y="47548"/>
                  </a:lnTo>
                  <a:lnTo>
                    <a:pt x="58026" y="45770"/>
                  </a:lnTo>
                  <a:close/>
                </a:path>
                <a:path w="76200" h="81915">
                  <a:moveTo>
                    <a:pt x="58750" y="34353"/>
                  </a:moveTo>
                  <a:lnTo>
                    <a:pt x="58661" y="32080"/>
                  </a:lnTo>
                  <a:lnTo>
                    <a:pt x="57315" y="32486"/>
                  </a:lnTo>
                  <a:lnTo>
                    <a:pt x="56464" y="32791"/>
                  </a:lnTo>
                  <a:lnTo>
                    <a:pt x="56464" y="34264"/>
                  </a:lnTo>
                  <a:lnTo>
                    <a:pt x="57467" y="34290"/>
                  </a:lnTo>
                  <a:lnTo>
                    <a:pt x="58750" y="34353"/>
                  </a:lnTo>
                  <a:close/>
                </a:path>
                <a:path w="76200" h="81915">
                  <a:moveTo>
                    <a:pt x="60477" y="29286"/>
                  </a:moveTo>
                  <a:lnTo>
                    <a:pt x="60058" y="26263"/>
                  </a:lnTo>
                  <a:lnTo>
                    <a:pt x="58597" y="27292"/>
                  </a:lnTo>
                  <a:lnTo>
                    <a:pt x="56807" y="25654"/>
                  </a:lnTo>
                  <a:lnTo>
                    <a:pt x="56464" y="29984"/>
                  </a:lnTo>
                  <a:lnTo>
                    <a:pt x="58483" y="28486"/>
                  </a:lnTo>
                  <a:lnTo>
                    <a:pt x="58750" y="28676"/>
                  </a:lnTo>
                  <a:lnTo>
                    <a:pt x="60477" y="29286"/>
                  </a:lnTo>
                  <a:close/>
                </a:path>
                <a:path w="76200" h="81915">
                  <a:moveTo>
                    <a:pt x="62572" y="41554"/>
                  </a:moveTo>
                  <a:lnTo>
                    <a:pt x="62191" y="40335"/>
                  </a:lnTo>
                  <a:lnTo>
                    <a:pt x="62052" y="39116"/>
                  </a:lnTo>
                  <a:lnTo>
                    <a:pt x="60159" y="39433"/>
                  </a:lnTo>
                  <a:lnTo>
                    <a:pt x="60540" y="40627"/>
                  </a:lnTo>
                  <a:lnTo>
                    <a:pt x="60680" y="41871"/>
                  </a:lnTo>
                  <a:lnTo>
                    <a:pt x="62572" y="41554"/>
                  </a:lnTo>
                  <a:close/>
                </a:path>
                <a:path w="76200" h="81915">
                  <a:moveTo>
                    <a:pt x="75984" y="7962"/>
                  </a:moveTo>
                  <a:lnTo>
                    <a:pt x="75349" y="7251"/>
                  </a:lnTo>
                  <a:lnTo>
                    <a:pt x="74917" y="7721"/>
                  </a:lnTo>
                  <a:lnTo>
                    <a:pt x="74460" y="8153"/>
                  </a:lnTo>
                  <a:lnTo>
                    <a:pt x="75107" y="8877"/>
                  </a:lnTo>
                  <a:lnTo>
                    <a:pt x="75565" y="8394"/>
                  </a:lnTo>
                  <a:lnTo>
                    <a:pt x="75984" y="7962"/>
                  </a:lnTo>
                  <a:close/>
                </a:path>
              </a:pathLst>
            </a:custGeom>
            <a:solidFill>
              <a:srgbClr val="F25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9930613" y="7694688"/>
              <a:ext cx="62865" cy="80010"/>
            </a:xfrm>
            <a:custGeom>
              <a:avLst/>
              <a:gdLst/>
              <a:ahLst/>
              <a:cxnLst/>
              <a:rect l="l" t="t" r="r" b="b"/>
              <a:pathLst>
                <a:path w="62865" h="80009">
                  <a:moveTo>
                    <a:pt x="2895" y="69596"/>
                  </a:moveTo>
                  <a:lnTo>
                    <a:pt x="2806" y="67322"/>
                  </a:lnTo>
                  <a:lnTo>
                    <a:pt x="1447" y="67754"/>
                  </a:lnTo>
                  <a:lnTo>
                    <a:pt x="609" y="68021"/>
                  </a:lnTo>
                  <a:lnTo>
                    <a:pt x="609" y="69494"/>
                  </a:lnTo>
                  <a:lnTo>
                    <a:pt x="1600" y="69519"/>
                  </a:lnTo>
                  <a:lnTo>
                    <a:pt x="2895" y="69596"/>
                  </a:lnTo>
                  <a:close/>
                </a:path>
                <a:path w="62865" h="80009">
                  <a:moveTo>
                    <a:pt x="3937" y="63665"/>
                  </a:moveTo>
                  <a:lnTo>
                    <a:pt x="3822" y="62496"/>
                  </a:lnTo>
                  <a:lnTo>
                    <a:pt x="3771" y="61201"/>
                  </a:lnTo>
                  <a:lnTo>
                    <a:pt x="1638" y="61506"/>
                  </a:lnTo>
                  <a:lnTo>
                    <a:pt x="1943" y="62750"/>
                  </a:lnTo>
                  <a:lnTo>
                    <a:pt x="2146" y="63919"/>
                  </a:lnTo>
                  <a:lnTo>
                    <a:pt x="3937" y="63665"/>
                  </a:lnTo>
                  <a:close/>
                </a:path>
                <a:path w="62865" h="80009">
                  <a:moveTo>
                    <a:pt x="4419" y="34632"/>
                  </a:moveTo>
                  <a:lnTo>
                    <a:pt x="3759" y="33413"/>
                  </a:lnTo>
                  <a:lnTo>
                    <a:pt x="3302" y="32207"/>
                  </a:lnTo>
                  <a:lnTo>
                    <a:pt x="1447" y="32778"/>
                  </a:lnTo>
                  <a:lnTo>
                    <a:pt x="2120" y="33997"/>
                  </a:lnTo>
                  <a:lnTo>
                    <a:pt x="2578" y="35204"/>
                  </a:lnTo>
                  <a:lnTo>
                    <a:pt x="4419" y="34632"/>
                  </a:lnTo>
                  <a:close/>
                </a:path>
                <a:path w="62865" h="80009">
                  <a:moveTo>
                    <a:pt x="4686" y="57975"/>
                  </a:moveTo>
                  <a:lnTo>
                    <a:pt x="2552" y="56235"/>
                  </a:lnTo>
                  <a:lnTo>
                    <a:pt x="3378" y="55600"/>
                  </a:lnTo>
                  <a:lnTo>
                    <a:pt x="3022" y="53822"/>
                  </a:lnTo>
                  <a:lnTo>
                    <a:pt x="1854" y="53936"/>
                  </a:lnTo>
                  <a:lnTo>
                    <a:pt x="622" y="54013"/>
                  </a:lnTo>
                  <a:lnTo>
                    <a:pt x="533" y="56121"/>
                  </a:lnTo>
                  <a:lnTo>
                    <a:pt x="1676" y="56388"/>
                  </a:lnTo>
                  <a:lnTo>
                    <a:pt x="0" y="58813"/>
                  </a:lnTo>
                  <a:lnTo>
                    <a:pt x="4686" y="57975"/>
                  </a:lnTo>
                  <a:close/>
                </a:path>
                <a:path w="62865" h="80009">
                  <a:moveTo>
                    <a:pt x="7810" y="47193"/>
                  </a:moveTo>
                  <a:lnTo>
                    <a:pt x="6769" y="46697"/>
                  </a:lnTo>
                  <a:lnTo>
                    <a:pt x="5753" y="46189"/>
                  </a:lnTo>
                  <a:lnTo>
                    <a:pt x="4851" y="48069"/>
                  </a:lnTo>
                  <a:lnTo>
                    <a:pt x="5892" y="48539"/>
                  </a:lnTo>
                  <a:lnTo>
                    <a:pt x="6908" y="49047"/>
                  </a:lnTo>
                  <a:lnTo>
                    <a:pt x="7810" y="47193"/>
                  </a:lnTo>
                  <a:close/>
                </a:path>
                <a:path w="62865" h="80009">
                  <a:moveTo>
                    <a:pt x="9512" y="22682"/>
                  </a:moveTo>
                  <a:lnTo>
                    <a:pt x="7632" y="22415"/>
                  </a:lnTo>
                  <a:lnTo>
                    <a:pt x="7607" y="23583"/>
                  </a:lnTo>
                  <a:lnTo>
                    <a:pt x="7518" y="24663"/>
                  </a:lnTo>
                  <a:lnTo>
                    <a:pt x="9398" y="24917"/>
                  </a:lnTo>
                  <a:lnTo>
                    <a:pt x="9423" y="23736"/>
                  </a:lnTo>
                  <a:lnTo>
                    <a:pt x="9512" y="22682"/>
                  </a:lnTo>
                  <a:close/>
                </a:path>
                <a:path w="62865" h="80009">
                  <a:moveTo>
                    <a:pt x="9550" y="32131"/>
                  </a:moveTo>
                  <a:lnTo>
                    <a:pt x="8470" y="30568"/>
                  </a:lnTo>
                  <a:lnTo>
                    <a:pt x="7429" y="30899"/>
                  </a:lnTo>
                  <a:lnTo>
                    <a:pt x="6197" y="31407"/>
                  </a:lnTo>
                  <a:lnTo>
                    <a:pt x="7277" y="32981"/>
                  </a:lnTo>
                  <a:lnTo>
                    <a:pt x="8318" y="32651"/>
                  </a:lnTo>
                  <a:lnTo>
                    <a:pt x="9550" y="32131"/>
                  </a:lnTo>
                  <a:close/>
                </a:path>
                <a:path w="62865" h="80009">
                  <a:moveTo>
                    <a:pt x="11747" y="56540"/>
                  </a:moveTo>
                  <a:lnTo>
                    <a:pt x="9690" y="55486"/>
                  </a:lnTo>
                  <a:lnTo>
                    <a:pt x="10058" y="55118"/>
                  </a:lnTo>
                  <a:lnTo>
                    <a:pt x="10109" y="54406"/>
                  </a:lnTo>
                  <a:lnTo>
                    <a:pt x="9512" y="54114"/>
                  </a:lnTo>
                  <a:lnTo>
                    <a:pt x="8331" y="53594"/>
                  </a:lnTo>
                  <a:lnTo>
                    <a:pt x="7797" y="55587"/>
                  </a:lnTo>
                  <a:lnTo>
                    <a:pt x="9080" y="55702"/>
                  </a:lnTo>
                  <a:lnTo>
                    <a:pt x="8750" y="56311"/>
                  </a:lnTo>
                  <a:lnTo>
                    <a:pt x="8343" y="56108"/>
                  </a:lnTo>
                  <a:lnTo>
                    <a:pt x="7378" y="55397"/>
                  </a:lnTo>
                  <a:lnTo>
                    <a:pt x="6375" y="56984"/>
                  </a:lnTo>
                  <a:lnTo>
                    <a:pt x="7454" y="57531"/>
                  </a:lnTo>
                  <a:lnTo>
                    <a:pt x="7912" y="57861"/>
                  </a:lnTo>
                  <a:lnTo>
                    <a:pt x="8420" y="58204"/>
                  </a:lnTo>
                  <a:lnTo>
                    <a:pt x="8801" y="57607"/>
                  </a:lnTo>
                  <a:lnTo>
                    <a:pt x="11747" y="56540"/>
                  </a:lnTo>
                  <a:close/>
                </a:path>
                <a:path w="62865" h="80009">
                  <a:moveTo>
                    <a:pt x="12966" y="43561"/>
                  </a:moveTo>
                  <a:lnTo>
                    <a:pt x="10236" y="44411"/>
                  </a:lnTo>
                  <a:lnTo>
                    <a:pt x="9664" y="41351"/>
                  </a:lnTo>
                  <a:lnTo>
                    <a:pt x="6578" y="46075"/>
                  </a:lnTo>
                  <a:lnTo>
                    <a:pt x="9829" y="44996"/>
                  </a:lnTo>
                  <a:lnTo>
                    <a:pt x="9779" y="45250"/>
                  </a:lnTo>
                  <a:lnTo>
                    <a:pt x="9791" y="45389"/>
                  </a:lnTo>
                  <a:lnTo>
                    <a:pt x="10718" y="48463"/>
                  </a:lnTo>
                  <a:lnTo>
                    <a:pt x="12966" y="43561"/>
                  </a:lnTo>
                  <a:close/>
                </a:path>
                <a:path w="62865" h="80009">
                  <a:moveTo>
                    <a:pt x="13487" y="47815"/>
                  </a:moveTo>
                  <a:lnTo>
                    <a:pt x="11734" y="46939"/>
                  </a:lnTo>
                  <a:lnTo>
                    <a:pt x="11430" y="48272"/>
                  </a:lnTo>
                  <a:lnTo>
                    <a:pt x="11252" y="49326"/>
                  </a:lnTo>
                  <a:lnTo>
                    <a:pt x="13004" y="50203"/>
                  </a:lnTo>
                  <a:lnTo>
                    <a:pt x="13322" y="48895"/>
                  </a:lnTo>
                  <a:lnTo>
                    <a:pt x="13487" y="47815"/>
                  </a:lnTo>
                  <a:close/>
                </a:path>
                <a:path w="62865" h="80009">
                  <a:moveTo>
                    <a:pt x="14744" y="69507"/>
                  </a:moveTo>
                  <a:lnTo>
                    <a:pt x="13677" y="68554"/>
                  </a:lnTo>
                  <a:lnTo>
                    <a:pt x="13068" y="67386"/>
                  </a:lnTo>
                  <a:lnTo>
                    <a:pt x="11468" y="68681"/>
                  </a:lnTo>
                  <a:lnTo>
                    <a:pt x="12242" y="69621"/>
                  </a:lnTo>
                  <a:lnTo>
                    <a:pt x="12928" y="70751"/>
                  </a:lnTo>
                  <a:lnTo>
                    <a:pt x="14744" y="69507"/>
                  </a:lnTo>
                  <a:close/>
                </a:path>
                <a:path w="62865" h="80009">
                  <a:moveTo>
                    <a:pt x="14973" y="32105"/>
                  </a:moveTo>
                  <a:lnTo>
                    <a:pt x="14325" y="31064"/>
                  </a:lnTo>
                  <a:lnTo>
                    <a:pt x="13855" y="29883"/>
                  </a:lnTo>
                  <a:lnTo>
                    <a:pt x="12192" y="30810"/>
                  </a:lnTo>
                  <a:lnTo>
                    <a:pt x="12839" y="31877"/>
                  </a:lnTo>
                  <a:lnTo>
                    <a:pt x="13296" y="33032"/>
                  </a:lnTo>
                  <a:lnTo>
                    <a:pt x="14973" y="32105"/>
                  </a:lnTo>
                  <a:close/>
                </a:path>
                <a:path w="62865" h="80009">
                  <a:moveTo>
                    <a:pt x="15595" y="63576"/>
                  </a:moveTo>
                  <a:lnTo>
                    <a:pt x="14630" y="63106"/>
                  </a:lnTo>
                  <a:lnTo>
                    <a:pt x="13665" y="62636"/>
                  </a:lnTo>
                  <a:lnTo>
                    <a:pt x="12941" y="64135"/>
                  </a:lnTo>
                  <a:lnTo>
                    <a:pt x="14871" y="65074"/>
                  </a:lnTo>
                  <a:lnTo>
                    <a:pt x="15595" y="63576"/>
                  </a:lnTo>
                  <a:close/>
                </a:path>
                <a:path w="62865" h="80009">
                  <a:moveTo>
                    <a:pt x="16116" y="44094"/>
                  </a:moveTo>
                  <a:lnTo>
                    <a:pt x="16103" y="42608"/>
                  </a:lnTo>
                  <a:lnTo>
                    <a:pt x="15113" y="42583"/>
                  </a:lnTo>
                  <a:lnTo>
                    <a:pt x="13817" y="42532"/>
                  </a:lnTo>
                  <a:lnTo>
                    <a:pt x="13919" y="44805"/>
                  </a:lnTo>
                  <a:lnTo>
                    <a:pt x="15265" y="44373"/>
                  </a:lnTo>
                  <a:lnTo>
                    <a:pt x="16116" y="44094"/>
                  </a:lnTo>
                  <a:close/>
                </a:path>
                <a:path w="62865" h="80009">
                  <a:moveTo>
                    <a:pt x="16383" y="57810"/>
                  </a:moveTo>
                  <a:lnTo>
                    <a:pt x="15963" y="56451"/>
                  </a:lnTo>
                  <a:lnTo>
                    <a:pt x="15671" y="55600"/>
                  </a:lnTo>
                  <a:lnTo>
                    <a:pt x="14198" y="55600"/>
                  </a:lnTo>
                  <a:lnTo>
                    <a:pt x="14185" y="56603"/>
                  </a:lnTo>
                  <a:lnTo>
                    <a:pt x="14109" y="57899"/>
                  </a:lnTo>
                  <a:lnTo>
                    <a:pt x="16383" y="57810"/>
                  </a:lnTo>
                  <a:close/>
                </a:path>
                <a:path w="62865" h="80009">
                  <a:moveTo>
                    <a:pt x="16675" y="45618"/>
                  </a:moveTo>
                  <a:lnTo>
                    <a:pt x="14744" y="44678"/>
                  </a:lnTo>
                  <a:lnTo>
                    <a:pt x="14033" y="46177"/>
                  </a:lnTo>
                  <a:lnTo>
                    <a:pt x="14998" y="46659"/>
                  </a:lnTo>
                  <a:lnTo>
                    <a:pt x="15963" y="47104"/>
                  </a:lnTo>
                  <a:lnTo>
                    <a:pt x="16675" y="45618"/>
                  </a:lnTo>
                  <a:close/>
                </a:path>
                <a:path w="62865" h="80009">
                  <a:moveTo>
                    <a:pt x="18478" y="30695"/>
                  </a:moveTo>
                  <a:lnTo>
                    <a:pt x="15011" y="29768"/>
                  </a:lnTo>
                  <a:lnTo>
                    <a:pt x="15036" y="31813"/>
                  </a:lnTo>
                  <a:lnTo>
                    <a:pt x="15074" y="32105"/>
                  </a:lnTo>
                  <a:lnTo>
                    <a:pt x="15227" y="32385"/>
                  </a:lnTo>
                  <a:lnTo>
                    <a:pt x="15455" y="32562"/>
                  </a:lnTo>
                  <a:lnTo>
                    <a:pt x="15290" y="33896"/>
                  </a:lnTo>
                  <a:lnTo>
                    <a:pt x="17437" y="33616"/>
                  </a:lnTo>
                  <a:lnTo>
                    <a:pt x="17043" y="32385"/>
                  </a:lnTo>
                  <a:lnTo>
                    <a:pt x="18478" y="30695"/>
                  </a:lnTo>
                  <a:close/>
                </a:path>
                <a:path w="62865" h="80009">
                  <a:moveTo>
                    <a:pt x="19685" y="24765"/>
                  </a:moveTo>
                  <a:lnTo>
                    <a:pt x="19443" y="23215"/>
                  </a:lnTo>
                  <a:lnTo>
                    <a:pt x="18313" y="23088"/>
                  </a:lnTo>
                  <a:lnTo>
                    <a:pt x="16903" y="22910"/>
                  </a:lnTo>
                  <a:lnTo>
                    <a:pt x="17157" y="25120"/>
                  </a:lnTo>
                  <a:lnTo>
                    <a:pt x="18453" y="24930"/>
                  </a:lnTo>
                  <a:lnTo>
                    <a:pt x="19685" y="24765"/>
                  </a:lnTo>
                  <a:close/>
                </a:path>
                <a:path w="62865" h="80009">
                  <a:moveTo>
                    <a:pt x="19773" y="45389"/>
                  </a:moveTo>
                  <a:lnTo>
                    <a:pt x="18618" y="45364"/>
                  </a:lnTo>
                  <a:lnTo>
                    <a:pt x="17538" y="45262"/>
                  </a:lnTo>
                  <a:lnTo>
                    <a:pt x="17284" y="47142"/>
                  </a:lnTo>
                  <a:lnTo>
                    <a:pt x="18453" y="47180"/>
                  </a:lnTo>
                  <a:lnTo>
                    <a:pt x="19532" y="47256"/>
                  </a:lnTo>
                  <a:lnTo>
                    <a:pt x="19773" y="45389"/>
                  </a:lnTo>
                  <a:close/>
                </a:path>
                <a:path w="62865" h="80009">
                  <a:moveTo>
                    <a:pt x="20713" y="58966"/>
                  </a:moveTo>
                  <a:lnTo>
                    <a:pt x="18834" y="58077"/>
                  </a:lnTo>
                  <a:lnTo>
                    <a:pt x="18364" y="59105"/>
                  </a:lnTo>
                  <a:lnTo>
                    <a:pt x="17856" y="60121"/>
                  </a:lnTo>
                  <a:lnTo>
                    <a:pt x="19723" y="61036"/>
                  </a:lnTo>
                  <a:lnTo>
                    <a:pt x="20205" y="60007"/>
                  </a:lnTo>
                  <a:lnTo>
                    <a:pt x="20713" y="58966"/>
                  </a:lnTo>
                  <a:close/>
                </a:path>
                <a:path w="62865" h="80009">
                  <a:moveTo>
                    <a:pt x="21272" y="56565"/>
                  </a:moveTo>
                  <a:lnTo>
                    <a:pt x="20345" y="54876"/>
                  </a:lnTo>
                  <a:lnTo>
                    <a:pt x="19304" y="55524"/>
                  </a:lnTo>
                  <a:lnTo>
                    <a:pt x="18122" y="55994"/>
                  </a:lnTo>
                  <a:lnTo>
                    <a:pt x="19050" y="57670"/>
                  </a:lnTo>
                  <a:lnTo>
                    <a:pt x="20104" y="57023"/>
                  </a:lnTo>
                  <a:lnTo>
                    <a:pt x="21272" y="56565"/>
                  </a:lnTo>
                  <a:close/>
                </a:path>
                <a:path w="62865" h="80009">
                  <a:moveTo>
                    <a:pt x="21361" y="48679"/>
                  </a:moveTo>
                  <a:lnTo>
                    <a:pt x="20332" y="48196"/>
                  </a:lnTo>
                  <a:lnTo>
                    <a:pt x="19316" y="47688"/>
                  </a:lnTo>
                  <a:lnTo>
                    <a:pt x="18415" y="49568"/>
                  </a:lnTo>
                  <a:lnTo>
                    <a:pt x="19443" y="50038"/>
                  </a:lnTo>
                  <a:lnTo>
                    <a:pt x="20459" y="50546"/>
                  </a:lnTo>
                  <a:lnTo>
                    <a:pt x="21361" y="48679"/>
                  </a:lnTo>
                  <a:close/>
                </a:path>
                <a:path w="62865" h="80009">
                  <a:moveTo>
                    <a:pt x="21501" y="15951"/>
                  </a:moveTo>
                  <a:lnTo>
                    <a:pt x="20535" y="15494"/>
                  </a:lnTo>
                  <a:lnTo>
                    <a:pt x="19570" y="15024"/>
                  </a:lnTo>
                  <a:lnTo>
                    <a:pt x="18846" y="16522"/>
                  </a:lnTo>
                  <a:lnTo>
                    <a:pt x="19812" y="16992"/>
                  </a:lnTo>
                  <a:lnTo>
                    <a:pt x="20777" y="17449"/>
                  </a:lnTo>
                  <a:lnTo>
                    <a:pt x="21501" y="15951"/>
                  </a:lnTo>
                  <a:close/>
                </a:path>
                <a:path w="62865" h="80009">
                  <a:moveTo>
                    <a:pt x="21755" y="78549"/>
                  </a:moveTo>
                  <a:lnTo>
                    <a:pt x="20701" y="76644"/>
                  </a:lnTo>
                  <a:lnTo>
                    <a:pt x="19545" y="77470"/>
                  </a:lnTo>
                  <a:lnTo>
                    <a:pt x="18694" y="78054"/>
                  </a:lnTo>
                  <a:lnTo>
                    <a:pt x="19481" y="79413"/>
                  </a:lnTo>
                  <a:lnTo>
                    <a:pt x="20408" y="79032"/>
                  </a:lnTo>
                  <a:lnTo>
                    <a:pt x="21755" y="78549"/>
                  </a:lnTo>
                  <a:close/>
                </a:path>
                <a:path w="62865" h="80009">
                  <a:moveTo>
                    <a:pt x="22860" y="22872"/>
                  </a:moveTo>
                  <a:lnTo>
                    <a:pt x="22758" y="20612"/>
                  </a:lnTo>
                  <a:lnTo>
                    <a:pt x="21412" y="21018"/>
                  </a:lnTo>
                  <a:lnTo>
                    <a:pt x="21031" y="21158"/>
                  </a:lnTo>
                  <a:lnTo>
                    <a:pt x="21475" y="20256"/>
                  </a:lnTo>
                  <a:lnTo>
                    <a:pt x="22174" y="19278"/>
                  </a:lnTo>
                  <a:lnTo>
                    <a:pt x="20599" y="18275"/>
                  </a:lnTo>
                  <a:lnTo>
                    <a:pt x="20053" y="19367"/>
                  </a:lnTo>
                  <a:lnTo>
                    <a:pt x="19367" y="20332"/>
                  </a:lnTo>
                  <a:lnTo>
                    <a:pt x="20789" y="21247"/>
                  </a:lnTo>
                  <a:lnTo>
                    <a:pt x="20561" y="21323"/>
                  </a:lnTo>
                  <a:lnTo>
                    <a:pt x="20561" y="22796"/>
                  </a:lnTo>
                  <a:lnTo>
                    <a:pt x="21564" y="22821"/>
                  </a:lnTo>
                  <a:lnTo>
                    <a:pt x="22860" y="22872"/>
                  </a:lnTo>
                  <a:close/>
                </a:path>
                <a:path w="62865" h="80009">
                  <a:moveTo>
                    <a:pt x="23660" y="50050"/>
                  </a:moveTo>
                  <a:lnTo>
                    <a:pt x="22656" y="50038"/>
                  </a:lnTo>
                  <a:lnTo>
                    <a:pt x="21361" y="49974"/>
                  </a:lnTo>
                  <a:lnTo>
                    <a:pt x="21463" y="52235"/>
                  </a:lnTo>
                  <a:lnTo>
                    <a:pt x="22809" y="51828"/>
                  </a:lnTo>
                  <a:lnTo>
                    <a:pt x="23660" y="51536"/>
                  </a:lnTo>
                  <a:lnTo>
                    <a:pt x="23660" y="50050"/>
                  </a:lnTo>
                  <a:close/>
                </a:path>
                <a:path w="62865" h="80009">
                  <a:moveTo>
                    <a:pt x="24790" y="7734"/>
                  </a:moveTo>
                  <a:lnTo>
                    <a:pt x="23215" y="6718"/>
                  </a:lnTo>
                  <a:lnTo>
                    <a:pt x="22682" y="7810"/>
                  </a:lnTo>
                  <a:lnTo>
                    <a:pt x="21983" y="8775"/>
                  </a:lnTo>
                  <a:lnTo>
                    <a:pt x="23558" y="9766"/>
                  </a:lnTo>
                  <a:lnTo>
                    <a:pt x="24104" y="8699"/>
                  </a:lnTo>
                  <a:lnTo>
                    <a:pt x="24790" y="7734"/>
                  </a:lnTo>
                  <a:close/>
                </a:path>
                <a:path w="62865" h="80009">
                  <a:moveTo>
                    <a:pt x="25996" y="4775"/>
                  </a:moveTo>
                  <a:lnTo>
                    <a:pt x="24142" y="3873"/>
                  </a:lnTo>
                  <a:lnTo>
                    <a:pt x="23660" y="4902"/>
                  </a:lnTo>
                  <a:lnTo>
                    <a:pt x="23139" y="5930"/>
                  </a:lnTo>
                  <a:lnTo>
                    <a:pt x="25019" y="6819"/>
                  </a:lnTo>
                  <a:lnTo>
                    <a:pt x="25488" y="5791"/>
                  </a:lnTo>
                  <a:lnTo>
                    <a:pt x="25996" y="4775"/>
                  </a:lnTo>
                  <a:close/>
                </a:path>
                <a:path w="62865" h="80009">
                  <a:moveTo>
                    <a:pt x="26212" y="64770"/>
                  </a:moveTo>
                  <a:lnTo>
                    <a:pt x="24320" y="64516"/>
                  </a:lnTo>
                  <a:lnTo>
                    <a:pt x="24295" y="65684"/>
                  </a:lnTo>
                  <a:lnTo>
                    <a:pt x="24206" y="66751"/>
                  </a:lnTo>
                  <a:lnTo>
                    <a:pt x="26098" y="67005"/>
                  </a:lnTo>
                  <a:lnTo>
                    <a:pt x="26123" y="65836"/>
                  </a:lnTo>
                  <a:lnTo>
                    <a:pt x="26212" y="64770"/>
                  </a:lnTo>
                  <a:close/>
                </a:path>
                <a:path w="62865" h="80009">
                  <a:moveTo>
                    <a:pt x="26555" y="9956"/>
                  </a:moveTo>
                  <a:lnTo>
                    <a:pt x="25527" y="9474"/>
                  </a:lnTo>
                  <a:lnTo>
                    <a:pt x="24409" y="8928"/>
                  </a:lnTo>
                  <a:lnTo>
                    <a:pt x="23545" y="10502"/>
                  </a:lnTo>
                  <a:lnTo>
                    <a:pt x="24396" y="11214"/>
                  </a:lnTo>
                  <a:lnTo>
                    <a:pt x="21945" y="12420"/>
                  </a:lnTo>
                  <a:lnTo>
                    <a:pt x="26250" y="13919"/>
                  </a:lnTo>
                  <a:lnTo>
                    <a:pt x="25107" y="11468"/>
                  </a:lnTo>
                  <a:lnTo>
                    <a:pt x="26047" y="11430"/>
                  </a:lnTo>
                  <a:lnTo>
                    <a:pt x="26555" y="9956"/>
                  </a:lnTo>
                  <a:close/>
                </a:path>
                <a:path w="62865" h="80009">
                  <a:moveTo>
                    <a:pt x="27178" y="17907"/>
                  </a:moveTo>
                  <a:lnTo>
                    <a:pt x="26504" y="15989"/>
                  </a:lnTo>
                  <a:lnTo>
                    <a:pt x="25323" y="16383"/>
                  </a:lnTo>
                  <a:lnTo>
                    <a:pt x="24307" y="16764"/>
                  </a:lnTo>
                  <a:lnTo>
                    <a:pt x="24853" y="18186"/>
                  </a:lnTo>
                  <a:lnTo>
                    <a:pt x="25831" y="18084"/>
                  </a:lnTo>
                  <a:lnTo>
                    <a:pt x="27178" y="17907"/>
                  </a:lnTo>
                  <a:close/>
                </a:path>
                <a:path w="62865" h="80009">
                  <a:moveTo>
                    <a:pt x="27990" y="20332"/>
                  </a:moveTo>
                  <a:lnTo>
                    <a:pt x="27025" y="19888"/>
                  </a:lnTo>
                  <a:lnTo>
                    <a:pt x="26073" y="19431"/>
                  </a:lnTo>
                  <a:lnTo>
                    <a:pt x="26212" y="19164"/>
                  </a:lnTo>
                  <a:lnTo>
                    <a:pt x="24345" y="18262"/>
                  </a:lnTo>
                  <a:lnTo>
                    <a:pt x="23863" y="19278"/>
                  </a:lnTo>
                  <a:lnTo>
                    <a:pt x="23355" y="20307"/>
                  </a:lnTo>
                  <a:lnTo>
                    <a:pt x="25222" y="21221"/>
                  </a:lnTo>
                  <a:lnTo>
                    <a:pt x="25361" y="20916"/>
                  </a:lnTo>
                  <a:lnTo>
                    <a:pt x="26301" y="21374"/>
                  </a:lnTo>
                  <a:lnTo>
                    <a:pt x="27266" y="21831"/>
                  </a:lnTo>
                  <a:lnTo>
                    <a:pt x="27990" y="20332"/>
                  </a:lnTo>
                  <a:close/>
                </a:path>
                <a:path w="62865" h="80009">
                  <a:moveTo>
                    <a:pt x="29298" y="69710"/>
                  </a:moveTo>
                  <a:lnTo>
                    <a:pt x="29197" y="67437"/>
                  </a:lnTo>
                  <a:lnTo>
                    <a:pt x="27851" y="67868"/>
                  </a:lnTo>
                  <a:lnTo>
                    <a:pt x="27000" y="68135"/>
                  </a:lnTo>
                  <a:lnTo>
                    <a:pt x="27000" y="69608"/>
                  </a:lnTo>
                  <a:lnTo>
                    <a:pt x="28003" y="69634"/>
                  </a:lnTo>
                  <a:lnTo>
                    <a:pt x="29298" y="69710"/>
                  </a:lnTo>
                  <a:close/>
                </a:path>
                <a:path w="62865" h="80009">
                  <a:moveTo>
                    <a:pt x="30340" y="56235"/>
                  </a:moveTo>
                  <a:lnTo>
                    <a:pt x="29362" y="54902"/>
                  </a:lnTo>
                  <a:lnTo>
                    <a:pt x="29400" y="53213"/>
                  </a:lnTo>
                  <a:lnTo>
                    <a:pt x="27089" y="54025"/>
                  </a:lnTo>
                  <a:lnTo>
                    <a:pt x="27774" y="55435"/>
                  </a:lnTo>
                  <a:lnTo>
                    <a:pt x="28067" y="56997"/>
                  </a:lnTo>
                  <a:lnTo>
                    <a:pt x="30340" y="56235"/>
                  </a:lnTo>
                  <a:close/>
                </a:path>
                <a:path w="62865" h="80009">
                  <a:moveTo>
                    <a:pt x="32181" y="17322"/>
                  </a:moveTo>
                  <a:lnTo>
                    <a:pt x="31788" y="16154"/>
                  </a:lnTo>
                  <a:lnTo>
                    <a:pt x="31407" y="15138"/>
                  </a:lnTo>
                  <a:lnTo>
                    <a:pt x="29984" y="15684"/>
                  </a:lnTo>
                  <a:lnTo>
                    <a:pt x="30086" y="16675"/>
                  </a:lnTo>
                  <a:lnTo>
                    <a:pt x="30264" y="18021"/>
                  </a:lnTo>
                  <a:lnTo>
                    <a:pt x="32181" y="17322"/>
                  </a:lnTo>
                  <a:close/>
                </a:path>
                <a:path w="62865" h="80009">
                  <a:moveTo>
                    <a:pt x="32385" y="62014"/>
                  </a:moveTo>
                  <a:lnTo>
                    <a:pt x="31381" y="62001"/>
                  </a:lnTo>
                  <a:lnTo>
                    <a:pt x="30086" y="61937"/>
                  </a:lnTo>
                  <a:lnTo>
                    <a:pt x="30187" y="64211"/>
                  </a:lnTo>
                  <a:lnTo>
                    <a:pt x="31534" y="63792"/>
                  </a:lnTo>
                  <a:lnTo>
                    <a:pt x="32385" y="63500"/>
                  </a:lnTo>
                  <a:lnTo>
                    <a:pt x="32385" y="62014"/>
                  </a:lnTo>
                  <a:close/>
                </a:path>
                <a:path w="62865" h="80009">
                  <a:moveTo>
                    <a:pt x="32651" y="9779"/>
                  </a:moveTo>
                  <a:lnTo>
                    <a:pt x="31686" y="9296"/>
                  </a:lnTo>
                  <a:lnTo>
                    <a:pt x="30721" y="8851"/>
                  </a:lnTo>
                  <a:lnTo>
                    <a:pt x="30010" y="10350"/>
                  </a:lnTo>
                  <a:lnTo>
                    <a:pt x="30975" y="10807"/>
                  </a:lnTo>
                  <a:lnTo>
                    <a:pt x="31940" y="11277"/>
                  </a:lnTo>
                  <a:lnTo>
                    <a:pt x="32651" y="9779"/>
                  </a:lnTo>
                  <a:close/>
                </a:path>
                <a:path w="62865" h="80009">
                  <a:moveTo>
                    <a:pt x="35039" y="43954"/>
                  </a:moveTo>
                  <a:lnTo>
                    <a:pt x="33972" y="42049"/>
                  </a:lnTo>
                  <a:lnTo>
                    <a:pt x="32829" y="42900"/>
                  </a:lnTo>
                  <a:lnTo>
                    <a:pt x="31978" y="43472"/>
                  </a:lnTo>
                  <a:lnTo>
                    <a:pt x="32753" y="44831"/>
                  </a:lnTo>
                  <a:lnTo>
                    <a:pt x="31267" y="46596"/>
                  </a:lnTo>
                  <a:lnTo>
                    <a:pt x="32245" y="47599"/>
                  </a:lnTo>
                  <a:lnTo>
                    <a:pt x="33058" y="47091"/>
                  </a:lnTo>
                  <a:lnTo>
                    <a:pt x="34493" y="46405"/>
                  </a:lnTo>
                  <a:lnTo>
                    <a:pt x="32893" y="44780"/>
                  </a:lnTo>
                  <a:lnTo>
                    <a:pt x="33693" y="44437"/>
                  </a:lnTo>
                  <a:lnTo>
                    <a:pt x="35039" y="43954"/>
                  </a:lnTo>
                  <a:close/>
                </a:path>
                <a:path w="62865" h="80009">
                  <a:moveTo>
                    <a:pt x="35344" y="2565"/>
                  </a:moveTo>
                  <a:lnTo>
                    <a:pt x="34467" y="1841"/>
                  </a:lnTo>
                  <a:lnTo>
                    <a:pt x="33451" y="1066"/>
                  </a:lnTo>
                  <a:lnTo>
                    <a:pt x="32600" y="2628"/>
                  </a:lnTo>
                  <a:lnTo>
                    <a:pt x="33464" y="3340"/>
                  </a:lnTo>
                  <a:lnTo>
                    <a:pt x="34480" y="4140"/>
                  </a:lnTo>
                  <a:lnTo>
                    <a:pt x="35344" y="2565"/>
                  </a:lnTo>
                  <a:close/>
                </a:path>
                <a:path w="62865" h="80009">
                  <a:moveTo>
                    <a:pt x="35839" y="36626"/>
                  </a:moveTo>
                  <a:lnTo>
                    <a:pt x="33578" y="36728"/>
                  </a:lnTo>
                  <a:lnTo>
                    <a:pt x="33997" y="38074"/>
                  </a:lnTo>
                  <a:lnTo>
                    <a:pt x="34277" y="38912"/>
                  </a:lnTo>
                  <a:lnTo>
                    <a:pt x="35750" y="38912"/>
                  </a:lnTo>
                  <a:lnTo>
                    <a:pt x="35775" y="37922"/>
                  </a:lnTo>
                  <a:lnTo>
                    <a:pt x="35839" y="36626"/>
                  </a:lnTo>
                  <a:close/>
                </a:path>
                <a:path w="62865" h="80009">
                  <a:moveTo>
                    <a:pt x="37376" y="50901"/>
                  </a:moveTo>
                  <a:lnTo>
                    <a:pt x="35864" y="49022"/>
                  </a:lnTo>
                  <a:lnTo>
                    <a:pt x="34937" y="50038"/>
                  </a:lnTo>
                  <a:lnTo>
                    <a:pt x="34315" y="50736"/>
                  </a:lnTo>
                  <a:lnTo>
                    <a:pt x="35204" y="51714"/>
                  </a:lnTo>
                  <a:lnTo>
                    <a:pt x="36004" y="51447"/>
                  </a:lnTo>
                  <a:lnTo>
                    <a:pt x="37376" y="50901"/>
                  </a:lnTo>
                  <a:close/>
                </a:path>
                <a:path w="62865" h="80009">
                  <a:moveTo>
                    <a:pt x="37947" y="24942"/>
                  </a:moveTo>
                  <a:lnTo>
                    <a:pt x="36982" y="24498"/>
                  </a:lnTo>
                  <a:lnTo>
                    <a:pt x="36436" y="24244"/>
                  </a:lnTo>
                  <a:lnTo>
                    <a:pt x="36322" y="22250"/>
                  </a:lnTo>
                  <a:lnTo>
                    <a:pt x="34836" y="23025"/>
                  </a:lnTo>
                  <a:lnTo>
                    <a:pt x="35204" y="19596"/>
                  </a:lnTo>
                  <a:lnTo>
                    <a:pt x="31191" y="23926"/>
                  </a:lnTo>
                  <a:lnTo>
                    <a:pt x="34505" y="23431"/>
                  </a:lnTo>
                  <a:lnTo>
                    <a:pt x="34353" y="23787"/>
                  </a:lnTo>
                  <a:lnTo>
                    <a:pt x="34429" y="24269"/>
                  </a:lnTo>
                  <a:lnTo>
                    <a:pt x="34886" y="24485"/>
                  </a:lnTo>
                  <a:lnTo>
                    <a:pt x="35648" y="24790"/>
                  </a:lnTo>
                  <a:lnTo>
                    <a:pt x="35293" y="25527"/>
                  </a:lnTo>
                  <a:lnTo>
                    <a:pt x="36258" y="25996"/>
                  </a:lnTo>
                  <a:lnTo>
                    <a:pt x="37236" y="26454"/>
                  </a:lnTo>
                  <a:lnTo>
                    <a:pt x="37947" y="24942"/>
                  </a:lnTo>
                  <a:close/>
                </a:path>
                <a:path w="62865" h="80009">
                  <a:moveTo>
                    <a:pt x="38074" y="52374"/>
                  </a:moveTo>
                  <a:lnTo>
                    <a:pt x="37084" y="52362"/>
                  </a:lnTo>
                  <a:lnTo>
                    <a:pt x="35788" y="52285"/>
                  </a:lnTo>
                  <a:lnTo>
                    <a:pt x="35890" y="54546"/>
                  </a:lnTo>
                  <a:lnTo>
                    <a:pt x="37236" y="54140"/>
                  </a:lnTo>
                  <a:lnTo>
                    <a:pt x="38074" y="53848"/>
                  </a:lnTo>
                  <a:lnTo>
                    <a:pt x="38074" y="52374"/>
                  </a:lnTo>
                  <a:close/>
                </a:path>
                <a:path w="62865" h="80009">
                  <a:moveTo>
                    <a:pt x="38735" y="32054"/>
                  </a:moveTo>
                  <a:lnTo>
                    <a:pt x="37769" y="31597"/>
                  </a:lnTo>
                  <a:lnTo>
                    <a:pt x="36804" y="31127"/>
                  </a:lnTo>
                  <a:lnTo>
                    <a:pt x="36080" y="32613"/>
                  </a:lnTo>
                  <a:lnTo>
                    <a:pt x="37045" y="33096"/>
                  </a:lnTo>
                  <a:lnTo>
                    <a:pt x="38011" y="33566"/>
                  </a:lnTo>
                  <a:lnTo>
                    <a:pt x="38735" y="32054"/>
                  </a:lnTo>
                  <a:close/>
                </a:path>
                <a:path w="62865" h="80009">
                  <a:moveTo>
                    <a:pt x="39776" y="64389"/>
                  </a:moveTo>
                  <a:lnTo>
                    <a:pt x="36207" y="66573"/>
                  </a:lnTo>
                  <a:lnTo>
                    <a:pt x="37985" y="67792"/>
                  </a:lnTo>
                  <a:lnTo>
                    <a:pt x="38646" y="68135"/>
                  </a:lnTo>
                  <a:lnTo>
                    <a:pt x="39154" y="67462"/>
                  </a:lnTo>
                  <a:lnTo>
                    <a:pt x="39344" y="66890"/>
                  </a:lnTo>
                  <a:lnTo>
                    <a:pt x="39776" y="64389"/>
                  </a:lnTo>
                  <a:close/>
                </a:path>
                <a:path w="62865" h="80009">
                  <a:moveTo>
                    <a:pt x="40259" y="60502"/>
                  </a:moveTo>
                  <a:lnTo>
                    <a:pt x="38468" y="60045"/>
                  </a:lnTo>
                  <a:lnTo>
                    <a:pt x="38366" y="61302"/>
                  </a:lnTo>
                  <a:lnTo>
                    <a:pt x="38214" y="62471"/>
                  </a:lnTo>
                  <a:lnTo>
                    <a:pt x="39992" y="62915"/>
                  </a:lnTo>
                  <a:lnTo>
                    <a:pt x="40106" y="61658"/>
                  </a:lnTo>
                  <a:lnTo>
                    <a:pt x="40259" y="60502"/>
                  </a:lnTo>
                  <a:close/>
                </a:path>
                <a:path w="62865" h="80009">
                  <a:moveTo>
                    <a:pt x="40436" y="37134"/>
                  </a:moveTo>
                  <a:lnTo>
                    <a:pt x="38430" y="36144"/>
                  </a:lnTo>
                  <a:lnTo>
                    <a:pt x="37414" y="38252"/>
                  </a:lnTo>
                  <a:lnTo>
                    <a:pt x="39433" y="39217"/>
                  </a:lnTo>
                  <a:lnTo>
                    <a:pt x="39928" y="38176"/>
                  </a:lnTo>
                  <a:lnTo>
                    <a:pt x="40436" y="37134"/>
                  </a:lnTo>
                  <a:close/>
                </a:path>
                <a:path w="62865" h="80009">
                  <a:moveTo>
                    <a:pt x="44411" y="19837"/>
                  </a:moveTo>
                  <a:lnTo>
                    <a:pt x="43002" y="18973"/>
                  </a:lnTo>
                  <a:lnTo>
                    <a:pt x="42659" y="18732"/>
                  </a:lnTo>
                  <a:lnTo>
                    <a:pt x="42164" y="18732"/>
                  </a:lnTo>
                  <a:lnTo>
                    <a:pt x="41871" y="19050"/>
                  </a:lnTo>
                  <a:lnTo>
                    <a:pt x="40259" y="17030"/>
                  </a:lnTo>
                  <a:lnTo>
                    <a:pt x="39611" y="21374"/>
                  </a:lnTo>
                  <a:lnTo>
                    <a:pt x="41706" y="19951"/>
                  </a:lnTo>
                  <a:lnTo>
                    <a:pt x="42354" y="21374"/>
                  </a:lnTo>
                  <a:lnTo>
                    <a:pt x="44411" y="19837"/>
                  </a:lnTo>
                  <a:close/>
                </a:path>
                <a:path w="62865" h="80009">
                  <a:moveTo>
                    <a:pt x="44640" y="58280"/>
                  </a:moveTo>
                  <a:lnTo>
                    <a:pt x="42722" y="57886"/>
                  </a:lnTo>
                  <a:lnTo>
                    <a:pt x="42481" y="59156"/>
                  </a:lnTo>
                  <a:lnTo>
                    <a:pt x="41973" y="60401"/>
                  </a:lnTo>
                  <a:lnTo>
                    <a:pt x="43891" y="60820"/>
                  </a:lnTo>
                  <a:lnTo>
                    <a:pt x="44145" y="59550"/>
                  </a:lnTo>
                  <a:lnTo>
                    <a:pt x="44640" y="58280"/>
                  </a:lnTo>
                  <a:close/>
                </a:path>
                <a:path w="62865" h="80009">
                  <a:moveTo>
                    <a:pt x="45364" y="22199"/>
                  </a:moveTo>
                  <a:lnTo>
                    <a:pt x="44399" y="21742"/>
                  </a:lnTo>
                  <a:lnTo>
                    <a:pt x="43434" y="21272"/>
                  </a:lnTo>
                  <a:lnTo>
                    <a:pt x="42710" y="22758"/>
                  </a:lnTo>
                  <a:lnTo>
                    <a:pt x="43675" y="23228"/>
                  </a:lnTo>
                  <a:lnTo>
                    <a:pt x="44640" y="23685"/>
                  </a:lnTo>
                  <a:lnTo>
                    <a:pt x="45364" y="22199"/>
                  </a:lnTo>
                  <a:close/>
                </a:path>
                <a:path w="62865" h="80009">
                  <a:moveTo>
                    <a:pt x="45897" y="6705"/>
                  </a:moveTo>
                  <a:lnTo>
                    <a:pt x="44932" y="6248"/>
                  </a:lnTo>
                  <a:lnTo>
                    <a:pt x="43967" y="5765"/>
                  </a:lnTo>
                  <a:lnTo>
                    <a:pt x="43243" y="7277"/>
                  </a:lnTo>
                  <a:lnTo>
                    <a:pt x="44208" y="7734"/>
                  </a:lnTo>
                  <a:lnTo>
                    <a:pt x="45173" y="8204"/>
                  </a:lnTo>
                  <a:lnTo>
                    <a:pt x="45897" y="6705"/>
                  </a:lnTo>
                  <a:close/>
                </a:path>
                <a:path w="62865" h="80009">
                  <a:moveTo>
                    <a:pt x="46151" y="927"/>
                  </a:moveTo>
                  <a:lnTo>
                    <a:pt x="45186" y="457"/>
                  </a:lnTo>
                  <a:lnTo>
                    <a:pt x="44221" y="0"/>
                  </a:lnTo>
                  <a:lnTo>
                    <a:pt x="43497" y="1511"/>
                  </a:lnTo>
                  <a:lnTo>
                    <a:pt x="44462" y="1968"/>
                  </a:lnTo>
                  <a:lnTo>
                    <a:pt x="45427" y="2438"/>
                  </a:lnTo>
                  <a:lnTo>
                    <a:pt x="46151" y="927"/>
                  </a:lnTo>
                  <a:close/>
                </a:path>
                <a:path w="62865" h="80009">
                  <a:moveTo>
                    <a:pt x="46736" y="50927"/>
                  </a:moveTo>
                  <a:lnTo>
                    <a:pt x="44615" y="51333"/>
                  </a:lnTo>
                  <a:lnTo>
                    <a:pt x="43916" y="51562"/>
                  </a:lnTo>
                  <a:lnTo>
                    <a:pt x="44018" y="52374"/>
                  </a:lnTo>
                  <a:lnTo>
                    <a:pt x="44284" y="52920"/>
                  </a:lnTo>
                  <a:lnTo>
                    <a:pt x="45720" y="54978"/>
                  </a:lnTo>
                  <a:lnTo>
                    <a:pt x="46736" y="50927"/>
                  </a:lnTo>
                  <a:close/>
                </a:path>
                <a:path w="62865" h="80009">
                  <a:moveTo>
                    <a:pt x="48006" y="32334"/>
                  </a:moveTo>
                  <a:lnTo>
                    <a:pt x="44284" y="28892"/>
                  </a:lnTo>
                  <a:lnTo>
                    <a:pt x="44399" y="31737"/>
                  </a:lnTo>
                  <a:lnTo>
                    <a:pt x="40690" y="32054"/>
                  </a:lnTo>
                  <a:lnTo>
                    <a:pt x="45631" y="36080"/>
                  </a:lnTo>
                  <a:lnTo>
                    <a:pt x="45085" y="32334"/>
                  </a:lnTo>
                  <a:lnTo>
                    <a:pt x="48006" y="32334"/>
                  </a:lnTo>
                  <a:close/>
                </a:path>
                <a:path w="62865" h="80009">
                  <a:moveTo>
                    <a:pt x="49225" y="21361"/>
                  </a:moveTo>
                  <a:lnTo>
                    <a:pt x="48818" y="19367"/>
                  </a:lnTo>
                  <a:lnTo>
                    <a:pt x="47409" y="19735"/>
                  </a:lnTo>
                  <a:lnTo>
                    <a:pt x="46177" y="19900"/>
                  </a:lnTo>
                  <a:lnTo>
                    <a:pt x="46609" y="21653"/>
                  </a:lnTo>
                  <a:lnTo>
                    <a:pt x="47752" y="21488"/>
                  </a:lnTo>
                  <a:lnTo>
                    <a:pt x="49225" y="21361"/>
                  </a:lnTo>
                  <a:close/>
                </a:path>
                <a:path w="62865" h="80009">
                  <a:moveTo>
                    <a:pt x="49847" y="67170"/>
                  </a:moveTo>
                  <a:lnTo>
                    <a:pt x="47040" y="65633"/>
                  </a:lnTo>
                  <a:lnTo>
                    <a:pt x="46990" y="67475"/>
                  </a:lnTo>
                  <a:lnTo>
                    <a:pt x="47155" y="68237"/>
                  </a:lnTo>
                  <a:lnTo>
                    <a:pt x="48209" y="69100"/>
                  </a:lnTo>
                  <a:lnTo>
                    <a:pt x="48882" y="68389"/>
                  </a:lnTo>
                  <a:lnTo>
                    <a:pt x="49847" y="67170"/>
                  </a:lnTo>
                  <a:close/>
                </a:path>
                <a:path w="62865" h="80009">
                  <a:moveTo>
                    <a:pt x="50469" y="24244"/>
                  </a:moveTo>
                  <a:lnTo>
                    <a:pt x="49504" y="23799"/>
                  </a:lnTo>
                  <a:lnTo>
                    <a:pt x="48539" y="23317"/>
                  </a:lnTo>
                  <a:lnTo>
                    <a:pt x="47815" y="24828"/>
                  </a:lnTo>
                  <a:lnTo>
                    <a:pt x="48780" y="25298"/>
                  </a:lnTo>
                  <a:lnTo>
                    <a:pt x="49745" y="25768"/>
                  </a:lnTo>
                  <a:lnTo>
                    <a:pt x="50469" y="24244"/>
                  </a:lnTo>
                  <a:close/>
                </a:path>
                <a:path w="62865" h="80009">
                  <a:moveTo>
                    <a:pt x="50609" y="10426"/>
                  </a:moveTo>
                  <a:lnTo>
                    <a:pt x="49644" y="9969"/>
                  </a:lnTo>
                  <a:lnTo>
                    <a:pt x="48679" y="9499"/>
                  </a:lnTo>
                  <a:lnTo>
                    <a:pt x="47955" y="10998"/>
                  </a:lnTo>
                  <a:lnTo>
                    <a:pt x="48907" y="11455"/>
                  </a:lnTo>
                  <a:lnTo>
                    <a:pt x="49872" y="11938"/>
                  </a:lnTo>
                  <a:lnTo>
                    <a:pt x="50609" y="10426"/>
                  </a:lnTo>
                  <a:close/>
                </a:path>
                <a:path w="62865" h="80009">
                  <a:moveTo>
                    <a:pt x="50774" y="33629"/>
                  </a:moveTo>
                  <a:lnTo>
                    <a:pt x="49809" y="33185"/>
                  </a:lnTo>
                  <a:lnTo>
                    <a:pt x="48844" y="32715"/>
                  </a:lnTo>
                  <a:lnTo>
                    <a:pt x="48120" y="34201"/>
                  </a:lnTo>
                  <a:lnTo>
                    <a:pt x="49085" y="34671"/>
                  </a:lnTo>
                  <a:lnTo>
                    <a:pt x="50050" y="35140"/>
                  </a:lnTo>
                  <a:lnTo>
                    <a:pt x="50774" y="33629"/>
                  </a:lnTo>
                  <a:close/>
                </a:path>
                <a:path w="62865" h="80009">
                  <a:moveTo>
                    <a:pt x="53289" y="35229"/>
                  </a:moveTo>
                  <a:lnTo>
                    <a:pt x="51650" y="34569"/>
                  </a:lnTo>
                  <a:lnTo>
                    <a:pt x="51269" y="35648"/>
                  </a:lnTo>
                  <a:lnTo>
                    <a:pt x="50787" y="36664"/>
                  </a:lnTo>
                  <a:lnTo>
                    <a:pt x="52425" y="37338"/>
                  </a:lnTo>
                  <a:lnTo>
                    <a:pt x="52806" y="36271"/>
                  </a:lnTo>
                  <a:lnTo>
                    <a:pt x="53289" y="35229"/>
                  </a:lnTo>
                  <a:close/>
                </a:path>
                <a:path w="62865" h="80009">
                  <a:moveTo>
                    <a:pt x="55473" y="52781"/>
                  </a:moveTo>
                  <a:lnTo>
                    <a:pt x="53543" y="52387"/>
                  </a:lnTo>
                  <a:lnTo>
                    <a:pt x="53301" y="53657"/>
                  </a:lnTo>
                  <a:lnTo>
                    <a:pt x="52806" y="54914"/>
                  </a:lnTo>
                  <a:lnTo>
                    <a:pt x="54724" y="55295"/>
                  </a:lnTo>
                  <a:lnTo>
                    <a:pt x="54965" y="54038"/>
                  </a:lnTo>
                  <a:lnTo>
                    <a:pt x="55473" y="52781"/>
                  </a:lnTo>
                  <a:close/>
                </a:path>
                <a:path w="62865" h="80009">
                  <a:moveTo>
                    <a:pt x="55626" y="12217"/>
                  </a:moveTo>
                  <a:lnTo>
                    <a:pt x="54660" y="11760"/>
                  </a:lnTo>
                  <a:lnTo>
                    <a:pt x="53695" y="11290"/>
                  </a:lnTo>
                  <a:lnTo>
                    <a:pt x="52971" y="12788"/>
                  </a:lnTo>
                  <a:lnTo>
                    <a:pt x="53936" y="13246"/>
                  </a:lnTo>
                  <a:lnTo>
                    <a:pt x="54902" y="13716"/>
                  </a:lnTo>
                  <a:lnTo>
                    <a:pt x="55626" y="12217"/>
                  </a:lnTo>
                  <a:close/>
                </a:path>
                <a:path w="62865" h="80009">
                  <a:moveTo>
                    <a:pt x="58508" y="31991"/>
                  </a:moveTo>
                  <a:lnTo>
                    <a:pt x="58356" y="31242"/>
                  </a:lnTo>
                  <a:lnTo>
                    <a:pt x="57289" y="30353"/>
                  </a:lnTo>
                  <a:lnTo>
                    <a:pt x="56629" y="31089"/>
                  </a:lnTo>
                  <a:lnTo>
                    <a:pt x="55651" y="32308"/>
                  </a:lnTo>
                  <a:lnTo>
                    <a:pt x="58470" y="33832"/>
                  </a:lnTo>
                  <a:lnTo>
                    <a:pt x="58508" y="31991"/>
                  </a:lnTo>
                  <a:close/>
                </a:path>
                <a:path w="62865" h="80009">
                  <a:moveTo>
                    <a:pt x="59791" y="37731"/>
                  </a:moveTo>
                  <a:lnTo>
                    <a:pt x="59359" y="36080"/>
                  </a:lnTo>
                  <a:lnTo>
                    <a:pt x="58394" y="36182"/>
                  </a:lnTo>
                  <a:lnTo>
                    <a:pt x="57111" y="36283"/>
                  </a:lnTo>
                  <a:lnTo>
                    <a:pt x="57645" y="38455"/>
                  </a:lnTo>
                  <a:lnTo>
                    <a:pt x="58826" y="38049"/>
                  </a:lnTo>
                  <a:lnTo>
                    <a:pt x="59791" y="37731"/>
                  </a:lnTo>
                  <a:close/>
                </a:path>
                <a:path w="62865" h="80009">
                  <a:moveTo>
                    <a:pt x="61302" y="45872"/>
                  </a:moveTo>
                  <a:lnTo>
                    <a:pt x="60528" y="45085"/>
                  </a:lnTo>
                  <a:lnTo>
                    <a:pt x="59232" y="44208"/>
                  </a:lnTo>
                  <a:lnTo>
                    <a:pt x="58750" y="46240"/>
                  </a:lnTo>
                  <a:lnTo>
                    <a:pt x="59524" y="47028"/>
                  </a:lnTo>
                  <a:lnTo>
                    <a:pt x="60807" y="47879"/>
                  </a:lnTo>
                  <a:lnTo>
                    <a:pt x="61302" y="45872"/>
                  </a:lnTo>
                  <a:close/>
                </a:path>
                <a:path w="62865" h="80009">
                  <a:moveTo>
                    <a:pt x="62445" y="15925"/>
                  </a:moveTo>
                  <a:lnTo>
                    <a:pt x="61480" y="15468"/>
                  </a:lnTo>
                  <a:lnTo>
                    <a:pt x="60515" y="14998"/>
                  </a:lnTo>
                  <a:lnTo>
                    <a:pt x="59791" y="16497"/>
                  </a:lnTo>
                  <a:lnTo>
                    <a:pt x="60756" y="16967"/>
                  </a:lnTo>
                  <a:lnTo>
                    <a:pt x="61722" y="17424"/>
                  </a:lnTo>
                  <a:lnTo>
                    <a:pt x="62445" y="15925"/>
                  </a:lnTo>
                  <a:close/>
                </a:path>
              </a:pathLst>
            </a:custGeom>
            <a:solidFill>
              <a:srgbClr val="F25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9910471" y="7687157"/>
              <a:ext cx="74295" cy="77470"/>
            </a:xfrm>
            <a:custGeom>
              <a:avLst/>
              <a:gdLst/>
              <a:ahLst/>
              <a:cxnLst/>
              <a:rect l="l" t="t" r="r" b="b"/>
              <a:pathLst>
                <a:path w="74295" h="77470">
                  <a:moveTo>
                    <a:pt x="2247" y="31737"/>
                  </a:moveTo>
                  <a:lnTo>
                    <a:pt x="1714" y="30200"/>
                  </a:lnTo>
                  <a:lnTo>
                    <a:pt x="863" y="30518"/>
                  </a:lnTo>
                  <a:lnTo>
                    <a:pt x="0" y="30784"/>
                  </a:lnTo>
                  <a:lnTo>
                    <a:pt x="533" y="32321"/>
                  </a:lnTo>
                  <a:lnTo>
                    <a:pt x="1384" y="32016"/>
                  </a:lnTo>
                  <a:lnTo>
                    <a:pt x="2247" y="31737"/>
                  </a:lnTo>
                  <a:close/>
                </a:path>
                <a:path w="74295" h="77470">
                  <a:moveTo>
                    <a:pt x="3505" y="42075"/>
                  </a:moveTo>
                  <a:lnTo>
                    <a:pt x="2298" y="42354"/>
                  </a:lnTo>
                  <a:lnTo>
                    <a:pt x="1460" y="42430"/>
                  </a:lnTo>
                  <a:lnTo>
                    <a:pt x="1346" y="43688"/>
                  </a:lnTo>
                  <a:lnTo>
                    <a:pt x="2235" y="43726"/>
                  </a:lnTo>
                  <a:lnTo>
                    <a:pt x="3365" y="43865"/>
                  </a:lnTo>
                  <a:lnTo>
                    <a:pt x="3505" y="42075"/>
                  </a:lnTo>
                  <a:close/>
                </a:path>
                <a:path w="74295" h="77470">
                  <a:moveTo>
                    <a:pt x="3632" y="55803"/>
                  </a:moveTo>
                  <a:lnTo>
                    <a:pt x="2413" y="56083"/>
                  </a:lnTo>
                  <a:lnTo>
                    <a:pt x="1574" y="56159"/>
                  </a:lnTo>
                  <a:lnTo>
                    <a:pt x="1460" y="57416"/>
                  </a:lnTo>
                  <a:lnTo>
                    <a:pt x="2349" y="57467"/>
                  </a:lnTo>
                  <a:lnTo>
                    <a:pt x="3479" y="57607"/>
                  </a:lnTo>
                  <a:lnTo>
                    <a:pt x="3632" y="55803"/>
                  </a:lnTo>
                  <a:close/>
                </a:path>
                <a:path w="74295" h="77470">
                  <a:moveTo>
                    <a:pt x="3949" y="26670"/>
                  </a:moveTo>
                  <a:lnTo>
                    <a:pt x="3911" y="24815"/>
                  </a:lnTo>
                  <a:lnTo>
                    <a:pt x="2806" y="25146"/>
                  </a:lnTo>
                  <a:lnTo>
                    <a:pt x="2133" y="25387"/>
                  </a:lnTo>
                  <a:lnTo>
                    <a:pt x="2095" y="26593"/>
                  </a:lnTo>
                  <a:lnTo>
                    <a:pt x="2921" y="26606"/>
                  </a:lnTo>
                  <a:lnTo>
                    <a:pt x="3949" y="26670"/>
                  </a:lnTo>
                  <a:close/>
                </a:path>
                <a:path w="74295" h="77470">
                  <a:moveTo>
                    <a:pt x="5410" y="48679"/>
                  </a:moveTo>
                  <a:lnTo>
                    <a:pt x="3721" y="47675"/>
                  </a:lnTo>
                  <a:lnTo>
                    <a:pt x="4064" y="47155"/>
                  </a:lnTo>
                  <a:lnTo>
                    <a:pt x="3543" y="46164"/>
                  </a:lnTo>
                  <a:lnTo>
                    <a:pt x="2870" y="46418"/>
                  </a:lnTo>
                  <a:lnTo>
                    <a:pt x="2171" y="46659"/>
                  </a:lnTo>
                  <a:lnTo>
                    <a:pt x="2374" y="47752"/>
                  </a:lnTo>
                  <a:lnTo>
                    <a:pt x="2997" y="47955"/>
                  </a:lnTo>
                  <a:lnTo>
                    <a:pt x="2247" y="49758"/>
                  </a:lnTo>
                  <a:lnTo>
                    <a:pt x="5410" y="48679"/>
                  </a:lnTo>
                  <a:close/>
                </a:path>
                <a:path w="74295" h="77470">
                  <a:moveTo>
                    <a:pt x="7315" y="65481"/>
                  </a:moveTo>
                  <a:lnTo>
                    <a:pt x="7277" y="63639"/>
                  </a:lnTo>
                  <a:lnTo>
                    <a:pt x="6172" y="63969"/>
                  </a:lnTo>
                  <a:lnTo>
                    <a:pt x="5499" y="64198"/>
                  </a:lnTo>
                  <a:lnTo>
                    <a:pt x="5461" y="65405"/>
                  </a:lnTo>
                  <a:lnTo>
                    <a:pt x="6273" y="65430"/>
                  </a:lnTo>
                  <a:lnTo>
                    <a:pt x="7315" y="65481"/>
                  </a:lnTo>
                  <a:close/>
                </a:path>
                <a:path w="74295" h="77470">
                  <a:moveTo>
                    <a:pt x="7810" y="38277"/>
                  </a:moveTo>
                  <a:lnTo>
                    <a:pt x="6908" y="36512"/>
                  </a:lnTo>
                  <a:lnTo>
                    <a:pt x="6070" y="37249"/>
                  </a:lnTo>
                  <a:lnTo>
                    <a:pt x="5511" y="37706"/>
                  </a:lnTo>
                  <a:lnTo>
                    <a:pt x="6083" y="38912"/>
                  </a:lnTo>
                  <a:lnTo>
                    <a:pt x="6819" y="38633"/>
                  </a:lnTo>
                  <a:lnTo>
                    <a:pt x="7810" y="38277"/>
                  </a:lnTo>
                  <a:close/>
                </a:path>
                <a:path w="74295" h="77470">
                  <a:moveTo>
                    <a:pt x="10591" y="18605"/>
                  </a:moveTo>
                  <a:lnTo>
                    <a:pt x="9817" y="18224"/>
                  </a:lnTo>
                  <a:lnTo>
                    <a:pt x="9042" y="17843"/>
                  </a:lnTo>
                  <a:lnTo>
                    <a:pt x="8470" y="19050"/>
                  </a:lnTo>
                  <a:lnTo>
                    <a:pt x="9232" y="19431"/>
                  </a:lnTo>
                  <a:lnTo>
                    <a:pt x="10007" y="19786"/>
                  </a:lnTo>
                  <a:lnTo>
                    <a:pt x="10591" y="18605"/>
                  </a:lnTo>
                  <a:close/>
                </a:path>
                <a:path w="74295" h="77470">
                  <a:moveTo>
                    <a:pt x="10795" y="54571"/>
                  </a:moveTo>
                  <a:lnTo>
                    <a:pt x="9639" y="54343"/>
                  </a:lnTo>
                  <a:lnTo>
                    <a:pt x="8470" y="54127"/>
                  </a:lnTo>
                  <a:lnTo>
                    <a:pt x="8013" y="56515"/>
                  </a:lnTo>
                  <a:lnTo>
                    <a:pt x="9182" y="56756"/>
                  </a:lnTo>
                  <a:lnTo>
                    <a:pt x="10350" y="56972"/>
                  </a:lnTo>
                  <a:lnTo>
                    <a:pt x="10795" y="54571"/>
                  </a:lnTo>
                  <a:close/>
                </a:path>
                <a:path w="74295" h="77470">
                  <a:moveTo>
                    <a:pt x="11010" y="70510"/>
                  </a:moveTo>
                  <a:lnTo>
                    <a:pt x="10236" y="70142"/>
                  </a:lnTo>
                  <a:lnTo>
                    <a:pt x="9461" y="69761"/>
                  </a:lnTo>
                  <a:lnTo>
                    <a:pt x="8890" y="70967"/>
                  </a:lnTo>
                  <a:lnTo>
                    <a:pt x="10439" y="71716"/>
                  </a:lnTo>
                  <a:lnTo>
                    <a:pt x="11010" y="70510"/>
                  </a:lnTo>
                  <a:close/>
                </a:path>
                <a:path w="74295" h="77470">
                  <a:moveTo>
                    <a:pt x="11417" y="49593"/>
                  </a:moveTo>
                  <a:lnTo>
                    <a:pt x="10960" y="49187"/>
                  </a:lnTo>
                  <a:lnTo>
                    <a:pt x="10515" y="49047"/>
                  </a:lnTo>
                  <a:lnTo>
                    <a:pt x="8572" y="48679"/>
                  </a:lnTo>
                  <a:lnTo>
                    <a:pt x="10198" y="51523"/>
                  </a:lnTo>
                  <a:lnTo>
                    <a:pt x="11176" y="50114"/>
                  </a:lnTo>
                  <a:lnTo>
                    <a:pt x="11417" y="49593"/>
                  </a:lnTo>
                  <a:close/>
                </a:path>
                <a:path w="74295" h="77470">
                  <a:moveTo>
                    <a:pt x="11912" y="32689"/>
                  </a:moveTo>
                  <a:lnTo>
                    <a:pt x="9334" y="30251"/>
                  </a:lnTo>
                  <a:lnTo>
                    <a:pt x="8496" y="32092"/>
                  </a:lnTo>
                  <a:lnTo>
                    <a:pt x="6870" y="31445"/>
                  </a:lnTo>
                  <a:lnTo>
                    <a:pt x="7467" y="34175"/>
                  </a:lnTo>
                  <a:lnTo>
                    <a:pt x="8750" y="33210"/>
                  </a:lnTo>
                  <a:lnTo>
                    <a:pt x="9067" y="33515"/>
                  </a:lnTo>
                  <a:lnTo>
                    <a:pt x="9563" y="33667"/>
                  </a:lnTo>
                  <a:lnTo>
                    <a:pt x="9982" y="33540"/>
                  </a:lnTo>
                  <a:lnTo>
                    <a:pt x="10134" y="33477"/>
                  </a:lnTo>
                  <a:lnTo>
                    <a:pt x="9613" y="35306"/>
                  </a:lnTo>
                  <a:lnTo>
                    <a:pt x="9232" y="36664"/>
                  </a:lnTo>
                  <a:lnTo>
                    <a:pt x="10756" y="38887"/>
                  </a:lnTo>
                  <a:lnTo>
                    <a:pt x="11760" y="35344"/>
                  </a:lnTo>
                  <a:lnTo>
                    <a:pt x="10388" y="33362"/>
                  </a:lnTo>
                  <a:lnTo>
                    <a:pt x="11912" y="32689"/>
                  </a:lnTo>
                  <a:close/>
                </a:path>
                <a:path w="74295" h="77470">
                  <a:moveTo>
                    <a:pt x="13030" y="67881"/>
                  </a:moveTo>
                  <a:lnTo>
                    <a:pt x="12471" y="67030"/>
                  </a:lnTo>
                  <a:lnTo>
                    <a:pt x="12065" y="66052"/>
                  </a:lnTo>
                  <a:lnTo>
                    <a:pt x="10744" y="66878"/>
                  </a:lnTo>
                  <a:lnTo>
                    <a:pt x="11303" y="67729"/>
                  </a:lnTo>
                  <a:lnTo>
                    <a:pt x="11709" y="68681"/>
                  </a:lnTo>
                  <a:lnTo>
                    <a:pt x="13030" y="67881"/>
                  </a:lnTo>
                  <a:close/>
                </a:path>
                <a:path w="74295" h="77470">
                  <a:moveTo>
                    <a:pt x="13589" y="46863"/>
                  </a:moveTo>
                  <a:lnTo>
                    <a:pt x="12776" y="46837"/>
                  </a:lnTo>
                  <a:lnTo>
                    <a:pt x="11734" y="46786"/>
                  </a:lnTo>
                  <a:lnTo>
                    <a:pt x="11772" y="48641"/>
                  </a:lnTo>
                  <a:lnTo>
                    <a:pt x="12877" y="48285"/>
                  </a:lnTo>
                  <a:lnTo>
                    <a:pt x="13550" y="48056"/>
                  </a:lnTo>
                  <a:lnTo>
                    <a:pt x="13589" y="46863"/>
                  </a:lnTo>
                  <a:close/>
                </a:path>
                <a:path w="74295" h="77470">
                  <a:moveTo>
                    <a:pt x="14084" y="24752"/>
                  </a:moveTo>
                  <a:lnTo>
                    <a:pt x="13703" y="23545"/>
                  </a:lnTo>
                  <a:lnTo>
                    <a:pt x="13462" y="22161"/>
                  </a:lnTo>
                  <a:lnTo>
                    <a:pt x="11671" y="22872"/>
                  </a:lnTo>
                  <a:lnTo>
                    <a:pt x="12052" y="24104"/>
                  </a:lnTo>
                  <a:lnTo>
                    <a:pt x="12280" y="25463"/>
                  </a:lnTo>
                  <a:lnTo>
                    <a:pt x="14084" y="24752"/>
                  </a:lnTo>
                  <a:close/>
                </a:path>
                <a:path w="74295" h="77470">
                  <a:moveTo>
                    <a:pt x="15735" y="28575"/>
                  </a:moveTo>
                  <a:lnTo>
                    <a:pt x="15201" y="27025"/>
                  </a:lnTo>
                  <a:lnTo>
                    <a:pt x="14351" y="27343"/>
                  </a:lnTo>
                  <a:lnTo>
                    <a:pt x="13487" y="27622"/>
                  </a:lnTo>
                  <a:lnTo>
                    <a:pt x="14020" y="29159"/>
                  </a:lnTo>
                  <a:lnTo>
                    <a:pt x="14871" y="28841"/>
                  </a:lnTo>
                  <a:lnTo>
                    <a:pt x="15735" y="28575"/>
                  </a:lnTo>
                  <a:close/>
                </a:path>
                <a:path w="74295" h="77470">
                  <a:moveTo>
                    <a:pt x="16027" y="46291"/>
                  </a:moveTo>
                  <a:lnTo>
                    <a:pt x="15709" y="45440"/>
                  </a:lnTo>
                  <a:lnTo>
                    <a:pt x="15430" y="44589"/>
                  </a:lnTo>
                  <a:lnTo>
                    <a:pt x="13893" y="45135"/>
                  </a:lnTo>
                  <a:lnTo>
                    <a:pt x="14198" y="45974"/>
                  </a:lnTo>
                  <a:lnTo>
                    <a:pt x="14490" y="46837"/>
                  </a:lnTo>
                  <a:lnTo>
                    <a:pt x="16027" y="46291"/>
                  </a:lnTo>
                  <a:close/>
                </a:path>
                <a:path w="74295" h="77470">
                  <a:moveTo>
                    <a:pt x="17360" y="75234"/>
                  </a:moveTo>
                  <a:lnTo>
                    <a:pt x="16154" y="75514"/>
                  </a:lnTo>
                  <a:lnTo>
                    <a:pt x="15328" y="75590"/>
                  </a:lnTo>
                  <a:lnTo>
                    <a:pt x="15201" y="76847"/>
                  </a:lnTo>
                  <a:lnTo>
                    <a:pt x="16090" y="76885"/>
                  </a:lnTo>
                  <a:lnTo>
                    <a:pt x="17221" y="77025"/>
                  </a:lnTo>
                  <a:lnTo>
                    <a:pt x="17360" y="75234"/>
                  </a:lnTo>
                  <a:close/>
                </a:path>
                <a:path w="74295" h="77470">
                  <a:moveTo>
                    <a:pt x="17386" y="37134"/>
                  </a:moveTo>
                  <a:lnTo>
                    <a:pt x="17348" y="35293"/>
                  </a:lnTo>
                  <a:lnTo>
                    <a:pt x="16243" y="35623"/>
                  </a:lnTo>
                  <a:lnTo>
                    <a:pt x="15570" y="35852"/>
                  </a:lnTo>
                  <a:lnTo>
                    <a:pt x="15532" y="37071"/>
                  </a:lnTo>
                  <a:lnTo>
                    <a:pt x="16344" y="37096"/>
                  </a:lnTo>
                  <a:lnTo>
                    <a:pt x="17386" y="37134"/>
                  </a:lnTo>
                  <a:close/>
                </a:path>
                <a:path w="74295" h="77470">
                  <a:moveTo>
                    <a:pt x="18618" y="58204"/>
                  </a:moveTo>
                  <a:lnTo>
                    <a:pt x="17843" y="57823"/>
                  </a:lnTo>
                  <a:lnTo>
                    <a:pt x="17068" y="57454"/>
                  </a:lnTo>
                  <a:lnTo>
                    <a:pt x="16497" y="58648"/>
                  </a:lnTo>
                  <a:lnTo>
                    <a:pt x="17259" y="59016"/>
                  </a:lnTo>
                  <a:lnTo>
                    <a:pt x="18034" y="59410"/>
                  </a:lnTo>
                  <a:lnTo>
                    <a:pt x="18618" y="58204"/>
                  </a:lnTo>
                  <a:close/>
                </a:path>
                <a:path w="74295" h="77470">
                  <a:moveTo>
                    <a:pt x="18783" y="67564"/>
                  </a:moveTo>
                  <a:lnTo>
                    <a:pt x="16662" y="64681"/>
                  </a:lnTo>
                  <a:lnTo>
                    <a:pt x="16535" y="64350"/>
                  </a:lnTo>
                  <a:lnTo>
                    <a:pt x="16205" y="64135"/>
                  </a:lnTo>
                  <a:lnTo>
                    <a:pt x="15824" y="64147"/>
                  </a:lnTo>
                  <a:lnTo>
                    <a:pt x="12814" y="65570"/>
                  </a:lnTo>
                  <a:lnTo>
                    <a:pt x="18783" y="67564"/>
                  </a:lnTo>
                  <a:close/>
                </a:path>
                <a:path w="74295" h="77470">
                  <a:moveTo>
                    <a:pt x="19558" y="30924"/>
                  </a:moveTo>
                  <a:lnTo>
                    <a:pt x="18796" y="30543"/>
                  </a:lnTo>
                  <a:lnTo>
                    <a:pt x="18021" y="30175"/>
                  </a:lnTo>
                  <a:lnTo>
                    <a:pt x="17437" y="31381"/>
                  </a:lnTo>
                  <a:lnTo>
                    <a:pt x="18986" y="32131"/>
                  </a:lnTo>
                  <a:lnTo>
                    <a:pt x="19558" y="30924"/>
                  </a:lnTo>
                  <a:close/>
                </a:path>
                <a:path w="74295" h="77470">
                  <a:moveTo>
                    <a:pt x="19710" y="24295"/>
                  </a:moveTo>
                  <a:lnTo>
                    <a:pt x="19519" y="22758"/>
                  </a:lnTo>
                  <a:lnTo>
                    <a:pt x="18516" y="23050"/>
                  </a:lnTo>
                  <a:lnTo>
                    <a:pt x="17500" y="23152"/>
                  </a:lnTo>
                  <a:lnTo>
                    <a:pt x="17691" y="24688"/>
                  </a:lnTo>
                  <a:lnTo>
                    <a:pt x="18694" y="24396"/>
                  </a:lnTo>
                  <a:lnTo>
                    <a:pt x="19710" y="24295"/>
                  </a:lnTo>
                  <a:close/>
                </a:path>
                <a:path w="74295" h="77470">
                  <a:moveTo>
                    <a:pt x="19964" y="40335"/>
                  </a:moveTo>
                  <a:lnTo>
                    <a:pt x="17360" y="39293"/>
                  </a:lnTo>
                  <a:lnTo>
                    <a:pt x="17614" y="41236"/>
                  </a:lnTo>
                  <a:lnTo>
                    <a:pt x="17691" y="42138"/>
                  </a:lnTo>
                  <a:lnTo>
                    <a:pt x="18808" y="42786"/>
                  </a:lnTo>
                  <a:lnTo>
                    <a:pt x="19316" y="41821"/>
                  </a:lnTo>
                  <a:lnTo>
                    <a:pt x="19964" y="40335"/>
                  </a:lnTo>
                  <a:close/>
                </a:path>
                <a:path w="74295" h="77470">
                  <a:moveTo>
                    <a:pt x="20650" y="69926"/>
                  </a:moveTo>
                  <a:lnTo>
                    <a:pt x="18796" y="69964"/>
                  </a:lnTo>
                  <a:lnTo>
                    <a:pt x="19138" y="71069"/>
                  </a:lnTo>
                  <a:lnTo>
                    <a:pt x="19367" y="71729"/>
                  </a:lnTo>
                  <a:lnTo>
                    <a:pt x="20574" y="71767"/>
                  </a:lnTo>
                  <a:lnTo>
                    <a:pt x="20599" y="70954"/>
                  </a:lnTo>
                  <a:lnTo>
                    <a:pt x="20650" y="69926"/>
                  </a:lnTo>
                  <a:close/>
                </a:path>
                <a:path w="74295" h="77470">
                  <a:moveTo>
                    <a:pt x="21983" y="17830"/>
                  </a:moveTo>
                  <a:lnTo>
                    <a:pt x="20980" y="17818"/>
                  </a:lnTo>
                  <a:lnTo>
                    <a:pt x="19697" y="17754"/>
                  </a:lnTo>
                  <a:lnTo>
                    <a:pt x="19786" y="20027"/>
                  </a:lnTo>
                  <a:lnTo>
                    <a:pt x="21132" y="19596"/>
                  </a:lnTo>
                  <a:lnTo>
                    <a:pt x="21983" y="19316"/>
                  </a:lnTo>
                  <a:lnTo>
                    <a:pt x="21983" y="17830"/>
                  </a:lnTo>
                  <a:close/>
                </a:path>
                <a:path w="74295" h="77470">
                  <a:moveTo>
                    <a:pt x="22161" y="54546"/>
                  </a:moveTo>
                  <a:lnTo>
                    <a:pt x="21539" y="52971"/>
                  </a:lnTo>
                  <a:lnTo>
                    <a:pt x="20675" y="53352"/>
                  </a:lnTo>
                  <a:lnTo>
                    <a:pt x="20104" y="51117"/>
                  </a:lnTo>
                  <a:lnTo>
                    <a:pt x="19786" y="51549"/>
                  </a:lnTo>
                  <a:lnTo>
                    <a:pt x="18135" y="47371"/>
                  </a:lnTo>
                  <a:lnTo>
                    <a:pt x="16967" y="50673"/>
                  </a:lnTo>
                  <a:lnTo>
                    <a:pt x="17132" y="51130"/>
                  </a:lnTo>
                  <a:lnTo>
                    <a:pt x="19151" y="52400"/>
                  </a:lnTo>
                  <a:lnTo>
                    <a:pt x="17881" y="54140"/>
                  </a:lnTo>
                  <a:lnTo>
                    <a:pt x="20294" y="53898"/>
                  </a:lnTo>
                  <a:lnTo>
                    <a:pt x="20256" y="54432"/>
                  </a:lnTo>
                  <a:lnTo>
                    <a:pt x="20688" y="55054"/>
                  </a:lnTo>
                  <a:lnTo>
                    <a:pt x="21259" y="54838"/>
                  </a:lnTo>
                  <a:lnTo>
                    <a:pt x="22161" y="54546"/>
                  </a:lnTo>
                  <a:close/>
                </a:path>
                <a:path w="74295" h="77470">
                  <a:moveTo>
                    <a:pt x="23672" y="56603"/>
                  </a:moveTo>
                  <a:lnTo>
                    <a:pt x="23241" y="54978"/>
                  </a:lnTo>
                  <a:lnTo>
                    <a:pt x="22275" y="55067"/>
                  </a:lnTo>
                  <a:lnTo>
                    <a:pt x="20980" y="55168"/>
                  </a:lnTo>
                  <a:lnTo>
                    <a:pt x="21526" y="57340"/>
                  </a:lnTo>
                  <a:lnTo>
                    <a:pt x="22707" y="56921"/>
                  </a:lnTo>
                  <a:lnTo>
                    <a:pt x="23672" y="56603"/>
                  </a:lnTo>
                  <a:close/>
                </a:path>
                <a:path w="74295" h="77470">
                  <a:moveTo>
                    <a:pt x="23774" y="29438"/>
                  </a:moveTo>
                  <a:lnTo>
                    <a:pt x="23088" y="27533"/>
                  </a:lnTo>
                  <a:lnTo>
                    <a:pt x="21920" y="27927"/>
                  </a:lnTo>
                  <a:lnTo>
                    <a:pt x="20904" y="28295"/>
                  </a:lnTo>
                  <a:lnTo>
                    <a:pt x="21450" y="29718"/>
                  </a:lnTo>
                  <a:lnTo>
                    <a:pt x="22428" y="29616"/>
                  </a:lnTo>
                  <a:lnTo>
                    <a:pt x="23774" y="29438"/>
                  </a:lnTo>
                  <a:close/>
                </a:path>
                <a:path w="74295" h="77470">
                  <a:moveTo>
                    <a:pt x="26250" y="48006"/>
                  </a:moveTo>
                  <a:lnTo>
                    <a:pt x="25476" y="47625"/>
                  </a:lnTo>
                  <a:lnTo>
                    <a:pt x="24879" y="47345"/>
                  </a:lnTo>
                  <a:lnTo>
                    <a:pt x="25120" y="46850"/>
                  </a:lnTo>
                  <a:lnTo>
                    <a:pt x="23583" y="46101"/>
                  </a:lnTo>
                  <a:lnTo>
                    <a:pt x="22999" y="47294"/>
                  </a:lnTo>
                  <a:lnTo>
                    <a:pt x="23774" y="47675"/>
                  </a:lnTo>
                  <a:lnTo>
                    <a:pt x="24358" y="47955"/>
                  </a:lnTo>
                  <a:lnTo>
                    <a:pt x="24117" y="48450"/>
                  </a:lnTo>
                  <a:lnTo>
                    <a:pt x="25679" y="49199"/>
                  </a:lnTo>
                  <a:lnTo>
                    <a:pt x="26250" y="48006"/>
                  </a:lnTo>
                  <a:close/>
                </a:path>
                <a:path w="74295" h="77470">
                  <a:moveTo>
                    <a:pt x="26504" y="24765"/>
                  </a:moveTo>
                  <a:lnTo>
                    <a:pt x="26149" y="19900"/>
                  </a:lnTo>
                  <a:lnTo>
                    <a:pt x="23863" y="21628"/>
                  </a:lnTo>
                  <a:lnTo>
                    <a:pt x="23190" y="21386"/>
                  </a:lnTo>
                  <a:lnTo>
                    <a:pt x="22733" y="22174"/>
                  </a:lnTo>
                  <a:lnTo>
                    <a:pt x="23075" y="22733"/>
                  </a:lnTo>
                  <a:lnTo>
                    <a:pt x="23202" y="23088"/>
                  </a:lnTo>
                  <a:lnTo>
                    <a:pt x="23622" y="23266"/>
                  </a:lnTo>
                  <a:lnTo>
                    <a:pt x="23964" y="23126"/>
                  </a:lnTo>
                  <a:lnTo>
                    <a:pt x="26504" y="24765"/>
                  </a:lnTo>
                  <a:close/>
                </a:path>
                <a:path w="74295" h="77470">
                  <a:moveTo>
                    <a:pt x="26746" y="35864"/>
                  </a:moveTo>
                  <a:lnTo>
                    <a:pt x="26035" y="34607"/>
                  </a:lnTo>
                  <a:lnTo>
                    <a:pt x="25196" y="34886"/>
                  </a:lnTo>
                  <a:lnTo>
                    <a:pt x="24942" y="34988"/>
                  </a:lnTo>
                  <a:lnTo>
                    <a:pt x="22034" y="32283"/>
                  </a:lnTo>
                  <a:lnTo>
                    <a:pt x="21056" y="34328"/>
                  </a:lnTo>
                  <a:lnTo>
                    <a:pt x="19418" y="34696"/>
                  </a:lnTo>
                  <a:lnTo>
                    <a:pt x="20815" y="37185"/>
                  </a:lnTo>
                  <a:lnTo>
                    <a:pt x="21844" y="35699"/>
                  </a:lnTo>
                  <a:lnTo>
                    <a:pt x="22021" y="35737"/>
                  </a:lnTo>
                  <a:lnTo>
                    <a:pt x="22352" y="35725"/>
                  </a:lnTo>
                  <a:lnTo>
                    <a:pt x="22529" y="35725"/>
                  </a:lnTo>
                  <a:lnTo>
                    <a:pt x="24269" y="35255"/>
                  </a:lnTo>
                  <a:lnTo>
                    <a:pt x="24980" y="36512"/>
                  </a:lnTo>
                  <a:lnTo>
                    <a:pt x="25819" y="36245"/>
                  </a:lnTo>
                  <a:lnTo>
                    <a:pt x="26746" y="35864"/>
                  </a:lnTo>
                  <a:close/>
                </a:path>
                <a:path w="74295" h="77470">
                  <a:moveTo>
                    <a:pt x="26809" y="26098"/>
                  </a:moveTo>
                  <a:lnTo>
                    <a:pt x="25920" y="26035"/>
                  </a:lnTo>
                  <a:lnTo>
                    <a:pt x="24790" y="25908"/>
                  </a:lnTo>
                  <a:lnTo>
                    <a:pt x="24638" y="27698"/>
                  </a:lnTo>
                  <a:lnTo>
                    <a:pt x="25857" y="27419"/>
                  </a:lnTo>
                  <a:lnTo>
                    <a:pt x="26682" y="27343"/>
                  </a:lnTo>
                  <a:lnTo>
                    <a:pt x="26809" y="26098"/>
                  </a:lnTo>
                  <a:close/>
                </a:path>
                <a:path w="74295" h="77470">
                  <a:moveTo>
                    <a:pt x="26822" y="52793"/>
                  </a:moveTo>
                  <a:lnTo>
                    <a:pt x="26720" y="50444"/>
                  </a:lnTo>
                  <a:lnTo>
                    <a:pt x="25527" y="50800"/>
                  </a:lnTo>
                  <a:lnTo>
                    <a:pt x="24866" y="51015"/>
                  </a:lnTo>
                  <a:lnTo>
                    <a:pt x="25019" y="52006"/>
                  </a:lnTo>
                  <a:lnTo>
                    <a:pt x="25539" y="52285"/>
                  </a:lnTo>
                  <a:lnTo>
                    <a:pt x="26822" y="52793"/>
                  </a:lnTo>
                  <a:close/>
                </a:path>
                <a:path w="74295" h="77470">
                  <a:moveTo>
                    <a:pt x="28892" y="13042"/>
                  </a:moveTo>
                  <a:lnTo>
                    <a:pt x="28778" y="11899"/>
                  </a:lnTo>
                  <a:lnTo>
                    <a:pt x="28702" y="10769"/>
                  </a:lnTo>
                  <a:lnTo>
                    <a:pt x="26593" y="10858"/>
                  </a:lnTo>
                  <a:lnTo>
                    <a:pt x="26695" y="12039"/>
                  </a:lnTo>
                  <a:lnTo>
                    <a:pt x="26784" y="13157"/>
                  </a:lnTo>
                  <a:lnTo>
                    <a:pt x="28892" y="13042"/>
                  </a:lnTo>
                  <a:close/>
                </a:path>
                <a:path w="74295" h="77470">
                  <a:moveTo>
                    <a:pt x="29895" y="20955"/>
                  </a:moveTo>
                  <a:lnTo>
                    <a:pt x="28727" y="20929"/>
                  </a:lnTo>
                  <a:lnTo>
                    <a:pt x="27660" y="20828"/>
                  </a:lnTo>
                  <a:lnTo>
                    <a:pt x="27406" y="22707"/>
                  </a:lnTo>
                  <a:lnTo>
                    <a:pt x="28575" y="22745"/>
                  </a:lnTo>
                  <a:lnTo>
                    <a:pt x="29641" y="22834"/>
                  </a:lnTo>
                  <a:lnTo>
                    <a:pt x="29895" y="20955"/>
                  </a:lnTo>
                  <a:close/>
                </a:path>
                <a:path w="74295" h="77470">
                  <a:moveTo>
                    <a:pt x="30543" y="35585"/>
                  </a:moveTo>
                  <a:lnTo>
                    <a:pt x="29768" y="35217"/>
                  </a:lnTo>
                  <a:lnTo>
                    <a:pt x="29006" y="34836"/>
                  </a:lnTo>
                  <a:lnTo>
                    <a:pt x="28422" y="36029"/>
                  </a:lnTo>
                  <a:lnTo>
                    <a:pt x="29972" y="36779"/>
                  </a:lnTo>
                  <a:lnTo>
                    <a:pt x="30543" y="35585"/>
                  </a:lnTo>
                  <a:close/>
                </a:path>
                <a:path w="74295" h="77470">
                  <a:moveTo>
                    <a:pt x="30886" y="28346"/>
                  </a:moveTo>
                  <a:lnTo>
                    <a:pt x="30073" y="27457"/>
                  </a:lnTo>
                  <a:lnTo>
                    <a:pt x="29387" y="26619"/>
                  </a:lnTo>
                  <a:lnTo>
                    <a:pt x="27774" y="27762"/>
                  </a:lnTo>
                  <a:lnTo>
                    <a:pt x="28587" y="28638"/>
                  </a:lnTo>
                  <a:lnTo>
                    <a:pt x="29273" y="29464"/>
                  </a:lnTo>
                  <a:lnTo>
                    <a:pt x="30886" y="28346"/>
                  </a:lnTo>
                  <a:close/>
                </a:path>
                <a:path w="74295" h="77470">
                  <a:moveTo>
                    <a:pt x="31546" y="19329"/>
                  </a:moveTo>
                  <a:lnTo>
                    <a:pt x="31470" y="18770"/>
                  </a:lnTo>
                  <a:lnTo>
                    <a:pt x="31000" y="16560"/>
                  </a:lnTo>
                  <a:lnTo>
                    <a:pt x="28003" y="19075"/>
                  </a:lnTo>
                  <a:lnTo>
                    <a:pt x="30492" y="19723"/>
                  </a:lnTo>
                  <a:lnTo>
                    <a:pt x="31038" y="19837"/>
                  </a:lnTo>
                  <a:lnTo>
                    <a:pt x="31546" y="19329"/>
                  </a:lnTo>
                  <a:close/>
                </a:path>
                <a:path w="74295" h="77470">
                  <a:moveTo>
                    <a:pt x="32105" y="8369"/>
                  </a:moveTo>
                  <a:lnTo>
                    <a:pt x="31203" y="8191"/>
                  </a:lnTo>
                  <a:lnTo>
                    <a:pt x="30251" y="8001"/>
                  </a:lnTo>
                  <a:lnTo>
                    <a:pt x="29997" y="9906"/>
                  </a:lnTo>
                  <a:lnTo>
                    <a:pt x="30911" y="10083"/>
                  </a:lnTo>
                  <a:lnTo>
                    <a:pt x="31864" y="10261"/>
                  </a:lnTo>
                  <a:lnTo>
                    <a:pt x="32105" y="8369"/>
                  </a:lnTo>
                  <a:close/>
                </a:path>
                <a:path w="74295" h="77470">
                  <a:moveTo>
                    <a:pt x="32435" y="36893"/>
                  </a:moveTo>
                  <a:lnTo>
                    <a:pt x="31661" y="36525"/>
                  </a:lnTo>
                  <a:lnTo>
                    <a:pt x="30886" y="36144"/>
                  </a:lnTo>
                  <a:lnTo>
                    <a:pt x="30314" y="37350"/>
                  </a:lnTo>
                  <a:lnTo>
                    <a:pt x="31851" y="38100"/>
                  </a:lnTo>
                  <a:lnTo>
                    <a:pt x="32435" y="36893"/>
                  </a:lnTo>
                  <a:close/>
                </a:path>
                <a:path w="74295" h="77470">
                  <a:moveTo>
                    <a:pt x="32956" y="32727"/>
                  </a:moveTo>
                  <a:lnTo>
                    <a:pt x="31419" y="31991"/>
                  </a:lnTo>
                  <a:lnTo>
                    <a:pt x="30835" y="33185"/>
                  </a:lnTo>
                  <a:lnTo>
                    <a:pt x="31610" y="33566"/>
                  </a:lnTo>
                  <a:lnTo>
                    <a:pt x="32385" y="33934"/>
                  </a:lnTo>
                  <a:lnTo>
                    <a:pt x="32956" y="32727"/>
                  </a:lnTo>
                  <a:close/>
                </a:path>
                <a:path w="74295" h="77470">
                  <a:moveTo>
                    <a:pt x="34061" y="26962"/>
                  </a:moveTo>
                  <a:lnTo>
                    <a:pt x="33286" y="26593"/>
                  </a:lnTo>
                  <a:lnTo>
                    <a:pt x="32512" y="26212"/>
                  </a:lnTo>
                  <a:lnTo>
                    <a:pt x="31940" y="27419"/>
                  </a:lnTo>
                  <a:lnTo>
                    <a:pt x="33477" y="28168"/>
                  </a:lnTo>
                  <a:lnTo>
                    <a:pt x="34061" y="26962"/>
                  </a:lnTo>
                  <a:close/>
                </a:path>
                <a:path w="74295" h="77470">
                  <a:moveTo>
                    <a:pt x="34391" y="21043"/>
                  </a:moveTo>
                  <a:lnTo>
                    <a:pt x="33616" y="20662"/>
                  </a:lnTo>
                  <a:lnTo>
                    <a:pt x="32842" y="20294"/>
                  </a:lnTo>
                  <a:lnTo>
                    <a:pt x="32270" y="21501"/>
                  </a:lnTo>
                  <a:lnTo>
                    <a:pt x="33820" y="22250"/>
                  </a:lnTo>
                  <a:lnTo>
                    <a:pt x="34391" y="21043"/>
                  </a:lnTo>
                  <a:close/>
                </a:path>
                <a:path w="74295" h="77470">
                  <a:moveTo>
                    <a:pt x="36347" y="30441"/>
                  </a:moveTo>
                  <a:lnTo>
                    <a:pt x="35052" y="29679"/>
                  </a:lnTo>
                  <a:lnTo>
                    <a:pt x="34480" y="30480"/>
                  </a:lnTo>
                  <a:lnTo>
                    <a:pt x="32397" y="31318"/>
                  </a:lnTo>
                  <a:lnTo>
                    <a:pt x="34302" y="32588"/>
                  </a:lnTo>
                  <a:lnTo>
                    <a:pt x="33578" y="32232"/>
                  </a:lnTo>
                  <a:lnTo>
                    <a:pt x="32867" y="33731"/>
                  </a:lnTo>
                  <a:lnTo>
                    <a:pt x="34798" y="34671"/>
                  </a:lnTo>
                  <a:lnTo>
                    <a:pt x="35521" y="33159"/>
                  </a:lnTo>
                  <a:lnTo>
                    <a:pt x="35306" y="33070"/>
                  </a:lnTo>
                  <a:lnTo>
                    <a:pt x="35915" y="31330"/>
                  </a:lnTo>
                  <a:lnTo>
                    <a:pt x="36347" y="30441"/>
                  </a:lnTo>
                  <a:close/>
                </a:path>
                <a:path w="74295" h="77470">
                  <a:moveTo>
                    <a:pt x="36550" y="11239"/>
                  </a:moveTo>
                  <a:lnTo>
                    <a:pt x="36004" y="10185"/>
                  </a:lnTo>
                  <a:lnTo>
                    <a:pt x="35826" y="9855"/>
                  </a:lnTo>
                  <a:lnTo>
                    <a:pt x="34963" y="10185"/>
                  </a:lnTo>
                  <a:lnTo>
                    <a:pt x="34874" y="10007"/>
                  </a:lnTo>
                  <a:lnTo>
                    <a:pt x="34848" y="11379"/>
                  </a:lnTo>
                  <a:lnTo>
                    <a:pt x="34417" y="11671"/>
                  </a:lnTo>
                  <a:lnTo>
                    <a:pt x="34785" y="11315"/>
                  </a:lnTo>
                  <a:lnTo>
                    <a:pt x="34848" y="9982"/>
                  </a:lnTo>
                  <a:lnTo>
                    <a:pt x="34734" y="9855"/>
                  </a:lnTo>
                  <a:lnTo>
                    <a:pt x="34480" y="9702"/>
                  </a:lnTo>
                  <a:lnTo>
                    <a:pt x="32131" y="8953"/>
                  </a:lnTo>
                  <a:lnTo>
                    <a:pt x="33070" y="13004"/>
                  </a:lnTo>
                  <a:lnTo>
                    <a:pt x="33464" y="12611"/>
                  </a:lnTo>
                  <a:lnTo>
                    <a:pt x="36487" y="13322"/>
                  </a:lnTo>
                  <a:lnTo>
                    <a:pt x="35547" y="11531"/>
                  </a:lnTo>
                  <a:lnTo>
                    <a:pt x="36296" y="11315"/>
                  </a:lnTo>
                  <a:lnTo>
                    <a:pt x="36550" y="11239"/>
                  </a:lnTo>
                  <a:close/>
                </a:path>
                <a:path w="74295" h="77470">
                  <a:moveTo>
                    <a:pt x="37185" y="16675"/>
                  </a:moveTo>
                  <a:lnTo>
                    <a:pt x="34518" y="15100"/>
                  </a:lnTo>
                  <a:lnTo>
                    <a:pt x="34721" y="14681"/>
                  </a:lnTo>
                  <a:lnTo>
                    <a:pt x="33172" y="13931"/>
                  </a:lnTo>
                  <a:lnTo>
                    <a:pt x="32600" y="15138"/>
                  </a:lnTo>
                  <a:lnTo>
                    <a:pt x="33375" y="15494"/>
                  </a:lnTo>
                  <a:lnTo>
                    <a:pt x="33375" y="16891"/>
                  </a:lnTo>
                  <a:lnTo>
                    <a:pt x="33413" y="17551"/>
                  </a:lnTo>
                  <a:lnTo>
                    <a:pt x="34213" y="17907"/>
                  </a:lnTo>
                  <a:lnTo>
                    <a:pt x="34709" y="17487"/>
                  </a:lnTo>
                  <a:lnTo>
                    <a:pt x="37185" y="16675"/>
                  </a:lnTo>
                  <a:close/>
                </a:path>
                <a:path w="74295" h="77470">
                  <a:moveTo>
                    <a:pt x="38100" y="28397"/>
                  </a:moveTo>
                  <a:lnTo>
                    <a:pt x="37376" y="27762"/>
                  </a:lnTo>
                  <a:lnTo>
                    <a:pt x="36398" y="26949"/>
                  </a:lnTo>
                  <a:lnTo>
                    <a:pt x="35255" y="28778"/>
                  </a:lnTo>
                  <a:lnTo>
                    <a:pt x="36385" y="29324"/>
                  </a:lnTo>
                  <a:lnTo>
                    <a:pt x="37261" y="29781"/>
                  </a:lnTo>
                  <a:lnTo>
                    <a:pt x="38100" y="28397"/>
                  </a:lnTo>
                  <a:close/>
                </a:path>
                <a:path w="74295" h="77470">
                  <a:moveTo>
                    <a:pt x="38442" y="23012"/>
                  </a:moveTo>
                  <a:lnTo>
                    <a:pt x="36817" y="21336"/>
                  </a:lnTo>
                  <a:lnTo>
                    <a:pt x="35217" y="23202"/>
                  </a:lnTo>
                  <a:lnTo>
                    <a:pt x="36195" y="24193"/>
                  </a:lnTo>
                  <a:lnTo>
                    <a:pt x="37007" y="23698"/>
                  </a:lnTo>
                  <a:lnTo>
                    <a:pt x="38442" y="23012"/>
                  </a:lnTo>
                  <a:close/>
                </a:path>
                <a:path w="74295" h="77470">
                  <a:moveTo>
                    <a:pt x="40525" y="18681"/>
                  </a:moveTo>
                  <a:lnTo>
                    <a:pt x="39001" y="16827"/>
                  </a:lnTo>
                  <a:lnTo>
                    <a:pt x="38074" y="17830"/>
                  </a:lnTo>
                  <a:lnTo>
                    <a:pt x="37592" y="18389"/>
                  </a:lnTo>
                  <a:lnTo>
                    <a:pt x="37376" y="17754"/>
                  </a:lnTo>
                  <a:lnTo>
                    <a:pt x="35928" y="18008"/>
                  </a:lnTo>
                  <a:lnTo>
                    <a:pt x="36233" y="18935"/>
                  </a:lnTo>
                  <a:lnTo>
                    <a:pt x="36525" y="19748"/>
                  </a:lnTo>
                  <a:lnTo>
                    <a:pt x="37973" y="19519"/>
                  </a:lnTo>
                  <a:lnTo>
                    <a:pt x="37769" y="18910"/>
                  </a:lnTo>
                  <a:lnTo>
                    <a:pt x="38354" y="19532"/>
                  </a:lnTo>
                  <a:lnTo>
                    <a:pt x="39154" y="19265"/>
                  </a:lnTo>
                  <a:lnTo>
                    <a:pt x="40525" y="18681"/>
                  </a:lnTo>
                  <a:close/>
                </a:path>
                <a:path w="74295" h="77470">
                  <a:moveTo>
                    <a:pt x="41249" y="8597"/>
                  </a:moveTo>
                  <a:lnTo>
                    <a:pt x="40271" y="8140"/>
                  </a:lnTo>
                  <a:lnTo>
                    <a:pt x="39319" y="7670"/>
                  </a:lnTo>
                  <a:lnTo>
                    <a:pt x="38595" y="9169"/>
                  </a:lnTo>
                  <a:lnTo>
                    <a:pt x="39560" y="9639"/>
                  </a:lnTo>
                  <a:lnTo>
                    <a:pt x="40525" y="10109"/>
                  </a:lnTo>
                  <a:lnTo>
                    <a:pt x="41249" y="8597"/>
                  </a:lnTo>
                  <a:close/>
                </a:path>
                <a:path w="74295" h="77470">
                  <a:moveTo>
                    <a:pt x="41325" y="2921"/>
                  </a:moveTo>
                  <a:lnTo>
                    <a:pt x="41135" y="1828"/>
                  </a:lnTo>
                  <a:lnTo>
                    <a:pt x="41097" y="0"/>
                  </a:lnTo>
                  <a:lnTo>
                    <a:pt x="38011" y="749"/>
                  </a:lnTo>
                  <a:lnTo>
                    <a:pt x="39446" y="2222"/>
                  </a:lnTo>
                  <a:lnTo>
                    <a:pt x="39649" y="3403"/>
                  </a:lnTo>
                  <a:lnTo>
                    <a:pt x="41325" y="2921"/>
                  </a:lnTo>
                  <a:close/>
                </a:path>
                <a:path w="74295" h="77470">
                  <a:moveTo>
                    <a:pt x="42875" y="21285"/>
                  </a:moveTo>
                  <a:lnTo>
                    <a:pt x="42773" y="20294"/>
                  </a:lnTo>
                  <a:lnTo>
                    <a:pt x="42595" y="18961"/>
                  </a:lnTo>
                  <a:lnTo>
                    <a:pt x="40690" y="19646"/>
                  </a:lnTo>
                  <a:lnTo>
                    <a:pt x="41084" y="20815"/>
                  </a:lnTo>
                  <a:lnTo>
                    <a:pt x="41452" y="21844"/>
                  </a:lnTo>
                  <a:lnTo>
                    <a:pt x="42875" y="21285"/>
                  </a:lnTo>
                  <a:close/>
                </a:path>
                <a:path w="74295" h="77470">
                  <a:moveTo>
                    <a:pt x="50215" y="28321"/>
                  </a:moveTo>
                  <a:lnTo>
                    <a:pt x="48945" y="28067"/>
                  </a:lnTo>
                  <a:lnTo>
                    <a:pt x="47701" y="27571"/>
                  </a:lnTo>
                  <a:lnTo>
                    <a:pt x="47307" y="29489"/>
                  </a:lnTo>
                  <a:lnTo>
                    <a:pt x="48564" y="29743"/>
                  </a:lnTo>
                  <a:lnTo>
                    <a:pt x="49822" y="30238"/>
                  </a:lnTo>
                  <a:lnTo>
                    <a:pt x="50215" y="28321"/>
                  </a:lnTo>
                  <a:close/>
                </a:path>
                <a:path w="74295" h="77470">
                  <a:moveTo>
                    <a:pt x="53517" y="14681"/>
                  </a:moveTo>
                  <a:lnTo>
                    <a:pt x="53416" y="12395"/>
                  </a:lnTo>
                  <a:lnTo>
                    <a:pt x="52070" y="12814"/>
                  </a:lnTo>
                  <a:lnTo>
                    <a:pt x="51219" y="13106"/>
                  </a:lnTo>
                  <a:lnTo>
                    <a:pt x="51219" y="14566"/>
                  </a:lnTo>
                  <a:lnTo>
                    <a:pt x="52222" y="14592"/>
                  </a:lnTo>
                  <a:lnTo>
                    <a:pt x="53517" y="14681"/>
                  </a:lnTo>
                  <a:close/>
                </a:path>
                <a:path w="74295" h="77470">
                  <a:moveTo>
                    <a:pt x="54343" y="19316"/>
                  </a:moveTo>
                  <a:lnTo>
                    <a:pt x="53378" y="18859"/>
                  </a:lnTo>
                  <a:lnTo>
                    <a:pt x="52412" y="18389"/>
                  </a:lnTo>
                  <a:lnTo>
                    <a:pt x="51701" y="19888"/>
                  </a:lnTo>
                  <a:lnTo>
                    <a:pt x="52666" y="20370"/>
                  </a:lnTo>
                  <a:lnTo>
                    <a:pt x="53632" y="20828"/>
                  </a:lnTo>
                  <a:lnTo>
                    <a:pt x="54343" y="19316"/>
                  </a:lnTo>
                  <a:close/>
                </a:path>
                <a:path w="74295" h="77470">
                  <a:moveTo>
                    <a:pt x="56184" y="23342"/>
                  </a:moveTo>
                  <a:lnTo>
                    <a:pt x="55219" y="22885"/>
                  </a:lnTo>
                  <a:lnTo>
                    <a:pt x="54254" y="22415"/>
                  </a:lnTo>
                  <a:lnTo>
                    <a:pt x="53530" y="23914"/>
                  </a:lnTo>
                  <a:lnTo>
                    <a:pt x="54495" y="24384"/>
                  </a:lnTo>
                  <a:lnTo>
                    <a:pt x="55460" y="24841"/>
                  </a:lnTo>
                  <a:lnTo>
                    <a:pt x="56184" y="23342"/>
                  </a:lnTo>
                  <a:close/>
                </a:path>
                <a:path w="74295" h="77470">
                  <a:moveTo>
                    <a:pt x="56845" y="27660"/>
                  </a:moveTo>
                  <a:lnTo>
                    <a:pt x="55880" y="27203"/>
                  </a:lnTo>
                  <a:lnTo>
                    <a:pt x="54914" y="26733"/>
                  </a:lnTo>
                  <a:lnTo>
                    <a:pt x="54190" y="28232"/>
                  </a:lnTo>
                  <a:lnTo>
                    <a:pt x="55156" y="28714"/>
                  </a:lnTo>
                  <a:lnTo>
                    <a:pt x="56121" y="29159"/>
                  </a:lnTo>
                  <a:lnTo>
                    <a:pt x="56845" y="27660"/>
                  </a:lnTo>
                  <a:close/>
                </a:path>
                <a:path w="74295" h="77470">
                  <a:moveTo>
                    <a:pt x="59817" y="22783"/>
                  </a:moveTo>
                  <a:lnTo>
                    <a:pt x="58851" y="22326"/>
                  </a:lnTo>
                  <a:lnTo>
                    <a:pt x="57886" y="21856"/>
                  </a:lnTo>
                  <a:lnTo>
                    <a:pt x="57162" y="23355"/>
                  </a:lnTo>
                  <a:lnTo>
                    <a:pt x="58127" y="23825"/>
                  </a:lnTo>
                  <a:lnTo>
                    <a:pt x="59093" y="24282"/>
                  </a:lnTo>
                  <a:lnTo>
                    <a:pt x="59817" y="22783"/>
                  </a:lnTo>
                  <a:close/>
                </a:path>
                <a:path w="74295" h="77470">
                  <a:moveTo>
                    <a:pt x="62433" y="15849"/>
                  </a:moveTo>
                  <a:lnTo>
                    <a:pt x="61290" y="15519"/>
                  </a:lnTo>
                  <a:lnTo>
                    <a:pt x="60198" y="15011"/>
                  </a:lnTo>
                  <a:lnTo>
                    <a:pt x="59575" y="16776"/>
                  </a:lnTo>
                  <a:lnTo>
                    <a:pt x="60731" y="17094"/>
                  </a:lnTo>
                  <a:lnTo>
                    <a:pt x="61823" y="17614"/>
                  </a:lnTo>
                  <a:lnTo>
                    <a:pt x="62433" y="15849"/>
                  </a:lnTo>
                  <a:close/>
                </a:path>
                <a:path w="74295" h="77470">
                  <a:moveTo>
                    <a:pt x="66294" y="8458"/>
                  </a:moveTo>
                  <a:lnTo>
                    <a:pt x="65328" y="7988"/>
                  </a:lnTo>
                  <a:lnTo>
                    <a:pt x="64363" y="7531"/>
                  </a:lnTo>
                  <a:lnTo>
                    <a:pt x="63639" y="9042"/>
                  </a:lnTo>
                  <a:lnTo>
                    <a:pt x="64604" y="9499"/>
                  </a:lnTo>
                  <a:lnTo>
                    <a:pt x="65570" y="9969"/>
                  </a:lnTo>
                  <a:lnTo>
                    <a:pt x="66294" y="8458"/>
                  </a:lnTo>
                  <a:close/>
                </a:path>
                <a:path w="74295" h="77470">
                  <a:moveTo>
                    <a:pt x="66776" y="32499"/>
                  </a:moveTo>
                  <a:lnTo>
                    <a:pt x="65786" y="32473"/>
                  </a:lnTo>
                  <a:lnTo>
                    <a:pt x="64490" y="32410"/>
                  </a:lnTo>
                  <a:lnTo>
                    <a:pt x="64592" y="34683"/>
                  </a:lnTo>
                  <a:lnTo>
                    <a:pt x="65938" y="34264"/>
                  </a:lnTo>
                  <a:lnTo>
                    <a:pt x="66776" y="33972"/>
                  </a:lnTo>
                  <a:lnTo>
                    <a:pt x="66776" y="32499"/>
                  </a:lnTo>
                  <a:close/>
                </a:path>
                <a:path w="74295" h="77470">
                  <a:moveTo>
                    <a:pt x="67983" y="20205"/>
                  </a:moveTo>
                  <a:lnTo>
                    <a:pt x="67017" y="19748"/>
                  </a:lnTo>
                  <a:lnTo>
                    <a:pt x="66052" y="19278"/>
                  </a:lnTo>
                  <a:lnTo>
                    <a:pt x="65328" y="20777"/>
                  </a:lnTo>
                  <a:lnTo>
                    <a:pt x="66294" y="21234"/>
                  </a:lnTo>
                  <a:lnTo>
                    <a:pt x="67259" y="21704"/>
                  </a:lnTo>
                  <a:lnTo>
                    <a:pt x="67983" y="20205"/>
                  </a:lnTo>
                  <a:close/>
                </a:path>
                <a:path w="74295" h="77470">
                  <a:moveTo>
                    <a:pt x="74206" y="38417"/>
                  </a:moveTo>
                  <a:lnTo>
                    <a:pt x="72313" y="38163"/>
                  </a:lnTo>
                  <a:lnTo>
                    <a:pt x="72288" y="39319"/>
                  </a:lnTo>
                  <a:lnTo>
                    <a:pt x="72199" y="40398"/>
                  </a:lnTo>
                  <a:lnTo>
                    <a:pt x="74079" y="40665"/>
                  </a:lnTo>
                  <a:lnTo>
                    <a:pt x="74104" y="39497"/>
                  </a:lnTo>
                  <a:lnTo>
                    <a:pt x="74206" y="38417"/>
                  </a:lnTo>
                  <a:close/>
                </a:path>
              </a:pathLst>
            </a:custGeom>
            <a:solidFill>
              <a:srgbClr val="F25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9913125" y="7684960"/>
              <a:ext cx="87630" cy="85725"/>
            </a:xfrm>
            <a:custGeom>
              <a:avLst/>
              <a:gdLst/>
              <a:ahLst/>
              <a:cxnLst/>
              <a:rect l="l" t="t" r="r" b="b"/>
              <a:pathLst>
                <a:path w="87629" h="85725">
                  <a:moveTo>
                    <a:pt x="2603" y="25133"/>
                  </a:moveTo>
                  <a:lnTo>
                    <a:pt x="2032" y="24180"/>
                  </a:lnTo>
                  <a:lnTo>
                    <a:pt x="1447" y="24003"/>
                  </a:lnTo>
                  <a:lnTo>
                    <a:pt x="0" y="23888"/>
                  </a:lnTo>
                  <a:lnTo>
                    <a:pt x="901" y="26200"/>
                  </a:lnTo>
                  <a:lnTo>
                    <a:pt x="1955" y="25565"/>
                  </a:lnTo>
                  <a:lnTo>
                    <a:pt x="2603" y="25133"/>
                  </a:lnTo>
                  <a:close/>
                </a:path>
                <a:path w="87629" h="85725">
                  <a:moveTo>
                    <a:pt x="2717" y="36893"/>
                  </a:moveTo>
                  <a:lnTo>
                    <a:pt x="1981" y="35775"/>
                  </a:lnTo>
                  <a:lnTo>
                    <a:pt x="901" y="34455"/>
                  </a:lnTo>
                  <a:lnTo>
                    <a:pt x="647" y="36245"/>
                  </a:lnTo>
                  <a:lnTo>
                    <a:pt x="698" y="37147"/>
                  </a:lnTo>
                  <a:lnTo>
                    <a:pt x="1104" y="39141"/>
                  </a:lnTo>
                  <a:lnTo>
                    <a:pt x="2717" y="36893"/>
                  </a:lnTo>
                  <a:close/>
                </a:path>
                <a:path w="87629" h="85725">
                  <a:moveTo>
                    <a:pt x="6667" y="14071"/>
                  </a:moveTo>
                  <a:lnTo>
                    <a:pt x="6527" y="13220"/>
                  </a:lnTo>
                  <a:lnTo>
                    <a:pt x="6324" y="11963"/>
                  </a:lnTo>
                  <a:lnTo>
                    <a:pt x="4737" y="12700"/>
                  </a:lnTo>
                  <a:lnTo>
                    <a:pt x="5029" y="13716"/>
                  </a:lnTo>
                  <a:lnTo>
                    <a:pt x="5359" y="14579"/>
                  </a:lnTo>
                  <a:lnTo>
                    <a:pt x="6667" y="14071"/>
                  </a:lnTo>
                  <a:close/>
                </a:path>
                <a:path w="87629" h="85725">
                  <a:moveTo>
                    <a:pt x="14706" y="77431"/>
                  </a:moveTo>
                  <a:lnTo>
                    <a:pt x="13500" y="77711"/>
                  </a:lnTo>
                  <a:lnTo>
                    <a:pt x="12674" y="77787"/>
                  </a:lnTo>
                  <a:lnTo>
                    <a:pt x="12547" y="79044"/>
                  </a:lnTo>
                  <a:lnTo>
                    <a:pt x="13436" y="79082"/>
                  </a:lnTo>
                  <a:lnTo>
                    <a:pt x="14566" y="79222"/>
                  </a:lnTo>
                  <a:lnTo>
                    <a:pt x="14706" y="77431"/>
                  </a:lnTo>
                  <a:close/>
                </a:path>
                <a:path w="87629" h="85725">
                  <a:moveTo>
                    <a:pt x="15036" y="20243"/>
                  </a:moveTo>
                  <a:lnTo>
                    <a:pt x="14173" y="19799"/>
                  </a:lnTo>
                  <a:lnTo>
                    <a:pt x="13309" y="19392"/>
                  </a:lnTo>
                  <a:lnTo>
                    <a:pt x="12407" y="21272"/>
                  </a:lnTo>
                  <a:lnTo>
                    <a:pt x="13258" y="21704"/>
                  </a:lnTo>
                  <a:lnTo>
                    <a:pt x="14122" y="22123"/>
                  </a:lnTo>
                  <a:lnTo>
                    <a:pt x="15036" y="20243"/>
                  </a:lnTo>
                  <a:close/>
                </a:path>
                <a:path w="87629" h="85725">
                  <a:moveTo>
                    <a:pt x="15951" y="15049"/>
                  </a:moveTo>
                  <a:lnTo>
                    <a:pt x="15875" y="11747"/>
                  </a:lnTo>
                  <a:lnTo>
                    <a:pt x="14312" y="12496"/>
                  </a:lnTo>
                  <a:lnTo>
                    <a:pt x="13830" y="12814"/>
                  </a:lnTo>
                  <a:lnTo>
                    <a:pt x="14033" y="13411"/>
                  </a:lnTo>
                  <a:lnTo>
                    <a:pt x="14401" y="13741"/>
                  </a:lnTo>
                  <a:lnTo>
                    <a:pt x="15951" y="15049"/>
                  </a:lnTo>
                  <a:close/>
                </a:path>
                <a:path w="87629" h="85725">
                  <a:moveTo>
                    <a:pt x="16446" y="18376"/>
                  </a:moveTo>
                  <a:lnTo>
                    <a:pt x="14897" y="17627"/>
                  </a:lnTo>
                  <a:lnTo>
                    <a:pt x="14325" y="18834"/>
                  </a:lnTo>
                  <a:lnTo>
                    <a:pt x="15087" y="19202"/>
                  </a:lnTo>
                  <a:lnTo>
                    <a:pt x="15862" y="19558"/>
                  </a:lnTo>
                  <a:lnTo>
                    <a:pt x="16446" y="18376"/>
                  </a:lnTo>
                  <a:close/>
                </a:path>
                <a:path w="87629" h="85725">
                  <a:moveTo>
                    <a:pt x="20142" y="10795"/>
                  </a:moveTo>
                  <a:lnTo>
                    <a:pt x="17310" y="12420"/>
                  </a:lnTo>
                  <a:lnTo>
                    <a:pt x="18719" y="13385"/>
                  </a:lnTo>
                  <a:lnTo>
                    <a:pt x="19227" y="13652"/>
                  </a:lnTo>
                  <a:lnTo>
                    <a:pt x="19634" y="13195"/>
                  </a:lnTo>
                  <a:lnTo>
                    <a:pt x="19773" y="12763"/>
                  </a:lnTo>
                  <a:lnTo>
                    <a:pt x="20142" y="10795"/>
                  </a:lnTo>
                  <a:close/>
                </a:path>
                <a:path w="87629" h="85725">
                  <a:moveTo>
                    <a:pt x="20967" y="15290"/>
                  </a:moveTo>
                  <a:lnTo>
                    <a:pt x="20015" y="15062"/>
                  </a:lnTo>
                  <a:lnTo>
                    <a:pt x="19113" y="14655"/>
                  </a:lnTo>
                  <a:lnTo>
                    <a:pt x="18669" y="16103"/>
                  </a:lnTo>
                  <a:lnTo>
                    <a:pt x="19608" y="16344"/>
                  </a:lnTo>
                  <a:lnTo>
                    <a:pt x="20523" y="16738"/>
                  </a:lnTo>
                  <a:lnTo>
                    <a:pt x="20967" y="15290"/>
                  </a:lnTo>
                  <a:close/>
                </a:path>
                <a:path w="87629" h="85725">
                  <a:moveTo>
                    <a:pt x="21018" y="82054"/>
                  </a:moveTo>
                  <a:lnTo>
                    <a:pt x="20154" y="81762"/>
                  </a:lnTo>
                  <a:lnTo>
                    <a:pt x="19304" y="81368"/>
                  </a:lnTo>
                  <a:lnTo>
                    <a:pt x="18783" y="82715"/>
                  </a:lnTo>
                  <a:lnTo>
                    <a:pt x="19672" y="83007"/>
                  </a:lnTo>
                  <a:lnTo>
                    <a:pt x="20497" y="83388"/>
                  </a:lnTo>
                  <a:lnTo>
                    <a:pt x="21018" y="82054"/>
                  </a:lnTo>
                  <a:close/>
                </a:path>
                <a:path w="87629" h="85725">
                  <a:moveTo>
                    <a:pt x="23634" y="20231"/>
                  </a:moveTo>
                  <a:lnTo>
                    <a:pt x="23190" y="19138"/>
                  </a:lnTo>
                  <a:lnTo>
                    <a:pt x="22440" y="19392"/>
                  </a:lnTo>
                  <a:lnTo>
                    <a:pt x="21285" y="19850"/>
                  </a:lnTo>
                  <a:lnTo>
                    <a:pt x="22682" y="22085"/>
                  </a:lnTo>
                  <a:lnTo>
                    <a:pt x="23444" y="20802"/>
                  </a:lnTo>
                  <a:lnTo>
                    <a:pt x="23634" y="20231"/>
                  </a:lnTo>
                  <a:close/>
                </a:path>
                <a:path w="87629" h="85725">
                  <a:moveTo>
                    <a:pt x="26403" y="16878"/>
                  </a:moveTo>
                  <a:lnTo>
                    <a:pt x="25628" y="16510"/>
                  </a:lnTo>
                  <a:lnTo>
                    <a:pt x="24853" y="16129"/>
                  </a:lnTo>
                  <a:lnTo>
                    <a:pt x="24282" y="17335"/>
                  </a:lnTo>
                  <a:lnTo>
                    <a:pt x="25057" y="17691"/>
                  </a:lnTo>
                  <a:lnTo>
                    <a:pt x="25819" y="18072"/>
                  </a:lnTo>
                  <a:lnTo>
                    <a:pt x="26403" y="16878"/>
                  </a:lnTo>
                  <a:close/>
                </a:path>
                <a:path w="87629" h="85725">
                  <a:moveTo>
                    <a:pt x="26479" y="79463"/>
                  </a:moveTo>
                  <a:lnTo>
                    <a:pt x="26454" y="77622"/>
                  </a:lnTo>
                  <a:lnTo>
                    <a:pt x="25349" y="77952"/>
                  </a:lnTo>
                  <a:lnTo>
                    <a:pt x="24676" y="78193"/>
                  </a:lnTo>
                  <a:lnTo>
                    <a:pt x="24638" y="79400"/>
                  </a:lnTo>
                  <a:lnTo>
                    <a:pt x="25450" y="79425"/>
                  </a:lnTo>
                  <a:lnTo>
                    <a:pt x="26479" y="79463"/>
                  </a:lnTo>
                  <a:close/>
                </a:path>
                <a:path w="87629" h="85725">
                  <a:moveTo>
                    <a:pt x="26543" y="21729"/>
                  </a:moveTo>
                  <a:lnTo>
                    <a:pt x="26187" y="20345"/>
                  </a:lnTo>
                  <a:lnTo>
                    <a:pt x="25946" y="19799"/>
                  </a:lnTo>
                  <a:lnTo>
                    <a:pt x="24942" y="19456"/>
                  </a:lnTo>
                  <a:lnTo>
                    <a:pt x="24625" y="20104"/>
                  </a:lnTo>
                  <a:lnTo>
                    <a:pt x="24130" y="21259"/>
                  </a:lnTo>
                  <a:lnTo>
                    <a:pt x="26543" y="21729"/>
                  </a:lnTo>
                  <a:close/>
                </a:path>
                <a:path w="87629" h="85725">
                  <a:moveTo>
                    <a:pt x="27012" y="381"/>
                  </a:moveTo>
                  <a:lnTo>
                    <a:pt x="26174" y="177"/>
                  </a:lnTo>
                  <a:lnTo>
                    <a:pt x="24904" y="0"/>
                  </a:lnTo>
                  <a:lnTo>
                    <a:pt x="24650" y="2247"/>
                  </a:lnTo>
                  <a:lnTo>
                    <a:pt x="26085" y="1638"/>
                  </a:lnTo>
                  <a:lnTo>
                    <a:pt x="26733" y="1358"/>
                  </a:lnTo>
                  <a:lnTo>
                    <a:pt x="27012" y="381"/>
                  </a:lnTo>
                  <a:close/>
                </a:path>
                <a:path w="87629" h="85725">
                  <a:moveTo>
                    <a:pt x="28257" y="84035"/>
                  </a:moveTo>
                  <a:lnTo>
                    <a:pt x="27965" y="83591"/>
                  </a:lnTo>
                  <a:lnTo>
                    <a:pt x="27381" y="83769"/>
                  </a:lnTo>
                  <a:lnTo>
                    <a:pt x="26708" y="84010"/>
                  </a:lnTo>
                  <a:lnTo>
                    <a:pt x="26657" y="85217"/>
                  </a:lnTo>
                  <a:lnTo>
                    <a:pt x="27482" y="85229"/>
                  </a:lnTo>
                  <a:lnTo>
                    <a:pt x="27965" y="85255"/>
                  </a:lnTo>
                  <a:lnTo>
                    <a:pt x="28219" y="84861"/>
                  </a:lnTo>
                  <a:lnTo>
                    <a:pt x="28257" y="84035"/>
                  </a:lnTo>
                  <a:close/>
                </a:path>
                <a:path w="87629" h="85725">
                  <a:moveTo>
                    <a:pt x="28536" y="8623"/>
                  </a:moveTo>
                  <a:lnTo>
                    <a:pt x="25222" y="8699"/>
                  </a:lnTo>
                  <a:lnTo>
                    <a:pt x="25971" y="10248"/>
                  </a:lnTo>
                  <a:lnTo>
                    <a:pt x="26289" y="10744"/>
                  </a:lnTo>
                  <a:lnTo>
                    <a:pt x="26885" y="10528"/>
                  </a:lnTo>
                  <a:lnTo>
                    <a:pt x="27228" y="10185"/>
                  </a:lnTo>
                  <a:lnTo>
                    <a:pt x="28536" y="8623"/>
                  </a:lnTo>
                  <a:close/>
                </a:path>
                <a:path w="87629" h="85725">
                  <a:moveTo>
                    <a:pt x="29527" y="4483"/>
                  </a:moveTo>
                  <a:lnTo>
                    <a:pt x="28587" y="4241"/>
                  </a:lnTo>
                  <a:lnTo>
                    <a:pt x="27673" y="3848"/>
                  </a:lnTo>
                  <a:lnTo>
                    <a:pt x="27228" y="5295"/>
                  </a:lnTo>
                  <a:lnTo>
                    <a:pt x="28181" y="5537"/>
                  </a:lnTo>
                  <a:lnTo>
                    <a:pt x="29083" y="5930"/>
                  </a:lnTo>
                  <a:lnTo>
                    <a:pt x="29527" y="4483"/>
                  </a:lnTo>
                  <a:close/>
                </a:path>
                <a:path w="87629" h="85725">
                  <a:moveTo>
                    <a:pt x="31229" y="68605"/>
                  </a:moveTo>
                  <a:lnTo>
                    <a:pt x="30276" y="68364"/>
                  </a:lnTo>
                  <a:lnTo>
                    <a:pt x="29375" y="67957"/>
                  </a:lnTo>
                  <a:lnTo>
                    <a:pt x="28930" y="69405"/>
                  </a:lnTo>
                  <a:lnTo>
                    <a:pt x="29870" y="69634"/>
                  </a:lnTo>
                  <a:lnTo>
                    <a:pt x="30784" y="70040"/>
                  </a:lnTo>
                  <a:lnTo>
                    <a:pt x="31229" y="68605"/>
                  </a:lnTo>
                  <a:close/>
                </a:path>
                <a:path w="87629" h="85725">
                  <a:moveTo>
                    <a:pt x="32499" y="45834"/>
                  </a:moveTo>
                  <a:lnTo>
                    <a:pt x="29743" y="45834"/>
                  </a:lnTo>
                  <a:lnTo>
                    <a:pt x="30213" y="47599"/>
                  </a:lnTo>
                  <a:lnTo>
                    <a:pt x="30378" y="48831"/>
                  </a:lnTo>
                  <a:lnTo>
                    <a:pt x="32270" y="48831"/>
                  </a:lnTo>
                  <a:lnTo>
                    <a:pt x="32308" y="47561"/>
                  </a:lnTo>
                  <a:lnTo>
                    <a:pt x="32499" y="45834"/>
                  </a:lnTo>
                  <a:close/>
                </a:path>
                <a:path w="87629" h="85725">
                  <a:moveTo>
                    <a:pt x="35128" y="5499"/>
                  </a:moveTo>
                  <a:lnTo>
                    <a:pt x="34175" y="5257"/>
                  </a:lnTo>
                  <a:lnTo>
                    <a:pt x="33274" y="4864"/>
                  </a:lnTo>
                  <a:lnTo>
                    <a:pt x="32829" y="6311"/>
                  </a:lnTo>
                  <a:lnTo>
                    <a:pt x="33769" y="6553"/>
                  </a:lnTo>
                  <a:lnTo>
                    <a:pt x="34683" y="6946"/>
                  </a:lnTo>
                  <a:lnTo>
                    <a:pt x="35128" y="5499"/>
                  </a:lnTo>
                  <a:close/>
                </a:path>
                <a:path w="87629" h="85725">
                  <a:moveTo>
                    <a:pt x="36347" y="8407"/>
                  </a:moveTo>
                  <a:lnTo>
                    <a:pt x="35572" y="8051"/>
                  </a:lnTo>
                  <a:lnTo>
                    <a:pt x="34798" y="7670"/>
                  </a:lnTo>
                  <a:lnTo>
                    <a:pt x="34226" y="8877"/>
                  </a:lnTo>
                  <a:lnTo>
                    <a:pt x="35001" y="9232"/>
                  </a:lnTo>
                  <a:lnTo>
                    <a:pt x="35775" y="9613"/>
                  </a:lnTo>
                  <a:lnTo>
                    <a:pt x="36347" y="8407"/>
                  </a:lnTo>
                  <a:close/>
                </a:path>
                <a:path w="87629" h="85725">
                  <a:moveTo>
                    <a:pt x="38417" y="80454"/>
                  </a:moveTo>
                  <a:lnTo>
                    <a:pt x="37655" y="80086"/>
                  </a:lnTo>
                  <a:lnTo>
                    <a:pt x="36868" y="79717"/>
                  </a:lnTo>
                  <a:lnTo>
                    <a:pt x="36296" y="80924"/>
                  </a:lnTo>
                  <a:lnTo>
                    <a:pt x="37846" y="81661"/>
                  </a:lnTo>
                  <a:lnTo>
                    <a:pt x="38417" y="80454"/>
                  </a:lnTo>
                  <a:close/>
                </a:path>
                <a:path w="87629" h="85725">
                  <a:moveTo>
                    <a:pt x="38912" y="15748"/>
                  </a:moveTo>
                  <a:lnTo>
                    <a:pt x="38138" y="15379"/>
                  </a:lnTo>
                  <a:lnTo>
                    <a:pt x="37363" y="14998"/>
                  </a:lnTo>
                  <a:lnTo>
                    <a:pt x="36791" y="16205"/>
                  </a:lnTo>
                  <a:lnTo>
                    <a:pt x="37553" y="16560"/>
                  </a:lnTo>
                  <a:lnTo>
                    <a:pt x="38328" y="16941"/>
                  </a:lnTo>
                  <a:lnTo>
                    <a:pt x="38912" y="15748"/>
                  </a:lnTo>
                  <a:close/>
                </a:path>
                <a:path w="87629" h="85725">
                  <a:moveTo>
                    <a:pt x="39636" y="43307"/>
                  </a:moveTo>
                  <a:lnTo>
                    <a:pt x="39585" y="41478"/>
                  </a:lnTo>
                  <a:lnTo>
                    <a:pt x="38366" y="41452"/>
                  </a:lnTo>
                  <a:lnTo>
                    <a:pt x="36753" y="41376"/>
                  </a:lnTo>
                  <a:lnTo>
                    <a:pt x="36918" y="44170"/>
                  </a:lnTo>
                  <a:lnTo>
                    <a:pt x="38582" y="43649"/>
                  </a:lnTo>
                  <a:lnTo>
                    <a:pt x="39636" y="43307"/>
                  </a:lnTo>
                  <a:close/>
                </a:path>
                <a:path w="87629" h="85725">
                  <a:moveTo>
                    <a:pt x="40919" y="78308"/>
                  </a:moveTo>
                  <a:lnTo>
                    <a:pt x="40157" y="77939"/>
                  </a:lnTo>
                  <a:lnTo>
                    <a:pt x="39382" y="77571"/>
                  </a:lnTo>
                  <a:lnTo>
                    <a:pt x="38798" y="78778"/>
                  </a:lnTo>
                  <a:lnTo>
                    <a:pt x="40347" y="79514"/>
                  </a:lnTo>
                  <a:lnTo>
                    <a:pt x="40919" y="78308"/>
                  </a:lnTo>
                  <a:close/>
                </a:path>
                <a:path w="87629" h="85725">
                  <a:moveTo>
                    <a:pt x="42672" y="7467"/>
                  </a:moveTo>
                  <a:lnTo>
                    <a:pt x="41910" y="7099"/>
                  </a:lnTo>
                  <a:lnTo>
                    <a:pt x="41135" y="6718"/>
                  </a:lnTo>
                  <a:lnTo>
                    <a:pt x="40563" y="7937"/>
                  </a:lnTo>
                  <a:lnTo>
                    <a:pt x="41325" y="8293"/>
                  </a:lnTo>
                  <a:lnTo>
                    <a:pt x="42100" y="8661"/>
                  </a:lnTo>
                  <a:lnTo>
                    <a:pt x="42672" y="7467"/>
                  </a:lnTo>
                  <a:close/>
                </a:path>
                <a:path w="87629" h="85725">
                  <a:moveTo>
                    <a:pt x="43256" y="52324"/>
                  </a:moveTo>
                  <a:lnTo>
                    <a:pt x="42164" y="51816"/>
                  </a:lnTo>
                  <a:lnTo>
                    <a:pt x="43065" y="51511"/>
                  </a:lnTo>
                  <a:lnTo>
                    <a:pt x="40779" y="50114"/>
                  </a:lnTo>
                  <a:lnTo>
                    <a:pt x="42316" y="48526"/>
                  </a:lnTo>
                  <a:lnTo>
                    <a:pt x="39281" y="46469"/>
                  </a:lnTo>
                  <a:lnTo>
                    <a:pt x="39090" y="48958"/>
                  </a:lnTo>
                  <a:lnTo>
                    <a:pt x="38887" y="49364"/>
                  </a:lnTo>
                  <a:lnTo>
                    <a:pt x="39001" y="49898"/>
                  </a:lnTo>
                  <a:lnTo>
                    <a:pt x="39344" y="50190"/>
                  </a:lnTo>
                  <a:lnTo>
                    <a:pt x="39509" y="50292"/>
                  </a:lnTo>
                  <a:lnTo>
                    <a:pt x="39687" y="50431"/>
                  </a:lnTo>
                  <a:lnTo>
                    <a:pt x="39878" y="50431"/>
                  </a:lnTo>
                  <a:lnTo>
                    <a:pt x="39281" y="51638"/>
                  </a:lnTo>
                  <a:lnTo>
                    <a:pt x="37198" y="50317"/>
                  </a:lnTo>
                  <a:lnTo>
                    <a:pt x="36499" y="51701"/>
                  </a:lnTo>
                  <a:lnTo>
                    <a:pt x="35941" y="52793"/>
                  </a:lnTo>
                  <a:lnTo>
                    <a:pt x="37630" y="53835"/>
                  </a:lnTo>
                  <a:lnTo>
                    <a:pt x="38404" y="52920"/>
                  </a:lnTo>
                  <a:lnTo>
                    <a:pt x="38963" y="52273"/>
                  </a:lnTo>
                  <a:lnTo>
                    <a:pt x="38608" y="52997"/>
                  </a:lnTo>
                  <a:lnTo>
                    <a:pt x="40220" y="52463"/>
                  </a:lnTo>
                  <a:lnTo>
                    <a:pt x="39941" y="53060"/>
                  </a:lnTo>
                  <a:lnTo>
                    <a:pt x="41148" y="53619"/>
                  </a:lnTo>
                  <a:lnTo>
                    <a:pt x="42354" y="54203"/>
                  </a:lnTo>
                  <a:lnTo>
                    <a:pt x="43256" y="52324"/>
                  </a:lnTo>
                  <a:close/>
                </a:path>
                <a:path w="87629" h="85725">
                  <a:moveTo>
                    <a:pt x="43840" y="13411"/>
                  </a:moveTo>
                  <a:lnTo>
                    <a:pt x="43497" y="12293"/>
                  </a:lnTo>
                  <a:lnTo>
                    <a:pt x="43268" y="11620"/>
                  </a:lnTo>
                  <a:lnTo>
                    <a:pt x="42062" y="11582"/>
                  </a:lnTo>
                  <a:lnTo>
                    <a:pt x="42037" y="12395"/>
                  </a:lnTo>
                  <a:lnTo>
                    <a:pt x="41986" y="13449"/>
                  </a:lnTo>
                  <a:lnTo>
                    <a:pt x="43840" y="13411"/>
                  </a:lnTo>
                  <a:close/>
                </a:path>
                <a:path w="87629" h="85725">
                  <a:moveTo>
                    <a:pt x="44869" y="60045"/>
                  </a:moveTo>
                  <a:lnTo>
                    <a:pt x="42849" y="59207"/>
                  </a:lnTo>
                  <a:lnTo>
                    <a:pt x="42341" y="60515"/>
                  </a:lnTo>
                  <a:lnTo>
                    <a:pt x="41744" y="61798"/>
                  </a:lnTo>
                  <a:lnTo>
                    <a:pt x="43764" y="62636"/>
                  </a:lnTo>
                  <a:lnTo>
                    <a:pt x="44259" y="61328"/>
                  </a:lnTo>
                  <a:lnTo>
                    <a:pt x="44869" y="60045"/>
                  </a:lnTo>
                  <a:close/>
                </a:path>
                <a:path w="87629" h="85725">
                  <a:moveTo>
                    <a:pt x="46088" y="54724"/>
                  </a:moveTo>
                  <a:lnTo>
                    <a:pt x="44881" y="54152"/>
                  </a:lnTo>
                  <a:lnTo>
                    <a:pt x="43675" y="53568"/>
                  </a:lnTo>
                  <a:lnTo>
                    <a:pt x="42773" y="55448"/>
                  </a:lnTo>
                  <a:lnTo>
                    <a:pt x="43980" y="56032"/>
                  </a:lnTo>
                  <a:lnTo>
                    <a:pt x="45186" y="56603"/>
                  </a:lnTo>
                  <a:lnTo>
                    <a:pt x="46088" y="54724"/>
                  </a:lnTo>
                  <a:close/>
                </a:path>
                <a:path w="87629" h="85725">
                  <a:moveTo>
                    <a:pt x="47256" y="16941"/>
                  </a:moveTo>
                  <a:lnTo>
                    <a:pt x="46367" y="16878"/>
                  </a:lnTo>
                  <a:lnTo>
                    <a:pt x="45224" y="16738"/>
                  </a:lnTo>
                  <a:lnTo>
                    <a:pt x="45085" y="18542"/>
                  </a:lnTo>
                  <a:lnTo>
                    <a:pt x="46304" y="18262"/>
                  </a:lnTo>
                  <a:lnTo>
                    <a:pt x="47129" y="18186"/>
                  </a:lnTo>
                  <a:lnTo>
                    <a:pt x="47256" y="16941"/>
                  </a:lnTo>
                  <a:close/>
                </a:path>
                <a:path w="87629" h="85725">
                  <a:moveTo>
                    <a:pt x="49301" y="8966"/>
                  </a:moveTo>
                  <a:lnTo>
                    <a:pt x="48526" y="8610"/>
                  </a:lnTo>
                  <a:lnTo>
                    <a:pt x="47752" y="8229"/>
                  </a:lnTo>
                  <a:lnTo>
                    <a:pt x="47180" y="9448"/>
                  </a:lnTo>
                  <a:lnTo>
                    <a:pt x="47942" y="9804"/>
                  </a:lnTo>
                  <a:lnTo>
                    <a:pt x="48717" y="10185"/>
                  </a:lnTo>
                  <a:lnTo>
                    <a:pt x="49301" y="8966"/>
                  </a:lnTo>
                  <a:close/>
                </a:path>
                <a:path w="87629" h="85725">
                  <a:moveTo>
                    <a:pt x="50025" y="56832"/>
                  </a:moveTo>
                  <a:lnTo>
                    <a:pt x="47713" y="56997"/>
                  </a:lnTo>
                  <a:lnTo>
                    <a:pt x="47434" y="58356"/>
                  </a:lnTo>
                  <a:lnTo>
                    <a:pt x="47231" y="59994"/>
                  </a:lnTo>
                  <a:lnTo>
                    <a:pt x="49555" y="59817"/>
                  </a:lnTo>
                  <a:lnTo>
                    <a:pt x="49822" y="58470"/>
                  </a:lnTo>
                  <a:lnTo>
                    <a:pt x="50025" y="56832"/>
                  </a:lnTo>
                  <a:close/>
                </a:path>
                <a:path w="87629" h="85725">
                  <a:moveTo>
                    <a:pt x="50711" y="75450"/>
                  </a:moveTo>
                  <a:lnTo>
                    <a:pt x="49174" y="75222"/>
                  </a:lnTo>
                  <a:lnTo>
                    <a:pt x="49149" y="76174"/>
                  </a:lnTo>
                  <a:lnTo>
                    <a:pt x="49085" y="77025"/>
                  </a:lnTo>
                  <a:lnTo>
                    <a:pt x="50622" y="77266"/>
                  </a:lnTo>
                  <a:lnTo>
                    <a:pt x="50647" y="76301"/>
                  </a:lnTo>
                  <a:lnTo>
                    <a:pt x="50711" y="75450"/>
                  </a:lnTo>
                  <a:close/>
                </a:path>
                <a:path w="87629" h="85725">
                  <a:moveTo>
                    <a:pt x="51092" y="61366"/>
                  </a:moveTo>
                  <a:lnTo>
                    <a:pt x="48679" y="60198"/>
                  </a:lnTo>
                  <a:lnTo>
                    <a:pt x="47777" y="62077"/>
                  </a:lnTo>
                  <a:lnTo>
                    <a:pt x="48983" y="62661"/>
                  </a:lnTo>
                  <a:lnTo>
                    <a:pt x="50190" y="63246"/>
                  </a:lnTo>
                  <a:lnTo>
                    <a:pt x="51092" y="61366"/>
                  </a:lnTo>
                  <a:close/>
                </a:path>
                <a:path w="87629" h="85725">
                  <a:moveTo>
                    <a:pt x="51371" y="49568"/>
                  </a:moveTo>
                  <a:lnTo>
                    <a:pt x="49542" y="47231"/>
                  </a:lnTo>
                  <a:lnTo>
                    <a:pt x="47612" y="49352"/>
                  </a:lnTo>
                  <a:lnTo>
                    <a:pt x="48679" y="50584"/>
                  </a:lnTo>
                  <a:lnTo>
                    <a:pt x="49682" y="50253"/>
                  </a:lnTo>
                  <a:lnTo>
                    <a:pt x="51371" y="49568"/>
                  </a:lnTo>
                  <a:close/>
                </a:path>
                <a:path w="87629" h="85725">
                  <a:moveTo>
                    <a:pt x="52895" y="63411"/>
                  </a:moveTo>
                  <a:lnTo>
                    <a:pt x="51282" y="62572"/>
                  </a:lnTo>
                  <a:lnTo>
                    <a:pt x="50495" y="63525"/>
                  </a:lnTo>
                  <a:lnTo>
                    <a:pt x="48971" y="64897"/>
                  </a:lnTo>
                  <a:lnTo>
                    <a:pt x="51574" y="66319"/>
                  </a:lnTo>
                  <a:lnTo>
                    <a:pt x="52349" y="64579"/>
                  </a:lnTo>
                  <a:lnTo>
                    <a:pt x="52895" y="63411"/>
                  </a:lnTo>
                  <a:close/>
                </a:path>
                <a:path w="87629" h="85725">
                  <a:moveTo>
                    <a:pt x="54152" y="80048"/>
                  </a:moveTo>
                  <a:lnTo>
                    <a:pt x="53378" y="79679"/>
                  </a:lnTo>
                  <a:lnTo>
                    <a:pt x="52603" y="79311"/>
                  </a:lnTo>
                  <a:lnTo>
                    <a:pt x="52031" y="80518"/>
                  </a:lnTo>
                  <a:lnTo>
                    <a:pt x="53581" y="81254"/>
                  </a:lnTo>
                  <a:lnTo>
                    <a:pt x="54152" y="80048"/>
                  </a:lnTo>
                  <a:close/>
                </a:path>
                <a:path w="87629" h="85725">
                  <a:moveTo>
                    <a:pt x="57061" y="65544"/>
                  </a:moveTo>
                  <a:lnTo>
                    <a:pt x="55524" y="65189"/>
                  </a:lnTo>
                  <a:lnTo>
                    <a:pt x="54038" y="64566"/>
                  </a:lnTo>
                  <a:lnTo>
                    <a:pt x="53428" y="66878"/>
                  </a:lnTo>
                  <a:lnTo>
                    <a:pt x="54965" y="67233"/>
                  </a:lnTo>
                  <a:lnTo>
                    <a:pt x="56451" y="67856"/>
                  </a:lnTo>
                  <a:lnTo>
                    <a:pt x="57061" y="65544"/>
                  </a:lnTo>
                  <a:close/>
                </a:path>
                <a:path w="87629" h="85725">
                  <a:moveTo>
                    <a:pt x="58381" y="11049"/>
                  </a:moveTo>
                  <a:lnTo>
                    <a:pt x="56845" y="10299"/>
                  </a:lnTo>
                  <a:lnTo>
                    <a:pt x="56261" y="11506"/>
                  </a:lnTo>
                  <a:lnTo>
                    <a:pt x="57035" y="11861"/>
                  </a:lnTo>
                  <a:lnTo>
                    <a:pt x="57810" y="12242"/>
                  </a:lnTo>
                  <a:lnTo>
                    <a:pt x="58381" y="11049"/>
                  </a:lnTo>
                  <a:close/>
                </a:path>
                <a:path w="87629" h="85725">
                  <a:moveTo>
                    <a:pt x="60718" y="49517"/>
                  </a:moveTo>
                  <a:lnTo>
                    <a:pt x="60375" y="48514"/>
                  </a:lnTo>
                  <a:lnTo>
                    <a:pt x="59702" y="46799"/>
                  </a:lnTo>
                  <a:lnTo>
                    <a:pt x="57365" y="48628"/>
                  </a:lnTo>
                  <a:lnTo>
                    <a:pt x="58635" y="49809"/>
                  </a:lnTo>
                  <a:lnTo>
                    <a:pt x="59486" y="50571"/>
                  </a:lnTo>
                  <a:lnTo>
                    <a:pt x="60718" y="49517"/>
                  </a:lnTo>
                  <a:close/>
                </a:path>
                <a:path w="87629" h="85725">
                  <a:moveTo>
                    <a:pt x="60807" y="72136"/>
                  </a:moveTo>
                  <a:lnTo>
                    <a:pt x="59601" y="71551"/>
                  </a:lnTo>
                  <a:lnTo>
                    <a:pt x="58394" y="70967"/>
                  </a:lnTo>
                  <a:lnTo>
                    <a:pt x="57492" y="72834"/>
                  </a:lnTo>
                  <a:lnTo>
                    <a:pt x="59905" y="74002"/>
                  </a:lnTo>
                  <a:lnTo>
                    <a:pt x="60807" y="72136"/>
                  </a:lnTo>
                  <a:close/>
                </a:path>
                <a:path w="87629" h="85725">
                  <a:moveTo>
                    <a:pt x="60998" y="54800"/>
                  </a:moveTo>
                  <a:lnTo>
                    <a:pt x="59601" y="54114"/>
                  </a:lnTo>
                  <a:lnTo>
                    <a:pt x="58508" y="53543"/>
                  </a:lnTo>
                  <a:lnTo>
                    <a:pt x="57912" y="54508"/>
                  </a:lnTo>
                  <a:lnTo>
                    <a:pt x="53238" y="51574"/>
                  </a:lnTo>
                  <a:lnTo>
                    <a:pt x="54533" y="55473"/>
                  </a:lnTo>
                  <a:lnTo>
                    <a:pt x="53759" y="55245"/>
                  </a:lnTo>
                  <a:lnTo>
                    <a:pt x="52984" y="56057"/>
                  </a:lnTo>
                  <a:lnTo>
                    <a:pt x="53276" y="56832"/>
                  </a:lnTo>
                  <a:lnTo>
                    <a:pt x="53797" y="58293"/>
                  </a:lnTo>
                  <a:lnTo>
                    <a:pt x="56184" y="57378"/>
                  </a:lnTo>
                  <a:lnTo>
                    <a:pt x="55283" y="55968"/>
                  </a:lnTo>
                  <a:lnTo>
                    <a:pt x="57721" y="55460"/>
                  </a:lnTo>
                  <a:lnTo>
                    <a:pt x="58381" y="55994"/>
                  </a:lnTo>
                  <a:lnTo>
                    <a:pt x="59588" y="57035"/>
                  </a:lnTo>
                  <a:lnTo>
                    <a:pt x="60998" y="54800"/>
                  </a:lnTo>
                  <a:close/>
                </a:path>
                <a:path w="87629" h="85725">
                  <a:moveTo>
                    <a:pt x="61722" y="83083"/>
                  </a:moveTo>
                  <a:lnTo>
                    <a:pt x="60947" y="82715"/>
                  </a:lnTo>
                  <a:lnTo>
                    <a:pt x="60172" y="82346"/>
                  </a:lnTo>
                  <a:lnTo>
                    <a:pt x="59601" y="83553"/>
                  </a:lnTo>
                  <a:lnTo>
                    <a:pt x="61150" y="84289"/>
                  </a:lnTo>
                  <a:lnTo>
                    <a:pt x="61722" y="83083"/>
                  </a:lnTo>
                  <a:close/>
                </a:path>
                <a:path w="87629" h="85725">
                  <a:moveTo>
                    <a:pt x="62585" y="77597"/>
                  </a:moveTo>
                  <a:lnTo>
                    <a:pt x="61633" y="77368"/>
                  </a:lnTo>
                  <a:lnTo>
                    <a:pt x="60731" y="76962"/>
                  </a:lnTo>
                  <a:lnTo>
                    <a:pt x="60286" y="78397"/>
                  </a:lnTo>
                  <a:lnTo>
                    <a:pt x="61226" y="78651"/>
                  </a:lnTo>
                  <a:lnTo>
                    <a:pt x="62128" y="79044"/>
                  </a:lnTo>
                  <a:lnTo>
                    <a:pt x="62585" y="77597"/>
                  </a:lnTo>
                  <a:close/>
                </a:path>
                <a:path w="87629" h="85725">
                  <a:moveTo>
                    <a:pt x="65265" y="47802"/>
                  </a:moveTo>
                  <a:lnTo>
                    <a:pt x="63715" y="47053"/>
                  </a:lnTo>
                  <a:lnTo>
                    <a:pt x="63144" y="48247"/>
                  </a:lnTo>
                  <a:lnTo>
                    <a:pt x="63919" y="48628"/>
                  </a:lnTo>
                  <a:lnTo>
                    <a:pt x="64681" y="48996"/>
                  </a:lnTo>
                  <a:lnTo>
                    <a:pt x="65265" y="47802"/>
                  </a:lnTo>
                  <a:close/>
                </a:path>
                <a:path w="87629" h="85725">
                  <a:moveTo>
                    <a:pt x="65278" y="74917"/>
                  </a:moveTo>
                  <a:lnTo>
                    <a:pt x="64465" y="74549"/>
                  </a:lnTo>
                  <a:lnTo>
                    <a:pt x="63665" y="74129"/>
                  </a:lnTo>
                  <a:lnTo>
                    <a:pt x="63004" y="75526"/>
                  </a:lnTo>
                  <a:lnTo>
                    <a:pt x="63804" y="75907"/>
                  </a:lnTo>
                  <a:lnTo>
                    <a:pt x="64604" y="76314"/>
                  </a:lnTo>
                  <a:lnTo>
                    <a:pt x="65278" y="74917"/>
                  </a:lnTo>
                  <a:close/>
                </a:path>
                <a:path w="87629" h="85725">
                  <a:moveTo>
                    <a:pt x="66141" y="9093"/>
                  </a:moveTo>
                  <a:lnTo>
                    <a:pt x="65201" y="8864"/>
                  </a:lnTo>
                  <a:lnTo>
                    <a:pt x="64287" y="8458"/>
                  </a:lnTo>
                  <a:lnTo>
                    <a:pt x="63842" y="9906"/>
                  </a:lnTo>
                  <a:lnTo>
                    <a:pt x="64795" y="10147"/>
                  </a:lnTo>
                  <a:lnTo>
                    <a:pt x="65697" y="10541"/>
                  </a:lnTo>
                  <a:lnTo>
                    <a:pt x="66141" y="9093"/>
                  </a:lnTo>
                  <a:close/>
                </a:path>
                <a:path w="87629" h="85725">
                  <a:moveTo>
                    <a:pt x="66624" y="51282"/>
                  </a:moveTo>
                  <a:lnTo>
                    <a:pt x="65036" y="51714"/>
                  </a:lnTo>
                  <a:lnTo>
                    <a:pt x="64160" y="50114"/>
                  </a:lnTo>
                  <a:lnTo>
                    <a:pt x="62026" y="52222"/>
                  </a:lnTo>
                  <a:lnTo>
                    <a:pt x="63639" y="53111"/>
                  </a:lnTo>
                  <a:lnTo>
                    <a:pt x="64109" y="53340"/>
                  </a:lnTo>
                  <a:lnTo>
                    <a:pt x="64528" y="53200"/>
                  </a:lnTo>
                  <a:lnTo>
                    <a:pt x="64795" y="52908"/>
                  </a:lnTo>
                  <a:lnTo>
                    <a:pt x="66001" y="54279"/>
                  </a:lnTo>
                  <a:lnTo>
                    <a:pt x="66624" y="51282"/>
                  </a:lnTo>
                  <a:close/>
                </a:path>
                <a:path w="87629" h="85725">
                  <a:moveTo>
                    <a:pt x="67157" y="67411"/>
                  </a:moveTo>
                  <a:lnTo>
                    <a:pt x="66395" y="67030"/>
                  </a:lnTo>
                  <a:lnTo>
                    <a:pt x="65620" y="66662"/>
                  </a:lnTo>
                  <a:lnTo>
                    <a:pt x="65049" y="67881"/>
                  </a:lnTo>
                  <a:lnTo>
                    <a:pt x="65811" y="68249"/>
                  </a:lnTo>
                  <a:lnTo>
                    <a:pt x="66586" y="68618"/>
                  </a:lnTo>
                  <a:lnTo>
                    <a:pt x="67157" y="67411"/>
                  </a:lnTo>
                  <a:close/>
                </a:path>
                <a:path w="87629" h="85725">
                  <a:moveTo>
                    <a:pt x="67170" y="61734"/>
                  </a:moveTo>
                  <a:lnTo>
                    <a:pt x="66395" y="61353"/>
                  </a:lnTo>
                  <a:lnTo>
                    <a:pt x="65620" y="60985"/>
                  </a:lnTo>
                  <a:lnTo>
                    <a:pt x="65049" y="62204"/>
                  </a:lnTo>
                  <a:lnTo>
                    <a:pt x="65811" y="62572"/>
                  </a:lnTo>
                  <a:lnTo>
                    <a:pt x="66586" y="62941"/>
                  </a:lnTo>
                  <a:lnTo>
                    <a:pt x="67170" y="61734"/>
                  </a:lnTo>
                  <a:close/>
                </a:path>
                <a:path w="87629" h="85725">
                  <a:moveTo>
                    <a:pt x="67729" y="1879"/>
                  </a:moveTo>
                  <a:lnTo>
                    <a:pt x="66789" y="1638"/>
                  </a:lnTo>
                  <a:lnTo>
                    <a:pt x="65874" y="1244"/>
                  </a:lnTo>
                  <a:lnTo>
                    <a:pt x="65430" y="2692"/>
                  </a:lnTo>
                  <a:lnTo>
                    <a:pt x="66370" y="2933"/>
                  </a:lnTo>
                  <a:lnTo>
                    <a:pt x="67284" y="3340"/>
                  </a:lnTo>
                  <a:lnTo>
                    <a:pt x="67729" y="1879"/>
                  </a:lnTo>
                  <a:close/>
                </a:path>
                <a:path w="87629" h="85725">
                  <a:moveTo>
                    <a:pt x="70421" y="82448"/>
                  </a:moveTo>
                  <a:lnTo>
                    <a:pt x="69659" y="82080"/>
                  </a:lnTo>
                  <a:lnTo>
                    <a:pt x="68884" y="81711"/>
                  </a:lnTo>
                  <a:lnTo>
                    <a:pt x="68300" y="82918"/>
                  </a:lnTo>
                  <a:lnTo>
                    <a:pt x="69850" y="83654"/>
                  </a:lnTo>
                  <a:lnTo>
                    <a:pt x="70421" y="82448"/>
                  </a:lnTo>
                  <a:close/>
                </a:path>
                <a:path w="87629" h="85725">
                  <a:moveTo>
                    <a:pt x="70586" y="12026"/>
                  </a:moveTo>
                  <a:lnTo>
                    <a:pt x="70053" y="10490"/>
                  </a:lnTo>
                  <a:lnTo>
                    <a:pt x="69202" y="10820"/>
                  </a:lnTo>
                  <a:lnTo>
                    <a:pt x="68338" y="11087"/>
                  </a:lnTo>
                  <a:lnTo>
                    <a:pt x="68884" y="12623"/>
                  </a:lnTo>
                  <a:lnTo>
                    <a:pt x="69735" y="12319"/>
                  </a:lnTo>
                  <a:lnTo>
                    <a:pt x="70586" y="12026"/>
                  </a:lnTo>
                  <a:close/>
                </a:path>
                <a:path w="87629" h="85725">
                  <a:moveTo>
                    <a:pt x="71132" y="28778"/>
                  </a:moveTo>
                  <a:lnTo>
                    <a:pt x="70307" y="28371"/>
                  </a:lnTo>
                  <a:lnTo>
                    <a:pt x="69481" y="27965"/>
                  </a:lnTo>
                  <a:lnTo>
                    <a:pt x="68732" y="29502"/>
                  </a:lnTo>
                  <a:lnTo>
                    <a:pt x="69557" y="29921"/>
                  </a:lnTo>
                  <a:lnTo>
                    <a:pt x="70383" y="30314"/>
                  </a:lnTo>
                  <a:lnTo>
                    <a:pt x="71132" y="28778"/>
                  </a:lnTo>
                  <a:close/>
                </a:path>
                <a:path w="87629" h="85725">
                  <a:moveTo>
                    <a:pt x="71399" y="33299"/>
                  </a:moveTo>
                  <a:lnTo>
                    <a:pt x="69850" y="32550"/>
                  </a:lnTo>
                  <a:lnTo>
                    <a:pt x="69278" y="33756"/>
                  </a:lnTo>
                  <a:lnTo>
                    <a:pt x="70053" y="34124"/>
                  </a:lnTo>
                  <a:lnTo>
                    <a:pt x="70827" y="34505"/>
                  </a:lnTo>
                  <a:lnTo>
                    <a:pt x="71399" y="33299"/>
                  </a:lnTo>
                  <a:close/>
                </a:path>
                <a:path w="87629" h="85725">
                  <a:moveTo>
                    <a:pt x="74193" y="79349"/>
                  </a:moveTo>
                  <a:lnTo>
                    <a:pt x="74155" y="77508"/>
                  </a:lnTo>
                  <a:lnTo>
                    <a:pt x="73063" y="77851"/>
                  </a:lnTo>
                  <a:lnTo>
                    <a:pt x="72377" y="78079"/>
                  </a:lnTo>
                  <a:lnTo>
                    <a:pt x="72339" y="79298"/>
                  </a:lnTo>
                  <a:lnTo>
                    <a:pt x="73164" y="79311"/>
                  </a:lnTo>
                  <a:lnTo>
                    <a:pt x="74193" y="79349"/>
                  </a:lnTo>
                  <a:close/>
                </a:path>
                <a:path w="87629" h="85725">
                  <a:moveTo>
                    <a:pt x="74193" y="50203"/>
                  </a:moveTo>
                  <a:lnTo>
                    <a:pt x="73406" y="49822"/>
                  </a:lnTo>
                  <a:lnTo>
                    <a:pt x="72644" y="49453"/>
                  </a:lnTo>
                  <a:lnTo>
                    <a:pt x="72072" y="50647"/>
                  </a:lnTo>
                  <a:lnTo>
                    <a:pt x="73609" y="51396"/>
                  </a:lnTo>
                  <a:lnTo>
                    <a:pt x="74193" y="50203"/>
                  </a:lnTo>
                  <a:close/>
                </a:path>
                <a:path w="87629" h="85725">
                  <a:moveTo>
                    <a:pt x="74777" y="29349"/>
                  </a:moveTo>
                  <a:lnTo>
                    <a:pt x="73520" y="28511"/>
                  </a:lnTo>
                  <a:lnTo>
                    <a:pt x="73063" y="29387"/>
                  </a:lnTo>
                  <a:lnTo>
                    <a:pt x="72478" y="30162"/>
                  </a:lnTo>
                  <a:lnTo>
                    <a:pt x="73723" y="31013"/>
                  </a:lnTo>
                  <a:lnTo>
                    <a:pt x="74180" y="30149"/>
                  </a:lnTo>
                  <a:lnTo>
                    <a:pt x="74777" y="29349"/>
                  </a:lnTo>
                  <a:close/>
                </a:path>
                <a:path w="87629" h="85725">
                  <a:moveTo>
                    <a:pt x="75895" y="67830"/>
                  </a:moveTo>
                  <a:lnTo>
                    <a:pt x="74942" y="67602"/>
                  </a:lnTo>
                  <a:lnTo>
                    <a:pt x="74041" y="67183"/>
                  </a:lnTo>
                  <a:lnTo>
                    <a:pt x="73596" y="68630"/>
                  </a:lnTo>
                  <a:lnTo>
                    <a:pt x="74536" y="68859"/>
                  </a:lnTo>
                  <a:lnTo>
                    <a:pt x="75450" y="69278"/>
                  </a:lnTo>
                  <a:lnTo>
                    <a:pt x="75895" y="67830"/>
                  </a:lnTo>
                  <a:close/>
                </a:path>
                <a:path w="87629" h="85725">
                  <a:moveTo>
                    <a:pt x="77216" y="14008"/>
                  </a:moveTo>
                  <a:lnTo>
                    <a:pt x="76276" y="13766"/>
                  </a:lnTo>
                  <a:lnTo>
                    <a:pt x="75361" y="13373"/>
                  </a:lnTo>
                  <a:lnTo>
                    <a:pt x="74917" y="14820"/>
                  </a:lnTo>
                  <a:lnTo>
                    <a:pt x="75857" y="15062"/>
                  </a:lnTo>
                  <a:lnTo>
                    <a:pt x="76771" y="15455"/>
                  </a:lnTo>
                  <a:lnTo>
                    <a:pt x="77216" y="14008"/>
                  </a:lnTo>
                  <a:close/>
                </a:path>
                <a:path w="87629" h="85725">
                  <a:moveTo>
                    <a:pt x="78295" y="71323"/>
                  </a:moveTo>
                  <a:lnTo>
                    <a:pt x="77533" y="70954"/>
                  </a:lnTo>
                  <a:lnTo>
                    <a:pt x="76758" y="70586"/>
                  </a:lnTo>
                  <a:lnTo>
                    <a:pt x="76174" y="71793"/>
                  </a:lnTo>
                  <a:lnTo>
                    <a:pt x="77724" y="72529"/>
                  </a:lnTo>
                  <a:lnTo>
                    <a:pt x="78295" y="71323"/>
                  </a:lnTo>
                  <a:close/>
                </a:path>
                <a:path w="87629" h="85725">
                  <a:moveTo>
                    <a:pt x="79248" y="18072"/>
                  </a:moveTo>
                  <a:lnTo>
                    <a:pt x="78359" y="18008"/>
                  </a:lnTo>
                  <a:lnTo>
                    <a:pt x="77228" y="17868"/>
                  </a:lnTo>
                  <a:lnTo>
                    <a:pt x="77089" y="19672"/>
                  </a:lnTo>
                  <a:lnTo>
                    <a:pt x="78295" y="19392"/>
                  </a:lnTo>
                  <a:lnTo>
                    <a:pt x="79133" y="19316"/>
                  </a:lnTo>
                  <a:lnTo>
                    <a:pt x="79248" y="18072"/>
                  </a:lnTo>
                  <a:close/>
                </a:path>
                <a:path w="87629" h="85725">
                  <a:moveTo>
                    <a:pt x="79756" y="35877"/>
                  </a:moveTo>
                  <a:lnTo>
                    <a:pt x="78867" y="35433"/>
                  </a:lnTo>
                  <a:lnTo>
                    <a:pt x="78092" y="34836"/>
                  </a:lnTo>
                  <a:lnTo>
                    <a:pt x="77241" y="36093"/>
                  </a:lnTo>
                  <a:lnTo>
                    <a:pt x="78130" y="36550"/>
                  </a:lnTo>
                  <a:lnTo>
                    <a:pt x="78905" y="37147"/>
                  </a:lnTo>
                  <a:lnTo>
                    <a:pt x="79756" y="35877"/>
                  </a:lnTo>
                  <a:close/>
                </a:path>
                <a:path w="87629" h="85725">
                  <a:moveTo>
                    <a:pt x="80365" y="66903"/>
                  </a:moveTo>
                  <a:lnTo>
                    <a:pt x="79413" y="66878"/>
                  </a:lnTo>
                  <a:lnTo>
                    <a:pt x="78549" y="66802"/>
                  </a:lnTo>
                  <a:lnTo>
                    <a:pt x="78320" y="68338"/>
                  </a:lnTo>
                  <a:lnTo>
                    <a:pt x="79273" y="68364"/>
                  </a:lnTo>
                  <a:lnTo>
                    <a:pt x="80124" y="68440"/>
                  </a:lnTo>
                  <a:lnTo>
                    <a:pt x="80365" y="66903"/>
                  </a:lnTo>
                  <a:close/>
                </a:path>
                <a:path w="87629" h="85725">
                  <a:moveTo>
                    <a:pt x="83096" y="69621"/>
                  </a:moveTo>
                  <a:lnTo>
                    <a:pt x="82321" y="69253"/>
                  </a:lnTo>
                  <a:lnTo>
                    <a:pt x="81559" y="68884"/>
                  </a:lnTo>
                  <a:lnTo>
                    <a:pt x="80975" y="70091"/>
                  </a:lnTo>
                  <a:lnTo>
                    <a:pt x="82524" y="70827"/>
                  </a:lnTo>
                  <a:lnTo>
                    <a:pt x="83096" y="69621"/>
                  </a:lnTo>
                  <a:close/>
                </a:path>
                <a:path w="87629" h="85725">
                  <a:moveTo>
                    <a:pt x="87033" y="53314"/>
                  </a:moveTo>
                  <a:lnTo>
                    <a:pt x="85356" y="53657"/>
                  </a:lnTo>
                  <a:lnTo>
                    <a:pt x="84734" y="53848"/>
                  </a:lnTo>
                  <a:lnTo>
                    <a:pt x="84924" y="54571"/>
                  </a:lnTo>
                  <a:lnTo>
                    <a:pt x="85128" y="55003"/>
                  </a:lnTo>
                  <a:lnTo>
                    <a:pt x="86334" y="56705"/>
                  </a:lnTo>
                  <a:lnTo>
                    <a:pt x="87033" y="53314"/>
                  </a:lnTo>
                  <a:close/>
                </a:path>
              </a:pathLst>
            </a:custGeom>
            <a:solidFill>
              <a:srgbClr val="F25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9872916" y="7658290"/>
              <a:ext cx="133350" cy="118110"/>
            </a:xfrm>
            <a:custGeom>
              <a:avLst/>
              <a:gdLst/>
              <a:ahLst/>
              <a:cxnLst/>
              <a:rect l="l" t="t" r="r" b="b"/>
              <a:pathLst>
                <a:path w="133350" h="118109">
                  <a:moveTo>
                    <a:pt x="1333" y="9550"/>
                  </a:moveTo>
                  <a:lnTo>
                    <a:pt x="1143" y="8915"/>
                  </a:lnTo>
                  <a:lnTo>
                    <a:pt x="952" y="8394"/>
                  </a:lnTo>
                  <a:lnTo>
                    <a:pt x="0" y="8445"/>
                  </a:lnTo>
                  <a:lnTo>
                    <a:pt x="177" y="9093"/>
                  </a:lnTo>
                  <a:lnTo>
                    <a:pt x="368" y="9613"/>
                  </a:lnTo>
                  <a:lnTo>
                    <a:pt x="1333" y="9550"/>
                  </a:lnTo>
                  <a:close/>
                </a:path>
                <a:path w="133350" h="118109">
                  <a:moveTo>
                    <a:pt x="2819" y="1790"/>
                  </a:moveTo>
                  <a:lnTo>
                    <a:pt x="1879" y="0"/>
                  </a:lnTo>
                  <a:lnTo>
                    <a:pt x="1270" y="901"/>
                  </a:lnTo>
                  <a:lnTo>
                    <a:pt x="1117" y="1181"/>
                  </a:lnTo>
                  <a:lnTo>
                    <a:pt x="1371" y="1447"/>
                  </a:lnTo>
                  <a:lnTo>
                    <a:pt x="1625" y="1536"/>
                  </a:lnTo>
                  <a:lnTo>
                    <a:pt x="2819" y="1790"/>
                  </a:lnTo>
                  <a:close/>
                </a:path>
                <a:path w="133350" h="118109">
                  <a:moveTo>
                    <a:pt x="17246" y="10007"/>
                  </a:moveTo>
                  <a:lnTo>
                    <a:pt x="16764" y="9779"/>
                  </a:lnTo>
                  <a:lnTo>
                    <a:pt x="16281" y="9550"/>
                  </a:lnTo>
                  <a:lnTo>
                    <a:pt x="15925" y="10299"/>
                  </a:lnTo>
                  <a:lnTo>
                    <a:pt x="16408" y="10528"/>
                  </a:lnTo>
                  <a:lnTo>
                    <a:pt x="16891" y="10769"/>
                  </a:lnTo>
                  <a:lnTo>
                    <a:pt x="17246" y="10007"/>
                  </a:lnTo>
                  <a:close/>
                </a:path>
                <a:path w="133350" h="118109">
                  <a:moveTo>
                    <a:pt x="20840" y="15328"/>
                  </a:moveTo>
                  <a:lnTo>
                    <a:pt x="19786" y="14808"/>
                  </a:lnTo>
                  <a:lnTo>
                    <a:pt x="19253" y="15913"/>
                  </a:lnTo>
                  <a:lnTo>
                    <a:pt x="19786" y="16179"/>
                  </a:lnTo>
                  <a:lnTo>
                    <a:pt x="20307" y="16433"/>
                  </a:lnTo>
                  <a:lnTo>
                    <a:pt x="20840" y="15328"/>
                  </a:lnTo>
                  <a:close/>
                </a:path>
                <a:path w="133350" h="118109">
                  <a:moveTo>
                    <a:pt x="41287" y="89776"/>
                  </a:moveTo>
                  <a:lnTo>
                    <a:pt x="40690" y="89636"/>
                  </a:lnTo>
                  <a:lnTo>
                    <a:pt x="40119" y="89382"/>
                  </a:lnTo>
                  <a:lnTo>
                    <a:pt x="39839" y="90297"/>
                  </a:lnTo>
                  <a:lnTo>
                    <a:pt x="40436" y="90436"/>
                  </a:lnTo>
                  <a:lnTo>
                    <a:pt x="41021" y="90690"/>
                  </a:lnTo>
                  <a:lnTo>
                    <a:pt x="41287" y="89776"/>
                  </a:lnTo>
                  <a:close/>
                </a:path>
                <a:path w="133350" h="118109">
                  <a:moveTo>
                    <a:pt x="42545" y="66014"/>
                  </a:moveTo>
                  <a:lnTo>
                    <a:pt x="40525" y="65176"/>
                  </a:lnTo>
                  <a:lnTo>
                    <a:pt x="40030" y="66484"/>
                  </a:lnTo>
                  <a:lnTo>
                    <a:pt x="39433" y="67767"/>
                  </a:lnTo>
                  <a:lnTo>
                    <a:pt x="41452" y="68618"/>
                  </a:lnTo>
                  <a:lnTo>
                    <a:pt x="41948" y="67297"/>
                  </a:lnTo>
                  <a:lnTo>
                    <a:pt x="42545" y="66014"/>
                  </a:lnTo>
                  <a:close/>
                </a:path>
                <a:path w="133350" h="118109">
                  <a:moveTo>
                    <a:pt x="45161" y="96532"/>
                  </a:moveTo>
                  <a:lnTo>
                    <a:pt x="44564" y="96393"/>
                  </a:lnTo>
                  <a:lnTo>
                    <a:pt x="43992" y="96151"/>
                  </a:lnTo>
                  <a:lnTo>
                    <a:pt x="43726" y="97053"/>
                  </a:lnTo>
                  <a:lnTo>
                    <a:pt x="44323" y="97193"/>
                  </a:lnTo>
                  <a:lnTo>
                    <a:pt x="44894" y="97447"/>
                  </a:lnTo>
                  <a:lnTo>
                    <a:pt x="45161" y="96532"/>
                  </a:lnTo>
                  <a:close/>
                </a:path>
                <a:path w="133350" h="118109">
                  <a:moveTo>
                    <a:pt x="45389" y="49923"/>
                  </a:moveTo>
                  <a:lnTo>
                    <a:pt x="44183" y="49326"/>
                  </a:lnTo>
                  <a:lnTo>
                    <a:pt x="42976" y="48755"/>
                  </a:lnTo>
                  <a:lnTo>
                    <a:pt x="42075" y="50622"/>
                  </a:lnTo>
                  <a:lnTo>
                    <a:pt x="43281" y="51206"/>
                  </a:lnTo>
                  <a:lnTo>
                    <a:pt x="44488" y="51790"/>
                  </a:lnTo>
                  <a:lnTo>
                    <a:pt x="45389" y="49923"/>
                  </a:lnTo>
                  <a:close/>
                </a:path>
                <a:path w="133350" h="118109">
                  <a:moveTo>
                    <a:pt x="49834" y="34467"/>
                  </a:moveTo>
                  <a:lnTo>
                    <a:pt x="49237" y="34328"/>
                  </a:lnTo>
                  <a:lnTo>
                    <a:pt x="48666" y="34061"/>
                  </a:lnTo>
                  <a:lnTo>
                    <a:pt x="48399" y="34975"/>
                  </a:lnTo>
                  <a:lnTo>
                    <a:pt x="48996" y="35128"/>
                  </a:lnTo>
                  <a:lnTo>
                    <a:pt x="49568" y="35382"/>
                  </a:lnTo>
                  <a:lnTo>
                    <a:pt x="49834" y="34467"/>
                  </a:lnTo>
                  <a:close/>
                </a:path>
                <a:path w="133350" h="118109">
                  <a:moveTo>
                    <a:pt x="50114" y="102920"/>
                  </a:moveTo>
                  <a:lnTo>
                    <a:pt x="49530" y="102895"/>
                  </a:lnTo>
                  <a:lnTo>
                    <a:pt x="48983" y="102857"/>
                  </a:lnTo>
                  <a:lnTo>
                    <a:pt x="48831" y="103835"/>
                  </a:lnTo>
                  <a:lnTo>
                    <a:pt x="49428" y="103860"/>
                  </a:lnTo>
                  <a:lnTo>
                    <a:pt x="49961" y="103898"/>
                  </a:lnTo>
                  <a:lnTo>
                    <a:pt x="50114" y="102920"/>
                  </a:lnTo>
                  <a:close/>
                </a:path>
                <a:path w="133350" h="118109">
                  <a:moveTo>
                    <a:pt x="52463" y="56730"/>
                  </a:moveTo>
                  <a:lnTo>
                    <a:pt x="50634" y="54406"/>
                  </a:lnTo>
                  <a:lnTo>
                    <a:pt x="49466" y="55664"/>
                  </a:lnTo>
                  <a:lnTo>
                    <a:pt x="48717" y="56540"/>
                  </a:lnTo>
                  <a:lnTo>
                    <a:pt x="49771" y="57759"/>
                  </a:lnTo>
                  <a:lnTo>
                    <a:pt x="50761" y="57429"/>
                  </a:lnTo>
                  <a:lnTo>
                    <a:pt x="52463" y="56730"/>
                  </a:lnTo>
                  <a:close/>
                </a:path>
                <a:path w="133350" h="118109">
                  <a:moveTo>
                    <a:pt x="53098" y="39992"/>
                  </a:moveTo>
                  <a:lnTo>
                    <a:pt x="51574" y="39649"/>
                  </a:lnTo>
                  <a:lnTo>
                    <a:pt x="50088" y="39014"/>
                  </a:lnTo>
                  <a:lnTo>
                    <a:pt x="49479" y="41338"/>
                  </a:lnTo>
                  <a:lnTo>
                    <a:pt x="51015" y="41681"/>
                  </a:lnTo>
                  <a:lnTo>
                    <a:pt x="52501" y="42316"/>
                  </a:lnTo>
                  <a:lnTo>
                    <a:pt x="53098" y="39992"/>
                  </a:lnTo>
                  <a:close/>
                </a:path>
                <a:path w="133350" h="118109">
                  <a:moveTo>
                    <a:pt x="55905" y="28981"/>
                  </a:moveTo>
                  <a:lnTo>
                    <a:pt x="55422" y="28765"/>
                  </a:lnTo>
                  <a:lnTo>
                    <a:pt x="54940" y="28524"/>
                  </a:lnTo>
                  <a:lnTo>
                    <a:pt x="54571" y="29286"/>
                  </a:lnTo>
                  <a:lnTo>
                    <a:pt x="55054" y="29502"/>
                  </a:lnTo>
                  <a:lnTo>
                    <a:pt x="55537" y="29743"/>
                  </a:lnTo>
                  <a:lnTo>
                    <a:pt x="55905" y="28981"/>
                  </a:lnTo>
                  <a:close/>
                </a:path>
                <a:path w="133350" h="118109">
                  <a:moveTo>
                    <a:pt x="59524" y="110058"/>
                  </a:moveTo>
                  <a:lnTo>
                    <a:pt x="58928" y="109905"/>
                  </a:lnTo>
                  <a:lnTo>
                    <a:pt x="58356" y="109651"/>
                  </a:lnTo>
                  <a:lnTo>
                    <a:pt x="58077" y="110566"/>
                  </a:lnTo>
                  <a:lnTo>
                    <a:pt x="58674" y="110693"/>
                  </a:lnTo>
                  <a:lnTo>
                    <a:pt x="59258" y="110947"/>
                  </a:lnTo>
                  <a:lnTo>
                    <a:pt x="59524" y="110058"/>
                  </a:lnTo>
                  <a:close/>
                </a:path>
                <a:path w="133350" h="118109">
                  <a:moveTo>
                    <a:pt x="61772" y="29095"/>
                  </a:moveTo>
                  <a:lnTo>
                    <a:pt x="59842" y="27673"/>
                  </a:lnTo>
                  <a:lnTo>
                    <a:pt x="59067" y="29083"/>
                  </a:lnTo>
                  <a:lnTo>
                    <a:pt x="58089" y="30314"/>
                  </a:lnTo>
                  <a:lnTo>
                    <a:pt x="60020" y="31750"/>
                  </a:lnTo>
                  <a:lnTo>
                    <a:pt x="60782" y="30327"/>
                  </a:lnTo>
                  <a:lnTo>
                    <a:pt x="61772" y="29095"/>
                  </a:lnTo>
                  <a:close/>
                </a:path>
                <a:path w="133350" h="118109">
                  <a:moveTo>
                    <a:pt x="64935" y="75844"/>
                  </a:moveTo>
                  <a:lnTo>
                    <a:pt x="64452" y="74371"/>
                  </a:lnTo>
                  <a:lnTo>
                    <a:pt x="63995" y="73139"/>
                  </a:lnTo>
                  <a:lnTo>
                    <a:pt x="62217" y="73761"/>
                  </a:lnTo>
                  <a:lnTo>
                    <a:pt x="62344" y="74980"/>
                  </a:lnTo>
                  <a:lnTo>
                    <a:pt x="62560" y="76631"/>
                  </a:lnTo>
                  <a:lnTo>
                    <a:pt x="64935" y="75844"/>
                  </a:lnTo>
                  <a:close/>
                </a:path>
                <a:path w="133350" h="118109">
                  <a:moveTo>
                    <a:pt x="65011" y="89230"/>
                  </a:moveTo>
                  <a:lnTo>
                    <a:pt x="63715" y="88620"/>
                  </a:lnTo>
                  <a:lnTo>
                    <a:pt x="62420" y="87972"/>
                  </a:lnTo>
                  <a:lnTo>
                    <a:pt x="61264" y="90398"/>
                  </a:lnTo>
                  <a:lnTo>
                    <a:pt x="62560" y="90995"/>
                  </a:lnTo>
                  <a:lnTo>
                    <a:pt x="63842" y="91643"/>
                  </a:lnTo>
                  <a:lnTo>
                    <a:pt x="65011" y="89230"/>
                  </a:lnTo>
                  <a:close/>
                </a:path>
                <a:path w="133350" h="118109">
                  <a:moveTo>
                    <a:pt x="65303" y="67995"/>
                  </a:moveTo>
                  <a:lnTo>
                    <a:pt x="64300" y="66916"/>
                  </a:lnTo>
                  <a:lnTo>
                    <a:pt x="63449" y="65874"/>
                  </a:lnTo>
                  <a:lnTo>
                    <a:pt x="61506" y="67284"/>
                  </a:lnTo>
                  <a:lnTo>
                    <a:pt x="62496" y="68376"/>
                  </a:lnTo>
                  <a:lnTo>
                    <a:pt x="63360" y="69418"/>
                  </a:lnTo>
                  <a:lnTo>
                    <a:pt x="65303" y="67995"/>
                  </a:lnTo>
                  <a:close/>
                </a:path>
                <a:path w="133350" h="118109">
                  <a:moveTo>
                    <a:pt x="65747" y="33515"/>
                  </a:moveTo>
                  <a:lnTo>
                    <a:pt x="63919" y="31165"/>
                  </a:lnTo>
                  <a:lnTo>
                    <a:pt x="62750" y="32448"/>
                  </a:lnTo>
                  <a:lnTo>
                    <a:pt x="61988" y="33299"/>
                  </a:lnTo>
                  <a:lnTo>
                    <a:pt x="63042" y="34531"/>
                  </a:lnTo>
                  <a:lnTo>
                    <a:pt x="64046" y="34188"/>
                  </a:lnTo>
                  <a:lnTo>
                    <a:pt x="65747" y="33515"/>
                  </a:lnTo>
                  <a:close/>
                </a:path>
                <a:path w="133350" h="118109">
                  <a:moveTo>
                    <a:pt x="68681" y="85598"/>
                  </a:moveTo>
                  <a:lnTo>
                    <a:pt x="67246" y="85585"/>
                  </a:lnTo>
                  <a:lnTo>
                    <a:pt x="65900" y="85471"/>
                  </a:lnTo>
                  <a:lnTo>
                    <a:pt x="65620" y="87795"/>
                  </a:lnTo>
                  <a:lnTo>
                    <a:pt x="67056" y="87807"/>
                  </a:lnTo>
                  <a:lnTo>
                    <a:pt x="68402" y="87922"/>
                  </a:lnTo>
                  <a:lnTo>
                    <a:pt x="68681" y="85598"/>
                  </a:lnTo>
                  <a:close/>
                </a:path>
                <a:path w="133350" h="118109">
                  <a:moveTo>
                    <a:pt x="71501" y="70091"/>
                  </a:moveTo>
                  <a:lnTo>
                    <a:pt x="70027" y="69189"/>
                  </a:lnTo>
                  <a:lnTo>
                    <a:pt x="70142" y="68897"/>
                  </a:lnTo>
                  <a:lnTo>
                    <a:pt x="70751" y="67627"/>
                  </a:lnTo>
                  <a:lnTo>
                    <a:pt x="68732" y="66776"/>
                  </a:lnTo>
                  <a:lnTo>
                    <a:pt x="68224" y="68097"/>
                  </a:lnTo>
                  <a:lnTo>
                    <a:pt x="67627" y="69380"/>
                  </a:lnTo>
                  <a:lnTo>
                    <a:pt x="69037" y="69977"/>
                  </a:lnTo>
                  <a:lnTo>
                    <a:pt x="68021" y="71158"/>
                  </a:lnTo>
                  <a:lnTo>
                    <a:pt x="70256" y="72580"/>
                  </a:lnTo>
                  <a:lnTo>
                    <a:pt x="70942" y="71183"/>
                  </a:lnTo>
                  <a:lnTo>
                    <a:pt x="71501" y="70091"/>
                  </a:lnTo>
                  <a:close/>
                </a:path>
                <a:path w="133350" h="118109">
                  <a:moveTo>
                    <a:pt x="72212" y="98348"/>
                  </a:moveTo>
                  <a:lnTo>
                    <a:pt x="71805" y="97066"/>
                  </a:lnTo>
                  <a:lnTo>
                    <a:pt x="71120" y="95465"/>
                  </a:lnTo>
                  <a:lnTo>
                    <a:pt x="69176" y="96964"/>
                  </a:lnTo>
                  <a:lnTo>
                    <a:pt x="69583" y="98272"/>
                  </a:lnTo>
                  <a:lnTo>
                    <a:pt x="70269" y="99847"/>
                  </a:lnTo>
                  <a:lnTo>
                    <a:pt x="72212" y="98348"/>
                  </a:lnTo>
                  <a:close/>
                </a:path>
                <a:path w="133350" h="118109">
                  <a:moveTo>
                    <a:pt x="73952" y="91376"/>
                  </a:moveTo>
                  <a:lnTo>
                    <a:pt x="73482" y="90068"/>
                  </a:lnTo>
                  <a:lnTo>
                    <a:pt x="73037" y="88747"/>
                  </a:lnTo>
                  <a:lnTo>
                    <a:pt x="70789" y="89522"/>
                  </a:lnTo>
                  <a:lnTo>
                    <a:pt x="71259" y="90855"/>
                  </a:lnTo>
                  <a:lnTo>
                    <a:pt x="71704" y="92176"/>
                  </a:lnTo>
                  <a:lnTo>
                    <a:pt x="73952" y="91376"/>
                  </a:lnTo>
                  <a:close/>
                </a:path>
                <a:path w="133350" h="118109">
                  <a:moveTo>
                    <a:pt x="77939" y="88315"/>
                  </a:moveTo>
                  <a:lnTo>
                    <a:pt x="76733" y="87731"/>
                  </a:lnTo>
                  <a:lnTo>
                    <a:pt x="75526" y="87134"/>
                  </a:lnTo>
                  <a:lnTo>
                    <a:pt x="74625" y="89014"/>
                  </a:lnTo>
                  <a:lnTo>
                    <a:pt x="77038" y="90182"/>
                  </a:lnTo>
                  <a:lnTo>
                    <a:pt x="77939" y="88315"/>
                  </a:lnTo>
                  <a:close/>
                </a:path>
                <a:path w="133350" h="118109">
                  <a:moveTo>
                    <a:pt x="79197" y="116598"/>
                  </a:moveTo>
                  <a:lnTo>
                    <a:pt x="78600" y="116433"/>
                  </a:lnTo>
                  <a:lnTo>
                    <a:pt x="78016" y="116192"/>
                  </a:lnTo>
                  <a:lnTo>
                    <a:pt x="77749" y="117094"/>
                  </a:lnTo>
                  <a:lnTo>
                    <a:pt x="78346" y="117246"/>
                  </a:lnTo>
                  <a:lnTo>
                    <a:pt x="78917" y="117500"/>
                  </a:lnTo>
                  <a:lnTo>
                    <a:pt x="79197" y="116598"/>
                  </a:lnTo>
                  <a:close/>
                </a:path>
                <a:path w="133350" h="118109">
                  <a:moveTo>
                    <a:pt x="80048" y="63271"/>
                  </a:moveTo>
                  <a:lnTo>
                    <a:pt x="78727" y="62636"/>
                  </a:lnTo>
                  <a:lnTo>
                    <a:pt x="77419" y="61988"/>
                  </a:lnTo>
                  <a:lnTo>
                    <a:pt x="76187" y="64566"/>
                  </a:lnTo>
                  <a:lnTo>
                    <a:pt x="77495" y="65189"/>
                  </a:lnTo>
                  <a:lnTo>
                    <a:pt x="78803" y="65824"/>
                  </a:lnTo>
                  <a:lnTo>
                    <a:pt x="80048" y="63271"/>
                  </a:lnTo>
                  <a:close/>
                </a:path>
                <a:path w="133350" h="118109">
                  <a:moveTo>
                    <a:pt x="81267" y="96596"/>
                  </a:moveTo>
                  <a:lnTo>
                    <a:pt x="80835" y="95313"/>
                  </a:lnTo>
                  <a:lnTo>
                    <a:pt x="80238" y="93814"/>
                  </a:lnTo>
                  <a:lnTo>
                    <a:pt x="78270" y="95034"/>
                  </a:lnTo>
                  <a:lnTo>
                    <a:pt x="78701" y="96342"/>
                  </a:lnTo>
                  <a:lnTo>
                    <a:pt x="79298" y="97828"/>
                  </a:lnTo>
                  <a:lnTo>
                    <a:pt x="81267" y="96596"/>
                  </a:lnTo>
                  <a:close/>
                </a:path>
                <a:path w="133350" h="118109">
                  <a:moveTo>
                    <a:pt x="82969" y="117462"/>
                  </a:moveTo>
                  <a:lnTo>
                    <a:pt x="82562" y="116459"/>
                  </a:lnTo>
                  <a:lnTo>
                    <a:pt x="81876" y="116611"/>
                  </a:lnTo>
                  <a:lnTo>
                    <a:pt x="81026" y="116636"/>
                  </a:lnTo>
                  <a:lnTo>
                    <a:pt x="81445" y="117640"/>
                  </a:lnTo>
                  <a:lnTo>
                    <a:pt x="82130" y="117487"/>
                  </a:lnTo>
                  <a:lnTo>
                    <a:pt x="82969" y="117462"/>
                  </a:lnTo>
                  <a:close/>
                </a:path>
                <a:path w="133350" h="118109">
                  <a:moveTo>
                    <a:pt x="83350" y="100672"/>
                  </a:moveTo>
                  <a:lnTo>
                    <a:pt x="83286" y="98844"/>
                  </a:lnTo>
                  <a:lnTo>
                    <a:pt x="82080" y="98818"/>
                  </a:lnTo>
                  <a:lnTo>
                    <a:pt x="80454" y="98742"/>
                  </a:lnTo>
                  <a:lnTo>
                    <a:pt x="80632" y="101549"/>
                  </a:lnTo>
                  <a:lnTo>
                    <a:pt x="82283" y="101015"/>
                  </a:lnTo>
                  <a:lnTo>
                    <a:pt x="83350" y="100672"/>
                  </a:lnTo>
                  <a:close/>
                </a:path>
                <a:path w="133350" h="118109">
                  <a:moveTo>
                    <a:pt x="84328" y="74041"/>
                  </a:moveTo>
                  <a:lnTo>
                    <a:pt x="83705" y="72250"/>
                  </a:lnTo>
                  <a:lnTo>
                    <a:pt x="82486" y="72377"/>
                  </a:lnTo>
                  <a:lnTo>
                    <a:pt x="80835" y="72593"/>
                  </a:lnTo>
                  <a:lnTo>
                    <a:pt x="81610" y="74980"/>
                  </a:lnTo>
                  <a:lnTo>
                    <a:pt x="83083" y="74498"/>
                  </a:lnTo>
                  <a:lnTo>
                    <a:pt x="84328" y="74041"/>
                  </a:lnTo>
                  <a:close/>
                </a:path>
                <a:path w="133350" h="118109">
                  <a:moveTo>
                    <a:pt x="88049" y="116801"/>
                  </a:moveTo>
                  <a:lnTo>
                    <a:pt x="87452" y="116649"/>
                  </a:lnTo>
                  <a:lnTo>
                    <a:pt x="86880" y="116395"/>
                  </a:lnTo>
                  <a:lnTo>
                    <a:pt x="86601" y="117297"/>
                  </a:lnTo>
                  <a:lnTo>
                    <a:pt x="87210" y="117462"/>
                  </a:lnTo>
                  <a:lnTo>
                    <a:pt x="87769" y="117690"/>
                  </a:lnTo>
                  <a:lnTo>
                    <a:pt x="88049" y="116801"/>
                  </a:lnTo>
                  <a:close/>
                </a:path>
                <a:path w="133350" h="118109">
                  <a:moveTo>
                    <a:pt x="88074" y="94742"/>
                  </a:moveTo>
                  <a:lnTo>
                    <a:pt x="88036" y="92913"/>
                  </a:lnTo>
                  <a:lnTo>
                    <a:pt x="86804" y="92900"/>
                  </a:lnTo>
                  <a:lnTo>
                    <a:pt x="85191" y="92811"/>
                  </a:lnTo>
                  <a:lnTo>
                    <a:pt x="85356" y="95631"/>
                  </a:lnTo>
                  <a:lnTo>
                    <a:pt x="87020" y="95072"/>
                  </a:lnTo>
                  <a:lnTo>
                    <a:pt x="88074" y="94742"/>
                  </a:lnTo>
                  <a:close/>
                </a:path>
                <a:path w="133350" h="118109">
                  <a:moveTo>
                    <a:pt x="93853" y="116217"/>
                  </a:moveTo>
                  <a:lnTo>
                    <a:pt x="93370" y="115989"/>
                  </a:lnTo>
                  <a:lnTo>
                    <a:pt x="92875" y="115760"/>
                  </a:lnTo>
                  <a:lnTo>
                    <a:pt x="92519" y="116509"/>
                  </a:lnTo>
                  <a:lnTo>
                    <a:pt x="93002" y="116738"/>
                  </a:lnTo>
                  <a:lnTo>
                    <a:pt x="93484" y="116979"/>
                  </a:lnTo>
                  <a:lnTo>
                    <a:pt x="93853" y="116217"/>
                  </a:lnTo>
                  <a:close/>
                </a:path>
                <a:path w="133350" h="118109">
                  <a:moveTo>
                    <a:pt x="96227" y="77774"/>
                  </a:moveTo>
                  <a:lnTo>
                    <a:pt x="95021" y="77203"/>
                  </a:lnTo>
                  <a:lnTo>
                    <a:pt x="93814" y="76619"/>
                  </a:lnTo>
                  <a:lnTo>
                    <a:pt x="92913" y="78498"/>
                  </a:lnTo>
                  <a:lnTo>
                    <a:pt x="94119" y="79095"/>
                  </a:lnTo>
                  <a:lnTo>
                    <a:pt x="95326" y="79654"/>
                  </a:lnTo>
                  <a:lnTo>
                    <a:pt x="96227" y="77774"/>
                  </a:lnTo>
                  <a:close/>
                </a:path>
                <a:path w="133350" h="118109">
                  <a:moveTo>
                    <a:pt x="97777" y="114058"/>
                  </a:moveTo>
                  <a:lnTo>
                    <a:pt x="96570" y="114173"/>
                  </a:lnTo>
                  <a:lnTo>
                    <a:pt x="96291" y="114236"/>
                  </a:lnTo>
                  <a:lnTo>
                    <a:pt x="96037" y="114465"/>
                  </a:lnTo>
                  <a:lnTo>
                    <a:pt x="96139" y="114757"/>
                  </a:lnTo>
                  <a:lnTo>
                    <a:pt x="96659" y="115722"/>
                  </a:lnTo>
                  <a:lnTo>
                    <a:pt x="97777" y="114058"/>
                  </a:lnTo>
                  <a:close/>
                </a:path>
                <a:path w="133350" h="118109">
                  <a:moveTo>
                    <a:pt x="98856" y="71945"/>
                  </a:moveTo>
                  <a:lnTo>
                    <a:pt x="98132" y="69215"/>
                  </a:lnTo>
                  <a:lnTo>
                    <a:pt x="96634" y="70091"/>
                  </a:lnTo>
                  <a:lnTo>
                    <a:pt x="96431" y="70142"/>
                  </a:lnTo>
                  <a:lnTo>
                    <a:pt x="96050" y="70218"/>
                  </a:lnTo>
                  <a:lnTo>
                    <a:pt x="95719" y="70535"/>
                  </a:lnTo>
                  <a:lnTo>
                    <a:pt x="95465" y="70802"/>
                  </a:lnTo>
                  <a:lnTo>
                    <a:pt x="93027" y="68859"/>
                  </a:lnTo>
                  <a:lnTo>
                    <a:pt x="93281" y="74180"/>
                  </a:lnTo>
                  <a:lnTo>
                    <a:pt x="95465" y="72021"/>
                  </a:lnTo>
                  <a:lnTo>
                    <a:pt x="95885" y="72631"/>
                  </a:lnTo>
                  <a:lnTo>
                    <a:pt x="96735" y="72529"/>
                  </a:lnTo>
                  <a:lnTo>
                    <a:pt x="97205" y="72047"/>
                  </a:lnTo>
                  <a:lnTo>
                    <a:pt x="98856" y="71945"/>
                  </a:lnTo>
                  <a:close/>
                </a:path>
                <a:path w="133350" h="118109">
                  <a:moveTo>
                    <a:pt x="99212" y="63004"/>
                  </a:moveTo>
                  <a:lnTo>
                    <a:pt x="96558" y="62598"/>
                  </a:lnTo>
                  <a:lnTo>
                    <a:pt x="96012" y="65430"/>
                  </a:lnTo>
                  <a:lnTo>
                    <a:pt x="98666" y="65836"/>
                  </a:lnTo>
                  <a:lnTo>
                    <a:pt x="98933" y="64452"/>
                  </a:lnTo>
                  <a:lnTo>
                    <a:pt x="99212" y="63004"/>
                  </a:lnTo>
                  <a:close/>
                </a:path>
                <a:path w="133350" h="118109">
                  <a:moveTo>
                    <a:pt x="100926" y="76187"/>
                  </a:moveTo>
                  <a:lnTo>
                    <a:pt x="100584" y="75184"/>
                  </a:lnTo>
                  <a:lnTo>
                    <a:pt x="99910" y="73469"/>
                  </a:lnTo>
                  <a:lnTo>
                    <a:pt x="97574" y="75298"/>
                  </a:lnTo>
                  <a:lnTo>
                    <a:pt x="98844" y="76479"/>
                  </a:lnTo>
                  <a:lnTo>
                    <a:pt x="99695" y="77241"/>
                  </a:lnTo>
                  <a:lnTo>
                    <a:pt x="100926" y="76187"/>
                  </a:lnTo>
                  <a:close/>
                </a:path>
                <a:path w="133350" h="118109">
                  <a:moveTo>
                    <a:pt x="106197" y="24206"/>
                  </a:moveTo>
                  <a:lnTo>
                    <a:pt x="105714" y="23990"/>
                  </a:lnTo>
                  <a:lnTo>
                    <a:pt x="105232" y="23749"/>
                  </a:lnTo>
                  <a:lnTo>
                    <a:pt x="104876" y="24511"/>
                  </a:lnTo>
                  <a:lnTo>
                    <a:pt x="105359" y="24726"/>
                  </a:lnTo>
                  <a:lnTo>
                    <a:pt x="105841" y="24968"/>
                  </a:lnTo>
                  <a:lnTo>
                    <a:pt x="106197" y="24206"/>
                  </a:lnTo>
                  <a:close/>
                </a:path>
                <a:path w="133350" h="118109">
                  <a:moveTo>
                    <a:pt x="107200" y="111594"/>
                  </a:moveTo>
                  <a:lnTo>
                    <a:pt x="106603" y="111442"/>
                  </a:lnTo>
                  <a:lnTo>
                    <a:pt x="106032" y="111188"/>
                  </a:lnTo>
                  <a:lnTo>
                    <a:pt x="105765" y="112102"/>
                  </a:lnTo>
                  <a:lnTo>
                    <a:pt x="106362" y="112255"/>
                  </a:lnTo>
                  <a:lnTo>
                    <a:pt x="106934" y="112483"/>
                  </a:lnTo>
                  <a:lnTo>
                    <a:pt x="107200" y="111594"/>
                  </a:lnTo>
                  <a:close/>
                </a:path>
                <a:path w="133350" h="118109">
                  <a:moveTo>
                    <a:pt x="108077" y="37884"/>
                  </a:moveTo>
                  <a:lnTo>
                    <a:pt x="106870" y="37287"/>
                  </a:lnTo>
                  <a:lnTo>
                    <a:pt x="105664" y="36715"/>
                  </a:lnTo>
                  <a:lnTo>
                    <a:pt x="104762" y="38595"/>
                  </a:lnTo>
                  <a:lnTo>
                    <a:pt x="105968" y="39166"/>
                  </a:lnTo>
                  <a:lnTo>
                    <a:pt x="107175" y="39751"/>
                  </a:lnTo>
                  <a:lnTo>
                    <a:pt x="108077" y="37884"/>
                  </a:lnTo>
                  <a:close/>
                </a:path>
                <a:path w="133350" h="118109">
                  <a:moveTo>
                    <a:pt x="109359" y="65633"/>
                  </a:moveTo>
                  <a:lnTo>
                    <a:pt x="108038" y="64985"/>
                  </a:lnTo>
                  <a:lnTo>
                    <a:pt x="106819" y="64160"/>
                  </a:lnTo>
                  <a:lnTo>
                    <a:pt x="106502" y="64681"/>
                  </a:lnTo>
                  <a:lnTo>
                    <a:pt x="106184" y="63550"/>
                  </a:lnTo>
                  <a:lnTo>
                    <a:pt x="105384" y="63068"/>
                  </a:lnTo>
                  <a:lnTo>
                    <a:pt x="103225" y="62255"/>
                  </a:lnTo>
                  <a:lnTo>
                    <a:pt x="103695" y="66332"/>
                  </a:lnTo>
                  <a:lnTo>
                    <a:pt x="105549" y="65735"/>
                  </a:lnTo>
                  <a:lnTo>
                    <a:pt x="105943" y="65608"/>
                  </a:lnTo>
                  <a:lnTo>
                    <a:pt x="105638" y="66116"/>
                  </a:lnTo>
                  <a:lnTo>
                    <a:pt x="106959" y="66776"/>
                  </a:lnTo>
                  <a:lnTo>
                    <a:pt x="108165" y="67602"/>
                  </a:lnTo>
                  <a:lnTo>
                    <a:pt x="109359" y="65633"/>
                  </a:lnTo>
                  <a:close/>
                </a:path>
                <a:path w="133350" h="118109">
                  <a:moveTo>
                    <a:pt x="110337" y="76796"/>
                  </a:moveTo>
                  <a:lnTo>
                    <a:pt x="109131" y="76238"/>
                  </a:lnTo>
                  <a:lnTo>
                    <a:pt x="107924" y="75653"/>
                  </a:lnTo>
                  <a:lnTo>
                    <a:pt x="107022" y="77533"/>
                  </a:lnTo>
                  <a:lnTo>
                    <a:pt x="108229" y="78092"/>
                  </a:lnTo>
                  <a:lnTo>
                    <a:pt x="109435" y="78689"/>
                  </a:lnTo>
                  <a:lnTo>
                    <a:pt x="110337" y="76796"/>
                  </a:lnTo>
                  <a:close/>
                </a:path>
                <a:path w="133350" h="118109">
                  <a:moveTo>
                    <a:pt x="112903" y="107911"/>
                  </a:moveTo>
                  <a:lnTo>
                    <a:pt x="112306" y="107746"/>
                  </a:lnTo>
                  <a:lnTo>
                    <a:pt x="111721" y="107492"/>
                  </a:lnTo>
                  <a:lnTo>
                    <a:pt x="111455" y="108419"/>
                  </a:lnTo>
                  <a:lnTo>
                    <a:pt x="112064" y="108546"/>
                  </a:lnTo>
                  <a:lnTo>
                    <a:pt x="112623" y="108800"/>
                  </a:lnTo>
                  <a:lnTo>
                    <a:pt x="112903" y="107911"/>
                  </a:lnTo>
                  <a:close/>
                </a:path>
                <a:path w="133350" h="118109">
                  <a:moveTo>
                    <a:pt x="117081" y="104571"/>
                  </a:moveTo>
                  <a:lnTo>
                    <a:pt x="116598" y="104343"/>
                  </a:lnTo>
                  <a:lnTo>
                    <a:pt x="116116" y="104101"/>
                  </a:lnTo>
                  <a:lnTo>
                    <a:pt x="115760" y="104863"/>
                  </a:lnTo>
                  <a:lnTo>
                    <a:pt x="116725" y="105333"/>
                  </a:lnTo>
                  <a:lnTo>
                    <a:pt x="117081" y="104571"/>
                  </a:lnTo>
                  <a:close/>
                </a:path>
                <a:path w="133350" h="118109">
                  <a:moveTo>
                    <a:pt x="117932" y="32105"/>
                  </a:moveTo>
                  <a:lnTo>
                    <a:pt x="117449" y="31889"/>
                  </a:lnTo>
                  <a:lnTo>
                    <a:pt x="116967" y="31648"/>
                  </a:lnTo>
                  <a:lnTo>
                    <a:pt x="116611" y="32397"/>
                  </a:lnTo>
                  <a:lnTo>
                    <a:pt x="117094" y="32626"/>
                  </a:lnTo>
                  <a:lnTo>
                    <a:pt x="117576" y="32867"/>
                  </a:lnTo>
                  <a:lnTo>
                    <a:pt x="117932" y="32105"/>
                  </a:lnTo>
                  <a:close/>
                </a:path>
                <a:path w="133350" h="118109">
                  <a:moveTo>
                    <a:pt x="120586" y="101358"/>
                  </a:moveTo>
                  <a:lnTo>
                    <a:pt x="120103" y="101130"/>
                  </a:lnTo>
                  <a:lnTo>
                    <a:pt x="119621" y="100888"/>
                  </a:lnTo>
                  <a:lnTo>
                    <a:pt x="119265" y="101650"/>
                  </a:lnTo>
                  <a:lnTo>
                    <a:pt x="120230" y="102120"/>
                  </a:lnTo>
                  <a:lnTo>
                    <a:pt x="120586" y="101358"/>
                  </a:lnTo>
                  <a:close/>
                </a:path>
                <a:path w="133350" h="118109">
                  <a:moveTo>
                    <a:pt x="121500" y="67894"/>
                  </a:moveTo>
                  <a:lnTo>
                    <a:pt x="120904" y="67754"/>
                  </a:lnTo>
                  <a:lnTo>
                    <a:pt x="120332" y="67500"/>
                  </a:lnTo>
                  <a:lnTo>
                    <a:pt x="120065" y="68414"/>
                  </a:lnTo>
                  <a:lnTo>
                    <a:pt x="120662" y="68567"/>
                  </a:lnTo>
                  <a:lnTo>
                    <a:pt x="121234" y="68821"/>
                  </a:lnTo>
                  <a:lnTo>
                    <a:pt x="121500" y="67894"/>
                  </a:lnTo>
                  <a:close/>
                </a:path>
                <a:path w="133350" h="118109">
                  <a:moveTo>
                    <a:pt x="121704" y="36715"/>
                  </a:moveTo>
                  <a:lnTo>
                    <a:pt x="121145" y="35610"/>
                  </a:lnTo>
                  <a:lnTo>
                    <a:pt x="120269" y="36360"/>
                  </a:lnTo>
                  <a:lnTo>
                    <a:pt x="120624" y="37109"/>
                  </a:lnTo>
                  <a:lnTo>
                    <a:pt x="121081" y="36957"/>
                  </a:lnTo>
                  <a:lnTo>
                    <a:pt x="121704" y="36715"/>
                  </a:lnTo>
                  <a:close/>
                </a:path>
                <a:path w="133350" h="118109">
                  <a:moveTo>
                    <a:pt x="123012" y="55029"/>
                  </a:moveTo>
                  <a:lnTo>
                    <a:pt x="122529" y="54800"/>
                  </a:lnTo>
                  <a:lnTo>
                    <a:pt x="122047" y="54559"/>
                  </a:lnTo>
                  <a:lnTo>
                    <a:pt x="121678" y="55308"/>
                  </a:lnTo>
                  <a:lnTo>
                    <a:pt x="122161" y="55549"/>
                  </a:lnTo>
                  <a:lnTo>
                    <a:pt x="122643" y="55791"/>
                  </a:lnTo>
                  <a:lnTo>
                    <a:pt x="123012" y="55029"/>
                  </a:lnTo>
                  <a:close/>
                </a:path>
                <a:path w="133350" h="118109">
                  <a:moveTo>
                    <a:pt x="124510" y="39763"/>
                  </a:moveTo>
                  <a:lnTo>
                    <a:pt x="123469" y="37985"/>
                  </a:lnTo>
                  <a:lnTo>
                    <a:pt x="122859" y="38874"/>
                  </a:lnTo>
                  <a:lnTo>
                    <a:pt x="122694" y="39192"/>
                  </a:lnTo>
                  <a:lnTo>
                    <a:pt x="123012" y="39446"/>
                  </a:lnTo>
                  <a:lnTo>
                    <a:pt x="123278" y="39547"/>
                  </a:lnTo>
                  <a:lnTo>
                    <a:pt x="124510" y="39763"/>
                  </a:lnTo>
                  <a:close/>
                </a:path>
                <a:path w="133350" h="118109">
                  <a:moveTo>
                    <a:pt x="124790" y="43815"/>
                  </a:moveTo>
                  <a:lnTo>
                    <a:pt x="124282" y="43573"/>
                  </a:lnTo>
                  <a:lnTo>
                    <a:pt x="123786" y="43319"/>
                  </a:lnTo>
                  <a:lnTo>
                    <a:pt x="123355" y="44196"/>
                  </a:lnTo>
                  <a:lnTo>
                    <a:pt x="123863" y="44437"/>
                  </a:lnTo>
                  <a:lnTo>
                    <a:pt x="124371" y="44691"/>
                  </a:lnTo>
                  <a:lnTo>
                    <a:pt x="124790" y="43815"/>
                  </a:lnTo>
                  <a:close/>
                </a:path>
                <a:path w="133350" h="118109">
                  <a:moveTo>
                    <a:pt x="125349" y="95529"/>
                  </a:moveTo>
                  <a:lnTo>
                    <a:pt x="124866" y="95288"/>
                  </a:lnTo>
                  <a:lnTo>
                    <a:pt x="124383" y="95059"/>
                  </a:lnTo>
                  <a:lnTo>
                    <a:pt x="124028" y="95808"/>
                  </a:lnTo>
                  <a:lnTo>
                    <a:pt x="124510" y="96037"/>
                  </a:lnTo>
                  <a:lnTo>
                    <a:pt x="124993" y="96266"/>
                  </a:lnTo>
                  <a:lnTo>
                    <a:pt x="125349" y="95529"/>
                  </a:lnTo>
                  <a:close/>
                </a:path>
                <a:path w="133350" h="118109">
                  <a:moveTo>
                    <a:pt x="125374" y="62611"/>
                  </a:moveTo>
                  <a:lnTo>
                    <a:pt x="124891" y="62369"/>
                  </a:lnTo>
                  <a:lnTo>
                    <a:pt x="124409" y="62141"/>
                  </a:lnTo>
                  <a:lnTo>
                    <a:pt x="124053" y="62890"/>
                  </a:lnTo>
                  <a:lnTo>
                    <a:pt x="124536" y="63119"/>
                  </a:lnTo>
                  <a:lnTo>
                    <a:pt x="125018" y="63360"/>
                  </a:lnTo>
                  <a:lnTo>
                    <a:pt x="125374" y="62611"/>
                  </a:lnTo>
                  <a:close/>
                </a:path>
                <a:path w="133350" h="118109">
                  <a:moveTo>
                    <a:pt x="125653" y="52971"/>
                  </a:moveTo>
                  <a:lnTo>
                    <a:pt x="125056" y="52959"/>
                  </a:lnTo>
                  <a:lnTo>
                    <a:pt x="124510" y="52908"/>
                  </a:lnTo>
                  <a:lnTo>
                    <a:pt x="124358" y="53886"/>
                  </a:lnTo>
                  <a:lnTo>
                    <a:pt x="124955" y="53898"/>
                  </a:lnTo>
                  <a:lnTo>
                    <a:pt x="125488" y="53936"/>
                  </a:lnTo>
                  <a:lnTo>
                    <a:pt x="125653" y="52971"/>
                  </a:lnTo>
                  <a:close/>
                </a:path>
                <a:path w="133350" h="118109">
                  <a:moveTo>
                    <a:pt x="126022" y="41465"/>
                  </a:moveTo>
                  <a:lnTo>
                    <a:pt x="125539" y="41249"/>
                  </a:lnTo>
                  <a:lnTo>
                    <a:pt x="125056" y="41008"/>
                  </a:lnTo>
                  <a:lnTo>
                    <a:pt x="124701" y="41757"/>
                  </a:lnTo>
                  <a:lnTo>
                    <a:pt x="125183" y="41998"/>
                  </a:lnTo>
                  <a:lnTo>
                    <a:pt x="125666" y="42214"/>
                  </a:lnTo>
                  <a:lnTo>
                    <a:pt x="126022" y="41465"/>
                  </a:lnTo>
                  <a:close/>
                </a:path>
                <a:path w="133350" h="118109">
                  <a:moveTo>
                    <a:pt x="127101" y="90957"/>
                  </a:moveTo>
                  <a:lnTo>
                    <a:pt x="126504" y="90932"/>
                  </a:lnTo>
                  <a:lnTo>
                    <a:pt x="125971" y="90893"/>
                  </a:lnTo>
                  <a:lnTo>
                    <a:pt x="125818" y="91871"/>
                  </a:lnTo>
                  <a:lnTo>
                    <a:pt x="126415" y="91871"/>
                  </a:lnTo>
                  <a:lnTo>
                    <a:pt x="126949" y="91922"/>
                  </a:lnTo>
                  <a:lnTo>
                    <a:pt x="127101" y="90957"/>
                  </a:lnTo>
                  <a:close/>
                </a:path>
                <a:path w="133350" h="118109">
                  <a:moveTo>
                    <a:pt x="128625" y="56464"/>
                  </a:moveTo>
                  <a:lnTo>
                    <a:pt x="128130" y="56222"/>
                  </a:lnTo>
                  <a:lnTo>
                    <a:pt x="127520" y="55968"/>
                  </a:lnTo>
                  <a:lnTo>
                    <a:pt x="127342" y="56896"/>
                  </a:lnTo>
                  <a:lnTo>
                    <a:pt x="127825" y="57150"/>
                  </a:lnTo>
                  <a:lnTo>
                    <a:pt x="128435" y="57404"/>
                  </a:lnTo>
                  <a:lnTo>
                    <a:pt x="128625" y="56464"/>
                  </a:lnTo>
                  <a:close/>
                </a:path>
                <a:path w="133350" h="118109">
                  <a:moveTo>
                    <a:pt x="129286" y="86918"/>
                  </a:moveTo>
                  <a:lnTo>
                    <a:pt x="128689" y="86779"/>
                  </a:lnTo>
                  <a:lnTo>
                    <a:pt x="128117" y="86525"/>
                  </a:lnTo>
                  <a:lnTo>
                    <a:pt x="127838" y="87439"/>
                  </a:lnTo>
                  <a:lnTo>
                    <a:pt x="128435" y="87579"/>
                  </a:lnTo>
                  <a:lnTo>
                    <a:pt x="129019" y="87845"/>
                  </a:lnTo>
                  <a:lnTo>
                    <a:pt x="129286" y="86918"/>
                  </a:lnTo>
                  <a:close/>
                </a:path>
                <a:path w="133350" h="118109">
                  <a:moveTo>
                    <a:pt x="129641" y="46634"/>
                  </a:moveTo>
                  <a:lnTo>
                    <a:pt x="126657" y="45173"/>
                  </a:lnTo>
                  <a:lnTo>
                    <a:pt x="127584" y="46799"/>
                  </a:lnTo>
                  <a:lnTo>
                    <a:pt x="127647" y="46939"/>
                  </a:lnTo>
                  <a:lnTo>
                    <a:pt x="127901" y="47078"/>
                  </a:lnTo>
                  <a:lnTo>
                    <a:pt x="129641" y="46634"/>
                  </a:lnTo>
                  <a:close/>
                </a:path>
                <a:path w="133350" h="118109">
                  <a:moveTo>
                    <a:pt x="129984" y="49834"/>
                  </a:moveTo>
                  <a:lnTo>
                    <a:pt x="129019" y="49364"/>
                  </a:lnTo>
                  <a:lnTo>
                    <a:pt x="128663" y="50114"/>
                  </a:lnTo>
                  <a:lnTo>
                    <a:pt x="129146" y="50342"/>
                  </a:lnTo>
                  <a:lnTo>
                    <a:pt x="129628" y="50584"/>
                  </a:lnTo>
                  <a:lnTo>
                    <a:pt x="129984" y="49834"/>
                  </a:lnTo>
                  <a:close/>
                </a:path>
                <a:path w="133350" h="118109">
                  <a:moveTo>
                    <a:pt x="130378" y="84213"/>
                  </a:moveTo>
                  <a:lnTo>
                    <a:pt x="129413" y="83743"/>
                  </a:lnTo>
                  <a:lnTo>
                    <a:pt x="129057" y="84493"/>
                  </a:lnTo>
                  <a:lnTo>
                    <a:pt x="129527" y="84721"/>
                  </a:lnTo>
                  <a:lnTo>
                    <a:pt x="130022" y="84950"/>
                  </a:lnTo>
                  <a:lnTo>
                    <a:pt x="130378" y="84213"/>
                  </a:lnTo>
                  <a:close/>
                </a:path>
                <a:path w="133350" h="118109">
                  <a:moveTo>
                    <a:pt x="131457" y="54038"/>
                  </a:moveTo>
                  <a:lnTo>
                    <a:pt x="130492" y="53568"/>
                  </a:lnTo>
                  <a:lnTo>
                    <a:pt x="130136" y="54317"/>
                  </a:lnTo>
                  <a:lnTo>
                    <a:pt x="130619" y="54559"/>
                  </a:lnTo>
                  <a:lnTo>
                    <a:pt x="131102" y="54787"/>
                  </a:lnTo>
                  <a:lnTo>
                    <a:pt x="131457" y="54038"/>
                  </a:lnTo>
                  <a:close/>
                </a:path>
                <a:path w="133350" h="118109">
                  <a:moveTo>
                    <a:pt x="131711" y="79692"/>
                  </a:moveTo>
                  <a:lnTo>
                    <a:pt x="131229" y="79463"/>
                  </a:lnTo>
                  <a:lnTo>
                    <a:pt x="130746" y="79222"/>
                  </a:lnTo>
                  <a:lnTo>
                    <a:pt x="130390" y="79971"/>
                  </a:lnTo>
                  <a:lnTo>
                    <a:pt x="130873" y="80200"/>
                  </a:lnTo>
                  <a:lnTo>
                    <a:pt x="131356" y="80429"/>
                  </a:lnTo>
                  <a:lnTo>
                    <a:pt x="131711" y="79692"/>
                  </a:lnTo>
                  <a:close/>
                </a:path>
                <a:path w="133350" h="118109">
                  <a:moveTo>
                    <a:pt x="132016" y="57823"/>
                  </a:moveTo>
                  <a:lnTo>
                    <a:pt x="131051" y="57340"/>
                  </a:lnTo>
                  <a:lnTo>
                    <a:pt x="130695" y="58089"/>
                  </a:lnTo>
                  <a:lnTo>
                    <a:pt x="131178" y="58331"/>
                  </a:lnTo>
                  <a:lnTo>
                    <a:pt x="131660" y="58572"/>
                  </a:lnTo>
                  <a:lnTo>
                    <a:pt x="132016" y="57823"/>
                  </a:lnTo>
                  <a:close/>
                </a:path>
                <a:path w="133350" h="118109">
                  <a:moveTo>
                    <a:pt x="132613" y="75488"/>
                  </a:moveTo>
                  <a:lnTo>
                    <a:pt x="131660" y="75018"/>
                  </a:lnTo>
                  <a:lnTo>
                    <a:pt x="131292" y="75755"/>
                  </a:lnTo>
                  <a:lnTo>
                    <a:pt x="131775" y="75996"/>
                  </a:lnTo>
                  <a:lnTo>
                    <a:pt x="132257" y="76225"/>
                  </a:lnTo>
                  <a:lnTo>
                    <a:pt x="132613" y="75488"/>
                  </a:lnTo>
                  <a:close/>
                </a:path>
                <a:path w="133350" h="118109">
                  <a:moveTo>
                    <a:pt x="132918" y="61480"/>
                  </a:moveTo>
                  <a:lnTo>
                    <a:pt x="132435" y="61252"/>
                  </a:lnTo>
                  <a:lnTo>
                    <a:pt x="131953" y="61010"/>
                  </a:lnTo>
                  <a:lnTo>
                    <a:pt x="131584" y="61760"/>
                  </a:lnTo>
                  <a:lnTo>
                    <a:pt x="132067" y="62001"/>
                  </a:lnTo>
                  <a:lnTo>
                    <a:pt x="132562" y="62230"/>
                  </a:lnTo>
                  <a:lnTo>
                    <a:pt x="132918" y="61480"/>
                  </a:lnTo>
                  <a:close/>
                </a:path>
                <a:path w="133350" h="118109">
                  <a:moveTo>
                    <a:pt x="133121" y="71259"/>
                  </a:moveTo>
                  <a:lnTo>
                    <a:pt x="132143" y="70789"/>
                  </a:lnTo>
                  <a:lnTo>
                    <a:pt x="131787" y="71526"/>
                  </a:lnTo>
                  <a:lnTo>
                    <a:pt x="132270" y="71767"/>
                  </a:lnTo>
                  <a:lnTo>
                    <a:pt x="132753" y="71996"/>
                  </a:lnTo>
                  <a:lnTo>
                    <a:pt x="133121" y="71259"/>
                  </a:lnTo>
                  <a:close/>
                </a:path>
                <a:path w="133350" h="118109">
                  <a:moveTo>
                    <a:pt x="133273" y="66840"/>
                  </a:moveTo>
                  <a:lnTo>
                    <a:pt x="132791" y="66611"/>
                  </a:lnTo>
                  <a:lnTo>
                    <a:pt x="132308" y="66370"/>
                  </a:lnTo>
                  <a:lnTo>
                    <a:pt x="131953" y="67119"/>
                  </a:lnTo>
                  <a:lnTo>
                    <a:pt x="132435" y="67348"/>
                  </a:lnTo>
                  <a:lnTo>
                    <a:pt x="132918" y="67589"/>
                  </a:lnTo>
                  <a:lnTo>
                    <a:pt x="133273" y="66840"/>
                  </a:lnTo>
                  <a:close/>
                </a:path>
              </a:pathLst>
            </a:custGeom>
            <a:solidFill>
              <a:srgbClr val="F25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9845993" y="7652016"/>
              <a:ext cx="50800" cy="99060"/>
            </a:xfrm>
            <a:custGeom>
              <a:avLst/>
              <a:gdLst/>
              <a:ahLst/>
              <a:cxnLst/>
              <a:rect l="l" t="t" r="r" b="b"/>
              <a:pathLst>
                <a:path w="50800" h="99059">
                  <a:moveTo>
                    <a:pt x="1435" y="86550"/>
                  </a:moveTo>
                  <a:lnTo>
                    <a:pt x="495" y="86106"/>
                  </a:lnTo>
                  <a:lnTo>
                    <a:pt x="254" y="86614"/>
                  </a:lnTo>
                  <a:lnTo>
                    <a:pt x="0" y="87122"/>
                  </a:lnTo>
                  <a:lnTo>
                    <a:pt x="939" y="87579"/>
                  </a:lnTo>
                  <a:lnTo>
                    <a:pt x="1181" y="87071"/>
                  </a:lnTo>
                  <a:lnTo>
                    <a:pt x="1435" y="86550"/>
                  </a:lnTo>
                  <a:close/>
                </a:path>
                <a:path w="50800" h="99059">
                  <a:moveTo>
                    <a:pt x="4889" y="32080"/>
                  </a:moveTo>
                  <a:lnTo>
                    <a:pt x="4406" y="31826"/>
                  </a:lnTo>
                  <a:lnTo>
                    <a:pt x="3746" y="31559"/>
                  </a:lnTo>
                  <a:lnTo>
                    <a:pt x="3657" y="32575"/>
                  </a:lnTo>
                  <a:lnTo>
                    <a:pt x="4140" y="32842"/>
                  </a:lnTo>
                  <a:lnTo>
                    <a:pt x="4800" y="33096"/>
                  </a:lnTo>
                  <a:lnTo>
                    <a:pt x="4889" y="32080"/>
                  </a:lnTo>
                  <a:close/>
                </a:path>
                <a:path w="50800" h="99059">
                  <a:moveTo>
                    <a:pt x="5334" y="81076"/>
                  </a:moveTo>
                  <a:lnTo>
                    <a:pt x="4953" y="80340"/>
                  </a:lnTo>
                  <a:lnTo>
                    <a:pt x="3581" y="81419"/>
                  </a:lnTo>
                  <a:lnTo>
                    <a:pt x="2921" y="80568"/>
                  </a:lnTo>
                  <a:lnTo>
                    <a:pt x="2463" y="80987"/>
                  </a:lnTo>
                  <a:lnTo>
                    <a:pt x="2489" y="81737"/>
                  </a:lnTo>
                  <a:lnTo>
                    <a:pt x="2768" y="82042"/>
                  </a:lnTo>
                  <a:lnTo>
                    <a:pt x="3454" y="81826"/>
                  </a:lnTo>
                  <a:lnTo>
                    <a:pt x="4267" y="83413"/>
                  </a:lnTo>
                  <a:lnTo>
                    <a:pt x="5041" y="82613"/>
                  </a:lnTo>
                  <a:lnTo>
                    <a:pt x="5334" y="81076"/>
                  </a:lnTo>
                  <a:close/>
                </a:path>
                <a:path w="50800" h="99059">
                  <a:moveTo>
                    <a:pt x="6477" y="18719"/>
                  </a:moveTo>
                  <a:lnTo>
                    <a:pt x="5994" y="18503"/>
                  </a:lnTo>
                  <a:lnTo>
                    <a:pt x="5511" y="18262"/>
                  </a:lnTo>
                  <a:lnTo>
                    <a:pt x="5143" y="19024"/>
                  </a:lnTo>
                  <a:lnTo>
                    <a:pt x="5626" y="19240"/>
                  </a:lnTo>
                  <a:lnTo>
                    <a:pt x="6108" y="19481"/>
                  </a:lnTo>
                  <a:lnTo>
                    <a:pt x="6477" y="18719"/>
                  </a:lnTo>
                  <a:close/>
                </a:path>
                <a:path w="50800" h="99059">
                  <a:moveTo>
                    <a:pt x="7696" y="91236"/>
                  </a:moveTo>
                  <a:lnTo>
                    <a:pt x="7226" y="90982"/>
                  </a:lnTo>
                  <a:lnTo>
                    <a:pt x="6832" y="90817"/>
                  </a:lnTo>
                  <a:lnTo>
                    <a:pt x="6489" y="91109"/>
                  </a:lnTo>
                  <a:lnTo>
                    <a:pt x="6413" y="91401"/>
                  </a:lnTo>
                  <a:lnTo>
                    <a:pt x="6350" y="91655"/>
                  </a:lnTo>
                  <a:lnTo>
                    <a:pt x="6477" y="91909"/>
                  </a:lnTo>
                  <a:lnTo>
                    <a:pt x="6934" y="91821"/>
                  </a:lnTo>
                  <a:lnTo>
                    <a:pt x="7378" y="91808"/>
                  </a:lnTo>
                  <a:lnTo>
                    <a:pt x="7696" y="91236"/>
                  </a:lnTo>
                  <a:close/>
                </a:path>
                <a:path w="50800" h="99059">
                  <a:moveTo>
                    <a:pt x="8547" y="6908"/>
                  </a:moveTo>
                  <a:lnTo>
                    <a:pt x="6769" y="7848"/>
                  </a:lnTo>
                  <a:lnTo>
                    <a:pt x="7670" y="8470"/>
                  </a:lnTo>
                  <a:lnTo>
                    <a:pt x="7950" y="8610"/>
                  </a:lnTo>
                  <a:lnTo>
                    <a:pt x="8229" y="8369"/>
                  </a:lnTo>
                  <a:lnTo>
                    <a:pt x="8305" y="8115"/>
                  </a:lnTo>
                  <a:lnTo>
                    <a:pt x="8547" y="6908"/>
                  </a:lnTo>
                  <a:close/>
                </a:path>
                <a:path w="50800" h="99059">
                  <a:moveTo>
                    <a:pt x="9144" y="39776"/>
                  </a:moveTo>
                  <a:lnTo>
                    <a:pt x="8661" y="39560"/>
                  </a:lnTo>
                  <a:lnTo>
                    <a:pt x="8178" y="39319"/>
                  </a:lnTo>
                  <a:lnTo>
                    <a:pt x="7823" y="40081"/>
                  </a:lnTo>
                  <a:lnTo>
                    <a:pt x="8305" y="40297"/>
                  </a:lnTo>
                  <a:lnTo>
                    <a:pt x="8788" y="40538"/>
                  </a:lnTo>
                  <a:lnTo>
                    <a:pt x="9144" y="39776"/>
                  </a:lnTo>
                  <a:close/>
                </a:path>
                <a:path w="50800" h="99059">
                  <a:moveTo>
                    <a:pt x="10172" y="95758"/>
                  </a:moveTo>
                  <a:lnTo>
                    <a:pt x="9664" y="95529"/>
                  </a:lnTo>
                  <a:lnTo>
                    <a:pt x="9156" y="95262"/>
                  </a:lnTo>
                  <a:lnTo>
                    <a:pt x="8699" y="96202"/>
                  </a:lnTo>
                  <a:lnTo>
                    <a:pt x="9220" y="96443"/>
                  </a:lnTo>
                  <a:lnTo>
                    <a:pt x="9728" y="96697"/>
                  </a:lnTo>
                  <a:lnTo>
                    <a:pt x="10172" y="95758"/>
                  </a:lnTo>
                  <a:close/>
                </a:path>
                <a:path w="50800" h="99059">
                  <a:moveTo>
                    <a:pt x="11684" y="80175"/>
                  </a:moveTo>
                  <a:lnTo>
                    <a:pt x="11061" y="80035"/>
                  </a:lnTo>
                  <a:lnTo>
                    <a:pt x="11239" y="79667"/>
                  </a:lnTo>
                  <a:lnTo>
                    <a:pt x="10845" y="79552"/>
                  </a:lnTo>
                  <a:lnTo>
                    <a:pt x="10680" y="79286"/>
                  </a:lnTo>
                  <a:lnTo>
                    <a:pt x="10375" y="77774"/>
                  </a:lnTo>
                  <a:lnTo>
                    <a:pt x="9232" y="79387"/>
                  </a:lnTo>
                  <a:lnTo>
                    <a:pt x="10172" y="79997"/>
                  </a:lnTo>
                  <a:lnTo>
                    <a:pt x="9842" y="80454"/>
                  </a:lnTo>
                  <a:lnTo>
                    <a:pt x="10528" y="80708"/>
                  </a:lnTo>
                  <a:lnTo>
                    <a:pt x="10845" y="80848"/>
                  </a:lnTo>
                  <a:lnTo>
                    <a:pt x="11442" y="81102"/>
                  </a:lnTo>
                  <a:lnTo>
                    <a:pt x="11684" y="80175"/>
                  </a:lnTo>
                  <a:close/>
                </a:path>
                <a:path w="50800" h="99059">
                  <a:moveTo>
                    <a:pt x="12255" y="91313"/>
                  </a:moveTo>
                  <a:lnTo>
                    <a:pt x="11963" y="91173"/>
                  </a:lnTo>
                  <a:lnTo>
                    <a:pt x="11506" y="91046"/>
                  </a:lnTo>
                  <a:lnTo>
                    <a:pt x="11328" y="91351"/>
                  </a:lnTo>
                  <a:lnTo>
                    <a:pt x="11328" y="92036"/>
                  </a:lnTo>
                  <a:lnTo>
                    <a:pt x="11645" y="92430"/>
                  </a:lnTo>
                  <a:lnTo>
                    <a:pt x="12077" y="91897"/>
                  </a:lnTo>
                  <a:lnTo>
                    <a:pt x="12230" y="91668"/>
                  </a:lnTo>
                  <a:lnTo>
                    <a:pt x="12255" y="91313"/>
                  </a:lnTo>
                  <a:close/>
                </a:path>
                <a:path w="50800" h="99059">
                  <a:moveTo>
                    <a:pt x="12268" y="97980"/>
                  </a:moveTo>
                  <a:lnTo>
                    <a:pt x="12128" y="97599"/>
                  </a:lnTo>
                  <a:lnTo>
                    <a:pt x="11887" y="97447"/>
                  </a:lnTo>
                  <a:lnTo>
                    <a:pt x="11391" y="97307"/>
                  </a:lnTo>
                  <a:lnTo>
                    <a:pt x="11264" y="97637"/>
                  </a:lnTo>
                  <a:lnTo>
                    <a:pt x="11328" y="97967"/>
                  </a:lnTo>
                  <a:lnTo>
                    <a:pt x="11404" y="98374"/>
                  </a:lnTo>
                  <a:lnTo>
                    <a:pt x="11798" y="98793"/>
                  </a:lnTo>
                  <a:lnTo>
                    <a:pt x="12166" y="98259"/>
                  </a:lnTo>
                  <a:lnTo>
                    <a:pt x="12268" y="97980"/>
                  </a:lnTo>
                  <a:close/>
                </a:path>
                <a:path w="50800" h="99059">
                  <a:moveTo>
                    <a:pt x="12420" y="3060"/>
                  </a:moveTo>
                  <a:lnTo>
                    <a:pt x="11468" y="1270"/>
                  </a:lnTo>
                  <a:lnTo>
                    <a:pt x="10858" y="2184"/>
                  </a:lnTo>
                  <a:lnTo>
                    <a:pt x="10718" y="2463"/>
                  </a:lnTo>
                  <a:lnTo>
                    <a:pt x="10960" y="2717"/>
                  </a:lnTo>
                  <a:lnTo>
                    <a:pt x="11226" y="2806"/>
                  </a:lnTo>
                  <a:lnTo>
                    <a:pt x="12420" y="3060"/>
                  </a:lnTo>
                  <a:close/>
                </a:path>
                <a:path w="50800" h="99059">
                  <a:moveTo>
                    <a:pt x="12877" y="89573"/>
                  </a:moveTo>
                  <a:lnTo>
                    <a:pt x="12750" y="89319"/>
                  </a:lnTo>
                  <a:lnTo>
                    <a:pt x="12293" y="89369"/>
                  </a:lnTo>
                  <a:lnTo>
                    <a:pt x="11849" y="89420"/>
                  </a:lnTo>
                  <a:lnTo>
                    <a:pt x="11518" y="89979"/>
                  </a:lnTo>
                  <a:lnTo>
                    <a:pt x="12001" y="90233"/>
                  </a:lnTo>
                  <a:lnTo>
                    <a:pt x="12395" y="90411"/>
                  </a:lnTo>
                  <a:lnTo>
                    <a:pt x="12725" y="90119"/>
                  </a:lnTo>
                  <a:lnTo>
                    <a:pt x="12877" y="89573"/>
                  </a:lnTo>
                  <a:close/>
                </a:path>
                <a:path w="50800" h="99059">
                  <a:moveTo>
                    <a:pt x="13144" y="74066"/>
                  </a:moveTo>
                  <a:lnTo>
                    <a:pt x="7213" y="71196"/>
                  </a:lnTo>
                  <a:lnTo>
                    <a:pt x="8674" y="74955"/>
                  </a:lnTo>
                  <a:lnTo>
                    <a:pt x="8661" y="75234"/>
                  </a:lnTo>
                  <a:lnTo>
                    <a:pt x="9093" y="75450"/>
                  </a:lnTo>
                  <a:lnTo>
                    <a:pt x="9309" y="75247"/>
                  </a:lnTo>
                  <a:lnTo>
                    <a:pt x="13144" y="74066"/>
                  </a:lnTo>
                  <a:close/>
                </a:path>
                <a:path w="50800" h="99059">
                  <a:moveTo>
                    <a:pt x="13169" y="31584"/>
                  </a:moveTo>
                  <a:lnTo>
                    <a:pt x="12115" y="31064"/>
                  </a:lnTo>
                  <a:lnTo>
                    <a:pt x="11480" y="30772"/>
                  </a:lnTo>
                  <a:lnTo>
                    <a:pt x="10947" y="31318"/>
                  </a:lnTo>
                  <a:lnTo>
                    <a:pt x="10934" y="31851"/>
                  </a:lnTo>
                  <a:lnTo>
                    <a:pt x="9702" y="31889"/>
                  </a:lnTo>
                  <a:lnTo>
                    <a:pt x="10452" y="33362"/>
                  </a:lnTo>
                  <a:lnTo>
                    <a:pt x="11252" y="32499"/>
                  </a:lnTo>
                  <a:lnTo>
                    <a:pt x="12204" y="33197"/>
                  </a:lnTo>
                  <a:lnTo>
                    <a:pt x="13169" y="31584"/>
                  </a:lnTo>
                  <a:close/>
                </a:path>
                <a:path w="50800" h="99059">
                  <a:moveTo>
                    <a:pt x="13347" y="61201"/>
                  </a:moveTo>
                  <a:lnTo>
                    <a:pt x="12776" y="61061"/>
                  </a:lnTo>
                  <a:lnTo>
                    <a:pt x="12585" y="61404"/>
                  </a:lnTo>
                  <a:lnTo>
                    <a:pt x="10972" y="61633"/>
                  </a:lnTo>
                  <a:lnTo>
                    <a:pt x="13335" y="63119"/>
                  </a:lnTo>
                  <a:lnTo>
                    <a:pt x="13347" y="61569"/>
                  </a:lnTo>
                  <a:lnTo>
                    <a:pt x="13347" y="61201"/>
                  </a:lnTo>
                  <a:close/>
                </a:path>
                <a:path w="50800" h="99059">
                  <a:moveTo>
                    <a:pt x="13512" y="20218"/>
                  </a:moveTo>
                  <a:lnTo>
                    <a:pt x="13030" y="19989"/>
                  </a:lnTo>
                  <a:lnTo>
                    <a:pt x="12547" y="19748"/>
                  </a:lnTo>
                  <a:lnTo>
                    <a:pt x="12192" y="20510"/>
                  </a:lnTo>
                  <a:lnTo>
                    <a:pt x="12674" y="20739"/>
                  </a:lnTo>
                  <a:lnTo>
                    <a:pt x="13157" y="20980"/>
                  </a:lnTo>
                  <a:lnTo>
                    <a:pt x="13512" y="20218"/>
                  </a:lnTo>
                  <a:close/>
                </a:path>
                <a:path w="50800" h="99059">
                  <a:moveTo>
                    <a:pt x="13550" y="12954"/>
                  </a:moveTo>
                  <a:lnTo>
                    <a:pt x="13385" y="12509"/>
                  </a:lnTo>
                  <a:lnTo>
                    <a:pt x="13106" y="11785"/>
                  </a:lnTo>
                  <a:lnTo>
                    <a:pt x="11785" y="12649"/>
                  </a:lnTo>
                  <a:lnTo>
                    <a:pt x="12560" y="13119"/>
                  </a:lnTo>
                  <a:lnTo>
                    <a:pt x="12915" y="13258"/>
                  </a:lnTo>
                  <a:lnTo>
                    <a:pt x="13550" y="12954"/>
                  </a:lnTo>
                  <a:close/>
                </a:path>
                <a:path w="50800" h="99059">
                  <a:moveTo>
                    <a:pt x="13601" y="94500"/>
                  </a:moveTo>
                  <a:lnTo>
                    <a:pt x="13411" y="94208"/>
                  </a:lnTo>
                  <a:lnTo>
                    <a:pt x="12979" y="94373"/>
                  </a:lnTo>
                  <a:lnTo>
                    <a:pt x="12852" y="94322"/>
                  </a:lnTo>
                  <a:lnTo>
                    <a:pt x="12471" y="94297"/>
                  </a:lnTo>
                  <a:lnTo>
                    <a:pt x="12344" y="94538"/>
                  </a:lnTo>
                  <a:lnTo>
                    <a:pt x="12395" y="94792"/>
                  </a:lnTo>
                  <a:lnTo>
                    <a:pt x="12433" y="95046"/>
                  </a:lnTo>
                  <a:lnTo>
                    <a:pt x="12661" y="95300"/>
                  </a:lnTo>
                  <a:lnTo>
                    <a:pt x="13004" y="95237"/>
                  </a:lnTo>
                  <a:lnTo>
                    <a:pt x="13360" y="95275"/>
                  </a:lnTo>
                  <a:lnTo>
                    <a:pt x="13538" y="95021"/>
                  </a:lnTo>
                  <a:lnTo>
                    <a:pt x="13563" y="94792"/>
                  </a:lnTo>
                  <a:lnTo>
                    <a:pt x="13601" y="94500"/>
                  </a:lnTo>
                  <a:close/>
                </a:path>
                <a:path w="50800" h="99059">
                  <a:moveTo>
                    <a:pt x="14262" y="28206"/>
                  </a:moveTo>
                  <a:lnTo>
                    <a:pt x="13792" y="27800"/>
                  </a:lnTo>
                  <a:lnTo>
                    <a:pt x="13271" y="27406"/>
                  </a:lnTo>
                  <a:lnTo>
                    <a:pt x="12509" y="28257"/>
                  </a:lnTo>
                  <a:lnTo>
                    <a:pt x="13182" y="28613"/>
                  </a:lnTo>
                  <a:lnTo>
                    <a:pt x="13677" y="28879"/>
                  </a:lnTo>
                  <a:lnTo>
                    <a:pt x="14262" y="28206"/>
                  </a:lnTo>
                  <a:close/>
                </a:path>
                <a:path w="50800" h="99059">
                  <a:moveTo>
                    <a:pt x="14706" y="31724"/>
                  </a:moveTo>
                  <a:lnTo>
                    <a:pt x="14224" y="31508"/>
                  </a:lnTo>
                  <a:lnTo>
                    <a:pt x="13741" y="31267"/>
                  </a:lnTo>
                  <a:lnTo>
                    <a:pt x="13373" y="32029"/>
                  </a:lnTo>
                  <a:lnTo>
                    <a:pt x="13855" y="32245"/>
                  </a:lnTo>
                  <a:lnTo>
                    <a:pt x="14338" y="32486"/>
                  </a:lnTo>
                  <a:lnTo>
                    <a:pt x="14706" y="31724"/>
                  </a:lnTo>
                  <a:close/>
                </a:path>
                <a:path w="50800" h="99059">
                  <a:moveTo>
                    <a:pt x="15189" y="87287"/>
                  </a:moveTo>
                  <a:lnTo>
                    <a:pt x="14998" y="86995"/>
                  </a:lnTo>
                  <a:lnTo>
                    <a:pt x="14566" y="87160"/>
                  </a:lnTo>
                  <a:lnTo>
                    <a:pt x="14135" y="86995"/>
                  </a:lnTo>
                  <a:lnTo>
                    <a:pt x="13944" y="87287"/>
                  </a:lnTo>
                  <a:lnTo>
                    <a:pt x="14008" y="87833"/>
                  </a:lnTo>
                  <a:lnTo>
                    <a:pt x="14224" y="88087"/>
                  </a:lnTo>
                  <a:lnTo>
                    <a:pt x="14592" y="88023"/>
                  </a:lnTo>
                  <a:lnTo>
                    <a:pt x="14935" y="88061"/>
                  </a:lnTo>
                  <a:lnTo>
                    <a:pt x="15125" y="87807"/>
                  </a:lnTo>
                  <a:lnTo>
                    <a:pt x="15151" y="87579"/>
                  </a:lnTo>
                  <a:lnTo>
                    <a:pt x="15189" y="87287"/>
                  </a:lnTo>
                  <a:close/>
                </a:path>
                <a:path w="50800" h="99059">
                  <a:moveTo>
                    <a:pt x="15811" y="15011"/>
                  </a:moveTo>
                  <a:lnTo>
                    <a:pt x="15328" y="14795"/>
                  </a:lnTo>
                  <a:lnTo>
                    <a:pt x="14846" y="14554"/>
                  </a:lnTo>
                  <a:lnTo>
                    <a:pt x="14490" y="15316"/>
                  </a:lnTo>
                  <a:lnTo>
                    <a:pt x="14960" y="15532"/>
                  </a:lnTo>
                  <a:lnTo>
                    <a:pt x="15455" y="15773"/>
                  </a:lnTo>
                  <a:lnTo>
                    <a:pt x="15811" y="15011"/>
                  </a:lnTo>
                  <a:close/>
                </a:path>
                <a:path w="50800" h="99059">
                  <a:moveTo>
                    <a:pt x="15824" y="4508"/>
                  </a:moveTo>
                  <a:lnTo>
                    <a:pt x="15341" y="4292"/>
                  </a:lnTo>
                  <a:lnTo>
                    <a:pt x="14859" y="4051"/>
                  </a:lnTo>
                  <a:lnTo>
                    <a:pt x="14503" y="4800"/>
                  </a:lnTo>
                  <a:lnTo>
                    <a:pt x="14986" y="5041"/>
                  </a:lnTo>
                  <a:lnTo>
                    <a:pt x="15468" y="5283"/>
                  </a:lnTo>
                  <a:lnTo>
                    <a:pt x="15824" y="4508"/>
                  </a:lnTo>
                  <a:close/>
                </a:path>
                <a:path w="50800" h="99059">
                  <a:moveTo>
                    <a:pt x="16027" y="8343"/>
                  </a:moveTo>
                  <a:lnTo>
                    <a:pt x="15849" y="7823"/>
                  </a:lnTo>
                  <a:lnTo>
                    <a:pt x="15608" y="7200"/>
                  </a:lnTo>
                  <a:lnTo>
                    <a:pt x="14820" y="7734"/>
                  </a:lnTo>
                  <a:lnTo>
                    <a:pt x="14986" y="8255"/>
                  </a:lnTo>
                  <a:lnTo>
                    <a:pt x="15240" y="8890"/>
                  </a:lnTo>
                  <a:lnTo>
                    <a:pt x="16027" y="8343"/>
                  </a:lnTo>
                  <a:close/>
                </a:path>
                <a:path w="50800" h="99059">
                  <a:moveTo>
                    <a:pt x="16637" y="21082"/>
                  </a:moveTo>
                  <a:lnTo>
                    <a:pt x="16344" y="19011"/>
                  </a:lnTo>
                  <a:lnTo>
                    <a:pt x="15494" y="20015"/>
                  </a:lnTo>
                  <a:lnTo>
                    <a:pt x="15049" y="20066"/>
                  </a:lnTo>
                  <a:lnTo>
                    <a:pt x="15036" y="20764"/>
                  </a:lnTo>
                  <a:lnTo>
                    <a:pt x="15481" y="20828"/>
                  </a:lnTo>
                  <a:lnTo>
                    <a:pt x="16637" y="21082"/>
                  </a:lnTo>
                  <a:close/>
                </a:path>
                <a:path w="50800" h="99059">
                  <a:moveTo>
                    <a:pt x="18656" y="3581"/>
                  </a:moveTo>
                  <a:lnTo>
                    <a:pt x="17589" y="3060"/>
                  </a:lnTo>
                  <a:lnTo>
                    <a:pt x="17056" y="4140"/>
                  </a:lnTo>
                  <a:lnTo>
                    <a:pt x="17602" y="4406"/>
                  </a:lnTo>
                  <a:lnTo>
                    <a:pt x="18122" y="4660"/>
                  </a:lnTo>
                  <a:lnTo>
                    <a:pt x="18656" y="3581"/>
                  </a:lnTo>
                  <a:close/>
                </a:path>
                <a:path w="50800" h="99059">
                  <a:moveTo>
                    <a:pt x="18770" y="75844"/>
                  </a:moveTo>
                  <a:lnTo>
                    <a:pt x="18732" y="75095"/>
                  </a:lnTo>
                  <a:lnTo>
                    <a:pt x="18199" y="75107"/>
                  </a:lnTo>
                  <a:lnTo>
                    <a:pt x="17538" y="74231"/>
                  </a:lnTo>
                  <a:lnTo>
                    <a:pt x="15862" y="75361"/>
                  </a:lnTo>
                  <a:lnTo>
                    <a:pt x="16687" y="76276"/>
                  </a:lnTo>
                  <a:lnTo>
                    <a:pt x="17106" y="76809"/>
                  </a:lnTo>
                  <a:lnTo>
                    <a:pt x="18084" y="76504"/>
                  </a:lnTo>
                  <a:lnTo>
                    <a:pt x="18326" y="75946"/>
                  </a:lnTo>
                  <a:lnTo>
                    <a:pt x="18770" y="75844"/>
                  </a:lnTo>
                  <a:close/>
                </a:path>
                <a:path w="50800" h="99059">
                  <a:moveTo>
                    <a:pt x="18796" y="11417"/>
                  </a:moveTo>
                  <a:lnTo>
                    <a:pt x="18326" y="11188"/>
                  </a:lnTo>
                  <a:lnTo>
                    <a:pt x="17843" y="10960"/>
                  </a:lnTo>
                  <a:lnTo>
                    <a:pt x="17475" y="11696"/>
                  </a:lnTo>
                  <a:lnTo>
                    <a:pt x="17957" y="11938"/>
                  </a:lnTo>
                  <a:lnTo>
                    <a:pt x="18440" y="12179"/>
                  </a:lnTo>
                  <a:lnTo>
                    <a:pt x="18796" y="11417"/>
                  </a:lnTo>
                  <a:close/>
                </a:path>
                <a:path w="50800" h="99059">
                  <a:moveTo>
                    <a:pt x="18872" y="91147"/>
                  </a:moveTo>
                  <a:lnTo>
                    <a:pt x="18389" y="90906"/>
                  </a:lnTo>
                  <a:lnTo>
                    <a:pt x="18034" y="90754"/>
                  </a:lnTo>
                  <a:lnTo>
                    <a:pt x="18097" y="90144"/>
                  </a:lnTo>
                  <a:lnTo>
                    <a:pt x="17614" y="89890"/>
                  </a:lnTo>
                  <a:lnTo>
                    <a:pt x="16941" y="89636"/>
                  </a:lnTo>
                  <a:lnTo>
                    <a:pt x="16865" y="90652"/>
                  </a:lnTo>
                  <a:lnTo>
                    <a:pt x="17335" y="90906"/>
                  </a:lnTo>
                  <a:lnTo>
                    <a:pt x="17716" y="91059"/>
                  </a:lnTo>
                  <a:lnTo>
                    <a:pt x="17551" y="91414"/>
                  </a:lnTo>
                  <a:lnTo>
                    <a:pt x="18516" y="91884"/>
                  </a:lnTo>
                  <a:lnTo>
                    <a:pt x="18872" y="91147"/>
                  </a:lnTo>
                  <a:close/>
                </a:path>
                <a:path w="50800" h="99059">
                  <a:moveTo>
                    <a:pt x="18973" y="95491"/>
                  </a:moveTo>
                  <a:lnTo>
                    <a:pt x="18326" y="95300"/>
                  </a:lnTo>
                  <a:lnTo>
                    <a:pt x="18034" y="95148"/>
                  </a:lnTo>
                  <a:lnTo>
                    <a:pt x="17424" y="95084"/>
                  </a:lnTo>
                  <a:lnTo>
                    <a:pt x="17360" y="95377"/>
                  </a:lnTo>
                  <a:lnTo>
                    <a:pt x="17754" y="96062"/>
                  </a:lnTo>
                  <a:lnTo>
                    <a:pt x="18415" y="96456"/>
                  </a:lnTo>
                  <a:lnTo>
                    <a:pt x="18732" y="95948"/>
                  </a:lnTo>
                  <a:lnTo>
                    <a:pt x="18973" y="95491"/>
                  </a:lnTo>
                  <a:close/>
                </a:path>
                <a:path w="50800" h="99059">
                  <a:moveTo>
                    <a:pt x="19075" y="96913"/>
                  </a:moveTo>
                  <a:lnTo>
                    <a:pt x="18554" y="96672"/>
                  </a:lnTo>
                  <a:lnTo>
                    <a:pt x="18046" y="96418"/>
                  </a:lnTo>
                  <a:lnTo>
                    <a:pt x="17602" y="97358"/>
                  </a:lnTo>
                  <a:lnTo>
                    <a:pt x="18122" y="97599"/>
                  </a:lnTo>
                  <a:lnTo>
                    <a:pt x="18618" y="97853"/>
                  </a:lnTo>
                  <a:lnTo>
                    <a:pt x="19075" y="96913"/>
                  </a:lnTo>
                  <a:close/>
                </a:path>
                <a:path w="50800" h="99059">
                  <a:moveTo>
                    <a:pt x="19875" y="5029"/>
                  </a:moveTo>
                  <a:lnTo>
                    <a:pt x="19240" y="4902"/>
                  </a:lnTo>
                  <a:lnTo>
                    <a:pt x="18618" y="4660"/>
                  </a:lnTo>
                  <a:lnTo>
                    <a:pt x="18427" y="5613"/>
                  </a:lnTo>
                  <a:lnTo>
                    <a:pt x="19050" y="5727"/>
                  </a:lnTo>
                  <a:lnTo>
                    <a:pt x="19672" y="5969"/>
                  </a:lnTo>
                  <a:lnTo>
                    <a:pt x="19875" y="5029"/>
                  </a:lnTo>
                  <a:close/>
                </a:path>
                <a:path w="50800" h="99059">
                  <a:moveTo>
                    <a:pt x="20332" y="80708"/>
                  </a:moveTo>
                  <a:lnTo>
                    <a:pt x="20015" y="80213"/>
                  </a:lnTo>
                  <a:lnTo>
                    <a:pt x="19685" y="79705"/>
                  </a:lnTo>
                  <a:lnTo>
                    <a:pt x="18669" y="80454"/>
                  </a:lnTo>
                  <a:lnTo>
                    <a:pt x="19316" y="81445"/>
                  </a:lnTo>
                  <a:lnTo>
                    <a:pt x="20332" y="80708"/>
                  </a:lnTo>
                  <a:close/>
                </a:path>
                <a:path w="50800" h="99059">
                  <a:moveTo>
                    <a:pt x="20370" y="2070"/>
                  </a:moveTo>
                  <a:lnTo>
                    <a:pt x="20281" y="1219"/>
                  </a:lnTo>
                  <a:lnTo>
                    <a:pt x="19672" y="1155"/>
                  </a:lnTo>
                  <a:lnTo>
                    <a:pt x="19558" y="990"/>
                  </a:lnTo>
                  <a:lnTo>
                    <a:pt x="18529" y="0"/>
                  </a:lnTo>
                  <a:lnTo>
                    <a:pt x="18605" y="2070"/>
                  </a:lnTo>
                  <a:lnTo>
                    <a:pt x="19697" y="2032"/>
                  </a:lnTo>
                  <a:lnTo>
                    <a:pt x="20370" y="2070"/>
                  </a:lnTo>
                  <a:close/>
                </a:path>
                <a:path w="50800" h="99059">
                  <a:moveTo>
                    <a:pt x="21209" y="78600"/>
                  </a:moveTo>
                  <a:lnTo>
                    <a:pt x="20421" y="77444"/>
                  </a:lnTo>
                  <a:lnTo>
                    <a:pt x="19900" y="77774"/>
                  </a:lnTo>
                  <a:lnTo>
                    <a:pt x="19405" y="78105"/>
                  </a:lnTo>
                  <a:lnTo>
                    <a:pt x="20193" y="79273"/>
                  </a:lnTo>
                  <a:lnTo>
                    <a:pt x="20713" y="78930"/>
                  </a:lnTo>
                  <a:lnTo>
                    <a:pt x="21209" y="78600"/>
                  </a:lnTo>
                  <a:close/>
                </a:path>
                <a:path w="50800" h="99059">
                  <a:moveTo>
                    <a:pt x="21272" y="86309"/>
                  </a:moveTo>
                  <a:lnTo>
                    <a:pt x="21031" y="86055"/>
                  </a:lnTo>
                  <a:lnTo>
                    <a:pt x="20764" y="85953"/>
                  </a:lnTo>
                  <a:lnTo>
                    <a:pt x="20256" y="85852"/>
                  </a:lnTo>
                  <a:lnTo>
                    <a:pt x="20142" y="86131"/>
                  </a:lnTo>
                  <a:lnTo>
                    <a:pt x="20332" y="86753"/>
                  </a:lnTo>
                  <a:lnTo>
                    <a:pt x="20789" y="87109"/>
                  </a:lnTo>
                  <a:lnTo>
                    <a:pt x="21132" y="86601"/>
                  </a:lnTo>
                  <a:lnTo>
                    <a:pt x="21272" y="86309"/>
                  </a:lnTo>
                  <a:close/>
                </a:path>
                <a:path w="50800" h="99059">
                  <a:moveTo>
                    <a:pt x="21513" y="7048"/>
                  </a:moveTo>
                  <a:lnTo>
                    <a:pt x="21221" y="6908"/>
                  </a:lnTo>
                  <a:lnTo>
                    <a:pt x="20180" y="6591"/>
                  </a:lnTo>
                  <a:lnTo>
                    <a:pt x="20548" y="8572"/>
                  </a:lnTo>
                  <a:lnTo>
                    <a:pt x="21336" y="7632"/>
                  </a:lnTo>
                  <a:lnTo>
                    <a:pt x="21488" y="7391"/>
                  </a:lnTo>
                  <a:lnTo>
                    <a:pt x="21513" y="7048"/>
                  </a:lnTo>
                  <a:close/>
                </a:path>
                <a:path w="50800" h="99059">
                  <a:moveTo>
                    <a:pt x="21590" y="63233"/>
                  </a:moveTo>
                  <a:lnTo>
                    <a:pt x="21107" y="62992"/>
                  </a:lnTo>
                  <a:lnTo>
                    <a:pt x="20624" y="62763"/>
                  </a:lnTo>
                  <a:lnTo>
                    <a:pt x="20269" y="63512"/>
                  </a:lnTo>
                  <a:lnTo>
                    <a:pt x="20751" y="63754"/>
                  </a:lnTo>
                  <a:lnTo>
                    <a:pt x="21234" y="63982"/>
                  </a:lnTo>
                  <a:lnTo>
                    <a:pt x="21590" y="63233"/>
                  </a:lnTo>
                  <a:close/>
                </a:path>
                <a:path w="50800" h="99059">
                  <a:moveTo>
                    <a:pt x="22174" y="5295"/>
                  </a:moveTo>
                  <a:lnTo>
                    <a:pt x="21704" y="5041"/>
                  </a:lnTo>
                  <a:lnTo>
                    <a:pt x="21031" y="4775"/>
                  </a:lnTo>
                  <a:lnTo>
                    <a:pt x="20942" y="5778"/>
                  </a:lnTo>
                  <a:lnTo>
                    <a:pt x="21424" y="6045"/>
                  </a:lnTo>
                  <a:lnTo>
                    <a:pt x="22098" y="6299"/>
                  </a:lnTo>
                  <a:lnTo>
                    <a:pt x="22174" y="5295"/>
                  </a:lnTo>
                  <a:close/>
                </a:path>
                <a:path w="50800" h="99059">
                  <a:moveTo>
                    <a:pt x="22923" y="15506"/>
                  </a:moveTo>
                  <a:lnTo>
                    <a:pt x="22440" y="15290"/>
                  </a:lnTo>
                  <a:lnTo>
                    <a:pt x="21958" y="15049"/>
                  </a:lnTo>
                  <a:lnTo>
                    <a:pt x="21602" y="15786"/>
                  </a:lnTo>
                  <a:lnTo>
                    <a:pt x="22085" y="16027"/>
                  </a:lnTo>
                  <a:lnTo>
                    <a:pt x="22567" y="16268"/>
                  </a:lnTo>
                  <a:lnTo>
                    <a:pt x="22923" y="15506"/>
                  </a:lnTo>
                  <a:close/>
                </a:path>
                <a:path w="50800" h="99059">
                  <a:moveTo>
                    <a:pt x="22987" y="14681"/>
                  </a:moveTo>
                  <a:lnTo>
                    <a:pt x="22047" y="12903"/>
                  </a:lnTo>
                  <a:lnTo>
                    <a:pt x="21437" y="13804"/>
                  </a:lnTo>
                  <a:lnTo>
                    <a:pt x="21285" y="14084"/>
                  </a:lnTo>
                  <a:lnTo>
                    <a:pt x="21539" y="14363"/>
                  </a:lnTo>
                  <a:lnTo>
                    <a:pt x="21805" y="14439"/>
                  </a:lnTo>
                  <a:lnTo>
                    <a:pt x="22987" y="14681"/>
                  </a:lnTo>
                  <a:close/>
                </a:path>
                <a:path w="50800" h="99059">
                  <a:moveTo>
                    <a:pt x="23202" y="93230"/>
                  </a:moveTo>
                  <a:lnTo>
                    <a:pt x="22771" y="93002"/>
                  </a:lnTo>
                  <a:lnTo>
                    <a:pt x="22479" y="92887"/>
                  </a:lnTo>
                  <a:lnTo>
                    <a:pt x="21920" y="92798"/>
                  </a:lnTo>
                  <a:lnTo>
                    <a:pt x="21831" y="93078"/>
                  </a:lnTo>
                  <a:lnTo>
                    <a:pt x="21945" y="93370"/>
                  </a:lnTo>
                  <a:lnTo>
                    <a:pt x="22123" y="93738"/>
                  </a:lnTo>
                  <a:lnTo>
                    <a:pt x="22669" y="94119"/>
                  </a:lnTo>
                  <a:lnTo>
                    <a:pt x="23012" y="93599"/>
                  </a:lnTo>
                  <a:lnTo>
                    <a:pt x="23202" y="93230"/>
                  </a:lnTo>
                  <a:close/>
                </a:path>
                <a:path w="50800" h="99059">
                  <a:moveTo>
                    <a:pt x="23787" y="94970"/>
                  </a:moveTo>
                  <a:lnTo>
                    <a:pt x="23266" y="94729"/>
                  </a:lnTo>
                  <a:lnTo>
                    <a:pt x="22758" y="94475"/>
                  </a:lnTo>
                  <a:lnTo>
                    <a:pt x="22313" y="95415"/>
                  </a:lnTo>
                  <a:lnTo>
                    <a:pt x="22821" y="95643"/>
                  </a:lnTo>
                  <a:lnTo>
                    <a:pt x="23329" y="95897"/>
                  </a:lnTo>
                  <a:lnTo>
                    <a:pt x="23787" y="94970"/>
                  </a:lnTo>
                  <a:close/>
                </a:path>
                <a:path w="50800" h="99059">
                  <a:moveTo>
                    <a:pt x="24599" y="2870"/>
                  </a:moveTo>
                  <a:lnTo>
                    <a:pt x="24117" y="2641"/>
                  </a:lnTo>
                  <a:lnTo>
                    <a:pt x="23634" y="2400"/>
                  </a:lnTo>
                  <a:lnTo>
                    <a:pt x="23279" y="3149"/>
                  </a:lnTo>
                  <a:lnTo>
                    <a:pt x="23761" y="3390"/>
                  </a:lnTo>
                  <a:lnTo>
                    <a:pt x="24244" y="3632"/>
                  </a:lnTo>
                  <a:lnTo>
                    <a:pt x="24599" y="2870"/>
                  </a:lnTo>
                  <a:close/>
                </a:path>
                <a:path w="50800" h="99059">
                  <a:moveTo>
                    <a:pt x="25717" y="9702"/>
                  </a:moveTo>
                  <a:lnTo>
                    <a:pt x="25234" y="9474"/>
                  </a:lnTo>
                  <a:lnTo>
                    <a:pt x="24752" y="9232"/>
                  </a:lnTo>
                  <a:lnTo>
                    <a:pt x="24396" y="9982"/>
                  </a:lnTo>
                  <a:lnTo>
                    <a:pt x="24879" y="10223"/>
                  </a:lnTo>
                  <a:lnTo>
                    <a:pt x="25361" y="10452"/>
                  </a:lnTo>
                  <a:lnTo>
                    <a:pt x="25717" y="9702"/>
                  </a:lnTo>
                  <a:close/>
                </a:path>
                <a:path w="50800" h="99059">
                  <a:moveTo>
                    <a:pt x="26073" y="84721"/>
                  </a:moveTo>
                  <a:lnTo>
                    <a:pt x="24955" y="85890"/>
                  </a:lnTo>
                  <a:lnTo>
                    <a:pt x="24879" y="86512"/>
                  </a:lnTo>
                  <a:lnTo>
                    <a:pt x="24841" y="87807"/>
                  </a:lnTo>
                  <a:lnTo>
                    <a:pt x="25958" y="86639"/>
                  </a:lnTo>
                  <a:lnTo>
                    <a:pt x="26035" y="86017"/>
                  </a:lnTo>
                  <a:lnTo>
                    <a:pt x="26073" y="84721"/>
                  </a:lnTo>
                  <a:close/>
                </a:path>
                <a:path w="50800" h="99059">
                  <a:moveTo>
                    <a:pt x="26441" y="23825"/>
                  </a:moveTo>
                  <a:lnTo>
                    <a:pt x="24206" y="19253"/>
                  </a:lnTo>
                  <a:lnTo>
                    <a:pt x="23228" y="21932"/>
                  </a:lnTo>
                  <a:lnTo>
                    <a:pt x="23202" y="22110"/>
                  </a:lnTo>
                  <a:lnTo>
                    <a:pt x="23253" y="22313"/>
                  </a:lnTo>
                  <a:lnTo>
                    <a:pt x="23355" y="22453"/>
                  </a:lnTo>
                  <a:lnTo>
                    <a:pt x="21780" y="22529"/>
                  </a:lnTo>
                  <a:lnTo>
                    <a:pt x="23583" y="24460"/>
                  </a:lnTo>
                  <a:lnTo>
                    <a:pt x="23596" y="22682"/>
                  </a:lnTo>
                  <a:lnTo>
                    <a:pt x="26441" y="23825"/>
                  </a:lnTo>
                  <a:close/>
                </a:path>
                <a:path w="50800" h="99059">
                  <a:moveTo>
                    <a:pt x="26466" y="89331"/>
                  </a:moveTo>
                  <a:lnTo>
                    <a:pt x="25984" y="89103"/>
                  </a:lnTo>
                  <a:lnTo>
                    <a:pt x="25501" y="88861"/>
                  </a:lnTo>
                  <a:lnTo>
                    <a:pt x="25133" y="89611"/>
                  </a:lnTo>
                  <a:lnTo>
                    <a:pt x="25615" y="89839"/>
                  </a:lnTo>
                  <a:lnTo>
                    <a:pt x="26098" y="90081"/>
                  </a:lnTo>
                  <a:lnTo>
                    <a:pt x="26466" y="89331"/>
                  </a:lnTo>
                  <a:close/>
                </a:path>
                <a:path w="50800" h="99059">
                  <a:moveTo>
                    <a:pt x="27305" y="95199"/>
                  </a:moveTo>
                  <a:lnTo>
                    <a:pt x="26860" y="94970"/>
                  </a:lnTo>
                  <a:lnTo>
                    <a:pt x="26568" y="94856"/>
                  </a:lnTo>
                  <a:lnTo>
                    <a:pt x="26009" y="94767"/>
                  </a:lnTo>
                  <a:lnTo>
                    <a:pt x="25920" y="95046"/>
                  </a:lnTo>
                  <a:lnTo>
                    <a:pt x="26035" y="95338"/>
                  </a:lnTo>
                  <a:lnTo>
                    <a:pt x="26212" y="95707"/>
                  </a:lnTo>
                  <a:lnTo>
                    <a:pt x="26771" y="96075"/>
                  </a:lnTo>
                  <a:lnTo>
                    <a:pt x="27101" y="95567"/>
                  </a:lnTo>
                  <a:lnTo>
                    <a:pt x="27305" y="95199"/>
                  </a:lnTo>
                  <a:close/>
                </a:path>
                <a:path w="50800" h="99059">
                  <a:moveTo>
                    <a:pt x="27457" y="55206"/>
                  </a:moveTo>
                  <a:lnTo>
                    <a:pt x="26962" y="54864"/>
                  </a:lnTo>
                  <a:lnTo>
                    <a:pt x="27063" y="54330"/>
                  </a:lnTo>
                  <a:lnTo>
                    <a:pt x="26606" y="53975"/>
                  </a:lnTo>
                  <a:lnTo>
                    <a:pt x="26162" y="53822"/>
                  </a:lnTo>
                  <a:lnTo>
                    <a:pt x="24371" y="53301"/>
                  </a:lnTo>
                  <a:lnTo>
                    <a:pt x="24879" y="56007"/>
                  </a:lnTo>
                  <a:lnTo>
                    <a:pt x="26428" y="55524"/>
                  </a:lnTo>
                  <a:lnTo>
                    <a:pt x="26847" y="55956"/>
                  </a:lnTo>
                  <a:lnTo>
                    <a:pt x="27457" y="55206"/>
                  </a:lnTo>
                  <a:close/>
                </a:path>
                <a:path w="50800" h="99059">
                  <a:moveTo>
                    <a:pt x="27559" y="31902"/>
                  </a:moveTo>
                  <a:lnTo>
                    <a:pt x="26479" y="30911"/>
                  </a:lnTo>
                  <a:lnTo>
                    <a:pt x="26924" y="30543"/>
                  </a:lnTo>
                  <a:lnTo>
                    <a:pt x="26847" y="29756"/>
                  </a:lnTo>
                  <a:lnTo>
                    <a:pt x="26301" y="29514"/>
                  </a:lnTo>
                  <a:lnTo>
                    <a:pt x="24980" y="28714"/>
                  </a:lnTo>
                  <a:lnTo>
                    <a:pt x="24345" y="30962"/>
                  </a:lnTo>
                  <a:lnTo>
                    <a:pt x="25857" y="31089"/>
                  </a:lnTo>
                  <a:lnTo>
                    <a:pt x="24561" y="32385"/>
                  </a:lnTo>
                  <a:lnTo>
                    <a:pt x="27559" y="31902"/>
                  </a:lnTo>
                  <a:close/>
                </a:path>
                <a:path w="50800" h="99059">
                  <a:moveTo>
                    <a:pt x="29057" y="93116"/>
                  </a:moveTo>
                  <a:lnTo>
                    <a:pt x="28575" y="92875"/>
                  </a:lnTo>
                  <a:lnTo>
                    <a:pt x="28092" y="92646"/>
                  </a:lnTo>
                  <a:lnTo>
                    <a:pt x="27724" y="93383"/>
                  </a:lnTo>
                  <a:lnTo>
                    <a:pt x="28689" y="93853"/>
                  </a:lnTo>
                  <a:lnTo>
                    <a:pt x="29057" y="93116"/>
                  </a:lnTo>
                  <a:close/>
                </a:path>
                <a:path w="50800" h="99059">
                  <a:moveTo>
                    <a:pt x="29108" y="75006"/>
                  </a:moveTo>
                  <a:lnTo>
                    <a:pt x="27940" y="73647"/>
                  </a:lnTo>
                  <a:lnTo>
                    <a:pt x="27736" y="73533"/>
                  </a:lnTo>
                  <a:lnTo>
                    <a:pt x="27508" y="73647"/>
                  </a:lnTo>
                  <a:lnTo>
                    <a:pt x="27393" y="73837"/>
                  </a:lnTo>
                  <a:lnTo>
                    <a:pt x="25196" y="75133"/>
                  </a:lnTo>
                  <a:lnTo>
                    <a:pt x="29108" y="75006"/>
                  </a:lnTo>
                  <a:close/>
                </a:path>
                <a:path w="50800" h="99059">
                  <a:moveTo>
                    <a:pt x="29743" y="8064"/>
                  </a:moveTo>
                  <a:lnTo>
                    <a:pt x="28803" y="6273"/>
                  </a:lnTo>
                  <a:lnTo>
                    <a:pt x="28194" y="7175"/>
                  </a:lnTo>
                  <a:lnTo>
                    <a:pt x="28041" y="7454"/>
                  </a:lnTo>
                  <a:lnTo>
                    <a:pt x="28295" y="7721"/>
                  </a:lnTo>
                  <a:lnTo>
                    <a:pt x="28549" y="7810"/>
                  </a:lnTo>
                  <a:lnTo>
                    <a:pt x="29743" y="8064"/>
                  </a:lnTo>
                  <a:close/>
                </a:path>
                <a:path w="50800" h="99059">
                  <a:moveTo>
                    <a:pt x="30289" y="94221"/>
                  </a:moveTo>
                  <a:lnTo>
                    <a:pt x="30035" y="93941"/>
                  </a:lnTo>
                  <a:lnTo>
                    <a:pt x="29781" y="93853"/>
                  </a:lnTo>
                  <a:lnTo>
                    <a:pt x="29260" y="93751"/>
                  </a:lnTo>
                  <a:lnTo>
                    <a:pt x="29146" y="94030"/>
                  </a:lnTo>
                  <a:lnTo>
                    <a:pt x="29337" y="94653"/>
                  </a:lnTo>
                  <a:lnTo>
                    <a:pt x="29794" y="95008"/>
                  </a:lnTo>
                  <a:lnTo>
                    <a:pt x="30137" y="94488"/>
                  </a:lnTo>
                  <a:lnTo>
                    <a:pt x="30289" y="94221"/>
                  </a:lnTo>
                  <a:close/>
                </a:path>
                <a:path w="50800" h="99059">
                  <a:moveTo>
                    <a:pt x="31127" y="79590"/>
                  </a:moveTo>
                  <a:lnTo>
                    <a:pt x="29679" y="78816"/>
                  </a:lnTo>
                  <a:lnTo>
                    <a:pt x="29184" y="78740"/>
                  </a:lnTo>
                  <a:lnTo>
                    <a:pt x="28155" y="77597"/>
                  </a:lnTo>
                  <a:lnTo>
                    <a:pt x="28371" y="78892"/>
                  </a:lnTo>
                  <a:lnTo>
                    <a:pt x="28625" y="80060"/>
                  </a:lnTo>
                  <a:lnTo>
                    <a:pt x="31127" y="79590"/>
                  </a:lnTo>
                  <a:close/>
                </a:path>
                <a:path w="50800" h="99059">
                  <a:moveTo>
                    <a:pt x="32410" y="89789"/>
                  </a:moveTo>
                  <a:lnTo>
                    <a:pt x="32181" y="89522"/>
                  </a:lnTo>
                  <a:lnTo>
                    <a:pt x="31902" y="89433"/>
                  </a:lnTo>
                  <a:lnTo>
                    <a:pt x="30708" y="89192"/>
                  </a:lnTo>
                  <a:lnTo>
                    <a:pt x="31661" y="90970"/>
                  </a:lnTo>
                  <a:lnTo>
                    <a:pt x="32270" y="90068"/>
                  </a:lnTo>
                  <a:lnTo>
                    <a:pt x="32410" y="89789"/>
                  </a:lnTo>
                  <a:close/>
                </a:path>
                <a:path w="50800" h="99059">
                  <a:moveTo>
                    <a:pt x="32804" y="80606"/>
                  </a:moveTo>
                  <a:lnTo>
                    <a:pt x="31851" y="79933"/>
                  </a:lnTo>
                  <a:lnTo>
                    <a:pt x="31597" y="79844"/>
                  </a:lnTo>
                  <a:lnTo>
                    <a:pt x="31191" y="79971"/>
                  </a:lnTo>
                  <a:lnTo>
                    <a:pt x="31038" y="80225"/>
                  </a:lnTo>
                  <a:lnTo>
                    <a:pt x="30721" y="81356"/>
                  </a:lnTo>
                  <a:lnTo>
                    <a:pt x="32804" y="80606"/>
                  </a:lnTo>
                  <a:close/>
                </a:path>
                <a:path w="50800" h="99059">
                  <a:moveTo>
                    <a:pt x="34696" y="90525"/>
                  </a:moveTo>
                  <a:lnTo>
                    <a:pt x="33718" y="90627"/>
                  </a:lnTo>
                  <a:lnTo>
                    <a:pt x="33274" y="90678"/>
                  </a:lnTo>
                  <a:lnTo>
                    <a:pt x="32956" y="91236"/>
                  </a:lnTo>
                  <a:lnTo>
                    <a:pt x="33426" y="91490"/>
                  </a:lnTo>
                  <a:lnTo>
                    <a:pt x="34175" y="91821"/>
                  </a:lnTo>
                  <a:lnTo>
                    <a:pt x="34696" y="90525"/>
                  </a:lnTo>
                  <a:close/>
                </a:path>
                <a:path w="50800" h="99059">
                  <a:moveTo>
                    <a:pt x="35255" y="24663"/>
                  </a:moveTo>
                  <a:lnTo>
                    <a:pt x="34531" y="24828"/>
                  </a:lnTo>
                  <a:lnTo>
                    <a:pt x="33858" y="24841"/>
                  </a:lnTo>
                  <a:lnTo>
                    <a:pt x="33832" y="25857"/>
                  </a:lnTo>
                  <a:lnTo>
                    <a:pt x="34556" y="25704"/>
                  </a:lnTo>
                  <a:lnTo>
                    <a:pt x="35217" y="25679"/>
                  </a:lnTo>
                  <a:lnTo>
                    <a:pt x="35255" y="24663"/>
                  </a:lnTo>
                  <a:close/>
                </a:path>
                <a:path w="50800" h="99059">
                  <a:moveTo>
                    <a:pt x="35674" y="86410"/>
                  </a:moveTo>
                  <a:lnTo>
                    <a:pt x="34721" y="85750"/>
                  </a:lnTo>
                  <a:lnTo>
                    <a:pt x="34467" y="85661"/>
                  </a:lnTo>
                  <a:lnTo>
                    <a:pt x="34061" y="85788"/>
                  </a:lnTo>
                  <a:lnTo>
                    <a:pt x="33921" y="86042"/>
                  </a:lnTo>
                  <a:lnTo>
                    <a:pt x="33591" y="87160"/>
                  </a:lnTo>
                  <a:lnTo>
                    <a:pt x="35674" y="86410"/>
                  </a:lnTo>
                  <a:close/>
                </a:path>
                <a:path w="50800" h="99059">
                  <a:moveTo>
                    <a:pt x="36271" y="15976"/>
                  </a:moveTo>
                  <a:lnTo>
                    <a:pt x="35534" y="14986"/>
                  </a:lnTo>
                  <a:lnTo>
                    <a:pt x="35039" y="15303"/>
                  </a:lnTo>
                  <a:lnTo>
                    <a:pt x="34531" y="15646"/>
                  </a:lnTo>
                  <a:lnTo>
                    <a:pt x="35267" y="16637"/>
                  </a:lnTo>
                  <a:lnTo>
                    <a:pt x="35763" y="16319"/>
                  </a:lnTo>
                  <a:lnTo>
                    <a:pt x="36271" y="15976"/>
                  </a:lnTo>
                  <a:close/>
                </a:path>
                <a:path w="50800" h="99059">
                  <a:moveTo>
                    <a:pt x="36766" y="73698"/>
                  </a:moveTo>
                  <a:lnTo>
                    <a:pt x="36233" y="73444"/>
                  </a:lnTo>
                  <a:lnTo>
                    <a:pt x="35712" y="73190"/>
                  </a:lnTo>
                  <a:lnTo>
                    <a:pt x="35179" y="74282"/>
                  </a:lnTo>
                  <a:lnTo>
                    <a:pt x="35712" y="74549"/>
                  </a:lnTo>
                  <a:lnTo>
                    <a:pt x="36233" y="74803"/>
                  </a:lnTo>
                  <a:lnTo>
                    <a:pt x="36766" y="73698"/>
                  </a:lnTo>
                  <a:close/>
                </a:path>
                <a:path w="50800" h="99059">
                  <a:moveTo>
                    <a:pt x="37592" y="81470"/>
                  </a:moveTo>
                  <a:lnTo>
                    <a:pt x="37109" y="81229"/>
                  </a:lnTo>
                  <a:lnTo>
                    <a:pt x="36626" y="81000"/>
                  </a:lnTo>
                  <a:lnTo>
                    <a:pt x="36271" y="81737"/>
                  </a:lnTo>
                  <a:lnTo>
                    <a:pt x="36753" y="81978"/>
                  </a:lnTo>
                  <a:lnTo>
                    <a:pt x="37236" y="82207"/>
                  </a:lnTo>
                  <a:lnTo>
                    <a:pt x="37592" y="81470"/>
                  </a:lnTo>
                  <a:close/>
                </a:path>
                <a:path w="50800" h="99059">
                  <a:moveTo>
                    <a:pt x="39687" y="87020"/>
                  </a:moveTo>
                  <a:lnTo>
                    <a:pt x="39522" y="86487"/>
                  </a:lnTo>
                  <a:lnTo>
                    <a:pt x="39268" y="85877"/>
                  </a:lnTo>
                  <a:lnTo>
                    <a:pt x="38481" y="86423"/>
                  </a:lnTo>
                  <a:lnTo>
                    <a:pt x="38646" y="86931"/>
                  </a:lnTo>
                  <a:lnTo>
                    <a:pt x="38912" y="87566"/>
                  </a:lnTo>
                  <a:lnTo>
                    <a:pt x="39687" y="87020"/>
                  </a:lnTo>
                  <a:close/>
                </a:path>
                <a:path w="50800" h="99059">
                  <a:moveTo>
                    <a:pt x="42799" y="74485"/>
                  </a:moveTo>
                  <a:lnTo>
                    <a:pt x="42494" y="73990"/>
                  </a:lnTo>
                  <a:lnTo>
                    <a:pt x="42151" y="73482"/>
                  </a:lnTo>
                  <a:lnTo>
                    <a:pt x="41148" y="74231"/>
                  </a:lnTo>
                  <a:lnTo>
                    <a:pt x="41465" y="74726"/>
                  </a:lnTo>
                  <a:lnTo>
                    <a:pt x="41795" y="75234"/>
                  </a:lnTo>
                  <a:lnTo>
                    <a:pt x="42799" y="74485"/>
                  </a:lnTo>
                  <a:close/>
                </a:path>
                <a:path w="50800" h="99059">
                  <a:moveTo>
                    <a:pt x="46634" y="81254"/>
                  </a:moveTo>
                  <a:lnTo>
                    <a:pt x="46545" y="80454"/>
                  </a:lnTo>
                  <a:lnTo>
                    <a:pt x="46037" y="80518"/>
                  </a:lnTo>
                  <a:lnTo>
                    <a:pt x="44767" y="80518"/>
                  </a:lnTo>
                  <a:lnTo>
                    <a:pt x="45415" y="82689"/>
                  </a:lnTo>
                  <a:lnTo>
                    <a:pt x="46075" y="81368"/>
                  </a:lnTo>
                  <a:lnTo>
                    <a:pt x="46634" y="81254"/>
                  </a:lnTo>
                  <a:close/>
                </a:path>
                <a:path w="50800" h="99059">
                  <a:moveTo>
                    <a:pt x="49923" y="68059"/>
                  </a:moveTo>
                  <a:lnTo>
                    <a:pt x="49441" y="67818"/>
                  </a:lnTo>
                  <a:lnTo>
                    <a:pt x="48958" y="67576"/>
                  </a:lnTo>
                  <a:lnTo>
                    <a:pt x="48602" y="68326"/>
                  </a:lnTo>
                  <a:lnTo>
                    <a:pt x="49568" y="68795"/>
                  </a:lnTo>
                  <a:lnTo>
                    <a:pt x="49923" y="68059"/>
                  </a:lnTo>
                  <a:close/>
                </a:path>
                <a:path w="50800" h="99059">
                  <a:moveTo>
                    <a:pt x="50584" y="74815"/>
                  </a:moveTo>
                  <a:lnTo>
                    <a:pt x="49707" y="74256"/>
                  </a:lnTo>
                  <a:lnTo>
                    <a:pt x="49250" y="74028"/>
                  </a:lnTo>
                  <a:lnTo>
                    <a:pt x="49047" y="74676"/>
                  </a:lnTo>
                  <a:lnTo>
                    <a:pt x="48895" y="74968"/>
                  </a:lnTo>
                  <a:lnTo>
                    <a:pt x="48755" y="76390"/>
                  </a:lnTo>
                  <a:lnTo>
                    <a:pt x="50584" y="74815"/>
                  </a:lnTo>
                  <a:close/>
                </a:path>
              </a:pathLst>
            </a:custGeom>
            <a:solidFill>
              <a:srgbClr val="F25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9854083" y="7660830"/>
              <a:ext cx="52069" cy="64135"/>
            </a:xfrm>
            <a:custGeom>
              <a:avLst/>
              <a:gdLst/>
              <a:ahLst/>
              <a:cxnLst/>
              <a:rect l="l" t="t" r="r" b="b"/>
              <a:pathLst>
                <a:path w="52070" h="64134">
                  <a:moveTo>
                    <a:pt x="4330" y="41325"/>
                  </a:moveTo>
                  <a:lnTo>
                    <a:pt x="3619" y="40995"/>
                  </a:lnTo>
                  <a:lnTo>
                    <a:pt x="3048" y="40716"/>
                  </a:lnTo>
                  <a:lnTo>
                    <a:pt x="2565" y="41135"/>
                  </a:lnTo>
                  <a:lnTo>
                    <a:pt x="2463" y="41605"/>
                  </a:lnTo>
                  <a:lnTo>
                    <a:pt x="2298" y="41605"/>
                  </a:lnTo>
                  <a:lnTo>
                    <a:pt x="2146" y="41668"/>
                  </a:lnTo>
                  <a:lnTo>
                    <a:pt x="1981" y="40106"/>
                  </a:lnTo>
                  <a:lnTo>
                    <a:pt x="0" y="42075"/>
                  </a:lnTo>
                  <a:lnTo>
                    <a:pt x="1854" y="41960"/>
                  </a:lnTo>
                  <a:lnTo>
                    <a:pt x="1384" y="42519"/>
                  </a:lnTo>
                  <a:lnTo>
                    <a:pt x="1968" y="43472"/>
                  </a:lnTo>
                  <a:lnTo>
                    <a:pt x="2717" y="43256"/>
                  </a:lnTo>
                  <a:lnTo>
                    <a:pt x="2717" y="44538"/>
                  </a:lnTo>
                  <a:lnTo>
                    <a:pt x="4292" y="43078"/>
                  </a:lnTo>
                  <a:lnTo>
                    <a:pt x="3594" y="42519"/>
                  </a:lnTo>
                  <a:lnTo>
                    <a:pt x="4127" y="42240"/>
                  </a:lnTo>
                  <a:lnTo>
                    <a:pt x="4330" y="41325"/>
                  </a:lnTo>
                  <a:close/>
                </a:path>
                <a:path w="52070" h="64134">
                  <a:moveTo>
                    <a:pt x="7658" y="27698"/>
                  </a:moveTo>
                  <a:lnTo>
                    <a:pt x="7048" y="27330"/>
                  </a:lnTo>
                  <a:lnTo>
                    <a:pt x="6540" y="27114"/>
                  </a:lnTo>
                  <a:lnTo>
                    <a:pt x="5803" y="27813"/>
                  </a:lnTo>
                  <a:lnTo>
                    <a:pt x="6426" y="28168"/>
                  </a:lnTo>
                  <a:lnTo>
                    <a:pt x="6921" y="28384"/>
                  </a:lnTo>
                  <a:lnTo>
                    <a:pt x="7658" y="27698"/>
                  </a:lnTo>
                  <a:close/>
                </a:path>
                <a:path w="52070" h="64134">
                  <a:moveTo>
                    <a:pt x="8597" y="38925"/>
                  </a:moveTo>
                  <a:lnTo>
                    <a:pt x="8559" y="38620"/>
                  </a:lnTo>
                  <a:lnTo>
                    <a:pt x="8547" y="38379"/>
                  </a:lnTo>
                  <a:lnTo>
                    <a:pt x="8521" y="38201"/>
                  </a:lnTo>
                  <a:lnTo>
                    <a:pt x="8509" y="37947"/>
                  </a:lnTo>
                  <a:lnTo>
                    <a:pt x="8496" y="37668"/>
                  </a:lnTo>
                  <a:lnTo>
                    <a:pt x="8470" y="37414"/>
                  </a:lnTo>
                  <a:lnTo>
                    <a:pt x="7505" y="37096"/>
                  </a:lnTo>
                  <a:lnTo>
                    <a:pt x="7061" y="37668"/>
                  </a:lnTo>
                  <a:lnTo>
                    <a:pt x="6819" y="37452"/>
                  </a:lnTo>
                  <a:lnTo>
                    <a:pt x="6819" y="38620"/>
                  </a:lnTo>
                  <a:lnTo>
                    <a:pt x="6477" y="38379"/>
                  </a:lnTo>
                  <a:lnTo>
                    <a:pt x="6413" y="38201"/>
                  </a:lnTo>
                  <a:lnTo>
                    <a:pt x="6654" y="38404"/>
                  </a:lnTo>
                  <a:lnTo>
                    <a:pt x="6781" y="38379"/>
                  </a:lnTo>
                  <a:lnTo>
                    <a:pt x="6819" y="38620"/>
                  </a:lnTo>
                  <a:lnTo>
                    <a:pt x="6819" y="37452"/>
                  </a:lnTo>
                  <a:lnTo>
                    <a:pt x="6375" y="37604"/>
                  </a:lnTo>
                  <a:lnTo>
                    <a:pt x="6350" y="37947"/>
                  </a:lnTo>
                  <a:lnTo>
                    <a:pt x="5537" y="36296"/>
                  </a:lnTo>
                  <a:lnTo>
                    <a:pt x="3644" y="38811"/>
                  </a:lnTo>
                  <a:lnTo>
                    <a:pt x="5372" y="39230"/>
                  </a:lnTo>
                  <a:lnTo>
                    <a:pt x="5435" y="40449"/>
                  </a:lnTo>
                  <a:lnTo>
                    <a:pt x="7302" y="40005"/>
                  </a:lnTo>
                  <a:lnTo>
                    <a:pt x="6972" y="38925"/>
                  </a:lnTo>
                  <a:lnTo>
                    <a:pt x="7556" y="39611"/>
                  </a:lnTo>
                  <a:lnTo>
                    <a:pt x="8597" y="38963"/>
                  </a:lnTo>
                  <a:close/>
                </a:path>
                <a:path w="52070" h="64134">
                  <a:moveTo>
                    <a:pt x="9525" y="29146"/>
                  </a:moveTo>
                  <a:lnTo>
                    <a:pt x="9017" y="28917"/>
                  </a:lnTo>
                  <a:lnTo>
                    <a:pt x="8509" y="28651"/>
                  </a:lnTo>
                  <a:lnTo>
                    <a:pt x="8051" y="29591"/>
                  </a:lnTo>
                  <a:lnTo>
                    <a:pt x="8572" y="29832"/>
                  </a:lnTo>
                  <a:lnTo>
                    <a:pt x="9080" y="30086"/>
                  </a:lnTo>
                  <a:lnTo>
                    <a:pt x="9525" y="29146"/>
                  </a:lnTo>
                  <a:close/>
                </a:path>
                <a:path w="52070" h="64134">
                  <a:moveTo>
                    <a:pt x="12738" y="44513"/>
                  </a:moveTo>
                  <a:lnTo>
                    <a:pt x="11849" y="43954"/>
                  </a:lnTo>
                  <a:lnTo>
                    <a:pt x="11404" y="43726"/>
                  </a:lnTo>
                  <a:lnTo>
                    <a:pt x="11201" y="44348"/>
                  </a:lnTo>
                  <a:lnTo>
                    <a:pt x="11049" y="44678"/>
                  </a:lnTo>
                  <a:lnTo>
                    <a:pt x="11023" y="44894"/>
                  </a:lnTo>
                  <a:lnTo>
                    <a:pt x="10528" y="44018"/>
                  </a:lnTo>
                  <a:lnTo>
                    <a:pt x="9982" y="44373"/>
                  </a:lnTo>
                  <a:lnTo>
                    <a:pt x="9499" y="44704"/>
                  </a:lnTo>
                  <a:lnTo>
                    <a:pt x="10236" y="45999"/>
                  </a:lnTo>
                  <a:lnTo>
                    <a:pt x="10782" y="45656"/>
                  </a:lnTo>
                  <a:lnTo>
                    <a:pt x="10947" y="45529"/>
                  </a:lnTo>
                  <a:lnTo>
                    <a:pt x="10896" y="46088"/>
                  </a:lnTo>
                  <a:lnTo>
                    <a:pt x="12738" y="44513"/>
                  </a:lnTo>
                  <a:close/>
                </a:path>
                <a:path w="52070" h="64134">
                  <a:moveTo>
                    <a:pt x="13284" y="35953"/>
                  </a:moveTo>
                  <a:lnTo>
                    <a:pt x="11760" y="35217"/>
                  </a:lnTo>
                  <a:lnTo>
                    <a:pt x="11658" y="36563"/>
                  </a:lnTo>
                  <a:lnTo>
                    <a:pt x="8966" y="36944"/>
                  </a:lnTo>
                  <a:lnTo>
                    <a:pt x="12077" y="39776"/>
                  </a:lnTo>
                  <a:lnTo>
                    <a:pt x="12484" y="37312"/>
                  </a:lnTo>
                  <a:lnTo>
                    <a:pt x="12420" y="36982"/>
                  </a:lnTo>
                  <a:lnTo>
                    <a:pt x="12306" y="36855"/>
                  </a:lnTo>
                  <a:lnTo>
                    <a:pt x="13284" y="35953"/>
                  </a:lnTo>
                  <a:close/>
                </a:path>
                <a:path w="52070" h="64134">
                  <a:moveTo>
                    <a:pt x="14897" y="49276"/>
                  </a:moveTo>
                  <a:lnTo>
                    <a:pt x="14503" y="48742"/>
                  </a:lnTo>
                  <a:lnTo>
                    <a:pt x="14173" y="48069"/>
                  </a:lnTo>
                  <a:lnTo>
                    <a:pt x="13411" y="48742"/>
                  </a:lnTo>
                  <a:lnTo>
                    <a:pt x="13804" y="49250"/>
                  </a:lnTo>
                  <a:lnTo>
                    <a:pt x="14122" y="49923"/>
                  </a:lnTo>
                  <a:lnTo>
                    <a:pt x="14897" y="49276"/>
                  </a:lnTo>
                  <a:close/>
                </a:path>
                <a:path w="52070" h="64134">
                  <a:moveTo>
                    <a:pt x="15087" y="59778"/>
                  </a:moveTo>
                  <a:lnTo>
                    <a:pt x="14185" y="59156"/>
                  </a:lnTo>
                  <a:lnTo>
                    <a:pt x="13906" y="59016"/>
                  </a:lnTo>
                  <a:lnTo>
                    <a:pt x="13639" y="59245"/>
                  </a:lnTo>
                  <a:lnTo>
                    <a:pt x="13550" y="59524"/>
                  </a:lnTo>
                  <a:lnTo>
                    <a:pt x="13309" y="60731"/>
                  </a:lnTo>
                  <a:lnTo>
                    <a:pt x="15087" y="59778"/>
                  </a:lnTo>
                  <a:close/>
                </a:path>
                <a:path w="52070" h="64134">
                  <a:moveTo>
                    <a:pt x="15341" y="31292"/>
                  </a:moveTo>
                  <a:lnTo>
                    <a:pt x="15087" y="30911"/>
                  </a:lnTo>
                  <a:lnTo>
                    <a:pt x="14579" y="30073"/>
                  </a:lnTo>
                  <a:lnTo>
                    <a:pt x="13893" y="31318"/>
                  </a:lnTo>
                  <a:lnTo>
                    <a:pt x="14605" y="31686"/>
                  </a:lnTo>
                  <a:lnTo>
                    <a:pt x="15100" y="31889"/>
                  </a:lnTo>
                  <a:lnTo>
                    <a:pt x="15341" y="31292"/>
                  </a:lnTo>
                  <a:close/>
                </a:path>
                <a:path w="52070" h="64134">
                  <a:moveTo>
                    <a:pt x="15392" y="17145"/>
                  </a:moveTo>
                  <a:lnTo>
                    <a:pt x="14452" y="16205"/>
                  </a:lnTo>
                  <a:lnTo>
                    <a:pt x="14516" y="15582"/>
                  </a:lnTo>
                  <a:lnTo>
                    <a:pt x="13550" y="15151"/>
                  </a:lnTo>
                  <a:lnTo>
                    <a:pt x="13131" y="15608"/>
                  </a:lnTo>
                  <a:lnTo>
                    <a:pt x="11468" y="15290"/>
                  </a:lnTo>
                  <a:lnTo>
                    <a:pt x="11290" y="17881"/>
                  </a:lnTo>
                  <a:lnTo>
                    <a:pt x="12992" y="17703"/>
                  </a:lnTo>
                  <a:lnTo>
                    <a:pt x="13957" y="18618"/>
                  </a:lnTo>
                  <a:lnTo>
                    <a:pt x="15392" y="17145"/>
                  </a:lnTo>
                  <a:close/>
                </a:path>
                <a:path w="52070" h="64134">
                  <a:moveTo>
                    <a:pt x="16179" y="52082"/>
                  </a:moveTo>
                  <a:lnTo>
                    <a:pt x="15519" y="51612"/>
                  </a:lnTo>
                  <a:lnTo>
                    <a:pt x="15024" y="51117"/>
                  </a:lnTo>
                  <a:lnTo>
                    <a:pt x="14160" y="51714"/>
                  </a:lnTo>
                  <a:lnTo>
                    <a:pt x="14820" y="52197"/>
                  </a:lnTo>
                  <a:lnTo>
                    <a:pt x="15316" y="52679"/>
                  </a:lnTo>
                  <a:lnTo>
                    <a:pt x="16179" y="52082"/>
                  </a:lnTo>
                  <a:close/>
                </a:path>
                <a:path w="52070" h="64134">
                  <a:moveTo>
                    <a:pt x="16446" y="26136"/>
                  </a:moveTo>
                  <a:lnTo>
                    <a:pt x="16306" y="25742"/>
                  </a:lnTo>
                  <a:lnTo>
                    <a:pt x="16065" y="25577"/>
                  </a:lnTo>
                  <a:lnTo>
                    <a:pt x="14960" y="25260"/>
                  </a:lnTo>
                  <a:lnTo>
                    <a:pt x="15684" y="27355"/>
                  </a:lnTo>
                  <a:lnTo>
                    <a:pt x="16357" y="26390"/>
                  </a:lnTo>
                  <a:lnTo>
                    <a:pt x="16446" y="26136"/>
                  </a:lnTo>
                  <a:close/>
                </a:path>
                <a:path w="52070" h="64134">
                  <a:moveTo>
                    <a:pt x="16598" y="40132"/>
                  </a:moveTo>
                  <a:lnTo>
                    <a:pt x="16116" y="39903"/>
                  </a:lnTo>
                  <a:lnTo>
                    <a:pt x="15633" y="39674"/>
                  </a:lnTo>
                  <a:lnTo>
                    <a:pt x="15265" y="40424"/>
                  </a:lnTo>
                  <a:lnTo>
                    <a:pt x="15748" y="40665"/>
                  </a:lnTo>
                  <a:lnTo>
                    <a:pt x="16230" y="40881"/>
                  </a:lnTo>
                  <a:lnTo>
                    <a:pt x="16598" y="40132"/>
                  </a:lnTo>
                  <a:close/>
                </a:path>
                <a:path w="52070" h="64134">
                  <a:moveTo>
                    <a:pt x="18008" y="1917"/>
                  </a:moveTo>
                  <a:lnTo>
                    <a:pt x="17500" y="1676"/>
                  </a:lnTo>
                  <a:lnTo>
                    <a:pt x="16992" y="1409"/>
                  </a:lnTo>
                  <a:lnTo>
                    <a:pt x="16535" y="2362"/>
                  </a:lnTo>
                  <a:lnTo>
                    <a:pt x="17056" y="2603"/>
                  </a:lnTo>
                  <a:lnTo>
                    <a:pt x="17564" y="2844"/>
                  </a:lnTo>
                  <a:lnTo>
                    <a:pt x="18008" y="1917"/>
                  </a:lnTo>
                  <a:close/>
                </a:path>
                <a:path w="52070" h="64134">
                  <a:moveTo>
                    <a:pt x="18224" y="40792"/>
                  </a:moveTo>
                  <a:lnTo>
                    <a:pt x="17183" y="40284"/>
                  </a:lnTo>
                  <a:lnTo>
                    <a:pt x="16649" y="40716"/>
                  </a:lnTo>
                  <a:lnTo>
                    <a:pt x="15862" y="41275"/>
                  </a:lnTo>
                  <a:lnTo>
                    <a:pt x="16891" y="41783"/>
                  </a:lnTo>
                  <a:lnTo>
                    <a:pt x="17424" y="41338"/>
                  </a:lnTo>
                  <a:lnTo>
                    <a:pt x="18224" y="40792"/>
                  </a:lnTo>
                  <a:close/>
                </a:path>
                <a:path w="52070" h="64134">
                  <a:moveTo>
                    <a:pt x="18237" y="31064"/>
                  </a:moveTo>
                  <a:lnTo>
                    <a:pt x="17754" y="30810"/>
                  </a:lnTo>
                  <a:lnTo>
                    <a:pt x="17081" y="30556"/>
                  </a:lnTo>
                  <a:lnTo>
                    <a:pt x="17005" y="31572"/>
                  </a:lnTo>
                  <a:lnTo>
                    <a:pt x="17475" y="31826"/>
                  </a:lnTo>
                  <a:lnTo>
                    <a:pt x="18148" y="32080"/>
                  </a:lnTo>
                  <a:lnTo>
                    <a:pt x="18237" y="31064"/>
                  </a:lnTo>
                  <a:close/>
                </a:path>
                <a:path w="52070" h="64134">
                  <a:moveTo>
                    <a:pt x="18745" y="57010"/>
                  </a:moveTo>
                  <a:lnTo>
                    <a:pt x="17487" y="55194"/>
                  </a:lnTo>
                  <a:lnTo>
                    <a:pt x="16891" y="56083"/>
                  </a:lnTo>
                  <a:lnTo>
                    <a:pt x="16700" y="56451"/>
                  </a:lnTo>
                  <a:lnTo>
                    <a:pt x="17132" y="56680"/>
                  </a:lnTo>
                  <a:lnTo>
                    <a:pt x="17424" y="56807"/>
                  </a:lnTo>
                  <a:lnTo>
                    <a:pt x="18745" y="57010"/>
                  </a:lnTo>
                  <a:close/>
                </a:path>
                <a:path w="52070" h="64134">
                  <a:moveTo>
                    <a:pt x="19367" y="46393"/>
                  </a:moveTo>
                  <a:lnTo>
                    <a:pt x="18872" y="46050"/>
                  </a:lnTo>
                  <a:lnTo>
                    <a:pt x="18973" y="45516"/>
                  </a:lnTo>
                  <a:lnTo>
                    <a:pt x="18516" y="45161"/>
                  </a:lnTo>
                  <a:lnTo>
                    <a:pt x="18072" y="45008"/>
                  </a:lnTo>
                  <a:lnTo>
                    <a:pt x="16281" y="44488"/>
                  </a:lnTo>
                  <a:lnTo>
                    <a:pt x="16789" y="47193"/>
                  </a:lnTo>
                  <a:lnTo>
                    <a:pt x="18338" y="46710"/>
                  </a:lnTo>
                  <a:lnTo>
                    <a:pt x="18757" y="47142"/>
                  </a:lnTo>
                  <a:lnTo>
                    <a:pt x="19367" y="46393"/>
                  </a:lnTo>
                  <a:close/>
                </a:path>
                <a:path w="52070" h="64134">
                  <a:moveTo>
                    <a:pt x="19532" y="59944"/>
                  </a:moveTo>
                  <a:lnTo>
                    <a:pt x="18122" y="59944"/>
                  </a:lnTo>
                  <a:lnTo>
                    <a:pt x="17805" y="60058"/>
                  </a:lnTo>
                  <a:lnTo>
                    <a:pt x="17195" y="60172"/>
                  </a:lnTo>
                  <a:lnTo>
                    <a:pt x="17360" y="60655"/>
                  </a:lnTo>
                  <a:lnTo>
                    <a:pt x="17830" y="61595"/>
                  </a:lnTo>
                  <a:lnTo>
                    <a:pt x="19532" y="59944"/>
                  </a:lnTo>
                  <a:close/>
                </a:path>
                <a:path w="52070" h="64134">
                  <a:moveTo>
                    <a:pt x="20688" y="18884"/>
                  </a:moveTo>
                  <a:lnTo>
                    <a:pt x="19240" y="19088"/>
                  </a:lnTo>
                  <a:lnTo>
                    <a:pt x="19723" y="19862"/>
                  </a:lnTo>
                  <a:lnTo>
                    <a:pt x="19939" y="20218"/>
                  </a:lnTo>
                  <a:lnTo>
                    <a:pt x="20535" y="20116"/>
                  </a:lnTo>
                  <a:lnTo>
                    <a:pt x="20612" y="19697"/>
                  </a:lnTo>
                  <a:lnTo>
                    <a:pt x="20688" y="18884"/>
                  </a:lnTo>
                  <a:close/>
                </a:path>
                <a:path w="52070" h="64134">
                  <a:moveTo>
                    <a:pt x="21132" y="44411"/>
                  </a:moveTo>
                  <a:lnTo>
                    <a:pt x="20688" y="44196"/>
                  </a:lnTo>
                  <a:lnTo>
                    <a:pt x="20396" y="44081"/>
                  </a:lnTo>
                  <a:lnTo>
                    <a:pt x="19088" y="43878"/>
                  </a:lnTo>
                  <a:lnTo>
                    <a:pt x="20345" y="45681"/>
                  </a:lnTo>
                  <a:lnTo>
                    <a:pt x="20942" y="44792"/>
                  </a:lnTo>
                  <a:lnTo>
                    <a:pt x="21132" y="44411"/>
                  </a:lnTo>
                  <a:close/>
                </a:path>
                <a:path w="52070" h="64134">
                  <a:moveTo>
                    <a:pt x="21767" y="27292"/>
                  </a:moveTo>
                  <a:lnTo>
                    <a:pt x="21678" y="26657"/>
                  </a:lnTo>
                  <a:lnTo>
                    <a:pt x="21209" y="26657"/>
                  </a:lnTo>
                  <a:lnTo>
                    <a:pt x="20066" y="26136"/>
                  </a:lnTo>
                  <a:lnTo>
                    <a:pt x="20459" y="28346"/>
                  </a:lnTo>
                  <a:lnTo>
                    <a:pt x="21437" y="27559"/>
                  </a:lnTo>
                  <a:lnTo>
                    <a:pt x="21767" y="27292"/>
                  </a:lnTo>
                  <a:close/>
                </a:path>
                <a:path w="52070" h="64134">
                  <a:moveTo>
                    <a:pt x="22212" y="40043"/>
                  </a:moveTo>
                  <a:lnTo>
                    <a:pt x="19939" y="37922"/>
                  </a:lnTo>
                  <a:lnTo>
                    <a:pt x="19723" y="37642"/>
                  </a:lnTo>
                  <a:lnTo>
                    <a:pt x="19519" y="37541"/>
                  </a:lnTo>
                  <a:lnTo>
                    <a:pt x="19253" y="37642"/>
                  </a:lnTo>
                  <a:lnTo>
                    <a:pt x="19164" y="37846"/>
                  </a:lnTo>
                  <a:lnTo>
                    <a:pt x="16852" y="39776"/>
                  </a:lnTo>
                  <a:lnTo>
                    <a:pt x="22212" y="40043"/>
                  </a:lnTo>
                  <a:close/>
                </a:path>
                <a:path w="52070" h="64134">
                  <a:moveTo>
                    <a:pt x="23710" y="457"/>
                  </a:moveTo>
                  <a:lnTo>
                    <a:pt x="23228" y="228"/>
                  </a:lnTo>
                  <a:lnTo>
                    <a:pt x="22745" y="0"/>
                  </a:lnTo>
                  <a:lnTo>
                    <a:pt x="22390" y="749"/>
                  </a:lnTo>
                  <a:lnTo>
                    <a:pt x="22872" y="977"/>
                  </a:lnTo>
                  <a:lnTo>
                    <a:pt x="23355" y="1219"/>
                  </a:lnTo>
                  <a:lnTo>
                    <a:pt x="23710" y="457"/>
                  </a:lnTo>
                  <a:close/>
                </a:path>
                <a:path w="52070" h="64134">
                  <a:moveTo>
                    <a:pt x="23901" y="13792"/>
                  </a:moveTo>
                  <a:lnTo>
                    <a:pt x="23456" y="13550"/>
                  </a:lnTo>
                  <a:lnTo>
                    <a:pt x="23177" y="13449"/>
                  </a:lnTo>
                  <a:lnTo>
                    <a:pt x="21856" y="13246"/>
                  </a:lnTo>
                  <a:lnTo>
                    <a:pt x="23114" y="15049"/>
                  </a:lnTo>
                  <a:lnTo>
                    <a:pt x="23698" y="14160"/>
                  </a:lnTo>
                  <a:lnTo>
                    <a:pt x="23901" y="13792"/>
                  </a:lnTo>
                  <a:close/>
                </a:path>
                <a:path w="52070" h="64134">
                  <a:moveTo>
                    <a:pt x="24066" y="32753"/>
                  </a:moveTo>
                  <a:lnTo>
                    <a:pt x="23901" y="32232"/>
                  </a:lnTo>
                  <a:lnTo>
                    <a:pt x="23647" y="31623"/>
                  </a:lnTo>
                  <a:lnTo>
                    <a:pt x="22872" y="32156"/>
                  </a:lnTo>
                  <a:lnTo>
                    <a:pt x="23037" y="32689"/>
                  </a:lnTo>
                  <a:lnTo>
                    <a:pt x="23291" y="33299"/>
                  </a:lnTo>
                  <a:lnTo>
                    <a:pt x="24066" y="32753"/>
                  </a:lnTo>
                  <a:close/>
                </a:path>
                <a:path w="52070" h="64134">
                  <a:moveTo>
                    <a:pt x="24447" y="42519"/>
                  </a:moveTo>
                  <a:lnTo>
                    <a:pt x="23190" y="40716"/>
                  </a:lnTo>
                  <a:lnTo>
                    <a:pt x="22606" y="41605"/>
                  </a:lnTo>
                  <a:lnTo>
                    <a:pt x="22402" y="41973"/>
                  </a:lnTo>
                  <a:lnTo>
                    <a:pt x="22847" y="42214"/>
                  </a:lnTo>
                  <a:lnTo>
                    <a:pt x="23139" y="42316"/>
                  </a:lnTo>
                  <a:lnTo>
                    <a:pt x="24447" y="42519"/>
                  </a:lnTo>
                  <a:close/>
                </a:path>
                <a:path w="52070" h="64134">
                  <a:moveTo>
                    <a:pt x="26174" y="46926"/>
                  </a:moveTo>
                  <a:lnTo>
                    <a:pt x="25438" y="44856"/>
                  </a:lnTo>
                  <a:lnTo>
                    <a:pt x="24777" y="45796"/>
                  </a:lnTo>
                  <a:lnTo>
                    <a:pt x="24676" y="46062"/>
                  </a:lnTo>
                  <a:lnTo>
                    <a:pt x="24815" y="46469"/>
                  </a:lnTo>
                  <a:lnTo>
                    <a:pt x="25057" y="46609"/>
                  </a:lnTo>
                  <a:lnTo>
                    <a:pt x="26174" y="46926"/>
                  </a:lnTo>
                  <a:close/>
                </a:path>
                <a:path w="52070" h="64134">
                  <a:moveTo>
                    <a:pt x="26543" y="55537"/>
                  </a:moveTo>
                  <a:lnTo>
                    <a:pt x="25438" y="54724"/>
                  </a:lnTo>
                  <a:lnTo>
                    <a:pt x="24739" y="55206"/>
                  </a:lnTo>
                  <a:lnTo>
                    <a:pt x="25222" y="53403"/>
                  </a:lnTo>
                  <a:lnTo>
                    <a:pt x="23583" y="54838"/>
                  </a:lnTo>
                  <a:lnTo>
                    <a:pt x="24777" y="53378"/>
                  </a:lnTo>
                  <a:lnTo>
                    <a:pt x="22009" y="53454"/>
                  </a:lnTo>
                  <a:lnTo>
                    <a:pt x="22174" y="53098"/>
                  </a:lnTo>
                  <a:lnTo>
                    <a:pt x="21615" y="52717"/>
                  </a:lnTo>
                  <a:lnTo>
                    <a:pt x="21348" y="53022"/>
                  </a:lnTo>
                  <a:lnTo>
                    <a:pt x="21501" y="52451"/>
                  </a:lnTo>
                  <a:lnTo>
                    <a:pt x="20866" y="51790"/>
                  </a:lnTo>
                  <a:lnTo>
                    <a:pt x="20256" y="51866"/>
                  </a:lnTo>
                  <a:lnTo>
                    <a:pt x="20574" y="50076"/>
                  </a:lnTo>
                  <a:lnTo>
                    <a:pt x="18389" y="50939"/>
                  </a:lnTo>
                  <a:lnTo>
                    <a:pt x="19799" y="52044"/>
                  </a:lnTo>
                  <a:lnTo>
                    <a:pt x="18415" y="52971"/>
                  </a:lnTo>
                  <a:lnTo>
                    <a:pt x="20396" y="54914"/>
                  </a:lnTo>
                  <a:lnTo>
                    <a:pt x="21221" y="53416"/>
                  </a:lnTo>
                  <a:lnTo>
                    <a:pt x="21234" y="53568"/>
                  </a:lnTo>
                  <a:lnTo>
                    <a:pt x="21399" y="53733"/>
                  </a:lnTo>
                  <a:lnTo>
                    <a:pt x="21577" y="53746"/>
                  </a:lnTo>
                  <a:lnTo>
                    <a:pt x="21386" y="54051"/>
                  </a:lnTo>
                  <a:lnTo>
                    <a:pt x="21399" y="54203"/>
                  </a:lnTo>
                  <a:lnTo>
                    <a:pt x="21971" y="56807"/>
                  </a:lnTo>
                  <a:lnTo>
                    <a:pt x="23037" y="55499"/>
                  </a:lnTo>
                  <a:lnTo>
                    <a:pt x="24523" y="55435"/>
                  </a:lnTo>
                  <a:lnTo>
                    <a:pt x="23837" y="56426"/>
                  </a:lnTo>
                  <a:lnTo>
                    <a:pt x="25628" y="57404"/>
                  </a:lnTo>
                  <a:lnTo>
                    <a:pt x="26136" y="56349"/>
                  </a:lnTo>
                  <a:lnTo>
                    <a:pt x="26543" y="55537"/>
                  </a:lnTo>
                  <a:close/>
                </a:path>
                <a:path w="52070" h="64134">
                  <a:moveTo>
                    <a:pt x="26924" y="23888"/>
                  </a:moveTo>
                  <a:lnTo>
                    <a:pt x="26441" y="23672"/>
                  </a:lnTo>
                  <a:lnTo>
                    <a:pt x="25958" y="23431"/>
                  </a:lnTo>
                  <a:lnTo>
                    <a:pt x="25603" y="24180"/>
                  </a:lnTo>
                  <a:lnTo>
                    <a:pt x="26085" y="24396"/>
                  </a:lnTo>
                  <a:lnTo>
                    <a:pt x="26568" y="24650"/>
                  </a:lnTo>
                  <a:lnTo>
                    <a:pt x="26924" y="23888"/>
                  </a:lnTo>
                  <a:close/>
                </a:path>
                <a:path w="52070" h="64134">
                  <a:moveTo>
                    <a:pt x="27025" y="35166"/>
                  </a:moveTo>
                  <a:lnTo>
                    <a:pt x="25209" y="36436"/>
                  </a:lnTo>
                  <a:lnTo>
                    <a:pt x="26111" y="37007"/>
                  </a:lnTo>
                  <a:lnTo>
                    <a:pt x="26479" y="37211"/>
                  </a:lnTo>
                  <a:lnTo>
                    <a:pt x="26708" y="36779"/>
                  </a:lnTo>
                  <a:lnTo>
                    <a:pt x="26822" y="36474"/>
                  </a:lnTo>
                  <a:lnTo>
                    <a:pt x="27025" y="35166"/>
                  </a:lnTo>
                  <a:close/>
                </a:path>
                <a:path w="52070" h="64134">
                  <a:moveTo>
                    <a:pt x="27711" y="25311"/>
                  </a:moveTo>
                  <a:lnTo>
                    <a:pt x="27228" y="25095"/>
                  </a:lnTo>
                  <a:lnTo>
                    <a:pt x="26746" y="24853"/>
                  </a:lnTo>
                  <a:lnTo>
                    <a:pt x="26390" y="25615"/>
                  </a:lnTo>
                  <a:lnTo>
                    <a:pt x="26860" y="25831"/>
                  </a:lnTo>
                  <a:lnTo>
                    <a:pt x="27355" y="26060"/>
                  </a:lnTo>
                  <a:lnTo>
                    <a:pt x="27711" y="25311"/>
                  </a:lnTo>
                  <a:close/>
                </a:path>
                <a:path w="52070" h="64134">
                  <a:moveTo>
                    <a:pt x="28168" y="11887"/>
                  </a:moveTo>
                  <a:lnTo>
                    <a:pt x="27076" y="11341"/>
                  </a:lnTo>
                  <a:lnTo>
                    <a:pt x="26822" y="11887"/>
                  </a:lnTo>
                  <a:lnTo>
                    <a:pt x="26555" y="12407"/>
                  </a:lnTo>
                  <a:lnTo>
                    <a:pt x="27647" y="12941"/>
                  </a:lnTo>
                  <a:lnTo>
                    <a:pt x="27914" y="12407"/>
                  </a:lnTo>
                  <a:lnTo>
                    <a:pt x="28168" y="11887"/>
                  </a:lnTo>
                  <a:close/>
                </a:path>
                <a:path w="52070" h="64134">
                  <a:moveTo>
                    <a:pt x="28219" y="57632"/>
                  </a:moveTo>
                  <a:lnTo>
                    <a:pt x="26250" y="58013"/>
                  </a:lnTo>
                  <a:lnTo>
                    <a:pt x="27178" y="58775"/>
                  </a:lnTo>
                  <a:lnTo>
                    <a:pt x="27419" y="58940"/>
                  </a:lnTo>
                  <a:lnTo>
                    <a:pt x="27774" y="58978"/>
                  </a:lnTo>
                  <a:lnTo>
                    <a:pt x="27914" y="58674"/>
                  </a:lnTo>
                  <a:lnTo>
                    <a:pt x="28219" y="57632"/>
                  </a:lnTo>
                  <a:close/>
                </a:path>
                <a:path w="52070" h="64134">
                  <a:moveTo>
                    <a:pt x="28409" y="51498"/>
                  </a:moveTo>
                  <a:lnTo>
                    <a:pt x="27343" y="50977"/>
                  </a:lnTo>
                  <a:lnTo>
                    <a:pt x="26809" y="52070"/>
                  </a:lnTo>
                  <a:lnTo>
                    <a:pt x="27343" y="52349"/>
                  </a:lnTo>
                  <a:lnTo>
                    <a:pt x="27876" y="52603"/>
                  </a:lnTo>
                  <a:lnTo>
                    <a:pt x="28409" y="51498"/>
                  </a:lnTo>
                  <a:close/>
                </a:path>
                <a:path w="52070" h="64134">
                  <a:moveTo>
                    <a:pt x="29413" y="43345"/>
                  </a:moveTo>
                  <a:lnTo>
                    <a:pt x="28968" y="43129"/>
                  </a:lnTo>
                  <a:lnTo>
                    <a:pt x="28676" y="43014"/>
                  </a:lnTo>
                  <a:lnTo>
                    <a:pt x="27368" y="42824"/>
                  </a:lnTo>
                  <a:lnTo>
                    <a:pt x="28625" y="44615"/>
                  </a:lnTo>
                  <a:lnTo>
                    <a:pt x="29222" y="43726"/>
                  </a:lnTo>
                  <a:lnTo>
                    <a:pt x="29413" y="43345"/>
                  </a:lnTo>
                  <a:close/>
                </a:path>
                <a:path w="52070" h="64134">
                  <a:moveTo>
                    <a:pt x="30403" y="30213"/>
                  </a:moveTo>
                  <a:lnTo>
                    <a:pt x="29921" y="29959"/>
                  </a:lnTo>
                  <a:lnTo>
                    <a:pt x="29260" y="29692"/>
                  </a:lnTo>
                  <a:lnTo>
                    <a:pt x="29171" y="30708"/>
                  </a:lnTo>
                  <a:lnTo>
                    <a:pt x="29654" y="30962"/>
                  </a:lnTo>
                  <a:lnTo>
                    <a:pt x="30314" y="31229"/>
                  </a:lnTo>
                  <a:lnTo>
                    <a:pt x="30403" y="30213"/>
                  </a:lnTo>
                  <a:close/>
                </a:path>
                <a:path w="52070" h="64134">
                  <a:moveTo>
                    <a:pt x="30911" y="55981"/>
                  </a:moveTo>
                  <a:lnTo>
                    <a:pt x="28930" y="56349"/>
                  </a:lnTo>
                  <a:lnTo>
                    <a:pt x="29870" y="57124"/>
                  </a:lnTo>
                  <a:lnTo>
                    <a:pt x="30099" y="57277"/>
                  </a:lnTo>
                  <a:lnTo>
                    <a:pt x="30454" y="57315"/>
                  </a:lnTo>
                  <a:lnTo>
                    <a:pt x="30594" y="57023"/>
                  </a:lnTo>
                  <a:lnTo>
                    <a:pt x="30911" y="55981"/>
                  </a:lnTo>
                  <a:close/>
                </a:path>
                <a:path w="52070" h="64134">
                  <a:moveTo>
                    <a:pt x="32943" y="35407"/>
                  </a:moveTo>
                  <a:lnTo>
                    <a:pt x="32804" y="34937"/>
                  </a:lnTo>
                  <a:lnTo>
                    <a:pt x="32156" y="33426"/>
                  </a:lnTo>
                  <a:lnTo>
                    <a:pt x="30213" y="35356"/>
                  </a:lnTo>
                  <a:lnTo>
                    <a:pt x="31559" y="36131"/>
                  </a:lnTo>
                  <a:lnTo>
                    <a:pt x="31445" y="36449"/>
                  </a:lnTo>
                  <a:lnTo>
                    <a:pt x="28930" y="34696"/>
                  </a:lnTo>
                  <a:lnTo>
                    <a:pt x="30086" y="40043"/>
                  </a:lnTo>
                  <a:lnTo>
                    <a:pt x="31572" y="37122"/>
                  </a:lnTo>
                  <a:lnTo>
                    <a:pt x="32194" y="37592"/>
                  </a:lnTo>
                  <a:lnTo>
                    <a:pt x="32461" y="36601"/>
                  </a:lnTo>
                  <a:lnTo>
                    <a:pt x="32207" y="36169"/>
                  </a:lnTo>
                  <a:lnTo>
                    <a:pt x="32677" y="35991"/>
                  </a:lnTo>
                  <a:lnTo>
                    <a:pt x="32943" y="35407"/>
                  </a:lnTo>
                  <a:close/>
                </a:path>
                <a:path w="52070" h="64134">
                  <a:moveTo>
                    <a:pt x="33413" y="18491"/>
                  </a:moveTo>
                  <a:lnTo>
                    <a:pt x="33134" y="17259"/>
                  </a:lnTo>
                  <a:lnTo>
                    <a:pt x="33375" y="16827"/>
                  </a:lnTo>
                  <a:lnTo>
                    <a:pt x="32766" y="16421"/>
                  </a:lnTo>
                  <a:lnTo>
                    <a:pt x="32461" y="16789"/>
                  </a:lnTo>
                  <a:lnTo>
                    <a:pt x="31648" y="17576"/>
                  </a:lnTo>
                  <a:lnTo>
                    <a:pt x="33413" y="18491"/>
                  </a:lnTo>
                  <a:close/>
                </a:path>
                <a:path w="52070" h="64134">
                  <a:moveTo>
                    <a:pt x="33566" y="13246"/>
                  </a:moveTo>
                  <a:lnTo>
                    <a:pt x="33020" y="12395"/>
                  </a:lnTo>
                  <a:lnTo>
                    <a:pt x="32715" y="11734"/>
                  </a:lnTo>
                  <a:lnTo>
                    <a:pt x="31521" y="11734"/>
                  </a:lnTo>
                  <a:lnTo>
                    <a:pt x="32042" y="12598"/>
                  </a:lnTo>
                  <a:lnTo>
                    <a:pt x="32359" y="13246"/>
                  </a:lnTo>
                  <a:lnTo>
                    <a:pt x="33566" y="13246"/>
                  </a:lnTo>
                  <a:close/>
                </a:path>
                <a:path w="52070" h="64134">
                  <a:moveTo>
                    <a:pt x="34201" y="58039"/>
                  </a:moveTo>
                  <a:lnTo>
                    <a:pt x="33680" y="55943"/>
                  </a:lnTo>
                  <a:lnTo>
                    <a:pt x="33426" y="55854"/>
                  </a:lnTo>
                  <a:lnTo>
                    <a:pt x="31305" y="55422"/>
                  </a:lnTo>
                  <a:lnTo>
                    <a:pt x="34201" y="58039"/>
                  </a:lnTo>
                  <a:close/>
                </a:path>
                <a:path w="52070" h="64134">
                  <a:moveTo>
                    <a:pt x="34975" y="52997"/>
                  </a:moveTo>
                  <a:lnTo>
                    <a:pt x="34493" y="52755"/>
                  </a:lnTo>
                  <a:lnTo>
                    <a:pt x="34010" y="52527"/>
                  </a:lnTo>
                  <a:lnTo>
                    <a:pt x="33642" y="53276"/>
                  </a:lnTo>
                  <a:lnTo>
                    <a:pt x="34124" y="53505"/>
                  </a:lnTo>
                  <a:lnTo>
                    <a:pt x="34607" y="53746"/>
                  </a:lnTo>
                  <a:lnTo>
                    <a:pt x="34975" y="52997"/>
                  </a:lnTo>
                  <a:close/>
                </a:path>
                <a:path w="52070" h="64134">
                  <a:moveTo>
                    <a:pt x="35001" y="25806"/>
                  </a:moveTo>
                  <a:lnTo>
                    <a:pt x="34632" y="23812"/>
                  </a:lnTo>
                  <a:lnTo>
                    <a:pt x="33858" y="24752"/>
                  </a:lnTo>
                  <a:lnTo>
                    <a:pt x="33693" y="24993"/>
                  </a:lnTo>
                  <a:lnTo>
                    <a:pt x="33680" y="25349"/>
                  </a:lnTo>
                  <a:lnTo>
                    <a:pt x="33972" y="25488"/>
                  </a:lnTo>
                  <a:lnTo>
                    <a:pt x="35001" y="25806"/>
                  </a:lnTo>
                  <a:close/>
                </a:path>
                <a:path w="52070" h="64134">
                  <a:moveTo>
                    <a:pt x="35902" y="46901"/>
                  </a:moveTo>
                  <a:lnTo>
                    <a:pt x="33731" y="46507"/>
                  </a:lnTo>
                  <a:lnTo>
                    <a:pt x="33578" y="46469"/>
                  </a:lnTo>
                  <a:lnTo>
                    <a:pt x="33426" y="46253"/>
                  </a:lnTo>
                  <a:lnTo>
                    <a:pt x="33083" y="46215"/>
                  </a:lnTo>
                  <a:lnTo>
                    <a:pt x="32905" y="46431"/>
                  </a:lnTo>
                  <a:lnTo>
                    <a:pt x="32270" y="48120"/>
                  </a:lnTo>
                  <a:lnTo>
                    <a:pt x="35902" y="46901"/>
                  </a:lnTo>
                  <a:close/>
                </a:path>
                <a:path w="52070" h="64134">
                  <a:moveTo>
                    <a:pt x="36169" y="42684"/>
                  </a:moveTo>
                  <a:lnTo>
                    <a:pt x="35636" y="41897"/>
                  </a:lnTo>
                  <a:lnTo>
                    <a:pt x="35115" y="42062"/>
                  </a:lnTo>
                  <a:lnTo>
                    <a:pt x="34493" y="42303"/>
                  </a:lnTo>
                  <a:lnTo>
                    <a:pt x="35039" y="43091"/>
                  </a:lnTo>
                  <a:lnTo>
                    <a:pt x="35560" y="42913"/>
                  </a:lnTo>
                  <a:lnTo>
                    <a:pt x="36169" y="42684"/>
                  </a:lnTo>
                  <a:close/>
                </a:path>
                <a:path w="52070" h="64134">
                  <a:moveTo>
                    <a:pt x="36195" y="61099"/>
                  </a:moveTo>
                  <a:lnTo>
                    <a:pt x="35534" y="60617"/>
                  </a:lnTo>
                  <a:lnTo>
                    <a:pt x="35039" y="60121"/>
                  </a:lnTo>
                  <a:lnTo>
                    <a:pt x="34175" y="60718"/>
                  </a:lnTo>
                  <a:lnTo>
                    <a:pt x="34836" y="61201"/>
                  </a:lnTo>
                  <a:lnTo>
                    <a:pt x="35331" y="61696"/>
                  </a:lnTo>
                  <a:lnTo>
                    <a:pt x="36195" y="61099"/>
                  </a:lnTo>
                  <a:close/>
                </a:path>
                <a:path w="52070" h="64134">
                  <a:moveTo>
                    <a:pt x="37274" y="29083"/>
                  </a:moveTo>
                  <a:lnTo>
                    <a:pt x="36766" y="28841"/>
                  </a:lnTo>
                  <a:lnTo>
                    <a:pt x="36245" y="28587"/>
                  </a:lnTo>
                  <a:lnTo>
                    <a:pt x="35801" y="29514"/>
                  </a:lnTo>
                  <a:lnTo>
                    <a:pt x="36322" y="29756"/>
                  </a:lnTo>
                  <a:lnTo>
                    <a:pt x="36830" y="30022"/>
                  </a:lnTo>
                  <a:lnTo>
                    <a:pt x="37274" y="29083"/>
                  </a:lnTo>
                  <a:close/>
                </a:path>
                <a:path w="52070" h="64134">
                  <a:moveTo>
                    <a:pt x="38963" y="54279"/>
                  </a:moveTo>
                  <a:lnTo>
                    <a:pt x="38950" y="51612"/>
                  </a:lnTo>
                  <a:lnTo>
                    <a:pt x="37947" y="51828"/>
                  </a:lnTo>
                  <a:lnTo>
                    <a:pt x="37388" y="52082"/>
                  </a:lnTo>
                  <a:lnTo>
                    <a:pt x="37846" y="52679"/>
                  </a:lnTo>
                  <a:lnTo>
                    <a:pt x="37947" y="53111"/>
                  </a:lnTo>
                  <a:lnTo>
                    <a:pt x="38963" y="54279"/>
                  </a:lnTo>
                  <a:close/>
                </a:path>
                <a:path w="52070" h="64134">
                  <a:moveTo>
                    <a:pt x="39585" y="39890"/>
                  </a:moveTo>
                  <a:lnTo>
                    <a:pt x="37985" y="37592"/>
                  </a:lnTo>
                  <a:lnTo>
                    <a:pt x="37236" y="38265"/>
                  </a:lnTo>
                  <a:lnTo>
                    <a:pt x="36855" y="38811"/>
                  </a:lnTo>
                  <a:lnTo>
                    <a:pt x="37693" y="39103"/>
                  </a:lnTo>
                  <a:lnTo>
                    <a:pt x="38036" y="39433"/>
                  </a:lnTo>
                  <a:lnTo>
                    <a:pt x="39585" y="39890"/>
                  </a:lnTo>
                  <a:close/>
                </a:path>
                <a:path w="52070" h="64134">
                  <a:moveTo>
                    <a:pt x="40919" y="55791"/>
                  </a:moveTo>
                  <a:lnTo>
                    <a:pt x="40741" y="55257"/>
                  </a:lnTo>
                  <a:lnTo>
                    <a:pt x="40487" y="54648"/>
                  </a:lnTo>
                  <a:lnTo>
                    <a:pt x="39700" y="55206"/>
                  </a:lnTo>
                  <a:lnTo>
                    <a:pt x="39878" y="55714"/>
                  </a:lnTo>
                  <a:lnTo>
                    <a:pt x="40132" y="56324"/>
                  </a:lnTo>
                  <a:lnTo>
                    <a:pt x="40919" y="55791"/>
                  </a:lnTo>
                  <a:close/>
                </a:path>
                <a:path w="52070" h="64134">
                  <a:moveTo>
                    <a:pt x="41529" y="49834"/>
                  </a:moveTo>
                  <a:lnTo>
                    <a:pt x="41224" y="49339"/>
                  </a:lnTo>
                  <a:lnTo>
                    <a:pt x="40881" y="48831"/>
                  </a:lnTo>
                  <a:lnTo>
                    <a:pt x="39878" y="49568"/>
                  </a:lnTo>
                  <a:lnTo>
                    <a:pt x="40182" y="50050"/>
                  </a:lnTo>
                  <a:lnTo>
                    <a:pt x="40525" y="50571"/>
                  </a:lnTo>
                  <a:lnTo>
                    <a:pt x="41529" y="49834"/>
                  </a:lnTo>
                  <a:close/>
                </a:path>
                <a:path w="52070" h="64134">
                  <a:moveTo>
                    <a:pt x="41706" y="31737"/>
                  </a:moveTo>
                  <a:lnTo>
                    <a:pt x="41465" y="31483"/>
                  </a:lnTo>
                  <a:lnTo>
                    <a:pt x="41198" y="31381"/>
                  </a:lnTo>
                  <a:lnTo>
                    <a:pt x="40005" y="31140"/>
                  </a:lnTo>
                  <a:lnTo>
                    <a:pt x="40957" y="32931"/>
                  </a:lnTo>
                  <a:lnTo>
                    <a:pt x="41567" y="32029"/>
                  </a:lnTo>
                  <a:lnTo>
                    <a:pt x="41706" y="31737"/>
                  </a:lnTo>
                  <a:close/>
                </a:path>
                <a:path w="52070" h="64134">
                  <a:moveTo>
                    <a:pt x="42037" y="21234"/>
                  </a:moveTo>
                  <a:lnTo>
                    <a:pt x="41440" y="20866"/>
                  </a:lnTo>
                  <a:lnTo>
                    <a:pt x="40817" y="20256"/>
                  </a:lnTo>
                  <a:lnTo>
                    <a:pt x="40424" y="21285"/>
                  </a:lnTo>
                  <a:lnTo>
                    <a:pt x="41008" y="21653"/>
                  </a:lnTo>
                  <a:lnTo>
                    <a:pt x="41643" y="22275"/>
                  </a:lnTo>
                  <a:lnTo>
                    <a:pt x="42037" y="21234"/>
                  </a:lnTo>
                  <a:close/>
                </a:path>
                <a:path w="52070" h="64134">
                  <a:moveTo>
                    <a:pt x="42735" y="45745"/>
                  </a:moveTo>
                  <a:lnTo>
                    <a:pt x="41795" y="43967"/>
                  </a:lnTo>
                  <a:lnTo>
                    <a:pt x="41186" y="44856"/>
                  </a:lnTo>
                  <a:lnTo>
                    <a:pt x="41033" y="45161"/>
                  </a:lnTo>
                  <a:lnTo>
                    <a:pt x="41275" y="45415"/>
                  </a:lnTo>
                  <a:lnTo>
                    <a:pt x="41541" y="45516"/>
                  </a:lnTo>
                  <a:lnTo>
                    <a:pt x="42735" y="45745"/>
                  </a:lnTo>
                  <a:close/>
                </a:path>
                <a:path w="52070" h="64134">
                  <a:moveTo>
                    <a:pt x="43865" y="59804"/>
                  </a:moveTo>
                  <a:lnTo>
                    <a:pt x="43383" y="59563"/>
                  </a:lnTo>
                  <a:lnTo>
                    <a:pt x="42900" y="59334"/>
                  </a:lnTo>
                  <a:lnTo>
                    <a:pt x="42545" y="60083"/>
                  </a:lnTo>
                  <a:lnTo>
                    <a:pt x="43027" y="60312"/>
                  </a:lnTo>
                  <a:lnTo>
                    <a:pt x="43510" y="60553"/>
                  </a:lnTo>
                  <a:lnTo>
                    <a:pt x="43865" y="59804"/>
                  </a:lnTo>
                  <a:close/>
                </a:path>
                <a:path w="52070" h="64134">
                  <a:moveTo>
                    <a:pt x="45161" y="39077"/>
                  </a:moveTo>
                  <a:lnTo>
                    <a:pt x="43611" y="39077"/>
                  </a:lnTo>
                  <a:lnTo>
                    <a:pt x="43446" y="39039"/>
                  </a:lnTo>
                  <a:lnTo>
                    <a:pt x="43103" y="38544"/>
                  </a:lnTo>
                  <a:lnTo>
                    <a:pt x="42367" y="39141"/>
                  </a:lnTo>
                  <a:lnTo>
                    <a:pt x="42811" y="39573"/>
                  </a:lnTo>
                  <a:lnTo>
                    <a:pt x="43510" y="40576"/>
                  </a:lnTo>
                  <a:lnTo>
                    <a:pt x="45161" y="39077"/>
                  </a:lnTo>
                  <a:close/>
                </a:path>
                <a:path w="52070" h="64134">
                  <a:moveTo>
                    <a:pt x="45199" y="50126"/>
                  </a:moveTo>
                  <a:lnTo>
                    <a:pt x="44691" y="49885"/>
                  </a:lnTo>
                  <a:lnTo>
                    <a:pt x="44183" y="49631"/>
                  </a:lnTo>
                  <a:lnTo>
                    <a:pt x="43726" y="50558"/>
                  </a:lnTo>
                  <a:lnTo>
                    <a:pt x="44246" y="50812"/>
                  </a:lnTo>
                  <a:lnTo>
                    <a:pt x="44754" y="51054"/>
                  </a:lnTo>
                  <a:lnTo>
                    <a:pt x="45199" y="50126"/>
                  </a:lnTo>
                  <a:close/>
                </a:path>
                <a:path w="52070" h="64134">
                  <a:moveTo>
                    <a:pt x="45453" y="30759"/>
                  </a:moveTo>
                  <a:lnTo>
                    <a:pt x="44424" y="30975"/>
                  </a:lnTo>
                  <a:lnTo>
                    <a:pt x="43954" y="31178"/>
                  </a:lnTo>
                  <a:lnTo>
                    <a:pt x="44221" y="31673"/>
                  </a:lnTo>
                  <a:lnTo>
                    <a:pt x="44348" y="32029"/>
                  </a:lnTo>
                  <a:lnTo>
                    <a:pt x="45224" y="33121"/>
                  </a:lnTo>
                  <a:lnTo>
                    <a:pt x="45453" y="30759"/>
                  </a:lnTo>
                  <a:close/>
                </a:path>
                <a:path w="52070" h="64134">
                  <a:moveTo>
                    <a:pt x="45453" y="22301"/>
                  </a:moveTo>
                  <a:lnTo>
                    <a:pt x="45173" y="21729"/>
                  </a:lnTo>
                  <a:lnTo>
                    <a:pt x="45072" y="21399"/>
                  </a:lnTo>
                  <a:lnTo>
                    <a:pt x="44196" y="20307"/>
                  </a:lnTo>
                  <a:lnTo>
                    <a:pt x="43954" y="22656"/>
                  </a:lnTo>
                  <a:lnTo>
                    <a:pt x="44983" y="22440"/>
                  </a:lnTo>
                  <a:lnTo>
                    <a:pt x="45453" y="22301"/>
                  </a:lnTo>
                  <a:close/>
                </a:path>
                <a:path w="52070" h="64134">
                  <a:moveTo>
                    <a:pt x="46672" y="62103"/>
                  </a:moveTo>
                  <a:lnTo>
                    <a:pt x="45783" y="61556"/>
                  </a:lnTo>
                  <a:lnTo>
                    <a:pt x="45339" y="61315"/>
                  </a:lnTo>
                  <a:lnTo>
                    <a:pt x="45135" y="61976"/>
                  </a:lnTo>
                  <a:lnTo>
                    <a:pt x="44983" y="62268"/>
                  </a:lnTo>
                  <a:lnTo>
                    <a:pt x="44831" y="63677"/>
                  </a:lnTo>
                  <a:lnTo>
                    <a:pt x="46672" y="62103"/>
                  </a:lnTo>
                  <a:close/>
                </a:path>
                <a:path w="52070" h="64134">
                  <a:moveTo>
                    <a:pt x="46812" y="58127"/>
                  </a:moveTo>
                  <a:lnTo>
                    <a:pt x="45148" y="56845"/>
                  </a:lnTo>
                  <a:lnTo>
                    <a:pt x="45237" y="58102"/>
                  </a:lnTo>
                  <a:lnTo>
                    <a:pt x="45300" y="58394"/>
                  </a:lnTo>
                  <a:lnTo>
                    <a:pt x="45516" y="58737"/>
                  </a:lnTo>
                  <a:lnTo>
                    <a:pt x="45859" y="58610"/>
                  </a:lnTo>
                  <a:lnTo>
                    <a:pt x="46812" y="58127"/>
                  </a:lnTo>
                  <a:close/>
                </a:path>
                <a:path w="52070" h="64134">
                  <a:moveTo>
                    <a:pt x="48221" y="50749"/>
                  </a:moveTo>
                  <a:lnTo>
                    <a:pt x="47739" y="50520"/>
                  </a:lnTo>
                  <a:lnTo>
                    <a:pt x="47256" y="50279"/>
                  </a:lnTo>
                  <a:lnTo>
                    <a:pt x="46901" y="51028"/>
                  </a:lnTo>
                  <a:lnTo>
                    <a:pt x="47383" y="51269"/>
                  </a:lnTo>
                  <a:lnTo>
                    <a:pt x="47866" y="51498"/>
                  </a:lnTo>
                  <a:lnTo>
                    <a:pt x="48221" y="50749"/>
                  </a:lnTo>
                  <a:close/>
                </a:path>
                <a:path w="52070" h="64134">
                  <a:moveTo>
                    <a:pt x="48399" y="41846"/>
                  </a:moveTo>
                  <a:lnTo>
                    <a:pt x="47459" y="41389"/>
                  </a:lnTo>
                  <a:lnTo>
                    <a:pt x="47231" y="41910"/>
                  </a:lnTo>
                  <a:lnTo>
                    <a:pt x="46977" y="42418"/>
                  </a:lnTo>
                  <a:lnTo>
                    <a:pt x="47904" y="42875"/>
                  </a:lnTo>
                  <a:lnTo>
                    <a:pt x="48145" y="42367"/>
                  </a:lnTo>
                  <a:lnTo>
                    <a:pt x="48399" y="41846"/>
                  </a:lnTo>
                  <a:close/>
                </a:path>
                <a:path w="52070" h="64134">
                  <a:moveTo>
                    <a:pt x="48602" y="44843"/>
                  </a:moveTo>
                  <a:lnTo>
                    <a:pt x="48069" y="44589"/>
                  </a:lnTo>
                  <a:lnTo>
                    <a:pt x="47548" y="44335"/>
                  </a:lnTo>
                  <a:lnTo>
                    <a:pt x="47015" y="45415"/>
                  </a:lnTo>
                  <a:lnTo>
                    <a:pt x="47548" y="45669"/>
                  </a:lnTo>
                  <a:lnTo>
                    <a:pt x="48082" y="45948"/>
                  </a:lnTo>
                  <a:lnTo>
                    <a:pt x="48602" y="44843"/>
                  </a:lnTo>
                  <a:close/>
                </a:path>
                <a:path w="52070" h="64134">
                  <a:moveTo>
                    <a:pt x="49085" y="38303"/>
                  </a:moveTo>
                  <a:lnTo>
                    <a:pt x="47358" y="37668"/>
                  </a:lnTo>
                  <a:lnTo>
                    <a:pt x="47409" y="37096"/>
                  </a:lnTo>
                  <a:lnTo>
                    <a:pt x="46583" y="36931"/>
                  </a:lnTo>
                  <a:lnTo>
                    <a:pt x="46494" y="37465"/>
                  </a:lnTo>
                  <a:lnTo>
                    <a:pt x="46113" y="39090"/>
                  </a:lnTo>
                  <a:lnTo>
                    <a:pt x="49085" y="38303"/>
                  </a:lnTo>
                  <a:close/>
                </a:path>
                <a:path w="52070" h="64134">
                  <a:moveTo>
                    <a:pt x="49644" y="27025"/>
                  </a:moveTo>
                  <a:lnTo>
                    <a:pt x="48704" y="25234"/>
                  </a:lnTo>
                  <a:lnTo>
                    <a:pt x="48094" y="26136"/>
                  </a:lnTo>
                  <a:lnTo>
                    <a:pt x="47942" y="26416"/>
                  </a:lnTo>
                  <a:lnTo>
                    <a:pt x="48196" y="26695"/>
                  </a:lnTo>
                  <a:lnTo>
                    <a:pt x="48463" y="26771"/>
                  </a:lnTo>
                  <a:lnTo>
                    <a:pt x="49644" y="27025"/>
                  </a:lnTo>
                  <a:close/>
                </a:path>
                <a:path w="52070" h="64134">
                  <a:moveTo>
                    <a:pt x="50203" y="34366"/>
                  </a:moveTo>
                  <a:lnTo>
                    <a:pt x="50165" y="33108"/>
                  </a:lnTo>
                  <a:lnTo>
                    <a:pt x="49555" y="33147"/>
                  </a:lnTo>
                  <a:lnTo>
                    <a:pt x="48983" y="33210"/>
                  </a:lnTo>
                  <a:lnTo>
                    <a:pt x="49022" y="34455"/>
                  </a:lnTo>
                  <a:lnTo>
                    <a:pt x="49631" y="34417"/>
                  </a:lnTo>
                  <a:lnTo>
                    <a:pt x="50203" y="34366"/>
                  </a:lnTo>
                  <a:close/>
                </a:path>
                <a:path w="52070" h="64134">
                  <a:moveTo>
                    <a:pt x="51650" y="38430"/>
                  </a:moveTo>
                  <a:lnTo>
                    <a:pt x="51358" y="36817"/>
                  </a:lnTo>
                  <a:lnTo>
                    <a:pt x="50558" y="37592"/>
                  </a:lnTo>
                  <a:lnTo>
                    <a:pt x="49606" y="37033"/>
                  </a:lnTo>
                  <a:lnTo>
                    <a:pt x="49695" y="38684"/>
                  </a:lnTo>
                  <a:lnTo>
                    <a:pt x="50660" y="38430"/>
                  </a:lnTo>
                  <a:lnTo>
                    <a:pt x="51650" y="38430"/>
                  </a:lnTo>
                  <a:close/>
                </a:path>
              </a:pathLst>
            </a:custGeom>
            <a:solidFill>
              <a:srgbClr val="F25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9809200" y="7654899"/>
              <a:ext cx="85090" cy="95250"/>
            </a:xfrm>
            <a:custGeom>
              <a:avLst/>
              <a:gdLst/>
              <a:ahLst/>
              <a:cxnLst/>
              <a:rect l="l" t="t" r="r" b="b"/>
              <a:pathLst>
                <a:path w="85090" h="95250">
                  <a:moveTo>
                    <a:pt x="1701" y="35661"/>
                  </a:moveTo>
                  <a:lnTo>
                    <a:pt x="1460" y="35394"/>
                  </a:lnTo>
                  <a:lnTo>
                    <a:pt x="1193" y="35293"/>
                  </a:lnTo>
                  <a:lnTo>
                    <a:pt x="0" y="35064"/>
                  </a:lnTo>
                  <a:lnTo>
                    <a:pt x="939" y="36855"/>
                  </a:lnTo>
                  <a:lnTo>
                    <a:pt x="1549" y="35953"/>
                  </a:lnTo>
                  <a:lnTo>
                    <a:pt x="1701" y="35661"/>
                  </a:lnTo>
                  <a:close/>
                </a:path>
                <a:path w="85090" h="95250">
                  <a:moveTo>
                    <a:pt x="1841" y="55778"/>
                  </a:moveTo>
                  <a:lnTo>
                    <a:pt x="1320" y="55537"/>
                  </a:lnTo>
                  <a:lnTo>
                    <a:pt x="812" y="55283"/>
                  </a:lnTo>
                  <a:lnTo>
                    <a:pt x="368" y="56210"/>
                  </a:lnTo>
                  <a:lnTo>
                    <a:pt x="876" y="56464"/>
                  </a:lnTo>
                  <a:lnTo>
                    <a:pt x="1384" y="56705"/>
                  </a:lnTo>
                  <a:lnTo>
                    <a:pt x="1841" y="55778"/>
                  </a:lnTo>
                  <a:close/>
                </a:path>
                <a:path w="85090" h="95250">
                  <a:moveTo>
                    <a:pt x="2692" y="44018"/>
                  </a:moveTo>
                  <a:lnTo>
                    <a:pt x="2159" y="43751"/>
                  </a:lnTo>
                  <a:lnTo>
                    <a:pt x="1625" y="43497"/>
                  </a:lnTo>
                  <a:lnTo>
                    <a:pt x="1104" y="44589"/>
                  </a:lnTo>
                  <a:lnTo>
                    <a:pt x="1638" y="44843"/>
                  </a:lnTo>
                  <a:lnTo>
                    <a:pt x="2159" y="45110"/>
                  </a:lnTo>
                  <a:lnTo>
                    <a:pt x="2692" y="44018"/>
                  </a:lnTo>
                  <a:close/>
                </a:path>
                <a:path w="85090" h="95250">
                  <a:moveTo>
                    <a:pt x="6769" y="59855"/>
                  </a:moveTo>
                  <a:lnTo>
                    <a:pt x="6286" y="59613"/>
                  </a:lnTo>
                  <a:lnTo>
                    <a:pt x="5803" y="59385"/>
                  </a:lnTo>
                  <a:lnTo>
                    <a:pt x="5448" y="60134"/>
                  </a:lnTo>
                  <a:lnTo>
                    <a:pt x="5930" y="60363"/>
                  </a:lnTo>
                  <a:lnTo>
                    <a:pt x="6413" y="60604"/>
                  </a:lnTo>
                  <a:lnTo>
                    <a:pt x="6769" y="59855"/>
                  </a:lnTo>
                  <a:close/>
                </a:path>
                <a:path w="85090" h="95250">
                  <a:moveTo>
                    <a:pt x="7327" y="24117"/>
                  </a:moveTo>
                  <a:lnTo>
                    <a:pt x="7264" y="23164"/>
                  </a:lnTo>
                  <a:lnTo>
                    <a:pt x="6616" y="23342"/>
                  </a:lnTo>
                  <a:lnTo>
                    <a:pt x="6108" y="23545"/>
                  </a:lnTo>
                  <a:lnTo>
                    <a:pt x="6172" y="24498"/>
                  </a:lnTo>
                  <a:lnTo>
                    <a:pt x="6807" y="24295"/>
                  </a:lnTo>
                  <a:lnTo>
                    <a:pt x="7327" y="24117"/>
                  </a:lnTo>
                  <a:close/>
                </a:path>
                <a:path w="85090" h="95250">
                  <a:moveTo>
                    <a:pt x="9347" y="34874"/>
                  </a:moveTo>
                  <a:lnTo>
                    <a:pt x="8902" y="34340"/>
                  </a:lnTo>
                  <a:lnTo>
                    <a:pt x="8356" y="33553"/>
                  </a:lnTo>
                  <a:lnTo>
                    <a:pt x="7848" y="34582"/>
                  </a:lnTo>
                  <a:lnTo>
                    <a:pt x="8293" y="35115"/>
                  </a:lnTo>
                  <a:lnTo>
                    <a:pt x="8839" y="35915"/>
                  </a:lnTo>
                  <a:lnTo>
                    <a:pt x="9347" y="34874"/>
                  </a:lnTo>
                  <a:close/>
                </a:path>
                <a:path w="85090" h="95250">
                  <a:moveTo>
                    <a:pt x="10985" y="50126"/>
                  </a:moveTo>
                  <a:lnTo>
                    <a:pt x="10756" y="49390"/>
                  </a:lnTo>
                  <a:lnTo>
                    <a:pt x="9855" y="48209"/>
                  </a:lnTo>
                  <a:lnTo>
                    <a:pt x="9855" y="50088"/>
                  </a:lnTo>
                  <a:lnTo>
                    <a:pt x="10096" y="50812"/>
                  </a:lnTo>
                  <a:lnTo>
                    <a:pt x="10985" y="52006"/>
                  </a:lnTo>
                  <a:lnTo>
                    <a:pt x="10985" y="50126"/>
                  </a:lnTo>
                  <a:close/>
                </a:path>
                <a:path w="85090" h="95250">
                  <a:moveTo>
                    <a:pt x="12573" y="72415"/>
                  </a:moveTo>
                  <a:lnTo>
                    <a:pt x="12319" y="72161"/>
                  </a:lnTo>
                  <a:lnTo>
                    <a:pt x="12052" y="72072"/>
                  </a:lnTo>
                  <a:lnTo>
                    <a:pt x="10858" y="71818"/>
                  </a:lnTo>
                  <a:lnTo>
                    <a:pt x="11811" y="73609"/>
                  </a:lnTo>
                  <a:lnTo>
                    <a:pt x="12420" y="72707"/>
                  </a:lnTo>
                  <a:lnTo>
                    <a:pt x="12573" y="72415"/>
                  </a:lnTo>
                  <a:close/>
                </a:path>
                <a:path w="85090" h="95250">
                  <a:moveTo>
                    <a:pt x="13639" y="45440"/>
                  </a:moveTo>
                  <a:lnTo>
                    <a:pt x="13474" y="44932"/>
                  </a:lnTo>
                  <a:lnTo>
                    <a:pt x="13220" y="44310"/>
                  </a:lnTo>
                  <a:lnTo>
                    <a:pt x="12433" y="44869"/>
                  </a:lnTo>
                  <a:lnTo>
                    <a:pt x="12611" y="45377"/>
                  </a:lnTo>
                  <a:lnTo>
                    <a:pt x="12852" y="45999"/>
                  </a:lnTo>
                  <a:lnTo>
                    <a:pt x="13639" y="45440"/>
                  </a:lnTo>
                  <a:close/>
                </a:path>
                <a:path w="85090" h="95250">
                  <a:moveTo>
                    <a:pt x="14033" y="64693"/>
                  </a:moveTo>
                  <a:lnTo>
                    <a:pt x="13957" y="64173"/>
                  </a:lnTo>
                  <a:lnTo>
                    <a:pt x="13411" y="62953"/>
                  </a:lnTo>
                  <a:lnTo>
                    <a:pt x="12649" y="64998"/>
                  </a:lnTo>
                  <a:lnTo>
                    <a:pt x="13004" y="65455"/>
                  </a:lnTo>
                  <a:lnTo>
                    <a:pt x="13690" y="65887"/>
                  </a:lnTo>
                  <a:lnTo>
                    <a:pt x="14033" y="64693"/>
                  </a:lnTo>
                  <a:close/>
                </a:path>
                <a:path w="85090" h="95250">
                  <a:moveTo>
                    <a:pt x="15138" y="21742"/>
                  </a:moveTo>
                  <a:lnTo>
                    <a:pt x="14668" y="19761"/>
                  </a:lnTo>
                  <a:lnTo>
                    <a:pt x="12865" y="24536"/>
                  </a:lnTo>
                  <a:lnTo>
                    <a:pt x="14414" y="23545"/>
                  </a:lnTo>
                  <a:lnTo>
                    <a:pt x="14795" y="22999"/>
                  </a:lnTo>
                  <a:lnTo>
                    <a:pt x="15049" y="22402"/>
                  </a:lnTo>
                  <a:lnTo>
                    <a:pt x="15138" y="21742"/>
                  </a:lnTo>
                  <a:close/>
                </a:path>
                <a:path w="85090" h="95250">
                  <a:moveTo>
                    <a:pt x="17868" y="13296"/>
                  </a:moveTo>
                  <a:lnTo>
                    <a:pt x="17538" y="11785"/>
                  </a:lnTo>
                  <a:lnTo>
                    <a:pt x="16484" y="12280"/>
                  </a:lnTo>
                  <a:lnTo>
                    <a:pt x="16840" y="10871"/>
                  </a:lnTo>
                  <a:lnTo>
                    <a:pt x="14782" y="12280"/>
                  </a:lnTo>
                  <a:lnTo>
                    <a:pt x="16217" y="12484"/>
                  </a:lnTo>
                  <a:lnTo>
                    <a:pt x="15405" y="12915"/>
                  </a:lnTo>
                  <a:lnTo>
                    <a:pt x="16103" y="14160"/>
                  </a:lnTo>
                  <a:lnTo>
                    <a:pt x="16891" y="13639"/>
                  </a:lnTo>
                  <a:lnTo>
                    <a:pt x="17868" y="13296"/>
                  </a:lnTo>
                  <a:close/>
                </a:path>
                <a:path w="85090" h="95250">
                  <a:moveTo>
                    <a:pt x="18008" y="39192"/>
                  </a:moveTo>
                  <a:lnTo>
                    <a:pt x="17487" y="38963"/>
                  </a:lnTo>
                  <a:lnTo>
                    <a:pt x="16979" y="38709"/>
                  </a:lnTo>
                  <a:lnTo>
                    <a:pt x="16522" y="39636"/>
                  </a:lnTo>
                  <a:lnTo>
                    <a:pt x="17043" y="39878"/>
                  </a:lnTo>
                  <a:lnTo>
                    <a:pt x="17551" y="40132"/>
                  </a:lnTo>
                  <a:lnTo>
                    <a:pt x="18008" y="39192"/>
                  </a:lnTo>
                  <a:close/>
                </a:path>
                <a:path w="85090" h="95250">
                  <a:moveTo>
                    <a:pt x="18275" y="59512"/>
                  </a:moveTo>
                  <a:lnTo>
                    <a:pt x="17792" y="59283"/>
                  </a:lnTo>
                  <a:lnTo>
                    <a:pt x="17310" y="59042"/>
                  </a:lnTo>
                  <a:lnTo>
                    <a:pt x="16941" y="59791"/>
                  </a:lnTo>
                  <a:lnTo>
                    <a:pt x="17424" y="60020"/>
                  </a:lnTo>
                  <a:lnTo>
                    <a:pt x="17907" y="60261"/>
                  </a:lnTo>
                  <a:lnTo>
                    <a:pt x="18275" y="59512"/>
                  </a:lnTo>
                  <a:close/>
                </a:path>
                <a:path w="85090" h="95250">
                  <a:moveTo>
                    <a:pt x="19824" y="44856"/>
                  </a:moveTo>
                  <a:lnTo>
                    <a:pt x="18923" y="44246"/>
                  </a:lnTo>
                  <a:lnTo>
                    <a:pt x="18630" y="44107"/>
                  </a:lnTo>
                  <a:lnTo>
                    <a:pt x="18364" y="44348"/>
                  </a:lnTo>
                  <a:lnTo>
                    <a:pt x="18288" y="44627"/>
                  </a:lnTo>
                  <a:lnTo>
                    <a:pt x="18034" y="45821"/>
                  </a:lnTo>
                  <a:lnTo>
                    <a:pt x="19824" y="44856"/>
                  </a:lnTo>
                  <a:close/>
                </a:path>
                <a:path w="85090" h="95250">
                  <a:moveTo>
                    <a:pt x="20548" y="84594"/>
                  </a:moveTo>
                  <a:lnTo>
                    <a:pt x="20015" y="84315"/>
                  </a:lnTo>
                  <a:lnTo>
                    <a:pt x="19481" y="84061"/>
                  </a:lnTo>
                  <a:lnTo>
                    <a:pt x="18961" y="85153"/>
                  </a:lnTo>
                  <a:lnTo>
                    <a:pt x="19494" y="85407"/>
                  </a:lnTo>
                  <a:lnTo>
                    <a:pt x="20015" y="85661"/>
                  </a:lnTo>
                  <a:lnTo>
                    <a:pt x="20548" y="84594"/>
                  </a:lnTo>
                  <a:close/>
                </a:path>
                <a:path w="85090" h="95250">
                  <a:moveTo>
                    <a:pt x="21310" y="69456"/>
                  </a:moveTo>
                  <a:lnTo>
                    <a:pt x="20701" y="69215"/>
                  </a:lnTo>
                  <a:lnTo>
                    <a:pt x="20332" y="69469"/>
                  </a:lnTo>
                  <a:lnTo>
                    <a:pt x="19481" y="69989"/>
                  </a:lnTo>
                  <a:lnTo>
                    <a:pt x="20713" y="70675"/>
                  </a:lnTo>
                  <a:lnTo>
                    <a:pt x="21094" y="69951"/>
                  </a:lnTo>
                  <a:lnTo>
                    <a:pt x="21310" y="69456"/>
                  </a:lnTo>
                  <a:close/>
                </a:path>
                <a:path w="85090" h="95250">
                  <a:moveTo>
                    <a:pt x="21374" y="29070"/>
                  </a:moveTo>
                  <a:lnTo>
                    <a:pt x="20828" y="28295"/>
                  </a:lnTo>
                  <a:lnTo>
                    <a:pt x="20320" y="28473"/>
                  </a:lnTo>
                  <a:lnTo>
                    <a:pt x="19697" y="28714"/>
                  </a:lnTo>
                  <a:lnTo>
                    <a:pt x="20243" y="29514"/>
                  </a:lnTo>
                  <a:lnTo>
                    <a:pt x="20764" y="29324"/>
                  </a:lnTo>
                  <a:lnTo>
                    <a:pt x="21374" y="29070"/>
                  </a:lnTo>
                  <a:close/>
                </a:path>
                <a:path w="85090" h="95250">
                  <a:moveTo>
                    <a:pt x="21907" y="53594"/>
                  </a:moveTo>
                  <a:lnTo>
                    <a:pt x="19939" y="52412"/>
                  </a:lnTo>
                  <a:lnTo>
                    <a:pt x="19304" y="53733"/>
                  </a:lnTo>
                  <a:lnTo>
                    <a:pt x="18478" y="54940"/>
                  </a:lnTo>
                  <a:lnTo>
                    <a:pt x="20447" y="56134"/>
                  </a:lnTo>
                  <a:lnTo>
                    <a:pt x="21082" y="54800"/>
                  </a:lnTo>
                  <a:lnTo>
                    <a:pt x="21907" y="53594"/>
                  </a:lnTo>
                  <a:close/>
                </a:path>
                <a:path w="85090" h="95250">
                  <a:moveTo>
                    <a:pt x="23114" y="14071"/>
                  </a:moveTo>
                  <a:lnTo>
                    <a:pt x="22034" y="13436"/>
                  </a:lnTo>
                  <a:lnTo>
                    <a:pt x="21386" y="13779"/>
                  </a:lnTo>
                  <a:lnTo>
                    <a:pt x="20408" y="14211"/>
                  </a:lnTo>
                  <a:lnTo>
                    <a:pt x="21488" y="14859"/>
                  </a:lnTo>
                  <a:lnTo>
                    <a:pt x="22136" y="14516"/>
                  </a:lnTo>
                  <a:lnTo>
                    <a:pt x="23114" y="14071"/>
                  </a:lnTo>
                  <a:close/>
                </a:path>
                <a:path w="85090" h="95250">
                  <a:moveTo>
                    <a:pt x="23291" y="32486"/>
                  </a:moveTo>
                  <a:lnTo>
                    <a:pt x="22809" y="32270"/>
                  </a:lnTo>
                  <a:lnTo>
                    <a:pt x="22326" y="32029"/>
                  </a:lnTo>
                  <a:lnTo>
                    <a:pt x="21958" y="32778"/>
                  </a:lnTo>
                  <a:lnTo>
                    <a:pt x="22453" y="33007"/>
                  </a:lnTo>
                  <a:lnTo>
                    <a:pt x="22923" y="33248"/>
                  </a:lnTo>
                  <a:lnTo>
                    <a:pt x="23291" y="32486"/>
                  </a:lnTo>
                  <a:close/>
                </a:path>
                <a:path w="85090" h="95250">
                  <a:moveTo>
                    <a:pt x="24790" y="50634"/>
                  </a:moveTo>
                  <a:lnTo>
                    <a:pt x="24549" y="50253"/>
                  </a:lnTo>
                  <a:lnTo>
                    <a:pt x="24041" y="49428"/>
                  </a:lnTo>
                  <a:lnTo>
                    <a:pt x="23342" y="50647"/>
                  </a:lnTo>
                  <a:lnTo>
                    <a:pt x="24066" y="51028"/>
                  </a:lnTo>
                  <a:lnTo>
                    <a:pt x="24561" y="51244"/>
                  </a:lnTo>
                  <a:lnTo>
                    <a:pt x="24790" y="50634"/>
                  </a:lnTo>
                  <a:close/>
                </a:path>
                <a:path w="85090" h="95250">
                  <a:moveTo>
                    <a:pt x="25387" y="26314"/>
                  </a:moveTo>
                  <a:lnTo>
                    <a:pt x="24485" y="25692"/>
                  </a:lnTo>
                  <a:lnTo>
                    <a:pt x="24206" y="25565"/>
                  </a:lnTo>
                  <a:lnTo>
                    <a:pt x="23939" y="25806"/>
                  </a:lnTo>
                  <a:lnTo>
                    <a:pt x="23850" y="26073"/>
                  </a:lnTo>
                  <a:lnTo>
                    <a:pt x="23609" y="27279"/>
                  </a:lnTo>
                  <a:lnTo>
                    <a:pt x="25387" y="26314"/>
                  </a:lnTo>
                  <a:close/>
                </a:path>
                <a:path w="85090" h="95250">
                  <a:moveTo>
                    <a:pt x="25425" y="62712"/>
                  </a:moveTo>
                  <a:lnTo>
                    <a:pt x="24472" y="60947"/>
                  </a:lnTo>
                  <a:lnTo>
                    <a:pt x="23863" y="61849"/>
                  </a:lnTo>
                  <a:lnTo>
                    <a:pt x="23723" y="62128"/>
                  </a:lnTo>
                  <a:lnTo>
                    <a:pt x="23964" y="62395"/>
                  </a:lnTo>
                  <a:lnTo>
                    <a:pt x="24231" y="62471"/>
                  </a:lnTo>
                  <a:lnTo>
                    <a:pt x="25425" y="62712"/>
                  </a:lnTo>
                  <a:close/>
                </a:path>
                <a:path w="85090" h="95250">
                  <a:moveTo>
                    <a:pt x="25501" y="68224"/>
                  </a:moveTo>
                  <a:lnTo>
                    <a:pt x="24561" y="66433"/>
                  </a:lnTo>
                  <a:lnTo>
                    <a:pt x="23939" y="67348"/>
                  </a:lnTo>
                  <a:lnTo>
                    <a:pt x="23799" y="67614"/>
                  </a:lnTo>
                  <a:lnTo>
                    <a:pt x="24041" y="67894"/>
                  </a:lnTo>
                  <a:lnTo>
                    <a:pt x="24307" y="67970"/>
                  </a:lnTo>
                  <a:lnTo>
                    <a:pt x="25501" y="68224"/>
                  </a:lnTo>
                  <a:close/>
                </a:path>
                <a:path w="85090" h="95250">
                  <a:moveTo>
                    <a:pt x="26809" y="37757"/>
                  </a:moveTo>
                  <a:lnTo>
                    <a:pt x="25019" y="38709"/>
                  </a:lnTo>
                  <a:lnTo>
                    <a:pt x="25920" y="39319"/>
                  </a:lnTo>
                  <a:lnTo>
                    <a:pt x="26212" y="39458"/>
                  </a:lnTo>
                  <a:lnTo>
                    <a:pt x="26479" y="39217"/>
                  </a:lnTo>
                  <a:lnTo>
                    <a:pt x="26555" y="38938"/>
                  </a:lnTo>
                  <a:lnTo>
                    <a:pt x="26809" y="37757"/>
                  </a:lnTo>
                  <a:close/>
                </a:path>
                <a:path w="85090" h="95250">
                  <a:moveTo>
                    <a:pt x="27419" y="14300"/>
                  </a:moveTo>
                  <a:lnTo>
                    <a:pt x="26936" y="14084"/>
                  </a:lnTo>
                  <a:lnTo>
                    <a:pt x="26454" y="13843"/>
                  </a:lnTo>
                  <a:lnTo>
                    <a:pt x="26098" y="14605"/>
                  </a:lnTo>
                  <a:lnTo>
                    <a:pt x="26581" y="14820"/>
                  </a:lnTo>
                  <a:lnTo>
                    <a:pt x="27063" y="15062"/>
                  </a:lnTo>
                  <a:lnTo>
                    <a:pt x="27419" y="14300"/>
                  </a:lnTo>
                  <a:close/>
                </a:path>
                <a:path w="85090" h="95250">
                  <a:moveTo>
                    <a:pt x="27470" y="70510"/>
                  </a:moveTo>
                  <a:lnTo>
                    <a:pt x="26212" y="70104"/>
                  </a:lnTo>
                  <a:lnTo>
                    <a:pt x="25984" y="69786"/>
                  </a:lnTo>
                  <a:lnTo>
                    <a:pt x="25425" y="70002"/>
                  </a:lnTo>
                  <a:lnTo>
                    <a:pt x="25488" y="70396"/>
                  </a:lnTo>
                  <a:lnTo>
                    <a:pt x="25615" y="71589"/>
                  </a:lnTo>
                  <a:lnTo>
                    <a:pt x="27470" y="70510"/>
                  </a:lnTo>
                  <a:close/>
                </a:path>
                <a:path w="85090" h="95250">
                  <a:moveTo>
                    <a:pt x="28384" y="80225"/>
                  </a:moveTo>
                  <a:lnTo>
                    <a:pt x="27876" y="79781"/>
                  </a:lnTo>
                  <a:lnTo>
                    <a:pt x="27025" y="79133"/>
                  </a:lnTo>
                  <a:lnTo>
                    <a:pt x="27012" y="80378"/>
                  </a:lnTo>
                  <a:lnTo>
                    <a:pt x="27520" y="80835"/>
                  </a:lnTo>
                  <a:lnTo>
                    <a:pt x="28359" y="81483"/>
                  </a:lnTo>
                  <a:lnTo>
                    <a:pt x="28384" y="80225"/>
                  </a:lnTo>
                  <a:close/>
                </a:path>
                <a:path w="85090" h="95250">
                  <a:moveTo>
                    <a:pt x="28473" y="90411"/>
                  </a:moveTo>
                  <a:lnTo>
                    <a:pt x="28232" y="90144"/>
                  </a:lnTo>
                  <a:lnTo>
                    <a:pt x="27965" y="90055"/>
                  </a:lnTo>
                  <a:lnTo>
                    <a:pt x="26771" y="89801"/>
                  </a:lnTo>
                  <a:lnTo>
                    <a:pt x="27724" y="91579"/>
                  </a:lnTo>
                  <a:lnTo>
                    <a:pt x="28333" y="90678"/>
                  </a:lnTo>
                  <a:lnTo>
                    <a:pt x="28473" y="90411"/>
                  </a:lnTo>
                  <a:close/>
                </a:path>
                <a:path w="85090" h="95250">
                  <a:moveTo>
                    <a:pt x="28549" y="4724"/>
                  </a:moveTo>
                  <a:lnTo>
                    <a:pt x="27609" y="2933"/>
                  </a:lnTo>
                  <a:lnTo>
                    <a:pt x="26987" y="3835"/>
                  </a:lnTo>
                  <a:lnTo>
                    <a:pt x="26847" y="4114"/>
                  </a:lnTo>
                  <a:lnTo>
                    <a:pt x="27089" y="4381"/>
                  </a:lnTo>
                  <a:lnTo>
                    <a:pt x="27355" y="4483"/>
                  </a:lnTo>
                  <a:lnTo>
                    <a:pt x="28549" y="4724"/>
                  </a:lnTo>
                  <a:close/>
                </a:path>
                <a:path w="85090" h="95250">
                  <a:moveTo>
                    <a:pt x="30441" y="49618"/>
                  </a:moveTo>
                  <a:lnTo>
                    <a:pt x="30073" y="49441"/>
                  </a:lnTo>
                  <a:lnTo>
                    <a:pt x="29933" y="49364"/>
                  </a:lnTo>
                  <a:lnTo>
                    <a:pt x="29794" y="49377"/>
                  </a:lnTo>
                  <a:lnTo>
                    <a:pt x="26784" y="48310"/>
                  </a:lnTo>
                  <a:lnTo>
                    <a:pt x="29375" y="53301"/>
                  </a:lnTo>
                  <a:lnTo>
                    <a:pt x="30048" y="50190"/>
                  </a:lnTo>
                  <a:lnTo>
                    <a:pt x="30327" y="50076"/>
                  </a:lnTo>
                  <a:lnTo>
                    <a:pt x="30441" y="49618"/>
                  </a:lnTo>
                  <a:close/>
                </a:path>
                <a:path w="85090" h="95250">
                  <a:moveTo>
                    <a:pt x="31788" y="57696"/>
                  </a:moveTo>
                  <a:lnTo>
                    <a:pt x="31064" y="55600"/>
                  </a:lnTo>
                  <a:lnTo>
                    <a:pt x="30391" y="56553"/>
                  </a:lnTo>
                  <a:lnTo>
                    <a:pt x="30289" y="56807"/>
                  </a:lnTo>
                  <a:lnTo>
                    <a:pt x="30429" y="57226"/>
                  </a:lnTo>
                  <a:lnTo>
                    <a:pt x="30670" y="57353"/>
                  </a:lnTo>
                  <a:lnTo>
                    <a:pt x="31788" y="57696"/>
                  </a:lnTo>
                  <a:close/>
                </a:path>
                <a:path w="85090" h="95250">
                  <a:moveTo>
                    <a:pt x="32651" y="76314"/>
                  </a:moveTo>
                  <a:lnTo>
                    <a:pt x="32194" y="75819"/>
                  </a:lnTo>
                  <a:lnTo>
                    <a:pt x="31381" y="74917"/>
                  </a:lnTo>
                  <a:lnTo>
                    <a:pt x="31242" y="76390"/>
                  </a:lnTo>
                  <a:lnTo>
                    <a:pt x="31788" y="76885"/>
                  </a:lnTo>
                  <a:lnTo>
                    <a:pt x="32600" y="77533"/>
                  </a:lnTo>
                  <a:lnTo>
                    <a:pt x="32651" y="76314"/>
                  </a:lnTo>
                  <a:close/>
                </a:path>
                <a:path w="85090" h="95250">
                  <a:moveTo>
                    <a:pt x="32816" y="93446"/>
                  </a:moveTo>
                  <a:lnTo>
                    <a:pt x="32334" y="93205"/>
                  </a:lnTo>
                  <a:lnTo>
                    <a:pt x="31851" y="92976"/>
                  </a:lnTo>
                  <a:lnTo>
                    <a:pt x="31483" y="93713"/>
                  </a:lnTo>
                  <a:lnTo>
                    <a:pt x="32448" y="94183"/>
                  </a:lnTo>
                  <a:lnTo>
                    <a:pt x="32816" y="93446"/>
                  </a:lnTo>
                  <a:close/>
                </a:path>
                <a:path w="85090" h="95250">
                  <a:moveTo>
                    <a:pt x="32931" y="68211"/>
                  </a:moveTo>
                  <a:lnTo>
                    <a:pt x="32753" y="67678"/>
                  </a:lnTo>
                  <a:lnTo>
                    <a:pt x="32499" y="67068"/>
                  </a:lnTo>
                  <a:lnTo>
                    <a:pt x="31711" y="67614"/>
                  </a:lnTo>
                  <a:lnTo>
                    <a:pt x="31889" y="68135"/>
                  </a:lnTo>
                  <a:lnTo>
                    <a:pt x="32143" y="68770"/>
                  </a:lnTo>
                  <a:lnTo>
                    <a:pt x="32931" y="68211"/>
                  </a:lnTo>
                  <a:close/>
                </a:path>
                <a:path w="85090" h="95250">
                  <a:moveTo>
                    <a:pt x="32994" y="87934"/>
                  </a:moveTo>
                  <a:lnTo>
                    <a:pt x="32143" y="87083"/>
                  </a:lnTo>
                  <a:lnTo>
                    <a:pt x="31750" y="86575"/>
                  </a:lnTo>
                  <a:lnTo>
                    <a:pt x="31102" y="87223"/>
                  </a:lnTo>
                  <a:lnTo>
                    <a:pt x="31521" y="87668"/>
                  </a:lnTo>
                  <a:lnTo>
                    <a:pt x="31356" y="89166"/>
                  </a:lnTo>
                  <a:lnTo>
                    <a:pt x="32994" y="87934"/>
                  </a:lnTo>
                  <a:close/>
                </a:path>
                <a:path w="85090" h="95250">
                  <a:moveTo>
                    <a:pt x="33108" y="20815"/>
                  </a:moveTo>
                  <a:lnTo>
                    <a:pt x="32613" y="20599"/>
                  </a:lnTo>
                  <a:lnTo>
                    <a:pt x="32131" y="20358"/>
                  </a:lnTo>
                  <a:lnTo>
                    <a:pt x="31775" y="21120"/>
                  </a:lnTo>
                  <a:lnTo>
                    <a:pt x="32258" y="21336"/>
                  </a:lnTo>
                  <a:lnTo>
                    <a:pt x="32740" y="21577"/>
                  </a:lnTo>
                  <a:lnTo>
                    <a:pt x="33108" y="20815"/>
                  </a:lnTo>
                  <a:close/>
                </a:path>
                <a:path w="85090" h="95250">
                  <a:moveTo>
                    <a:pt x="33147" y="63093"/>
                  </a:moveTo>
                  <a:lnTo>
                    <a:pt x="33020" y="62763"/>
                  </a:lnTo>
                  <a:lnTo>
                    <a:pt x="32524" y="61798"/>
                  </a:lnTo>
                  <a:lnTo>
                    <a:pt x="31254" y="63474"/>
                  </a:lnTo>
                  <a:lnTo>
                    <a:pt x="32524" y="63373"/>
                  </a:lnTo>
                  <a:lnTo>
                    <a:pt x="32804" y="63322"/>
                  </a:lnTo>
                  <a:lnTo>
                    <a:pt x="33147" y="63093"/>
                  </a:lnTo>
                  <a:close/>
                </a:path>
                <a:path w="85090" h="95250">
                  <a:moveTo>
                    <a:pt x="33185" y="32639"/>
                  </a:moveTo>
                  <a:lnTo>
                    <a:pt x="32740" y="32397"/>
                  </a:lnTo>
                  <a:lnTo>
                    <a:pt x="32448" y="32296"/>
                  </a:lnTo>
                  <a:lnTo>
                    <a:pt x="31140" y="32092"/>
                  </a:lnTo>
                  <a:lnTo>
                    <a:pt x="32397" y="33909"/>
                  </a:lnTo>
                  <a:lnTo>
                    <a:pt x="32981" y="33007"/>
                  </a:lnTo>
                  <a:lnTo>
                    <a:pt x="33185" y="32639"/>
                  </a:lnTo>
                  <a:close/>
                </a:path>
                <a:path w="85090" h="95250">
                  <a:moveTo>
                    <a:pt x="33604" y="14554"/>
                  </a:moveTo>
                  <a:lnTo>
                    <a:pt x="33121" y="14325"/>
                  </a:lnTo>
                  <a:lnTo>
                    <a:pt x="32626" y="14084"/>
                  </a:lnTo>
                  <a:lnTo>
                    <a:pt x="32270" y="14846"/>
                  </a:lnTo>
                  <a:lnTo>
                    <a:pt x="32753" y="15074"/>
                  </a:lnTo>
                  <a:lnTo>
                    <a:pt x="33235" y="15316"/>
                  </a:lnTo>
                  <a:lnTo>
                    <a:pt x="33604" y="14554"/>
                  </a:lnTo>
                  <a:close/>
                </a:path>
                <a:path w="85090" h="95250">
                  <a:moveTo>
                    <a:pt x="33845" y="57340"/>
                  </a:moveTo>
                  <a:lnTo>
                    <a:pt x="33782" y="56845"/>
                  </a:lnTo>
                  <a:lnTo>
                    <a:pt x="33769" y="56502"/>
                  </a:lnTo>
                  <a:lnTo>
                    <a:pt x="33286" y="55257"/>
                  </a:lnTo>
                  <a:lnTo>
                    <a:pt x="32334" y="57315"/>
                  </a:lnTo>
                  <a:lnTo>
                    <a:pt x="33401" y="57378"/>
                  </a:lnTo>
                  <a:lnTo>
                    <a:pt x="33845" y="57340"/>
                  </a:lnTo>
                  <a:close/>
                </a:path>
                <a:path w="85090" h="95250">
                  <a:moveTo>
                    <a:pt x="35382" y="43141"/>
                  </a:moveTo>
                  <a:lnTo>
                    <a:pt x="34899" y="42926"/>
                  </a:lnTo>
                  <a:lnTo>
                    <a:pt x="34417" y="42684"/>
                  </a:lnTo>
                  <a:lnTo>
                    <a:pt x="34048" y="43434"/>
                  </a:lnTo>
                  <a:lnTo>
                    <a:pt x="34531" y="43675"/>
                  </a:lnTo>
                  <a:lnTo>
                    <a:pt x="35013" y="43891"/>
                  </a:lnTo>
                  <a:lnTo>
                    <a:pt x="35382" y="43141"/>
                  </a:lnTo>
                  <a:close/>
                </a:path>
                <a:path w="85090" h="95250">
                  <a:moveTo>
                    <a:pt x="36766" y="65684"/>
                  </a:moveTo>
                  <a:lnTo>
                    <a:pt x="36233" y="65430"/>
                  </a:lnTo>
                  <a:lnTo>
                    <a:pt x="35712" y="65176"/>
                  </a:lnTo>
                  <a:lnTo>
                    <a:pt x="35179" y="66268"/>
                  </a:lnTo>
                  <a:lnTo>
                    <a:pt x="36233" y="66789"/>
                  </a:lnTo>
                  <a:lnTo>
                    <a:pt x="36766" y="65684"/>
                  </a:lnTo>
                  <a:close/>
                </a:path>
                <a:path w="85090" h="95250">
                  <a:moveTo>
                    <a:pt x="37007" y="32524"/>
                  </a:moveTo>
                  <a:lnTo>
                    <a:pt x="36207" y="32867"/>
                  </a:lnTo>
                  <a:lnTo>
                    <a:pt x="35560" y="33070"/>
                  </a:lnTo>
                  <a:lnTo>
                    <a:pt x="35534" y="34137"/>
                  </a:lnTo>
                  <a:lnTo>
                    <a:pt x="36334" y="33807"/>
                  </a:lnTo>
                  <a:lnTo>
                    <a:pt x="36969" y="33604"/>
                  </a:lnTo>
                  <a:lnTo>
                    <a:pt x="37007" y="32524"/>
                  </a:lnTo>
                  <a:close/>
                </a:path>
                <a:path w="85090" h="95250">
                  <a:moveTo>
                    <a:pt x="37134" y="94234"/>
                  </a:moveTo>
                  <a:lnTo>
                    <a:pt x="36690" y="94005"/>
                  </a:lnTo>
                  <a:lnTo>
                    <a:pt x="36398" y="93891"/>
                  </a:lnTo>
                  <a:lnTo>
                    <a:pt x="35839" y="93814"/>
                  </a:lnTo>
                  <a:lnTo>
                    <a:pt x="35750" y="94081"/>
                  </a:lnTo>
                  <a:lnTo>
                    <a:pt x="35877" y="94373"/>
                  </a:lnTo>
                  <a:lnTo>
                    <a:pt x="36042" y="94754"/>
                  </a:lnTo>
                  <a:lnTo>
                    <a:pt x="36601" y="95123"/>
                  </a:lnTo>
                  <a:lnTo>
                    <a:pt x="36944" y="94615"/>
                  </a:lnTo>
                  <a:lnTo>
                    <a:pt x="37134" y="94234"/>
                  </a:lnTo>
                  <a:close/>
                </a:path>
                <a:path w="85090" h="95250">
                  <a:moveTo>
                    <a:pt x="37795" y="1028"/>
                  </a:moveTo>
                  <a:lnTo>
                    <a:pt x="37312" y="800"/>
                  </a:lnTo>
                  <a:lnTo>
                    <a:pt x="36830" y="558"/>
                  </a:lnTo>
                  <a:lnTo>
                    <a:pt x="36474" y="1308"/>
                  </a:lnTo>
                  <a:lnTo>
                    <a:pt x="36957" y="1549"/>
                  </a:lnTo>
                  <a:lnTo>
                    <a:pt x="37439" y="1790"/>
                  </a:lnTo>
                  <a:lnTo>
                    <a:pt x="37795" y="1028"/>
                  </a:lnTo>
                  <a:close/>
                </a:path>
                <a:path w="85090" h="95250">
                  <a:moveTo>
                    <a:pt x="38912" y="90525"/>
                  </a:moveTo>
                  <a:lnTo>
                    <a:pt x="37973" y="90081"/>
                  </a:lnTo>
                  <a:lnTo>
                    <a:pt x="37744" y="90601"/>
                  </a:lnTo>
                  <a:lnTo>
                    <a:pt x="37490" y="91109"/>
                  </a:lnTo>
                  <a:lnTo>
                    <a:pt x="38417" y="91567"/>
                  </a:lnTo>
                  <a:lnTo>
                    <a:pt x="38658" y="91033"/>
                  </a:lnTo>
                  <a:lnTo>
                    <a:pt x="38912" y="90525"/>
                  </a:lnTo>
                  <a:close/>
                </a:path>
                <a:path w="85090" h="95250">
                  <a:moveTo>
                    <a:pt x="39039" y="5829"/>
                  </a:moveTo>
                  <a:lnTo>
                    <a:pt x="37541" y="4711"/>
                  </a:lnTo>
                  <a:lnTo>
                    <a:pt x="36944" y="4610"/>
                  </a:lnTo>
                  <a:lnTo>
                    <a:pt x="35521" y="4635"/>
                  </a:lnTo>
                  <a:lnTo>
                    <a:pt x="37020" y="5753"/>
                  </a:lnTo>
                  <a:lnTo>
                    <a:pt x="37604" y="5854"/>
                  </a:lnTo>
                  <a:lnTo>
                    <a:pt x="39039" y="5829"/>
                  </a:lnTo>
                  <a:close/>
                </a:path>
                <a:path w="85090" h="95250">
                  <a:moveTo>
                    <a:pt x="39230" y="67805"/>
                  </a:moveTo>
                  <a:lnTo>
                    <a:pt x="39192" y="66573"/>
                  </a:lnTo>
                  <a:lnTo>
                    <a:pt x="38582" y="66611"/>
                  </a:lnTo>
                  <a:lnTo>
                    <a:pt x="38011" y="66675"/>
                  </a:lnTo>
                  <a:lnTo>
                    <a:pt x="38049" y="67932"/>
                  </a:lnTo>
                  <a:lnTo>
                    <a:pt x="38658" y="67868"/>
                  </a:lnTo>
                  <a:lnTo>
                    <a:pt x="39230" y="67805"/>
                  </a:lnTo>
                  <a:close/>
                </a:path>
                <a:path w="85090" h="95250">
                  <a:moveTo>
                    <a:pt x="39852" y="42570"/>
                  </a:moveTo>
                  <a:lnTo>
                    <a:pt x="39370" y="42354"/>
                  </a:lnTo>
                  <a:lnTo>
                    <a:pt x="38887" y="42113"/>
                  </a:lnTo>
                  <a:lnTo>
                    <a:pt x="38519" y="42875"/>
                  </a:lnTo>
                  <a:lnTo>
                    <a:pt x="39001" y="43116"/>
                  </a:lnTo>
                  <a:lnTo>
                    <a:pt x="39484" y="43332"/>
                  </a:lnTo>
                  <a:lnTo>
                    <a:pt x="39852" y="42570"/>
                  </a:lnTo>
                  <a:close/>
                </a:path>
                <a:path w="85090" h="95250">
                  <a:moveTo>
                    <a:pt x="40627" y="20878"/>
                  </a:moveTo>
                  <a:lnTo>
                    <a:pt x="40144" y="20662"/>
                  </a:lnTo>
                  <a:lnTo>
                    <a:pt x="39662" y="20421"/>
                  </a:lnTo>
                  <a:lnTo>
                    <a:pt x="39306" y="21183"/>
                  </a:lnTo>
                  <a:lnTo>
                    <a:pt x="39789" y="21399"/>
                  </a:lnTo>
                  <a:lnTo>
                    <a:pt x="40271" y="21640"/>
                  </a:lnTo>
                  <a:lnTo>
                    <a:pt x="40627" y="20878"/>
                  </a:lnTo>
                  <a:close/>
                </a:path>
                <a:path w="85090" h="95250">
                  <a:moveTo>
                    <a:pt x="41249" y="48374"/>
                  </a:moveTo>
                  <a:lnTo>
                    <a:pt x="41186" y="47777"/>
                  </a:lnTo>
                  <a:lnTo>
                    <a:pt x="40728" y="46380"/>
                  </a:lnTo>
                  <a:lnTo>
                    <a:pt x="40119" y="48209"/>
                  </a:lnTo>
                  <a:lnTo>
                    <a:pt x="40182" y="48806"/>
                  </a:lnTo>
                  <a:lnTo>
                    <a:pt x="40652" y="50228"/>
                  </a:lnTo>
                  <a:lnTo>
                    <a:pt x="41249" y="48374"/>
                  </a:lnTo>
                  <a:close/>
                </a:path>
                <a:path w="85090" h="95250">
                  <a:moveTo>
                    <a:pt x="41427" y="6591"/>
                  </a:moveTo>
                  <a:lnTo>
                    <a:pt x="39839" y="6286"/>
                  </a:lnTo>
                  <a:lnTo>
                    <a:pt x="39128" y="6527"/>
                  </a:lnTo>
                  <a:lnTo>
                    <a:pt x="38011" y="7200"/>
                  </a:lnTo>
                  <a:lnTo>
                    <a:pt x="39598" y="7505"/>
                  </a:lnTo>
                  <a:lnTo>
                    <a:pt x="40297" y="7264"/>
                  </a:lnTo>
                  <a:lnTo>
                    <a:pt x="41427" y="6591"/>
                  </a:lnTo>
                  <a:close/>
                </a:path>
                <a:path w="85090" h="95250">
                  <a:moveTo>
                    <a:pt x="43332" y="54190"/>
                  </a:moveTo>
                  <a:lnTo>
                    <a:pt x="42697" y="51054"/>
                  </a:lnTo>
                  <a:lnTo>
                    <a:pt x="41021" y="52070"/>
                  </a:lnTo>
                  <a:lnTo>
                    <a:pt x="41033" y="49720"/>
                  </a:lnTo>
                  <a:lnTo>
                    <a:pt x="38315" y="54394"/>
                  </a:lnTo>
                  <a:lnTo>
                    <a:pt x="38252" y="53809"/>
                  </a:lnTo>
                  <a:lnTo>
                    <a:pt x="35864" y="54610"/>
                  </a:lnTo>
                  <a:lnTo>
                    <a:pt x="36360" y="56070"/>
                  </a:lnTo>
                  <a:lnTo>
                    <a:pt x="36817" y="57315"/>
                  </a:lnTo>
                  <a:lnTo>
                    <a:pt x="38595" y="56680"/>
                  </a:lnTo>
                  <a:lnTo>
                    <a:pt x="38455" y="55473"/>
                  </a:lnTo>
                  <a:lnTo>
                    <a:pt x="38315" y="54419"/>
                  </a:lnTo>
                  <a:lnTo>
                    <a:pt x="40538" y="52870"/>
                  </a:lnTo>
                  <a:lnTo>
                    <a:pt x="40373" y="53454"/>
                  </a:lnTo>
                  <a:lnTo>
                    <a:pt x="40855" y="54152"/>
                  </a:lnTo>
                  <a:lnTo>
                    <a:pt x="41490" y="54127"/>
                  </a:lnTo>
                  <a:lnTo>
                    <a:pt x="43332" y="54190"/>
                  </a:lnTo>
                  <a:close/>
                </a:path>
                <a:path w="85090" h="95250">
                  <a:moveTo>
                    <a:pt x="46075" y="1816"/>
                  </a:moveTo>
                  <a:lnTo>
                    <a:pt x="44513" y="0"/>
                  </a:lnTo>
                  <a:lnTo>
                    <a:pt x="43954" y="876"/>
                  </a:lnTo>
                  <a:lnTo>
                    <a:pt x="43713" y="1320"/>
                  </a:lnTo>
                  <a:lnTo>
                    <a:pt x="44361" y="1549"/>
                  </a:lnTo>
                  <a:lnTo>
                    <a:pt x="44665" y="1676"/>
                  </a:lnTo>
                  <a:lnTo>
                    <a:pt x="46075" y="1816"/>
                  </a:lnTo>
                  <a:close/>
                </a:path>
                <a:path w="85090" h="95250">
                  <a:moveTo>
                    <a:pt x="46304" y="61645"/>
                  </a:moveTo>
                  <a:lnTo>
                    <a:pt x="44221" y="59207"/>
                  </a:lnTo>
                  <a:lnTo>
                    <a:pt x="43421" y="60820"/>
                  </a:lnTo>
                  <a:lnTo>
                    <a:pt x="41592" y="59296"/>
                  </a:lnTo>
                  <a:lnTo>
                    <a:pt x="42075" y="61836"/>
                  </a:lnTo>
                  <a:lnTo>
                    <a:pt x="43637" y="61747"/>
                  </a:lnTo>
                  <a:lnTo>
                    <a:pt x="43840" y="61912"/>
                  </a:lnTo>
                  <a:lnTo>
                    <a:pt x="44145" y="62064"/>
                  </a:lnTo>
                  <a:lnTo>
                    <a:pt x="44437" y="62039"/>
                  </a:lnTo>
                  <a:lnTo>
                    <a:pt x="46304" y="61645"/>
                  </a:lnTo>
                  <a:close/>
                </a:path>
                <a:path w="85090" h="95250">
                  <a:moveTo>
                    <a:pt x="46405" y="40754"/>
                  </a:moveTo>
                  <a:lnTo>
                    <a:pt x="45034" y="39738"/>
                  </a:lnTo>
                  <a:lnTo>
                    <a:pt x="44589" y="40157"/>
                  </a:lnTo>
                  <a:lnTo>
                    <a:pt x="44183" y="40703"/>
                  </a:lnTo>
                  <a:lnTo>
                    <a:pt x="45554" y="41732"/>
                  </a:lnTo>
                  <a:lnTo>
                    <a:pt x="45986" y="41287"/>
                  </a:lnTo>
                  <a:lnTo>
                    <a:pt x="46405" y="40754"/>
                  </a:lnTo>
                  <a:close/>
                </a:path>
                <a:path w="85090" h="95250">
                  <a:moveTo>
                    <a:pt x="46990" y="56121"/>
                  </a:moveTo>
                  <a:lnTo>
                    <a:pt x="46024" y="55651"/>
                  </a:lnTo>
                  <a:lnTo>
                    <a:pt x="45656" y="56400"/>
                  </a:lnTo>
                  <a:lnTo>
                    <a:pt x="46139" y="56629"/>
                  </a:lnTo>
                  <a:lnTo>
                    <a:pt x="46621" y="56870"/>
                  </a:lnTo>
                  <a:lnTo>
                    <a:pt x="46990" y="56121"/>
                  </a:lnTo>
                  <a:close/>
                </a:path>
                <a:path w="85090" h="95250">
                  <a:moveTo>
                    <a:pt x="47752" y="68046"/>
                  </a:moveTo>
                  <a:lnTo>
                    <a:pt x="46786" y="67564"/>
                  </a:lnTo>
                  <a:lnTo>
                    <a:pt x="46431" y="68313"/>
                  </a:lnTo>
                  <a:lnTo>
                    <a:pt x="46913" y="68554"/>
                  </a:lnTo>
                  <a:lnTo>
                    <a:pt x="47396" y="68783"/>
                  </a:lnTo>
                  <a:lnTo>
                    <a:pt x="47752" y="68046"/>
                  </a:lnTo>
                  <a:close/>
                </a:path>
                <a:path w="85090" h="95250">
                  <a:moveTo>
                    <a:pt x="48298" y="54432"/>
                  </a:moveTo>
                  <a:lnTo>
                    <a:pt x="47205" y="53898"/>
                  </a:lnTo>
                  <a:lnTo>
                    <a:pt x="46939" y="54432"/>
                  </a:lnTo>
                  <a:lnTo>
                    <a:pt x="46685" y="54978"/>
                  </a:lnTo>
                  <a:lnTo>
                    <a:pt x="47777" y="55499"/>
                  </a:lnTo>
                  <a:lnTo>
                    <a:pt x="48298" y="54432"/>
                  </a:lnTo>
                  <a:close/>
                </a:path>
                <a:path w="85090" h="95250">
                  <a:moveTo>
                    <a:pt x="51155" y="66319"/>
                  </a:moveTo>
                  <a:lnTo>
                    <a:pt x="49847" y="65786"/>
                  </a:lnTo>
                  <a:lnTo>
                    <a:pt x="49974" y="66751"/>
                  </a:lnTo>
                  <a:lnTo>
                    <a:pt x="50012" y="67195"/>
                  </a:lnTo>
                  <a:lnTo>
                    <a:pt x="50571" y="67538"/>
                  </a:lnTo>
                  <a:lnTo>
                    <a:pt x="50825" y="67043"/>
                  </a:lnTo>
                  <a:lnTo>
                    <a:pt x="51155" y="66319"/>
                  </a:lnTo>
                  <a:close/>
                </a:path>
                <a:path w="85090" h="95250">
                  <a:moveTo>
                    <a:pt x="68834" y="70472"/>
                  </a:moveTo>
                  <a:lnTo>
                    <a:pt x="67805" y="70675"/>
                  </a:lnTo>
                  <a:lnTo>
                    <a:pt x="67348" y="70878"/>
                  </a:lnTo>
                  <a:lnTo>
                    <a:pt x="67614" y="71361"/>
                  </a:lnTo>
                  <a:lnTo>
                    <a:pt x="67729" y="71729"/>
                  </a:lnTo>
                  <a:lnTo>
                    <a:pt x="68618" y="72821"/>
                  </a:lnTo>
                  <a:lnTo>
                    <a:pt x="68834" y="70472"/>
                  </a:lnTo>
                  <a:close/>
                </a:path>
                <a:path w="85090" h="95250">
                  <a:moveTo>
                    <a:pt x="73012" y="73596"/>
                  </a:moveTo>
                  <a:lnTo>
                    <a:pt x="72961" y="72339"/>
                  </a:lnTo>
                  <a:lnTo>
                    <a:pt x="72364" y="72377"/>
                  </a:lnTo>
                  <a:lnTo>
                    <a:pt x="71780" y="72440"/>
                  </a:lnTo>
                  <a:lnTo>
                    <a:pt x="71818" y="73698"/>
                  </a:lnTo>
                  <a:lnTo>
                    <a:pt x="72428" y="73634"/>
                  </a:lnTo>
                  <a:lnTo>
                    <a:pt x="73012" y="73596"/>
                  </a:lnTo>
                  <a:close/>
                </a:path>
                <a:path w="85090" h="95250">
                  <a:moveTo>
                    <a:pt x="75984" y="7962"/>
                  </a:moveTo>
                  <a:lnTo>
                    <a:pt x="75349" y="7264"/>
                  </a:lnTo>
                  <a:lnTo>
                    <a:pt x="74917" y="7721"/>
                  </a:lnTo>
                  <a:lnTo>
                    <a:pt x="74460" y="8153"/>
                  </a:lnTo>
                  <a:lnTo>
                    <a:pt x="75107" y="8877"/>
                  </a:lnTo>
                  <a:lnTo>
                    <a:pt x="75552" y="8382"/>
                  </a:lnTo>
                  <a:lnTo>
                    <a:pt x="75984" y="7962"/>
                  </a:lnTo>
                  <a:close/>
                </a:path>
                <a:path w="85090" h="95250">
                  <a:moveTo>
                    <a:pt x="77673" y="79057"/>
                  </a:moveTo>
                  <a:lnTo>
                    <a:pt x="76784" y="78460"/>
                  </a:lnTo>
                  <a:lnTo>
                    <a:pt x="76415" y="78270"/>
                  </a:lnTo>
                  <a:lnTo>
                    <a:pt x="76174" y="78714"/>
                  </a:lnTo>
                  <a:lnTo>
                    <a:pt x="76060" y="78994"/>
                  </a:lnTo>
                  <a:lnTo>
                    <a:pt x="75869" y="80302"/>
                  </a:lnTo>
                  <a:lnTo>
                    <a:pt x="77673" y="79057"/>
                  </a:lnTo>
                  <a:close/>
                </a:path>
                <a:path w="85090" h="95250">
                  <a:moveTo>
                    <a:pt x="79362" y="77406"/>
                  </a:moveTo>
                  <a:lnTo>
                    <a:pt x="78879" y="77165"/>
                  </a:lnTo>
                  <a:lnTo>
                    <a:pt x="78397" y="76936"/>
                  </a:lnTo>
                  <a:lnTo>
                    <a:pt x="78041" y="77673"/>
                  </a:lnTo>
                  <a:lnTo>
                    <a:pt x="78524" y="77914"/>
                  </a:lnTo>
                  <a:lnTo>
                    <a:pt x="79006" y="78143"/>
                  </a:lnTo>
                  <a:lnTo>
                    <a:pt x="79362" y="77406"/>
                  </a:lnTo>
                  <a:close/>
                </a:path>
                <a:path w="85090" h="95250">
                  <a:moveTo>
                    <a:pt x="80340" y="82270"/>
                  </a:moveTo>
                  <a:lnTo>
                    <a:pt x="79451" y="81661"/>
                  </a:lnTo>
                  <a:lnTo>
                    <a:pt x="79159" y="81508"/>
                  </a:lnTo>
                  <a:lnTo>
                    <a:pt x="78892" y="81737"/>
                  </a:lnTo>
                  <a:lnTo>
                    <a:pt x="78816" y="82016"/>
                  </a:lnTo>
                  <a:lnTo>
                    <a:pt x="78562" y="83210"/>
                  </a:lnTo>
                  <a:lnTo>
                    <a:pt x="80340" y="82270"/>
                  </a:lnTo>
                  <a:close/>
                </a:path>
                <a:path w="85090" h="95250">
                  <a:moveTo>
                    <a:pt x="81076" y="67030"/>
                  </a:moveTo>
                  <a:lnTo>
                    <a:pt x="80416" y="66548"/>
                  </a:lnTo>
                  <a:lnTo>
                    <a:pt x="79921" y="66052"/>
                  </a:lnTo>
                  <a:lnTo>
                    <a:pt x="79057" y="66649"/>
                  </a:lnTo>
                  <a:lnTo>
                    <a:pt x="79717" y="67132"/>
                  </a:lnTo>
                  <a:lnTo>
                    <a:pt x="80213" y="67627"/>
                  </a:lnTo>
                  <a:lnTo>
                    <a:pt x="81076" y="67030"/>
                  </a:lnTo>
                  <a:close/>
                </a:path>
                <a:path w="85090" h="95250">
                  <a:moveTo>
                    <a:pt x="84531" y="68008"/>
                  </a:moveTo>
                  <a:lnTo>
                    <a:pt x="83527" y="67030"/>
                  </a:lnTo>
                  <a:lnTo>
                    <a:pt x="83096" y="67500"/>
                  </a:lnTo>
                  <a:lnTo>
                    <a:pt x="82727" y="67957"/>
                  </a:lnTo>
                  <a:lnTo>
                    <a:pt x="83731" y="68935"/>
                  </a:lnTo>
                  <a:lnTo>
                    <a:pt x="84150" y="68465"/>
                  </a:lnTo>
                  <a:lnTo>
                    <a:pt x="84531" y="68008"/>
                  </a:lnTo>
                  <a:close/>
                </a:path>
              </a:pathLst>
            </a:custGeom>
            <a:solidFill>
              <a:srgbClr val="F25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9825101" y="7671066"/>
              <a:ext cx="56515" cy="68580"/>
            </a:xfrm>
            <a:custGeom>
              <a:avLst/>
              <a:gdLst/>
              <a:ahLst/>
              <a:cxnLst/>
              <a:rect l="l" t="t" r="r" b="b"/>
              <a:pathLst>
                <a:path w="56515" h="68579">
                  <a:moveTo>
                    <a:pt x="1320" y="64719"/>
                  </a:moveTo>
                  <a:lnTo>
                    <a:pt x="838" y="64490"/>
                  </a:lnTo>
                  <a:lnTo>
                    <a:pt x="355" y="64249"/>
                  </a:lnTo>
                  <a:lnTo>
                    <a:pt x="0" y="64998"/>
                  </a:lnTo>
                  <a:lnTo>
                    <a:pt x="482" y="65227"/>
                  </a:lnTo>
                  <a:lnTo>
                    <a:pt x="965" y="65468"/>
                  </a:lnTo>
                  <a:lnTo>
                    <a:pt x="1320" y="64719"/>
                  </a:lnTo>
                  <a:close/>
                </a:path>
                <a:path w="56515" h="68579">
                  <a:moveTo>
                    <a:pt x="3022" y="59423"/>
                  </a:moveTo>
                  <a:lnTo>
                    <a:pt x="2540" y="59194"/>
                  </a:lnTo>
                  <a:lnTo>
                    <a:pt x="2057" y="58953"/>
                  </a:lnTo>
                  <a:lnTo>
                    <a:pt x="1701" y="59702"/>
                  </a:lnTo>
                  <a:lnTo>
                    <a:pt x="2184" y="59944"/>
                  </a:lnTo>
                  <a:lnTo>
                    <a:pt x="2667" y="60172"/>
                  </a:lnTo>
                  <a:lnTo>
                    <a:pt x="3022" y="59423"/>
                  </a:lnTo>
                  <a:close/>
                </a:path>
                <a:path w="56515" h="68579">
                  <a:moveTo>
                    <a:pt x="5410" y="53289"/>
                  </a:moveTo>
                  <a:lnTo>
                    <a:pt x="4800" y="53047"/>
                  </a:lnTo>
                  <a:lnTo>
                    <a:pt x="4432" y="53301"/>
                  </a:lnTo>
                  <a:lnTo>
                    <a:pt x="3581" y="53822"/>
                  </a:lnTo>
                  <a:lnTo>
                    <a:pt x="4813" y="54508"/>
                  </a:lnTo>
                  <a:lnTo>
                    <a:pt x="5194" y="53784"/>
                  </a:lnTo>
                  <a:lnTo>
                    <a:pt x="5410" y="53289"/>
                  </a:lnTo>
                  <a:close/>
                </a:path>
                <a:path w="56515" h="68579">
                  <a:moveTo>
                    <a:pt x="8559" y="68516"/>
                  </a:moveTo>
                  <a:lnTo>
                    <a:pt x="8458" y="66243"/>
                  </a:lnTo>
                  <a:lnTo>
                    <a:pt x="7112" y="66675"/>
                  </a:lnTo>
                  <a:lnTo>
                    <a:pt x="6273" y="66954"/>
                  </a:lnTo>
                  <a:lnTo>
                    <a:pt x="6273" y="68427"/>
                  </a:lnTo>
                  <a:lnTo>
                    <a:pt x="7264" y="68453"/>
                  </a:lnTo>
                  <a:lnTo>
                    <a:pt x="8559" y="68516"/>
                  </a:lnTo>
                  <a:close/>
                </a:path>
                <a:path w="56515" h="68579">
                  <a:moveTo>
                    <a:pt x="9601" y="62585"/>
                  </a:moveTo>
                  <a:lnTo>
                    <a:pt x="9486" y="61404"/>
                  </a:lnTo>
                  <a:lnTo>
                    <a:pt x="9423" y="60109"/>
                  </a:lnTo>
                  <a:lnTo>
                    <a:pt x="7302" y="60426"/>
                  </a:lnTo>
                  <a:lnTo>
                    <a:pt x="7594" y="61683"/>
                  </a:lnTo>
                  <a:lnTo>
                    <a:pt x="7810" y="62839"/>
                  </a:lnTo>
                  <a:lnTo>
                    <a:pt x="9601" y="62585"/>
                  </a:lnTo>
                  <a:close/>
                </a:path>
                <a:path w="56515" h="68579">
                  <a:moveTo>
                    <a:pt x="10083" y="33566"/>
                  </a:moveTo>
                  <a:lnTo>
                    <a:pt x="9410" y="32346"/>
                  </a:lnTo>
                  <a:lnTo>
                    <a:pt x="8953" y="31153"/>
                  </a:lnTo>
                  <a:lnTo>
                    <a:pt x="7112" y="31724"/>
                  </a:lnTo>
                  <a:lnTo>
                    <a:pt x="7772" y="32931"/>
                  </a:lnTo>
                  <a:lnTo>
                    <a:pt x="8229" y="34137"/>
                  </a:lnTo>
                  <a:lnTo>
                    <a:pt x="10083" y="33566"/>
                  </a:lnTo>
                  <a:close/>
                </a:path>
                <a:path w="56515" h="68579">
                  <a:moveTo>
                    <a:pt x="10337" y="56883"/>
                  </a:moveTo>
                  <a:lnTo>
                    <a:pt x="8216" y="55156"/>
                  </a:lnTo>
                  <a:lnTo>
                    <a:pt x="9042" y="54533"/>
                  </a:lnTo>
                  <a:lnTo>
                    <a:pt x="8686" y="52743"/>
                  </a:lnTo>
                  <a:lnTo>
                    <a:pt x="7505" y="52857"/>
                  </a:lnTo>
                  <a:lnTo>
                    <a:pt x="6286" y="52908"/>
                  </a:lnTo>
                  <a:lnTo>
                    <a:pt x="6184" y="55041"/>
                  </a:lnTo>
                  <a:lnTo>
                    <a:pt x="7340" y="55308"/>
                  </a:lnTo>
                  <a:lnTo>
                    <a:pt x="5664" y="57734"/>
                  </a:lnTo>
                  <a:lnTo>
                    <a:pt x="10337" y="56883"/>
                  </a:lnTo>
                  <a:close/>
                </a:path>
                <a:path w="56515" h="68579">
                  <a:moveTo>
                    <a:pt x="13462" y="46101"/>
                  </a:moveTo>
                  <a:lnTo>
                    <a:pt x="12433" y="45631"/>
                  </a:lnTo>
                  <a:lnTo>
                    <a:pt x="11417" y="45110"/>
                  </a:lnTo>
                  <a:lnTo>
                    <a:pt x="10515" y="46990"/>
                  </a:lnTo>
                  <a:lnTo>
                    <a:pt x="11544" y="47459"/>
                  </a:lnTo>
                  <a:lnTo>
                    <a:pt x="12560" y="47967"/>
                  </a:lnTo>
                  <a:lnTo>
                    <a:pt x="13462" y="46101"/>
                  </a:lnTo>
                  <a:close/>
                </a:path>
                <a:path w="56515" h="68579">
                  <a:moveTo>
                    <a:pt x="15176" y="21590"/>
                  </a:moveTo>
                  <a:lnTo>
                    <a:pt x="13296" y="21336"/>
                  </a:lnTo>
                  <a:lnTo>
                    <a:pt x="13271" y="22504"/>
                  </a:lnTo>
                  <a:lnTo>
                    <a:pt x="13169" y="23583"/>
                  </a:lnTo>
                  <a:lnTo>
                    <a:pt x="15062" y="23837"/>
                  </a:lnTo>
                  <a:lnTo>
                    <a:pt x="15087" y="22669"/>
                  </a:lnTo>
                  <a:lnTo>
                    <a:pt x="15176" y="21590"/>
                  </a:lnTo>
                  <a:close/>
                </a:path>
                <a:path w="56515" h="68579">
                  <a:moveTo>
                    <a:pt x="15214" y="31051"/>
                  </a:moveTo>
                  <a:lnTo>
                    <a:pt x="14122" y="29476"/>
                  </a:lnTo>
                  <a:lnTo>
                    <a:pt x="13093" y="29819"/>
                  </a:lnTo>
                  <a:lnTo>
                    <a:pt x="11849" y="30327"/>
                  </a:lnTo>
                  <a:lnTo>
                    <a:pt x="12941" y="31902"/>
                  </a:lnTo>
                  <a:lnTo>
                    <a:pt x="13982" y="31559"/>
                  </a:lnTo>
                  <a:lnTo>
                    <a:pt x="15214" y="31051"/>
                  </a:lnTo>
                  <a:close/>
                </a:path>
                <a:path w="56515" h="68579">
                  <a:moveTo>
                    <a:pt x="17411" y="55435"/>
                  </a:moveTo>
                  <a:lnTo>
                    <a:pt x="15341" y="54394"/>
                  </a:lnTo>
                  <a:lnTo>
                    <a:pt x="15709" y="54025"/>
                  </a:lnTo>
                  <a:lnTo>
                    <a:pt x="15760" y="53340"/>
                  </a:lnTo>
                  <a:lnTo>
                    <a:pt x="15163" y="53047"/>
                  </a:lnTo>
                  <a:lnTo>
                    <a:pt x="13995" y="52514"/>
                  </a:lnTo>
                  <a:lnTo>
                    <a:pt x="13462" y="54495"/>
                  </a:lnTo>
                  <a:lnTo>
                    <a:pt x="14732" y="54635"/>
                  </a:lnTo>
                  <a:lnTo>
                    <a:pt x="14401" y="55232"/>
                  </a:lnTo>
                  <a:lnTo>
                    <a:pt x="14008" y="55016"/>
                  </a:lnTo>
                  <a:lnTo>
                    <a:pt x="13042" y="54317"/>
                  </a:lnTo>
                  <a:lnTo>
                    <a:pt x="12039" y="55892"/>
                  </a:lnTo>
                  <a:lnTo>
                    <a:pt x="13119" y="56438"/>
                  </a:lnTo>
                  <a:lnTo>
                    <a:pt x="13576" y="56769"/>
                  </a:lnTo>
                  <a:lnTo>
                    <a:pt x="14084" y="57124"/>
                  </a:lnTo>
                  <a:lnTo>
                    <a:pt x="14478" y="56515"/>
                  </a:lnTo>
                  <a:lnTo>
                    <a:pt x="17411" y="55435"/>
                  </a:lnTo>
                  <a:close/>
                </a:path>
                <a:path w="56515" h="68579">
                  <a:moveTo>
                    <a:pt x="18224" y="34594"/>
                  </a:moveTo>
                  <a:lnTo>
                    <a:pt x="16624" y="34836"/>
                  </a:lnTo>
                  <a:lnTo>
                    <a:pt x="15913" y="34594"/>
                  </a:lnTo>
                  <a:lnTo>
                    <a:pt x="15278" y="35521"/>
                  </a:lnTo>
                  <a:lnTo>
                    <a:pt x="15722" y="36093"/>
                  </a:lnTo>
                  <a:lnTo>
                    <a:pt x="12954" y="36512"/>
                  </a:lnTo>
                  <a:lnTo>
                    <a:pt x="16789" y="39293"/>
                  </a:lnTo>
                  <a:lnTo>
                    <a:pt x="16294" y="36512"/>
                  </a:lnTo>
                  <a:lnTo>
                    <a:pt x="17703" y="37033"/>
                  </a:lnTo>
                  <a:lnTo>
                    <a:pt x="18224" y="34594"/>
                  </a:lnTo>
                  <a:close/>
                </a:path>
                <a:path w="56515" h="68579">
                  <a:moveTo>
                    <a:pt x="18618" y="42481"/>
                  </a:moveTo>
                  <a:lnTo>
                    <a:pt x="15887" y="43332"/>
                  </a:lnTo>
                  <a:lnTo>
                    <a:pt x="15328" y="40271"/>
                  </a:lnTo>
                  <a:lnTo>
                    <a:pt x="12242" y="44996"/>
                  </a:lnTo>
                  <a:lnTo>
                    <a:pt x="15494" y="43903"/>
                  </a:lnTo>
                  <a:lnTo>
                    <a:pt x="15443" y="44157"/>
                  </a:lnTo>
                  <a:lnTo>
                    <a:pt x="15443" y="44297"/>
                  </a:lnTo>
                  <a:lnTo>
                    <a:pt x="16383" y="47371"/>
                  </a:lnTo>
                  <a:lnTo>
                    <a:pt x="18618" y="42481"/>
                  </a:lnTo>
                  <a:close/>
                </a:path>
                <a:path w="56515" h="68579">
                  <a:moveTo>
                    <a:pt x="19151" y="46748"/>
                  </a:moveTo>
                  <a:lnTo>
                    <a:pt x="17399" y="45859"/>
                  </a:lnTo>
                  <a:lnTo>
                    <a:pt x="17081" y="47180"/>
                  </a:lnTo>
                  <a:lnTo>
                    <a:pt x="16916" y="48247"/>
                  </a:lnTo>
                  <a:lnTo>
                    <a:pt x="18669" y="49123"/>
                  </a:lnTo>
                  <a:lnTo>
                    <a:pt x="18986" y="47815"/>
                  </a:lnTo>
                  <a:lnTo>
                    <a:pt x="19151" y="46748"/>
                  </a:lnTo>
                  <a:close/>
                </a:path>
                <a:path w="56515" h="68579">
                  <a:moveTo>
                    <a:pt x="20624" y="31026"/>
                  </a:moveTo>
                  <a:lnTo>
                    <a:pt x="19989" y="29972"/>
                  </a:lnTo>
                  <a:lnTo>
                    <a:pt x="19519" y="28803"/>
                  </a:lnTo>
                  <a:lnTo>
                    <a:pt x="17843" y="29730"/>
                  </a:lnTo>
                  <a:lnTo>
                    <a:pt x="18503" y="30784"/>
                  </a:lnTo>
                  <a:lnTo>
                    <a:pt x="18961" y="31953"/>
                  </a:lnTo>
                  <a:lnTo>
                    <a:pt x="20624" y="31026"/>
                  </a:lnTo>
                  <a:close/>
                </a:path>
                <a:path w="56515" h="68579">
                  <a:moveTo>
                    <a:pt x="21767" y="41554"/>
                  </a:moveTo>
                  <a:lnTo>
                    <a:pt x="20764" y="41529"/>
                  </a:lnTo>
                  <a:lnTo>
                    <a:pt x="19469" y="41478"/>
                  </a:lnTo>
                  <a:lnTo>
                    <a:pt x="19570" y="43738"/>
                  </a:lnTo>
                  <a:lnTo>
                    <a:pt x="20916" y="43332"/>
                  </a:lnTo>
                  <a:lnTo>
                    <a:pt x="21767" y="43027"/>
                  </a:lnTo>
                  <a:lnTo>
                    <a:pt x="21767" y="41554"/>
                  </a:lnTo>
                  <a:close/>
                </a:path>
                <a:path w="56515" h="68579">
                  <a:moveTo>
                    <a:pt x="22047" y="56718"/>
                  </a:moveTo>
                  <a:lnTo>
                    <a:pt x="21628" y="55372"/>
                  </a:lnTo>
                  <a:lnTo>
                    <a:pt x="21336" y="54521"/>
                  </a:lnTo>
                  <a:lnTo>
                    <a:pt x="19862" y="54521"/>
                  </a:lnTo>
                  <a:lnTo>
                    <a:pt x="19850" y="55524"/>
                  </a:lnTo>
                  <a:lnTo>
                    <a:pt x="19773" y="56819"/>
                  </a:lnTo>
                  <a:lnTo>
                    <a:pt x="22047" y="56718"/>
                  </a:lnTo>
                  <a:close/>
                </a:path>
                <a:path w="56515" h="68579">
                  <a:moveTo>
                    <a:pt x="22339" y="44526"/>
                  </a:moveTo>
                  <a:lnTo>
                    <a:pt x="21374" y="44069"/>
                  </a:lnTo>
                  <a:lnTo>
                    <a:pt x="20408" y="43599"/>
                  </a:lnTo>
                  <a:lnTo>
                    <a:pt x="19685" y="45097"/>
                  </a:lnTo>
                  <a:lnTo>
                    <a:pt x="20650" y="45567"/>
                  </a:lnTo>
                  <a:lnTo>
                    <a:pt x="21615" y="46024"/>
                  </a:lnTo>
                  <a:lnTo>
                    <a:pt x="22339" y="44526"/>
                  </a:lnTo>
                  <a:close/>
                </a:path>
                <a:path w="56515" h="68579">
                  <a:moveTo>
                    <a:pt x="25146" y="40767"/>
                  </a:moveTo>
                  <a:lnTo>
                    <a:pt x="23634" y="38887"/>
                  </a:lnTo>
                  <a:lnTo>
                    <a:pt x="22694" y="39903"/>
                  </a:lnTo>
                  <a:lnTo>
                    <a:pt x="22072" y="40614"/>
                  </a:lnTo>
                  <a:lnTo>
                    <a:pt x="22974" y="41592"/>
                  </a:lnTo>
                  <a:lnTo>
                    <a:pt x="23761" y="41325"/>
                  </a:lnTo>
                  <a:lnTo>
                    <a:pt x="25146" y="40767"/>
                  </a:lnTo>
                  <a:close/>
                </a:path>
                <a:path w="56515" h="68579">
                  <a:moveTo>
                    <a:pt x="25349" y="23698"/>
                  </a:moveTo>
                  <a:lnTo>
                    <a:pt x="25107" y="22136"/>
                  </a:lnTo>
                  <a:lnTo>
                    <a:pt x="23977" y="22021"/>
                  </a:lnTo>
                  <a:lnTo>
                    <a:pt x="22567" y="21831"/>
                  </a:lnTo>
                  <a:lnTo>
                    <a:pt x="22809" y="24041"/>
                  </a:lnTo>
                  <a:lnTo>
                    <a:pt x="24117" y="23863"/>
                  </a:lnTo>
                  <a:lnTo>
                    <a:pt x="25349" y="23698"/>
                  </a:lnTo>
                  <a:close/>
                </a:path>
                <a:path w="56515" h="68579">
                  <a:moveTo>
                    <a:pt x="25438" y="44297"/>
                  </a:moveTo>
                  <a:lnTo>
                    <a:pt x="24269" y="44259"/>
                  </a:lnTo>
                  <a:lnTo>
                    <a:pt x="23202" y="44183"/>
                  </a:lnTo>
                  <a:lnTo>
                    <a:pt x="22948" y="46075"/>
                  </a:lnTo>
                  <a:lnTo>
                    <a:pt x="24117" y="46101"/>
                  </a:lnTo>
                  <a:lnTo>
                    <a:pt x="25184" y="46189"/>
                  </a:lnTo>
                  <a:lnTo>
                    <a:pt x="25438" y="44297"/>
                  </a:lnTo>
                  <a:close/>
                </a:path>
                <a:path w="56515" h="68579">
                  <a:moveTo>
                    <a:pt x="26047" y="28270"/>
                  </a:moveTo>
                  <a:lnTo>
                    <a:pt x="25044" y="27330"/>
                  </a:lnTo>
                  <a:lnTo>
                    <a:pt x="24345" y="26720"/>
                  </a:lnTo>
                  <a:lnTo>
                    <a:pt x="23355" y="27609"/>
                  </a:lnTo>
                  <a:lnTo>
                    <a:pt x="23622" y="28409"/>
                  </a:lnTo>
                  <a:lnTo>
                    <a:pt x="24104" y="29616"/>
                  </a:lnTo>
                  <a:lnTo>
                    <a:pt x="20662" y="28689"/>
                  </a:lnTo>
                  <a:lnTo>
                    <a:pt x="20701" y="30734"/>
                  </a:lnTo>
                  <a:lnTo>
                    <a:pt x="20739" y="31026"/>
                  </a:lnTo>
                  <a:lnTo>
                    <a:pt x="20878" y="31305"/>
                  </a:lnTo>
                  <a:lnTo>
                    <a:pt x="21120" y="31483"/>
                  </a:lnTo>
                  <a:lnTo>
                    <a:pt x="20942" y="32804"/>
                  </a:lnTo>
                  <a:lnTo>
                    <a:pt x="21209" y="32778"/>
                  </a:lnTo>
                  <a:lnTo>
                    <a:pt x="19608" y="34696"/>
                  </a:lnTo>
                  <a:lnTo>
                    <a:pt x="21094" y="35483"/>
                  </a:lnTo>
                  <a:lnTo>
                    <a:pt x="22136" y="36017"/>
                  </a:lnTo>
                  <a:lnTo>
                    <a:pt x="24003" y="34328"/>
                  </a:lnTo>
                  <a:lnTo>
                    <a:pt x="22453" y="33642"/>
                  </a:lnTo>
                  <a:lnTo>
                    <a:pt x="21361" y="32753"/>
                  </a:lnTo>
                  <a:lnTo>
                    <a:pt x="23088" y="32537"/>
                  </a:lnTo>
                  <a:lnTo>
                    <a:pt x="22707" y="31305"/>
                  </a:lnTo>
                  <a:lnTo>
                    <a:pt x="24117" y="29654"/>
                  </a:lnTo>
                  <a:lnTo>
                    <a:pt x="24180" y="29794"/>
                  </a:lnTo>
                  <a:lnTo>
                    <a:pt x="26047" y="28270"/>
                  </a:lnTo>
                  <a:close/>
                </a:path>
                <a:path w="56515" h="68579">
                  <a:moveTo>
                    <a:pt x="26936" y="55473"/>
                  </a:moveTo>
                  <a:lnTo>
                    <a:pt x="26009" y="53797"/>
                  </a:lnTo>
                  <a:lnTo>
                    <a:pt x="24955" y="54444"/>
                  </a:lnTo>
                  <a:lnTo>
                    <a:pt x="23787" y="54914"/>
                  </a:lnTo>
                  <a:lnTo>
                    <a:pt x="24714" y="56591"/>
                  </a:lnTo>
                  <a:lnTo>
                    <a:pt x="25755" y="55943"/>
                  </a:lnTo>
                  <a:lnTo>
                    <a:pt x="26936" y="55473"/>
                  </a:lnTo>
                  <a:close/>
                </a:path>
                <a:path w="56515" h="68579">
                  <a:moveTo>
                    <a:pt x="27025" y="47586"/>
                  </a:moveTo>
                  <a:lnTo>
                    <a:pt x="25984" y="47117"/>
                  </a:lnTo>
                  <a:lnTo>
                    <a:pt x="24968" y="46609"/>
                  </a:lnTo>
                  <a:lnTo>
                    <a:pt x="24079" y="48475"/>
                  </a:lnTo>
                  <a:lnTo>
                    <a:pt x="25107" y="48945"/>
                  </a:lnTo>
                  <a:lnTo>
                    <a:pt x="26123" y="49466"/>
                  </a:lnTo>
                  <a:lnTo>
                    <a:pt x="27025" y="47586"/>
                  </a:lnTo>
                  <a:close/>
                </a:path>
                <a:path w="56515" h="68579">
                  <a:moveTo>
                    <a:pt x="27152" y="14871"/>
                  </a:moveTo>
                  <a:lnTo>
                    <a:pt x="26187" y="14401"/>
                  </a:lnTo>
                  <a:lnTo>
                    <a:pt x="25222" y="13931"/>
                  </a:lnTo>
                  <a:lnTo>
                    <a:pt x="24498" y="15455"/>
                  </a:lnTo>
                  <a:lnTo>
                    <a:pt x="26428" y="16370"/>
                  </a:lnTo>
                  <a:lnTo>
                    <a:pt x="27152" y="14871"/>
                  </a:lnTo>
                  <a:close/>
                </a:path>
                <a:path w="56515" h="68579">
                  <a:moveTo>
                    <a:pt x="28511" y="21793"/>
                  </a:moveTo>
                  <a:lnTo>
                    <a:pt x="28422" y="19532"/>
                  </a:lnTo>
                  <a:lnTo>
                    <a:pt x="27076" y="19939"/>
                  </a:lnTo>
                  <a:lnTo>
                    <a:pt x="26670" y="20091"/>
                  </a:lnTo>
                  <a:lnTo>
                    <a:pt x="27139" y="19164"/>
                  </a:lnTo>
                  <a:lnTo>
                    <a:pt x="27838" y="18199"/>
                  </a:lnTo>
                  <a:lnTo>
                    <a:pt x="26263" y="17195"/>
                  </a:lnTo>
                  <a:lnTo>
                    <a:pt x="25717" y="18275"/>
                  </a:lnTo>
                  <a:lnTo>
                    <a:pt x="25019" y="19240"/>
                  </a:lnTo>
                  <a:lnTo>
                    <a:pt x="26441" y="20167"/>
                  </a:lnTo>
                  <a:lnTo>
                    <a:pt x="26225" y="20243"/>
                  </a:lnTo>
                  <a:lnTo>
                    <a:pt x="26225" y="21717"/>
                  </a:lnTo>
                  <a:lnTo>
                    <a:pt x="27228" y="21729"/>
                  </a:lnTo>
                  <a:lnTo>
                    <a:pt x="28511" y="21793"/>
                  </a:lnTo>
                  <a:close/>
                </a:path>
                <a:path w="56515" h="68579">
                  <a:moveTo>
                    <a:pt x="29324" y="48971"/>
                  </a:moveTo>
                  <a:lnTo>
                    <a:pt x="28321" y="48945"/>
                  </a:lnTo>
                  <a:lnTo>
                    <a:pt x="27025" y="48895"/>
                  </a:lnTo>
                  <a:lnTo>
                    <a:pt x="27127" y="51155"/>
                  </a:lnTo>
                  <a:lnTo>
                    <a:pt x="28473" y="50749"/>
                  </a:lnTo>
                  <a:lnTo>
                    <a:pt x="29324" y="50444"/>
                  </a:lnTo>
                  <a:lnTo>
                    <a:pt x="29324" y="48971"/>
                  </a:lnTo>
                  <a:close/>
                </a:path>
                <a:path w="56515" h="68579">
                  <a:moveTo>
                    <a:pt x="30454" y="6629"/>
                  </a:moveTo>
                  <a:lnTo>
                    <a:pt x="28879" y="5638"/>
                  </a:lnTo>
                  <a:lnTo>
                    <a:pt x="28346" y="6718"/>
                  </a:lnTo>
                  <a:lnTo>
                    <a:pt x="27647" y="7696"/>
                  </a:lnTo>
                  <a:lnTo>
                    <a:pt x="29222" y="8686"/>
                  </a:lnTo>
                  <a:lnTo>
                    <a:pt x="29756" y="7607"/>
                  </a:lnTo>
                  <a:lnTo>
                    <a:pt x="30454" y="6629"/>
                  </a:lnTo>
                  <a:close/>
                </a:path>
                <a:path w="56515" h="68579">
                  <a:moveTo>
                    <a:pt x="30645" y="34213"/>
                  </a:moveTo>
                  <a:lnTo>
                    <a:pt x="29845" y="33286"/>
                  </a:lnTo>
                  <a:lnTo>
                    <a:pt x="29159" y="32372"/>
                  </a:lnTo>
                  <a:lnTo>
                    <a:pt x="27647" y="33362"/>
                  </a:lnTo>
                  <a:lnTo>
                    <a:pt x="28448" y="34290"/>
                  </a:lnTo>
                  <a:lnTo>
                    <a:pt x="29133" y="35204"/>
                  </a:lnTo>
                  <a:lnTo>
                    <a:pt x="30645" y="34213"/>
                  </a:lnTo>
                  <a:close/>
                </a:path>
                <a:path w="56515" h="68579">
                  <a:moveTo>
                    <a:pt x="31191" y="27520"/>
                  </a:moveTo>
                  <a:lnTo>
                    <a:pt x="29387" y="28727"/>
                  </a:lnTo>
                  <a:lnTo>
                    <a:pt x="28638" y="28016"/>
                  </a:lnTo>
                  <a:lnTo>
                    <a:pt x="28829" y="27813"/>
                  </a:lnTo>
                  <a:lnTo>
                    <a:pt x="29667" y="26746"/>
                  </a:lnTo>
                  <a:lnTo>
                    <a:pt x="27876" y="25933"/>
                  </a:lnTo>
                  <a:lnTo>
                    <a:pt x="27228" y="26644"/>
                  </a:lnTo>
                  <a:lnTo>
                    <a:pt x="27089" y="26492"/>
                  </a:lnTo>
                  <a:lnTo>
                    <a:pt x="27076" y="26822"/>
                  </a:lnTo>
                  <a:lnTo>
                    <a:pt x="26314" y="27800"/>
                  </a:lnTo>
                  <a:lnTo>
                    <a:pt x="27025" y="28130"/>
                  </a:lnTo>
                  <a:lnTo>
                    <a:pt x="26898" y="31953"/>
                  </a:lnTo>
                  <a:lnTo>
                    <a:pt x="29286" y="29883"/>
                  </a:lnTo>
                  <a:lnTo>
                    <a:pt x="31026" y="31292"/>
                  </a:lnTo>
                  <a:lnTo>
                    <a:pt x="31191" y="27520"/>
                  </a:lnTo>
                  <a:close/>
                </a:path>
                <a:path w="56515" h="68579">
                  <a:moveTo>
                    <a:pt x="31661" y="3683"/>
                  </a:moveTo>
                  <a:lnTo>
                    <a:pt x="29794" y="2781"/>
                  </a:lnTo>
                  <a:lnTo>
                    <a:pt x="29311" y="3822"/>
                  </a:lnTo>
                  <a:lnTo>
                    <a:pt x="28803" y="4838"/>
                  </a:lnTo>
                  <a:lnTo>
                    <a:pt x="30670" y="5740"/>
                  </a:lnTo>
                  <a:lnTo>
                    <a:pt x="31153" y="4699"/>
                  </a:lnTo>
                  <a:lnTo>
                    <a:pt x="31661" y="3683"/>
                  </a:lnTo>
                  <a:close/>
                </a:path>
                <a:path w="56515" h="68579">
                  <a:moveTo>
                    <a:pt x="32219" y="8890"/>
                  </a:moveTo>
                  <a:lnTo>
                    <a:pt x="31178" y="8394"/>
                  </a:lnTo>
                  <a:lnTo>
                    <a:pt x="30060" y="7861"/>
                  </a:lnTo>
                  <a:lnTo>
                    <a:pt x="29210" y="9423"/>
                  </a:lnTo>
                  <a:lnTo>
                    <a:pt x="30048" y="10121"/>
                  </a:lnTo>
                  <a:lnTo>
                    <a:pt x="27609" y="11328"/>
                  </a:lnTo>
                  <a:lnTo>
                    <a:pt x="31915" y="12839"/>
                  </a:lnTo>
                  <a:lnTo>
                    <a:pt x="30772" y="10388"/>
                  </a:lnTo>
                  <a:lnTo>
                    <a:pt x="31699" y="10337"/>
                  </a:lnTo>
                  <a:lnTo>
                    <a:pt x="32219" y="8890"/>
                  </a:lnTo>
                  <a:close/>
                </a:path>
                <a:path w="56515" h="68579">
                  <a:moveTo>
                    <a:pt x="32842" y="16827"/>
                  </a:moveTo>
                  <a:lnTo>
                    <a:pt x="32156" y="14909"/>
                  </a:lnTo>
                  <a:lnTo>
                    <a:pt x="30988" y="15303"/>
                  </a:lnTo>
                  <a:lnTo>
                    <a:pt x="29959" y="15684"/>
                  </a:lnTo>
                  <a:lnTo>
                    <a:pt x="30505" y="17094"/>
                  </a:lnTo>
                  <a:lnTo>
                    <a:pt x="31496" y="17005"/>
                  </a:lnTo>
                  <a:lnTo>
                    <a:pt x="32842" y="16827"/>
                  </a:lnTo>
                  <a:close/>
                </a:path>
                <a:path w="56515" h="68579">
                  <a:moveTo>
                    <a:pt x="33286" y="23507"/>
                  </a:moveTo>
                  <a:lnTo>
                    <a:pt x="32321" y="23037"/>
                  </a:lnTo>
                  <a:lnTo>
                    <a:pt x="31356" y="22580"/>
                  </a:lnTo>
                  <a:lnTo>
                    <a:pt x="30632" y="24091"/>
                  </a:lnTo>
                  <a:lnTo>
                    <a:pt x="31597" y="24549"/>
                  </a:lnTo>
                  <a:lnTo>
                    <a:pt x="32562" y="25019"/>
                  </a:lnTo>
                  <a:lnTo>
                    <a:pt x="33286" y="23507"/>
                  </a:lnTo>
                  <a:close/>
                </a:path>
                <a:path w="56515" h="68579">
                  <a:moveTo>
                    <a:pt x="33362" y="26708"/>
                  </a:moveTo>
                  <a:lnTo>
                    <a:pt x="32283" y="26174"/>
                  </a:lnTo>
                  <a:lnTo>
                    <a:pt x="31318" y="25476"/>
                  </a:lnTo>
                  <a:lnTo>
                    <a:pt x="30314" y="27063"/>
                  </a:lnTo>
                  <a:lnTo>
                    <a:pt x="31394" y="27597"/>
                  </a:lnTo>
                  <a:lnTo>
                    <a:pt x="32359" y="28295"/>
                  </a:lnTo>
                  <a:lnTo>
                    <a:pt x="33362" y="26708"/>
                  </a:lnTo>
                  <a:close/>
                </a:path>
                <a:path w="56515" h="68579">
                  <a:moveTo>
                    <a:pt x="33642" y="19278"/>
                  </a:moveTo>
                  <a:lnTo>
                    <a:pt x="32677" y="18808"/>
                  </a:lnTo>
                  <a:lnTo>
                    <a:pt x="31724" y="18364"/>
                  </a:lnTo>
                  <a:lnTo>
                    <a:pt x="31877" y="18072"/>
                  </a:lnTo>
                  <a:lnTo>
                    <a:pt x="30010" y="17170"/>
                  </a:lnTo>
                  <a:lnTo>
                    <a:pt x="29527" y="18211"/>
                  </a:lnTo>
                  <a:lnTo>
                    <a:pt x="29019" y="19227"/>
                  </a:lnTo>
                  <a:lnTo>
                    <a:pt x="30886" y="20129"/>
                  </a:lnTo>
                  <a:lnTo>
                    <a:pt x="31000" y="19875"/>
                  </a:lnTo>
                  <a:lnTo>
                    <a:pt x="31953" y="20320"/>
                  </a:lnTo>
                  <a:lnTo>
                    <a:pt x="32918" y="20777"/>
                  </a:lnTo>
                  <a:lnTo>
                    <a:pt x="33642" y="19278"/>
                  </a:lnTo>
                  <a:close/>
                </a:path>
                <a:path w="56515" h="68579">
                  <a:moveTo>
                    <a:pt x="33655" y="45173"/>
                  </a:moveTo>
                  <a:lnTo>
                    <a:pt x="30721" y="44678"/>
                  </a:lnTo>
                  <a:lnTo>
                    <a:pt x="31165" y="46355"/>
                  </a:lnTo>
                  <a:lnTo>
                    <a:pt x="31445" y="47040"/>
                  </a:lnTo>
                  <a:lnTo>
                    <a:pt x="32664" y="47421"/>
                  </a:lnTo>
                  <a:lnTo>
                    <a:pt x="33032" y="46609"/>
                  </a:lnTo>
                  <a:lnTo>
                    <a:pt x="33655" y="45173"/>
                  </a:lnTo>
                  <a:close/>
                </a:path>
                <a:path w="56515" h="68579">
                  <a:moveTo>
                    <a:pt x="36004" y="55130"/>
                  </a:moveTo>
                  <a:lnTo>
                    <a:pt x="35013" y="53822"/>
                  </a:lnTo>
                  <a:lnTo>
                    <a:pt x="35064" y="52120"/>
                  </a:lnTo>
                  <a:lnTo>
                    <a:pt x="32740" y="52933"/>
                  </a:lnTo>
                  <a:lnTo>
                    <a:pt x="33426" y="54343"/>
                  </a:lnTo>
                  <a:lnTo>
                    <a:pt x="33731" y="55918"/>
                  </a:lnTo>
                  <a:lnTo>
                    <a:pt x="36004" y="55130"/>
                  </a:lnTo>
                  <a:close/>
                </a:path>
                <a:path w="56515" h="68579">
                  <a:moveTo>
                    <a:pt x="36093" y="24244"/>
                  </a:moveTo>
                  <a:lnTo>
                    <a:pt x="35128" y="23761"/>
                  </a:lnTo>
                  <a:lnTo>
                    <a:pt x="34150" y="23304"/>
                  </a:lnTo>
                  <a:lnTo>
                    <a:pt x="33439" y="24815"/>
                  </a:lnTo>
                  <a:lnTo>
                    <a:pt x="34404" y="25273"/>
                  </a:lnTo>
                  <a:lnTo>
                    <a:pt x="35369" y="25742"/>
                  </a:lnTo>
                  <a:lnTo>
                    <a:pt x="36093" y="24244"/>
                  </a:lnTo>
                  <a:close/>
                </a:path>
                <a:path w="56515" h="68579">
                  <a:moveTo>
                    <a:pt x="37109" y="41744"/>
                  </a:moveTo>
                  <a:lnTo>
                    <a:pt x="36144" y="41287"/>
                  </a:lnTo>
                  <a:lnTo>
                    <a:pt x="35179" y="40817"/>
                  </a:lnTo>
                  <a:lnTo>
                    <a:pt x="34455" y="42316"/>
                  </a:lnTo>
                  <a:lnTo>
                    <a:pt x="35420" y="42786"/>
                  </a:lnTo>
                  <a:lnTo>
                    <a:pt x="36385" y="43243"/>
                  </a:lnTo>
                  <a:lnTo>
                    <a:pt x="37109" y="41744"/>
                  </a:lnTo>
                  <a:close/>
                </a:path>
                <a:path w="56515" h="68579">
                  <a:moveTo>
                    <a:pt x="37833" y="16243"/>
                  </a:moveTo>
                  <a:lnTo>
                    <a:pt x="37452" y="15062"/>
                  </a:lnTo>
                  <a:lnTo>
                    <a:pt x="37058" y="14046"/>
                  </a:lnTo>
                  <a:lnTo>
                    <a:pt x="35648" y="14605"/>
                  </a:lnTo>
                  <a:lnTo>
                    <a:pt x="35737" y="15582"/>
                  </a:lnTo>
                  <a:lnTo>
                    <a:pt x="35928" y="16941"/>
                  </a:lnTo>
                  <a:lnTo>
                    <a:pt x="37833" y="16243"/>
                  </a:lnTo>
                  <a:close/>
                </a:path>
                <a:path w="56515" h="68579">
                  <a:moveTo>
                    <a:pt x="38315" y="8699"/>
                  </a:moveTo>
                  <a:lnTo>
                    <a:pt x="37350" y="8229"/>
                  </a:lnTo>
                  <a:lnTo>
                    <a:pt x="36385" y="7759"/>
                  </a:lnTo>
                  <a:lnTo>
                    <a:pt x="35661" y="9258"/>
                  </a:lnTo>
                  <a:lnTo>
                    <a:pt x="36626" y="9740"/>
                  </a:lnTo>
                  <a:lnTo>
                    <a:pt x="37592" y="10198"/>
                  </a:lnTo>
                  <a:lnTo>
                    <a:pt x="38315" y="8699"/>
                  </a:lnTo>
                  <a:close/>
                </a:path>
                <a:path w="56515" h="68579">
                  <a:moveTo>
                    <a:pt x="38519" y="31254"/>
                  </a:moveTo>
                  <a:lnTo>
                    <a:pt x="37439" y="30734"/>
                  </a:lnTo>
                  <a:lnTo>
                    <a:pt x="36614" y="30340"/>
                  </a:lnTo>
                  <a:lnTo>
                    <a:pt x="35928" y="31089"/>
                  </a:lnTo>
                  <a:lnTo>
                    <a:pt x="35966" y="31800"/>
                  </a:lnTo>
                  <a:lnTo>
                    <a:pt x="35344" y="31724"/>
                  </a:lnTo>
                  <a:lnTo>
                    <a:pt x="34861" y="32435"/>
                  </a:lnTo>
                  <a:lnTo>
                    <a:pt x="35153" y="32994"/>
                  </a:lnTo>
                  <a:lnTo>
                    <a:pt x="30454" y="32753"/>
                  </a:lnTo>
                  <a:lnTo>
                    <a:pt x="33108" y="34975"/>
                  </a:lnTo>
                  <a:lnTo>
                    <a:pt x="31750" y="37833"/>
                  </a:lnTo>
                  <a:lnTo>
                    <a:pt x="34442" y="37363"/>
                  </a:lnTo>
                  <a:lnTo>
                    <a:pt x="35547" y="38646"/>
                  </a:lnTo>
                  <a:lnTo>
                    <a:pt x="36106" y="37465"/>
                  </a:lnTo>
                  <a:lnTo>
                    <a:pt x="36271" y="37592"/>
                  </a:lnTo>
                  <a:lnTo>
                    <a:pt x="36220" y="37249"/>
                  </a:lnTo>
                  <a:lnTo>
                    <a:pt x="36779" y="36093"/>
                  </a:lnTo>
                  <a:lnTo>
                    <a:pt x="36055" y="36068"/>
                  </a:lnTo>
                  <a:lnTo>
                    <a:pt x="35687" y="33451"/>
                  </a:lnTo>
                  <a:lnTo>
                    <a:pt x="36195" y="33743"/>
                  </a:lnTo>
                  <a:lnTo>
                    <a:pt x="36918" y="33312"/>
                  </a:lnTo>
                  <a:lnTo>
                    <a:pt x="36893" y="32715"/>
                  </a:lnTo>
                  <a:lnTo>
                    <a:pt x="37909" y="32816"/>
                  </a:lnTo>
                  <a:lnTo>
                    <a:pt x="38519" y="31254"/>
                  </a:lnTo>
                  <a:close/>
                </a:path>
                <a:path w="56515" h="68579">
                  <a:moveTo>
                    <a:pt x="38798" y="24714"/>
                  </a:moveTo>
                  <a:lnTo>
                    <a:pt x="37833" y="24244"/>
                  </a:lnTo>
                  <a:lnTo>
                    <a:pt x="36868" y="23774"/>
                  </a:lnTo>
                  <a:lnTo>
                    <a:pt x="36156" y="25285"/>
                  </a:lnTo>
                  <a:lnTo>
                    <a:pt x="37122" y="25742"/>
                  </a:lnTo>
                  <a:lnTo>
                    <a:pt x="38087" y="26225"/>
                  </a:lnTo>
                  <a:lnTo>
                    <a:pt x="38798" y="24714"/>
                  </a:lnTo>
                  <a:close/>
                </a:path>
                <a:path w="56515" h="68579">
                  <a:moveTo>
                    <a:pt x="40703" y="42887"/>
                  </a:moveTo>
                  <a:lnTo>
                    <a:pt x="39636" y="40970"/>
                  </a:lnTo>
                  <a:lnTo>
                    <a:pt x="38493" y="41821"/>
                  </a:lnTo>
                  <a:lnTo>
                    <a:pt x="37630" y="42392"/>
                  </a:lnTo>
                  <a:lnTo>
                    <a:pt x="38417" y="43751"/>
                  </a:lnTo>
                  <a:lnTo>
                    <a:pt x="37566" y="44767"/>
                  </a:lnTo>
                  <a:lnTo>
                    <a:pt x="36931" y="45529"/>
                  </a:lnTo>
                  <a:lnTo>
                    <a:pt x="37909" y="46520"/>
                  </a:lnTo>
                  <a:lnTo>
                    <a:pt x="38722" y="46012"/>
                  </a:lnTo>
                  <a:lnTo>
                    <a:pt x="40144" y="45313"/>
                  </a:lnTo>
                  <a:lnTo>
                    <a:pt x="38569" y="43688"/>
                  </a:lnTo>
                  <a:lnTo>
                    <a:pt x="39357" y="43357"/>
                  </a:lnTo>
                  <a:lnTo>
                    <a:pt x="40703" y="42887"/>
                  </a:lnTo>
                  <a:close/>
                </a:path>
                <a:path w="56515" h="68579">
                  <a:moveTo>
                    <a:pt x="41008" y="1498"/>
                  </a:moveTo>
                  <a:lnTo>
                    <a:pt x="40132" y="787"/>
                  </a:lnTo>
                  <a:lnTo>
                    <a:pt x="39116" y="0"/>
                  </a:lnTo>
                  <a:lnTo>
                    <a:pt x="38252" y="1562"/>
                  </a:lnTo>
                  <a:lnTo>
                    <a:pt x="39116" y="2298"/>
                  </a:lnTo>
                  <a:lnTo>
                    <a:pt x="40144" y="3086"/>
                  </a:lnTo>
                  <a:lnTo>
                    <a:pt x="41008" y="1498"/>
                  </a:lnTo>
                  <a:close/>
                </a:path>
                <a:path w="56515" h="68579">
                  <a:moveTo>
                    <a:pt x="41503" y="35547"/>
                  </a:moveTo>
                  <a:lnTo>
                    <a:pt x="39230" y="35648"/>
                  </a:lnTo>
                  <a:lnTo>
                    <a:pt x="39662" y="36982"/>
                  </a:lnTo>
                  <a:lnTo>
                    <a:pt x="39941" y="37833"/>
                  </a:lnTo>
                  <a:lnTo>
                    <a:pt x="41414" y="37833"/>
                  </a:lnTo>
                  <a:lnTo>
                    <a:pt x="41440" y="36842"/>
                  </a:lnTo>
                  <a:lnTo>
                    <a:pt x="41503" y="35547"/>
                  </a:lnTo>
                  <a:close/>
                </a:path>
                <a:path w="56515" h="68579">
                  <a:moveTo>
                    <a:pt x="42125" y="29616"/>
                  </a:moveTo>
                  <a:lnTo>
                    <a:pt x="41325" y="28892"/>
                  </a:lnTo>
                  <a:lnTo>
                    <a:pt x="40259" y="28054"/>
                  </a:lnTo>
                  <a:lnTo>
                    <a:pt x="39446" y="29845"/>
                  </a:lnTo>
                  <a:lnTo>
                    <a:pt x="40233" y="30568"/>
                  </a:lnTo>
                  <a:lnTo>
                    <a:pt x="41300" y="31407"/>
                  </a:lnTo>
                  <a:lnTo>
                    <a:pt x="42125" y="29616"/>
                  </a:lnTo>
                  <a:close/>
                </a:path>
                <a:path w="56515" h="68579">
                  <a:moveTo>
                    <a:pt x="42837" y="18199"/>
                  </a:moveTo>
                  <a:lnTo>
                    <a:pt x="42748" y="15925"/>
                  </a:lnTo>
                  <a:lnTo>
                    <a:pt x="41402" y="16344"/>
                  </a:lnTo>
                  <a:lnTo>
                    <a:pt x="40551" y="16649"/>
                  </a:lnTo>
                  <a:lnTo>
                    <a:pt x="40551" y="18122"/>
                  </a:lnTo>
                  <a:lnTo>
                    <a:pt x="41554" y="18135"/>
                  </a:lnTo>
                  <a:lnTo>
                    <a:pt x="42837" y="18199"/>
                  </a:lnTo>
                  <a:close/>
                </a:path>
                <a:path w="56515" h="68579">
                  <a:moveTo>
                    <a:pt x="43040" y="49809"/>
                  </a:moveTo>
                  <a:lnTo>
                    <a:pt x="41529" y="47942"/>
                  </a:lnTo>
                  <a:lnTo>
                    <a:pt x="40589" y="48945"/>
                  </a:lnTo>
                  <a:lnTo>
                    <a:pt x="39979" y="49657"/>
                  </a:lnTo>
                  <a:lnTo>
                    <a:pt x="40868" y="50634"/>
                  </a:lnTo>
                  <a:lnTo>
                    <a:pt x="41668" y="50368"/>
                  </a:lnTo>
                  <a:lnTo>
                    <a:pt x="43040" y="49809"/>
                  </a:lnTo>
                  <a:close/>
                </a:path>
                <a:path w="56515" h="68579">
                  <a:moveTo>
                    <a:pt x="43611" y="23876"/>
                  </a:moveTo>
                  <a:lnTo>
                    <a:pt x="42646" y="23393"/>
                  </a:lnTo>
                  <a:lnTo>
                    <a:pt x="42100" y="23152"/>
                  </a:lnTo>
                  <a:lnTo>
                    <a:pt x="41986" y="21170"/>
                  </a:lnTo>
                  <a:lnTo>
                    <a:pt x="40500" y="21945"/>
                  </a:lnTo>
                  <a:lnTo>
                    <a:pt x="40868" y="18503"/>
                  </a:lnTo>
                  <a:lnTo>
                    <a:pt x="38379" y="21209"/>
                  </a:lnTo>
                  <a:lnTo>
                    <a:pt x="37960" y="20637"/>
                  </a:lnTo>
                  <a:lnTo>
                    <a:pt x="36449" y="21628"/>
                  </a:lnTo>
                  <a:lnTo>
                    <a:pt x="37172" y="22504"/>
                  </a:lnTo>
                  <a:lnTo>
                    <a:pt x="36855" y="22860"/>
                  </a:lnTo>
                  <a:lnTo>
                    <a:pt x="37388" y="22783"/>
                  </a:lnTo>
                  <a:lnTo>
                    <a:pt x="37934" y="23456"/>
                  </a:lnTo>
                  <a:lnTo>
                    <a:pt x="39446" y="22466"/>
                  </a:lnTo>
                  <a:lnTo>
                    <a:pt x="40170" y="22352"/>
                  </a:lnTo>
                  <a:lnTo>
                    <a:pt x="40017" y="22720"/>
                  </a:lnTo>
                  <a:lnTo>
                    <a:pt x="40081" y="23177"/>
                  </a:lnTo>
                  <a:lnTo>
                    <a:pt x="40551" y="23393"/>
                  </a:lnTo>
                  <a:lnTo>
                    <a:pt x="41313" y="23698"/>
                  </a:lnTo>
                  <a:lnTo>
                    <a:pt x="40957" y="24447"/>
                  </a:lnTo>
                  <a:lnTo>
                    <a:pt x="41922" y="24904"/>
                  </a:lnTo>
                  <a:lnTo>
                    <a:pt x="42887" y="25387"/>
                  </a:lnTo>
                  <a:lnTo>
                    <a:pt x="43611" y="23876"/>
                  </a:lnTo>
                  <a:close/>
                </a:path>
                <a:path w="56515" h="68579">
                  <a:moveTo>
                    <a:pt x="44399" y="30975"/>
                  </a:moveTo>
                  <a:lnTo>
                    <a:pt x="43434" y="30505"/>
                  </a:lnTo>
                  <a:lnTo>
                    <a:pt x="42468" y="30048"/>
                  </a:lnTo>
                  <a:lnTo>
                    <a:pt x="41744" y="31546"/>
                  </a:lnTo>
                  <a:lnTo>
                    <a:pt x="42710" y="32004"/>
                  </a:lnTo>
                  <a:lnTo>
                    <a:pt x="43675" y="32486"/>
                  </a:lnTo>
                  <a:lnTo>
                    <a:pt x="44399" y="30975"/>
                  </a:lnTo>
                  <a:close/>
                </a:path>
                <a:path w="56515" h="68579">
                  <a:moveTo>
                    <a:pt x="44577" y="13131"/>
                  </a:moveTo>
                  <a:lnTo>
                    <a:pt x="44145" y="10083"/>
                  </a:lnTo>
                  <a:lnTo>
                    <a:pt x="42697" y="11137"/>
                  </a:lnTo>
                  <a:lnTo>
                    <a:pt x="40906" y="9486"/>
                  </a:lnTo>
                  <a:lnTo>
                    <a:pt x="40551" y="13804"/>
                  </a:lnTo>
                  <a:lnTo>
                    <a:pt x="42583" y="12306"/>
                  </a:lnTo>
                  <a:lnTo>
                    <a:pt x="42849" y="12509"/>
                  </a:lnTo>
                  <a:lnTo>
                    <a:pt x="44577" y="13131"/>
                  </a:lnTo>
                  <a:close/>
                </a:path>
                <a:path w="56515" h="68579">
                  <a:moveTo>
                    <a:pt x="46101" y="36068"/>
                  </a:moveTo>
                  <a:lnTo>
                    <a:pt x="44081" y="35090"/>
                  </a:lnTo>
                  <a:lnTo>
                    <a:pt x="43573" y="36144"/>
                  </a:lnTo>
                  <a:lnTo>
                    <a:pt x="43065" y="37185"/>
                  </a:lnTo>
                  <a:lnTo>
                    <a:pt x="45085" y="38150"/>
                  </a:lnTo>
                  <a:lnTo>
                    <a:pt x="45580" y="37109"/>
                  </a:lnTo>
                  <a:lnTo>
                    <a:pt x="46101" y="36068"/>
                  </a:lnTo>
                  <a:close/>
                </a:path>
                <a:path w="56515" h="68579">
                  <a:moveTo>
                    <a:pt x="46659" y="25387"/>
                  </a:moveTo>
                  <a:lnTo>
                    <a:pt x="46291" y="24168"/>
                  </a:lnTo>
                  <a:lnTo>
                    <a:pt x="46139" y="22948"/>
                  </a:lnTo>
                  <a:lnTo>
                    <a:pt x="44259" y="23266"/>
                  </a:lnTo>
                  <a:lnTo>
                    <a:pt x="44640" y="24472"/>
                  </a:lnTo>
                  <a:lnTo>
                    <a:pt x="44780" y="25704"/>
                  </a:lnTo>
                  <a:lnTo>
                    <a:pt x="46659" y="25387"/>
                  </a:lnTo>
                  <a:close/>
                </a:path>
                <a:path w="56515" h="68579">
                  <a:moveTo>
                    <a:pt x="50063" y="18783"/>
                  </a:moveTo>
                  <a:lnTo>
                    <a:pt x="48653" y="17907"/>
                  </a:lnTo>
                  <a:lnTo>
                    <a:pt x="48310" y="17678"/>
                  </a:lnTo>
                  <a:lnTo>
                    <a:pt x="47815" y="17665"/>
                  </a:lnTo>
                  <a:lnTo>
                    <a:pt x="47523" y="17983"/>
                  </a:lnTo>
                  <a:lnTo>
                    <a:pt x="45923" y="15976"/>
                  </a:lnTo>
                  <a:lnTo>
                    <a:pt x="45262" y="20332"/>
                  </a:lnTo>
                  <a:lnTo>
                    <a:pt x="47358" y="18897"/>
                  </a:lnTo>
                  <a:lnTo>
                    <a:pt x="48006" y="20307"/>
                  </a:lnTo>
                  <a:lnTo>
                    <a:pt x="50063" y="18783"/>
                  </a:lnTo>
                  <a:close/>
                </a:path>
                <a:path w="56515" h="68579">
                  <a:moveTo>
                    <a:pt x="51015" y="21132"/>
                  </a:moveTo>
                  <a:lnTo>
                    <a:pt x="50050" y="20662"/>
                  </a:lnTo>
                  <a:lnTo>
                    <a:pt x="49085" y="20205"/>
                  </a:lnTo>
                  <a:lnTo>
                    <a:pt x="48361" y="21717"/>
                  </a:lnTo>
                  <a:lnTo>
                    <a:pt x="49326" y="22174"/>
                  </a:lnTo>
                  <a:lnTo>
                    <a:pt x="50292" y="22644"/>
                  </a:lnTo>
                  <a:lnTo>
                    <a:pt x="51015" y="21132"/>
                  </a:lnTo>
                  <a:close/>
                </a:path>
                <a:path w="56515" h="68579">
                  <a:moveTo>
                    <a:pt x="52400" y="49847"/>
                  </a:moveTo>
                  <a:lnTo>
                    <a:pt x="50279" y="50253"/>
                  </a:lnTo>
                  <a:lnTo>
                    <a:pt x="49580" y="50495"/>
                  </a:lnTo>
                  <a:lnTo>
                    <a:pt x="49682" y="51295"/>
                  </a:lnTo>
                  <a:lnTo>
                    <a:pt x="49949" y="51828"/>
                  </a:lnTo>
                  <a:lnTo>
                    <a:pt x="51384" y="53911"/>
                  </a:lnTo>
                  <a:lnTo>
                    <a:pt x="52400" y="49847"/>
                  </a:lnTo>
                  <a:close/>
                </a:path>
                <a:path w="56515" h="68579">
                  <a:moveTo>
                    <a:pt x="53657" y="31229"/>
                  </a:moveTo>
                  <a:lnTo>
                    <a:pt x="49936" y="27800"/>
                  </a:lnTo>
                  <a:lnTo>
                    <a:pt x="50050" y="30645"/>
                  </a:lnTo>
                  <a:lnTo>
                    <a:pt x="46355" y="30975"/>
                  </a:lnTo>
                  <a:lnTo>
                    <a:pt x="51295" y="35001"/>
                  </a:lnTo>
                  <a:lnTo>
                    <a:pt x="50749" y="31254"/>
                  </a:lnTo>
                  <a:lnTo>
                    <a:pt x="53657" y="31229"/>
                  </a:lnTo>
                  <a:close/>
                </a:path>
                <a:path w="56515" h="68579">
                  <a:moveTo>
                    <a:pt x="54889" y="20294"/>
                  </a:moveTo>
                  <a:lnTo>
                    <a:pt x="54483" y="18275"/>
                  </a:lnTo>
                  <a:lnTo>
                    <a:pt x="53073" y="18656"/>
                  </a:lnTo>
                  <a:lnTo>
                    <a:pt x="51841" y="18821"/>
                  </a:lnTo>
                  <a:lnTo>
                    <a:pt x="52273" y="20574"/>
                  </a:lnTo>
                  <a:lnTo>
                    <a:pt x="53416" y="20408"/>
                  </a:lnTo>
                  <a:lnTo>
                    <a:pt x="54889" y="20294"/>
                  </a:lnTo>
                  <a:close/>
                </a:path>
                <a:path w="56515" h="68579">
                  <a:moveTo>
                    <a:pt x="56121" y="23177"/>
                  </a:moveTo>
                  <a:lnTo>
                    <a:pt x="55156" y="22694"/>
                  </a:lnTo>
                  <a:lnTo>
                    <a:pt x="54190" y="22237"/>
                  </a:lnTo>
                  <a:lnTo>
                    <a:pt x="53467" y="23749"/>
                  </a:lnTo>
                  <a:lnTo>
                    <a:pt x="54432" y="24206"/>
                  </a:lnTo>
                  <a:lnTo>
                    <a:pt x="55397" y="24688"/>
                  </a:lnTo>
                  <a:lnTo>
                    <a:pt x="56121" y="23177"/>
                  </a:lnTo>
                  <a:close/>
                </a:path>
              </a:pathLst>
            </a:custGeom>
            <a:solidFill>
              <a:srgbClr val="F25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9818637" y="7662455"/>
              <a:ext cx="74930" cy="86995"/>
            </a:xfrm>
            <a:custGeom>
              <a:avLst/>
              <a:gdLst/>
              <a:ahLst/>
              <a:cxnLst/>
              <a:rect l="l" t="t" r="r" b="b"/>
              <a:pathLst>
                <a:path w="74929" h="86995">
                  <a:moveTo>
                    <a:pt x="2781" y="54559"/>
                  </a:moveTo>
                  <a:lnTo>
                    <a:pt x="1612" y="54343"/>
                  </a:lnTo>
                  <a:lnTo>
                    <a:pt x="444" y="54127"/>
                  </a:lnTo>
                  <a:lnTo>
                    <a:pt x="0" y="56515"/>
                  </a:lnTo>
                  <a:lnTo>
                    <a:pt x="1168" y="56756"/>
                  </a:lnTo>
                  <a:lnTo>
                    <a:pt x="2324" y="56946"/>
                  </a:lnTo>
                  <a:lnTo>
                    <a:pt x="2781" y="54559"/>
                  </a:lnTo>
                  <a:close/>
                </a:path>
                <a:path w="74929" h="86995">
                  <a:moveTo>
                    <a:pt x="3733" y="35331"/>
                  </a:moveTo>
                  <a:lnTo>
                    <a:pt x="2222" y="33108"/>
                  </a:lnTo>
                  <a:lnTo>
                    <a:pt x="1600" y="35293"/>
                  </a:lnTo>
                  <a:lnTo>
                    <a:pt x="1219" y="36639"/>
                  </a:lnTo>
                  <a:lnTo>
                    <a:pt x="2730" y="38887"/>
                  </a:lnTo>
                  <a:lnTo>
                    <a:pt x="3733" y="35331"/>
                  </a:lnTo>
                  <a:close/>
                </a:path>
                <a:path w="74929" h="86995">
                  <a:moveTo>
                    <a:pt x="5575" y="46863"/>
                  </a:moveTo>
                  <a:lnTo>
                    <a:pt x="4749" y="46837"/>
                  </a:lnTo>
                  <a:lnTo>
                    <a:pt x="3721" y="46774"/>
                  </a:lnTo>
                  <a:lnTo>
                    <a:pt x="3759" y="48641"/>
                  </a:lnTo>
                  <a:lnTo>
                    <a:pt x="4851" y="48272"/>
                  </a:lnTo>
                  <a:lnTo>
                    <a:pt x="5524" y="48056"/>
                  </a:lnTo>
                  <a:lnTo>
                    <a:pt x="5575" y="46863"/>
                  </a:lnTo>
                  <a:close/>
                </a:path>
                <a:path w="74929" h="86995">
                  <a:moveTo>
                    <a:pt x="6070" y="24752"/>
                  </a:moveTo>
                  <a:lnTo>
                    <a:pt x="5689" y="23545"/>
                  </a:lnTo>
                  <a:lnTo>
                    <a:pt x="5448" y="22161"/>
                  </a:lnTo>
                  <a:lnTo>
                    <a:pt x="3644" y="22885"/>
                  </a:lnTo>
                  <a:lnTo>
                    <a:pt x="4038" y="24091"/>
                  </a:lnTo>
                  <a:lnTo>
                    <a:pt x="4267" y="25476"/>
                  </a:lnTo>
                  <a:lnTo>
                    <a:pt x="6070" y="24752"/>
                  </a:lnTo>
                  <a:close/>
                </a:path>
                <a:path w="74929" h="86995">
                  <a:moveTo>
                    <a:pt x="8001" y="46304"/>
                  </a:moveTo>
                  <a:lnTo>
                    <a:pt x="7696" y="45453"/>
                  </a:lnTo>
                  <a:lnTo>
                    <a:pt x="7404" y="44589"/>
                  </a:lnTo>
                  <a:lnTo>
                    <a:pt x="5867" y="45123"/>
                  </a:lnTo>
                  <a:lnTo>
                    <a:pt x="6184" y="45974"/>
                  </a:lnTo>
                  <a:lnTo>
                    <a:pt x="6464" y="46837"/>
                  </a:lnTo>
                  <a:lnTo>
                    <a:pt x="8001" y="46304"/>
                  </a:lnTo>
                  <a:close/>
                </a:path>
                <a:path w="74929" h="86995">
                  <a:moveTo>
                    <a:pt x="9359" y="37134"/>
                  </a:moveTo>
                  <a:lnTo>
                    <a:pt x="9321" y="35293"/>
                  </a:lnTo>
                  <a:lnTo>
                    <a:pt x="8229" y="35623"/>
                  </a:lnTo>
                  <a:lnTo>
                    <a:pt x="7556" y="35864"/>
                  </a:lnTo>
                  <a:lnTo>
                    <a:pt x="7505" y="37071"/>
                  </a:lnTo>
                  <a:lnTo>
                    <a:pt x="8331" y="37084"/>
                  </a:lnTo>
                  <a:lnTo>
                    <a:pt x="9359" y="37134"/>
                  </a:lnTo>
                  <a:close/>
                </a:path>
                <a:path w="74929" h="86995">
                  <a:moveTo>
                    <a:pt x="10756" y="67551"/>
                  </a:moveTo>
                  <a:lnTo>
                    <a:pt x="8648" y="64655"/>
                  </a:lnTo>
                  <a:lnTo>
                    <a:pt x="8509" y="64350"/>
                  </a:lnTo>
                  <a:lnTo>
                    <a:pt x="8178" y="64135"/>
                  </a:lnTo>
                  <a:lnTo>
                    <a:pt x="7810" y="64147"/>
                  </a:lnTo>
                  <a:lnTo>
                    <a:pt x="4800" y="65557"/>
                  </a:lnTo>
                  <a:lnTo>
                    <a:pt x="10756" y="67551"/>
                  </a:lnTo>
                  <a:close/>
                </a:path>
                <a:path w="74929" h="86995">
                  <a:moveTo>
                    <a:pt x="11544" y="30911"/>
                  </a:moveTo>
                  <a:lnTo>
                    <a:pt x="10769" y="30556"/>
                  </a:lnTo>
                  <a:lnTo>
                    <a:pt x="10007" y="30175"/>
                  </a:lnTo>
                  <a:lnTo>
                    <a:pt x="9423" y="31381"/>
                  </a:lnTo>
                  <a:lnTo>
                    <a:pt x="10198" y="31737"/>
                  </a:lnTo>
                  <a:lnTo>
                    <a:pt x="10972" y="32118"/>
                  </a:lnTo>
                  <a:lnTo>
                    <a:pt x="11544" y="30911"/>
                  </a:lnTo>
                  <a:close/>
                </a:path>
                <a:path w="74929" h="86995">
                  <a:moveTo>
                    <a:pt x="11938" y="40335"/>
                  </a:moveTo>
                  <a:lnTo>
                    <a:pt x="9347" y="39293"/>
                  </a:lnTo>
                  <a:lnTo>
                    <a:pt x="9588" y="41236"/>
                  </a:lnTo>
                  <a:lnTo>
                    <a:pt x="9677" y="42138"/>
                  </a:lnTo>
                  <a:lnTo>
                    <a:pt x="10782" y="42773"/>
                  </a:lnTo>
                  <a:lnTo>
                    <a:pt x="11303" y="41821"/>
                  </a:lnTo>
                  <a:lnTo>
                    <a:pt x="11938" y="40335"/>
                  </a:lnTo>
                  <a:close/>
                </a:path>
                <a:path w="74929" h="86995">
                  <a:moveTo>
                    <a:pt x="12407" y="53187"/>
                  </a:moveTo>
                  <a:lnTo>
                    <a:pt x="10121" y="47371"/>
                  </a:lnTo>
                  <a:lnTo>
                    <a:pt x="8953" y="50685"/>
                  </a:lnTo>
                  <a:lnTo>
                    <a:pt x="9105" y="51117"/>
                  </a:lnTo>
                  <a:lnTo>
                    <a:pt x="12407" y="53187"/>
                  </a:lnTo>
                  <a:close/>
                </a:path>
                <a:path w="74929" h="86995">
                  <a:moveTo>
                    <a:pt x="13970" y="17830"/>
                  </a:moveTo>
                  <a:lnTo>
                    <a:pt x="12966" y="17818"/>
                  </a:lnTo>
                  <a:lnTo>
                    <a:pt x="11671" y="17754"/>
                  </a:lnTo>
                  <a:lnTo>
                    <a:pt x="11772" y="20027"/>
                  </a:lnTo>
                  <a:lnTo>
                    <a:pt x="13119" y="19608"/>
                  </a:lnTo>
                  <a:lnTo>
                    <a:pt x="13970" y="19304"/>
                  </a:lnTo>
                  <a:lnTo>
                    <a:pt x="13970" y="17830"/>
                  </a:lnTo>
                  <a:close/>
                </a:path>
                <a:path w="74929" h="86995">
                  <a:moveTo>
                    <a:pt x="15024" y="77127"/>
                  </a:moveTo>
                  <a:lnTo>
                    <a:pt x="14922" y="74853"/>
                  </a:lnTo>
                  <a:lnTo>
                    <a:pt x="13576" y="75285"/>
                  </a:lnTo>
                  <a:lnTo>
                    <a:pt x="12738" y="75565"/>
                  </a:lnTo>
                  <a:lnTo>
                    <a:pt x="12738" y="77038"/>
                  </a:lnTo>
                  <a:lnTo>
                    <a:pt x="13728" y="77063"/>
                  </a:lnTo>
                  <a:lnTo>
                    <a:pt x="15024" y="77127"/>
                  </a:lnTo>
                  <a:close/>
                </a:path>
                <a:path w="74929" h="86995">
                  <a:moveTo>
                    <a:pt x="15646" y="56642"/>
                  </a:moveTo>
                  <a:lnTo>
                    <a:pt x="15214" y="54991"/>
                  </a:lnTo>
                  <a:lnTo>
                    <a:pt x="14249" y="55092"/>
                  </a:lnTo>
                  <a:lnTo>
                    <a:pt x="12954" y="55181"/>
                  </a:lnTo>
                  <a:lnTo>
                    <a:pt x="13500" y="57353"/>
                  </a:lnTo>
                  <a:lnTo>
                    <a:pt x="14681" y="56959"/>
                  </a:lnTo>
                  <a:lnTo>
                    <a:pt x="15646" y="56642"/>
                  </a:lnTo>
                  <a:close/>
                </a:path>
                <a:path w="74929" h="86995">
                  <a:moveTo>
                    <a:pt x="15760" y="29438"/>
                  </a:moveTo>
                  <a:lnTo>
                    <a:pt x="15074" y="27520"/>
                  </a:lnTo>
                  <a:lnTo>
                    <a:pt x="13906" y="27927"/>
                  </a:lnTo>
                  <a:lnTo>
                    <a:pt x="12877" y="28295"/>
                  </a:lnTo>
                  <a:lnTo>
                    <a:pt x="13423" y="29730"/>
                  </a:lnTo>
                  <a:lnTo>
                    <a:pt x="14414" y="29616"/>
                  </a:lnTo>
                  <a:lnTo>
                    <a:pt x="15760" y="29438"/>
                  </a:lnTo>
                  <a:close/>
                </a:path>
                <a:path w="74929" h="86995">
                  <a:moveTo>
                    <a:pt x="17106" y="46850"/>
                  </a:moveTo>
                  <a:lnTo>
                    <a:pt x="16332" y="46469"/>
                  </a:lnTo>
                  <a:lnTo>
                    <a:pt x="15570" y="46101"/>
                  </a:lnTo>
                  <a:lnTo>
                    <a:pt x="14986" y="47307"/>
                  </a:lnTo>
                  <a:lnTo>
                    <a:pt x="15760" y="47675"/>
                  </a:lnTo>
                  <a:lnTo>
                    <a:pt x="16535" y="48031"/>
                  </a:lnTo>
                  <a:lnTo>
                    <a:pt x="17106" y="46850"/>
                  </a:lnTo>
                  <a:close/>
                </a:path>
                <a:path w="74929" h="86995">
                  <a:moveTo>
                    <a:pt x="18491" y="24765"/>
                  </a:moveTo>
                  <a:lnTo>
                    <a:pt x="18135" y="19900"/>
                  </a:lnTo>
                  <a:lnTo>
                    <a:pt x="15836" y="21640"/>
                  </a:lnTo>
                  <a:lnTo>
                    <a:pt x="15176" y="21374"/>
                  </a:lnTo>
                  <a:lnTo>
                    <a:pt x="14706" y="22174"/>
                  </a:lnTo>
                  <a:lnTo>
                    <a:pt x="15062" y="22733"/>
                  </a:lnTo>
                  <a:lnTo>
                    <a:pt x="15176" y="23088"/>
                  </a:lnTo>
                  <a:lnTo>
                    <a:pt x="15608" y="23266"/>
                  </a:lnTo>
                  <a:lnTo>
                    <a:pt x="15951" y="23101"/>
                  </a:lnTo>
                  <a:lnTo>
                    <a:pt x="18491" y="24765"/>
                  </a:lnTo>
                  <a:close/>
                </a:path>
                <a:path w="74929" h="86995">
                  <a:moveTo>
                    <a:pt x="18719" y="35877"/>
                  </a:moveTo>
                  <a:lnTo>
                    <a:pt x="18008" y="34607"/>
                  </a:lnTo>
                  <a:lnTo>
                    <a:pt x="17183" y="34886"/>
                  </a:lnTo>
                  <a:lnTo>
                    <a:pt x="16891" y="35001"/>
                  </a:lnTo>
                  <a:lnTo>
                    <a:pt x="14020" y="32296"/>
                  </a:lnTo>
                  <a:lnTo>
                    <a:pt x="13030" y="34340"/>
                  </a:lnTo>
                  <a:lnTo>
                    <a:pt x="11391" y="34721"/>
                  </a:lnTo>
                  <a:lnTo>
                    <a:pt x="12788" y="37198"/>
                  </a:lnTo>
                  <a:lnTo>
                    <a:pt x="13817" y="35737"/>
                  </a:lnTo>
                  <a:lnTo>
                    <a:pt x="13995" y="35775"/>
                  </a:lnTo>
                  <a:lnTo>
                    <a:pt x="14325" y="35750"/>
                  </a:lnTo>
                  <a:lnTo>
                    <a:pt x="14516" y="35750"/>
                  </a:lnTo>
                  <a:lnTo>
                    <a:pt x="16268" y="35280"/>
                  </a:lnTo>
                  <a:lnTo>
                    <a:pt x="16967" y="36512"/>
                  </a:lnTo>
                  <a:lnTo>
                    <a:pt x="17792" y="36233"/>
                  </a:lnTo>
                  <a:lnTo>
                    <a:pt x="18719" y="35877"/>
                  </a:lnTo>
                  <a:close/>
                </a:path>
                <a:path w="74929" h="86995">
                  <a:moveTo>
                    <a:pt x="18783" y="26098"/>
                  </a:moveTo>
                  <a:lnTo>
                    <a:pt x="17907" y="26035"/>
                  </a:lnTo>
                  <a:lnTo>
                    <a:pt x="16776" y="25895"/>
                  </a:lnTo>
                  <a:lnTo>
                    <a:pt x="16624" y="27686"/>
                  </a:lnTo>
                  <a:lnTo>
                    <a:pt x="17830" y="27406"/>
                  </a:lnTo>
                  <a:lnTo>
                    <a:pt x="18669" y="27355"/>
                  </a:lnTo>
                  <a:lnTo>
                    <a:pt x="18783" y="26098"/>
                  </a:lnTo>
                  <a:close/>
                </a:path>
                <a:path w="74929" h="86995">
                  <a:moveTo>
                    <a:pt x="20866" y="13042"/>
                  </a:moveTo>
                  <a:lnTo>
                    <a:pt x="20764" y="11887"/>
                  </a:lnTo>
                  <a:lnTo>
                    <a:pt x="20688" y="10756"/>
                  </a:lnTo>
                  <a:lnTo>
                    <a:pt x="18580" y="10871"/>
                  </a:lnTo>
                  <a:lnTo>
                    <a:pt x="18681" y="12014"/>
                  </a:lnTo>
                  <a:lnTo>
                    <a:pt x="18757" y="13157"/>
                  </a:lnTo>
                  <a:lnTo>
                    <a:pt x="20866" y="13042"/>
                  </a:lnTo>
                  <a:close/>
                </a:path>
                <a:path w="74929" h="86995">
                  <a:moveTo>
                    <a:pt x="21869" y="20955"/>
                  </a:moveTo>
                  <a:lnTo>
                    <a:pt x="20713" y="20929"/>
                  </a:lnTo>
                  <a:lnTo>
                    <a:pt x="19634" y="20828"/>
                  </a:lnTo>
                  <a:lnTo>
                    <a:pt x="19380" y="22720"/>
                  </a:lnTo>
                  <a:lnTo>
                    <a:pt x="20548" y="22745"/>
                  </a:lnTo>
                  <a:lnTo>
                    <a:pt x="21628" y="22847"/>
                  </a:lnTo>
                  <a:lnTo>
                    <a:pt x="21869" y="20955"/>
                  </a:lnTo>
                  <a:close/>
                </a:path>
                <a:path w="74929" h="86995">
                  <a:moveTo>
                    <a:pt x="22529" y="35585"/>
                  </a:moveTo>
                  <a:lnTo>
                    <a:pt x="21755" y="35217"/>
                  </a:lnTo>
                  <a:lnTo>
                    <a:pt x="20980" y="34836"/>
                  </a:lnTo>
                  <a:lnTo>
                    <a:pt x="20408" y="36042"/>
                  </a:lnTo>
                  <a:lnTo>
                    <a:pt x="21183" y="36398"/>
                  </a:lnTo>
                  <a:lnTo>
                    <a:pt x="21945" y="36779"/>
                  </a:lnTo>
                  <a:lnTo>
                    <a:pt x="22529" y="35585"/>
                  </a:lnTo>
                  <a:close/>
                </a:path>
                <a:path w="74929" h="86995">
                  <a:moveTo>
                    <a:pt x="22872" y="28333"/>
                  </a:moveTo>
                  <a:lnTo>
                    <a:pt x="22059" y="27457"/>
                  </a:lnTo>
                  <a:lnTo>
                    <a:pt x="21374" y="26619"/>
                  </a:lnTo>
                  <a:lnTo>
                    <a:pt x="19761" y="27749"/>
                  </a:lnTo>
                  <a:lnTo>
                    <a:pt x="20574" y="28625"/>
                  </a:lnTo>
                  <a:lnTo>
                    <a:pt x="21259" y="29464"/>
                  </a:lnTo>
                  <a:lnTo>
                    <a:pt x="22872" y="28333"/>
                  </a:lnTo>
                  <a:close/>
                </a:path>
                <a:path w="74929" h="86995">
                  <a:moveTo>
                    <a:pt x="23533" y="19329"/>
                  </a:moveTo>
                  <a:lnTo>
                    <a:pt x="23456" y="18783"/>
                  </a:lnTo>
                  <a:lnTo>
                    <a:pt x="22987" y="16548"/>
                  </a:lnTo>
                  <a:lnTo>
                    <a:pt x="19977" y="19062"/>
                  </a:lnTo>
                  <a:lnTo>
                    <a:pt x="22479" y="19723"/>
                  </a:lnTo>
                  <a:lnTo>
                    <a:pt x="23025" y="19837"/>
                  </a:lnTo>
                  <a:lnTo>
                    <a:pt x="23533" y="19329"/>
                  </a:lnTo>
                  <a:close/>
                </a:path>
                <a:path w="74929" h="86995">
                  <a:moveTo>
                    <a:pt x="24091" y="8369"/>
                  </a:moveTo>
                  <a:lnTo>
                    <a:pt x="23190" y="8178"/>
                  </a:lnTo>
                  <a:lnTo>
                    <a:pt x="22237" y="8001"/>
                  </a:lnTo>
                  <a:lnTo>
                    <a:pt x="21983" y="9906"/>
                  </a:lnTo>
                  <a:lnTo>
                    <a:pt x="22885" y="10083"/>
                  </a:lnTo>
                  <a:lnTo>
                    <a:pt x="23837" y="10274"/>
                  </a:lnTo>
                  <a:lnTo>
                    <a:pt x="24091" y="8369"/>
                  </a:lnTo>
                  <a:close/>
                </a:path>
                <a:path w="74929" h="86995">
                  <a:moveTo>
                    <a:pt x="26377" y="21031"/>
                  </a:moveTo>
                  <a:lnTo>
                    <a:pt x="25603" y="20662"/>
                  </a:lnTo>
                  <a:lnTo>
                    <a:pt x="24828" y="20281"/>
                  </a:lnTo>
                  <a:lnTo>
                    <a:pt x="24257" y="21475"/>
                  </a:lnTo>
                  <a:lnTo>
                    <a:pt x="25793" y="22237"/>
                  </a:lnTo>
                  <a:lnTo>
                    <a:pt x="26377" y="21031"/>
                  </a:lnTo>
                  <a:close/>
                </a:path>
                <a:path w="74929" h="86995">
                  <a:moveTo>
                    <a:pt x="26873" y="77038"/>
                  </a:moveTo>
                  <a:lnTo>
                    <a:pt x="25806" y="76098"/>
                  </a:lnTo>
                  <a:lnTo>
                    <a:pt x="25196" y="74917"/>
                  </a:lnTo>
                  <a:lnTo>
                    <a:pt x="23583" y="76187"/>
                  </a:lnTo>
                  <a:lnTo>
                    <a:pt x="24358" y="77152"/>
                  </a:lnTo>
                  <a:lnTo>
                    <a:pt x="25057" y="78282"/>
                  </a:lnTo>
                  <a:lnTo>
                    <a:pt x="26873" y="77038"/>
                  </a:lnTo>
                  <a:close/>
                </a:path>
                <a:path w="74929" h="86995">
                  <a:moveTo>
                    <a:pt x="27724" y="71094"/>
                  </a:moveTo>
                  <a:lnTo>
                    <a:pt x="26758" y="70637"/>
                  </a:lnTo>
                  <a:lnTo>
                    <a:pt x="25793" y="70167"/>
                  </a:lnTo>
                  <a:lnTo>
                    <a:pt x="25069" y="71678"/>
                  </a:lnTo>
                  <a:lnTo>
                    <a:pt x="26035" y="72136"/>
                  </a:lnTo>
                  <a:lnTo>
                    <a:pt x="27000" y="72593"/>
                  </a:lnTo>
                  <a:lnTo>
                    <a:pt x="27724" y="71094"/>
                  </a:lnTo>
                  <a:close/>
                </a:path>
                <a:path w="74929" h="86995">
                  <a:moveTo>
                    <a:pt x="28333" y="30429"/>
                  </a:moveTo>
                  <a:lnTo>
                    <a:pt x="27038" y="29679"/>
                  </a:lnTo>
                  <a:lnTo>
                    <a:pt x="26466" y="30492"/>
                  </a:lnTo>
                  <a:lnTo>
                    <a:pt x="24384" y="31330"/>
                  </a:lnTo>
                  <a:lnTo>
                    <a:pt x="26238" y="32562"/>
                  </a:lnTo>
                  <a:lnTo>
                    <a:pt x="25565" y="32232"/>
                  </a:lnTo>
                  <a:lnTo>
                    <a:pt x="24841" y="33743"/>
                  </a:lnTo>
                  <a:lnTo>
                    <a:pt x="25806" y="34201"/>
                  </a:lnTo>
                  <a:lnTo>
                    <a:pt x="26771" y="34671"/>
                  </a:lnTo>
                  <a:lnTo>
                    <a:pt x="27495" y="33159"/>
                  </a:lnTo>
                  <a:lnTo>
                    <a:pt x="27292" y="33070"/>
                  </a:lnTo>
                  <a:lnTo>
                    <a:pt x="27901" y="31343"/>
                  </a:lnTo>
                  <a:lnTo>
                    <a:pt x="28333" y="30429"/>
                  </a:lnTo>
                  <a:close/>
                </a:path>
                <a:path w="74929" h="86995">
                  <a:moveTo>
                    <a:pt x="28536" y="11239"/>
                  </a:moveTo>
                  <a:lnTo>
                    <a:pt x="28003" y="10198"/>
                  </a:lnTo>
                  <a:lnTo>
                    <a:pt x="27813" y="9829"/>
                  </a:lnTo>
                  <a:lnTo>
                    <a:pt x="26949" y="10198"/>
                  </a:lnTo>
                  <a:lnTo>
                    <a:pt x="26860" y="9994"/>
                  </a:lnTo>
                  <a:lnTo>
                    <a:pt x="26835" y="11366"/>
                  </a:lnTo>
                  <a:lnTo>
                    <a:pt x="26428" y="11645"/>
                  </a:lnTo>
                  <a:lnTo>
                    <a:pt x="26771" y="11315"/>
                  </a:lnTo>
                  <a:lnTo>
                    <a:pt x="26835" y="9969"/>
                  </a:lnTo>
                  <a:lnTo>
                    <a:pt x="26695" y="9829"/>
                  </a:lnTo>
                  <a:lnTo>
                    <a:pt x="26454" y="9715"/>
                  </a:lnTo>
                  <a:lnTo>
                    <a:pt x="24117" y="8953"/>
                  </a:lnTo>
                  <a:lnTo>
                    <a:pt x="25044" y="13017"/>
                  </a:lnTo>
                  <a:lnTo>
                    <a:pt x="25463" y="12598"/>
                  </a:lnTo>
                  <a:lnTo>
                    <a:pt x="28473" y="13309"/>
                  </a:lnTo>
                  <a:lnTo>
                    <a:pt x="27533" y="11531"/>
                  </a:lnTo>
                  <a:lnTo>
                    <a:pt x="28282" y="11315"/>
                  </a:lnTo>
                  <a:lnTo>
                    <a:pt x="28536" y="11239"/>
                  </a:lnTo>
                  <a:close/>
                </a:path>
                <a:path w="74929" h="86995">
                  <a:moveTo>
                    <a:pt x="29171" y="16675"/>
                  </a:moveTo>
                  <a:lnTo>
                    <a:pt x="26492" y="15113"/>
                  </a:lnTo>
                  <a:lnTo>
                    <a:pt x="26708" y="14668"/>
                  </a:lnTo>
                  <a:lnTo>
                    <a:pt x="25933" y="14312"/>
                  </a:lnTo>
                  <a:lnTo>
                    <a:pt x="25158" y="13931"/>
                  </a:lnTo>
                  <a:lnTo>
                    <a:pt x="24587" y="15125"/>
                  </a:lnTo>
                  <a:lnTo>
                    <a:pt x="25349" y="15506"/>
                  </a:lnTo>
                  <a:lnTo>
                    <a:pt x="25361" y="16916"/>
                  </a:lnTo>
                  <a:lnTo>
                    <a:pt x="25400" y="17551"/>
                  </a:lnTo>
                  <a:lnTo>
                    <a:pt x="26200" y="17907"/>
                  </a:lnTo>
                  <a:lnTo>
                    <a:pt x="26695" y="17487"/>
                  </a:lnTo>
                  <a:lnTo>
                    <a:pt x="29171" y="16675"/>
                  </a:lnTo>
                  <a:close/>
                </a:path>
                <a:path w="74929" h="86995">
                  <a:moveTo>
                    <a:pt x="30086" y="28384"/>
                  </a:moveTo>
                  <a:lnTo>
                    <a:pt x="29362" y="27774"/>
                  </a:lnTo>
                  <a:lnTo>
                    <a:pt x="28384" y="26936"/>
                  </a:lnTo>
                  <a:lnTo>
                    <a:pt x="27241" y="28765"/>
                  </a:lnTo>
                  <a:lnTo>
                    <a:pt x="28359" y="29324"/>
                  </a:lnTo>
                  <a:lnTo>
                    <a:pt x="29248" y="29781"/>
                  </a:lnTo>
                  <a:lnTo>
                    <a:pt x="30086" y="28384"/>
                  </a:lnTo>
                  <a:close/>
                </a:path>
                <a:path w="74929" h="86995">
                  <a:moveTo>
                    <a:pt x="30416" y="22999"/>
                  </a:moveTo>
                  <a:lnTo>
                    <a:pt x="28803" y="21323"/>
                  </a:lnTo>
                  <a:lnTo>
                    <a:pt x="27838" y="22440"/>
                  </a:lnTo>
                  <a:lnTo>
                    <a:pt x="27203" y="23215"/>
                  </a:lnTo>
                  <a:lnTo>
                    <a:pt x="28181" y="24193"/>
                  </a:lnTo>
                  <a:lnTo>
                    <a:pt x="28994" y="23698"/>
                  </a:lnTo>
                  <a:lnTo>
                    <a:pt x="30416" y="22999"/>
                  </a:lnTo>
                  <a:close/>
                </a:path>
                <a:path w="74929" h="86995">
                  <a:moveTo>
                    <a:pt x="32512" y="18694"/>
                  </a:moveTo>
                  <a:lnTo>
                    <a:pt x="30988" y="16827"/>
                  </a:lnTo>
                  <a:lnTo>
                    <a:pt x="30060" y="17843"/>
                  </a:lnTo>
                  <a:lnTo>
                    <a:pt x="29578" y="18389"/>
                  </a:lnTo>
                  <a:lnTo>
                    <a:pt x="29362" y="17754"/>
                  </a:lnTo>
                  <a:lnTo>
                    <a:pt x="27914" y="18008"/>
                  </a:lnTo>
                  <a:lnTo>
                    <a:pt x="28206" y="18948"/>
                  </a:lnTo>
                  <a:lnTo>
                    <a:pt x="28498" y="19761"/>
                  </a:lnTo>
                  <a:lnTo>
                    <a:pt x="29946" y="19507"/>
                  </a:lnTo>
                  <a:lnTo>
                    <a:pt x="29730" y="18884"/>
                  </a:lnTo>
                  <a:lnTo>
                    <a:pt x="30327" y="19519"/>
                  </a:lnTo>
                  <a:lnTo>
                    <a:pt x="31140" y="19253"/>
                  </a:lnTo>
                  <a:lnTo>
                    <a:pt x="32512" y="18694"/>
                  </a:lnTo>
                  <a:close/>
                </a:path>
                <a:path w="74929" h="86995">
                  <a:moveTo>
                    <a:pt x="32829" y="66509"/>
                  </a:moveTo>
                  <a:lnTo>
                    <a:pt x="30962" y="65595"/>
                  </a:lnTo>
                  <a:lnTo>
                    <a:pt x="30480" y="66636"/>
                  </a:lnTo>
                  <a:lnTo>
                    <a:pt x="29972" y="67665"/>
                  </a:lnTo>
                  <a:lnTo>
                    <a:pt x="31851" y="68541"/>
                  </a:lnTo>
                  <a:lnTo>
                    <a:pt x="32321" y="67525"/>
                  </a:lnTo>
                  <a:lnTo>
                    <a:pt x="32829" y="66509"/>
                  </a:lnTo>
                  <a:close/>
                </a:path>
                <a:path w="74929" h="86995">
                  <a:moveTo>
                    <a:pt x="33223" y="8610"/>
                  </a:moveTo>
                  <a:lnTo>
                    <a:pt x="32258" y="8128"/>
                  </a:lnTo>
                  <a:lnTo>
                    <a:pt x="31292" y="7670"/>
                  </a:lnTo>
                  <a:lnTo>
                    <a:pt x="30581" y="9169"/>
                  </a:lnTo>
                  <a:lnTo>
                    <a:pt x="31546" y="9626"/>
                  </a:lnTo>
                  <a:lnTo>
                    <a:pt x="32512" y="10096"/>
                  </a:lnTo>
                  <a:lnTo>
                    <a:pt x="33223" y="8610"/>
                  </a:lnTo>
                  <a:close/>
                </a:path>
                <a:path w="74929" h="86995">
                  <a:moveTo>
                    <a:pt x="33312" y="2921"/>
                  </a:moveTo>
                  <a:lnTo>
                    <a:pt x="33121" y="1816"/>
                  </a:lnTo>
                  <a:lnTo>
                    <a:pt x="33083" y="0"/>
                  </a:lnTo>
                  <a:lnTo>
                    <a:pt x="29997" y="749"/>
                  </a:lnTo>
                  <a:lnTo>
                    <a:pt x="31419" y="2222"/>
                  </a:lnTo>
                  <a:lnTo>
                    <a:pt x="31623" y="3403"/>
                  </a:lnTo>
                  <a:lnTo>
                    <a:pt x="33312" y="2921"/>
                  </a:lnTo>
                  <a:close/>
                </a:path>
                <a:path w="74929" h="86995">
                  <a:moveTo>
                    <a:pt x="33883" y="86106"/>
                  </a:moveTo>
                  <a:lnTo>
                    <a:pt x="32816" y="84201"/>
                  </a:lnTo>
                  <a:lnTo>
                    <a:pt x="31661" y="85039"/>
                  </a:lnTo>
                  <a:lnTo>
                    <a:pt x="30810" y="85623"/>
                  </a:lnTo>
                  <a:lnTo>
                    <a:pt x="31597" y="86969"/>
                  </a:lnTo>
                  <a:lnTo>
                    <a:pt x="32537" y="86575"/>
                  </a:lnTo>
                  <a:lnTo>
                    <a:pt x="33883" y="86106"/>
                  </a:lnTo>
                  <a:close/>
                </a:path>
                <a:path w="74929" h="86995">
                  <a:moveTo>
                    <a:pt x="34861" y="21285"/>
                  </a:moveTo>
                  <a:lnTo>
                    <a:pt x="34759" y="20307"/>
                  </a:lnTo>
                  <a:lnTo>
                    <a:pt x="34582" y="18948"/>
                  </a:lnTo>
                  <a:lnTo>
                    <a:pt x="32664" y="19634"/>
                  </a:lnTo>
                  <a:lnTo>
                    <a:pt x="33070" y="20802"/>
                  </a:lnTo>
                  <a:lnTo>
                    <a:pt x="33439" y="21844"/>
                  </a:lnTo>
                  <a:lnTo>
                    <a:pt x="34861" y="21285"/>
                  </a:lnTo>
                  <a:close/>
                </a:path>
                <a:path w="74929" h="86995">
                  <a:moveTo>
                    <a:pt x="38341" y="72301"/>
                  </a:moveTo>
                  <a:lnTo>
                    <a:pt x="36449" y="72047"/>
                  </a:lnTo>
                  <a:lnTo>
                    <a:pt x="36423" y="73202"/>
                  </a:lnTo>
                  <a:lnTo>
                    <a:pt x="36334" y="74282"/>
                  </a:lnTo>
                  <a:lnTo>
                    <a:pt x="38214" y="74536"/>
                  </a:lnTo>
                  <a:lnTo>
                    <a:pt x="38239" y="73380"/>
                  </a:lnTo>
                  <a:lnTo>
                    <a:pt x="38341" y="72301"/>
                  </a:lnTo>
                  <a:close/>
                </a:path>
                <a:path w="74929" h="86995">
                  <a:moveTo>
                    <a:pt x="41059" y="75717"/>
                  </a:moveTo>
                  <a:lnTo>
                    <a:pt x="40690" y="75171"/>
                  </a:lnTo>
                  <a:lnTo>
                    <a:pt x="39979" y="75412"/>
                  </a:lnTo>
                  <a:lnTo>
                    <a:pt x="39128" y="75679"/>
                  </a:lnTo>
                  <a:lnTo>
                    <a:pt x="39128" y="77165"/>
                  </a:lnTo>
                  <a:lnTo>
                    <a:pt x="40132" y="77190"/>
                  </a:lnTo>
                  <a:lnTo>
                    <a:pt x="40728" y="77203"/>
                  </a:lnTo>
                  <a:lnTo>
                    <a:pt x="41021" y="76733"/>
                  </a:lnTo>
                  <a:lnTo>
                    <a:pt x="41059" y="75717"/>
                  </a:lnTo>
                  <a:close/>
                </a:path>
                <a:path w="74929" h="86995">
                  <a:moveTo>
                    <a:pt x="42202" y="28308"/>
                  </a:moveTo>
                  <a:lnTo>
                    <a:pt x="40932" y="28067"/>
                  </a:lnTo>
                  <a:lnTo>
                    <a:pt x="39687" y="27571"/>
                  </a:lnTo>
                  <a:lnTo>
                    <a:pt x="39281" y="29502"/>
                  </a:lnTo>
                  <a:lnTo>
                    <a:pt x="40551" y="29743"/>
                  </a:lnTo>
                  <a:lnTo>
                    <a:pt x="41795" y="30238"/>
                  </a:lnTo>
                  <a:lnTo>
                    <a:pt x="42202" y="28308"/>
                  </a:lnTo>
                  <a:close/>
                </a:path>
                <a:path w="74929" h="86995">
                  <a:moveTo>
                    <a:pt x="44513" y="69570"/>
                  </a:moveTo>
                  <a:lnTo>
                    <a:pt x="43510" y="69557"/>
                  </a:lnTo>
                  <a:lnTo>
                    <a:pt x="42913" y="69519"/>
                  </a:lnTo>
                  <a:lnTo>
                    <a:pt x="42608" y="69989"/>
                  </a:lnTo>
                  <a:lnTo>
                    <a:pt x="42595" y="70459"/>
                  </a:lnTo>
                  <a:lnTo>
                    <a:pt x="42570" y="71005"/>
                  </a:lnTo>
                  <a:lnTo>
                    <a:pt x="42938" y="71551"/>
                  </a:lnTo>
                  <a:lnTo>
                    <a:pt x="43649" y="71323"/>
                  </a:lnTo>
                  <a:lnTo>
                    <a:pt x="44513" y="71043"/>
                  </a:lnTo>
                  <a:lnTo>
                    <a:pt x="44513" y="69570"/>
                  </a:lnTo>
                  <a:close/>
                </a:path>
                <a:path w="74929" h="86995">
                  <a:moveTo>
                    <a:pt x="45491" y="14668"/>
                  </a:moveTo>
                  <a:lnTo>
                    <a:pt x="45402" y="12395"/>
                  </a:lnTo>
                  <a:lnTo>
                    <a:pt x="44056" y="12814"/>
                  </a:lnTo>
                  <a:lnTo>
                    <a:pt x="43205" y="13093"/>
                  </a:lnTo>
                  <a:lnTo>
                    <a:pt x="43205" y="14566"/>
                  </a:lnTo>
                  <a:lnTo>
                    <a:pt x="44196" y="14592"/>
                  </a:lnTo>
                  <a:lnTo>
                    <a:pt x="45491" y="14668"/>
                  </a:lnTo>
                  <a:close/>
                </a:path>
                <a:path w="74929" h="86995">
                  <a:moveTo>
                    <a:pt x="46329" y="19316"/>
                  </a:moveTo>
                  <a:lnTo>
                    <a:pt x="45364" y="18846"/>
                  </a:lnTo>
                  <a:lnTo>
                    <a:pt x="44399" y="18389"/>
                  </a:lnTo>
                  <a:lnTo>
                    <a:pt x="43675" y="19875"/>
                  </a:lnTo>
                  <a:lnTo>
                    <a:pt x="44640" y="20358"/>
                  </a:lnTo>
                  <a:lnTo>
                    <a:pt x="45605" y="20815"/>
                  </a:lnTo>
                  <a:lnTo>
                    <a:pt x="46329" y="19316"/>
                  </a:lnTo>
                  <a:close/>
                </a:path>
                <a:path w="74929" h="86995">
                  <a:moveTo>
                    <a:pt x="48171" y="23355"/>
                  </a:moveTo>
                  <a:lnTo>
                    <a:pt x="47205" y="22872"/>
                  </a:lnTo>
                  <a:lnTo>
                    <a:pt x="46240" y="22415"/>
                  </a:lnTo>
                  <a:lnTo>
                    <a:pt x="45516" y="23914"/>
                  </a:lnTo>
                  <a:lnTo>
                    <a:pt x="46482" y="24384"/>
                  </a:lnTo>
                  <a:lnTo>
                    <a:pt x="47447" y="24841"/>
                  </a:lnTo>
                  <a:lnTo>
                    <a:pt x="48171" y="23355"/>
                  </a:lnTo>
                  <a:close/>
                </a:path>
                <a:path w="74929" h="86995">
                  <a:moveTo>
                    <a:pt x="48818" y="27673"/>
                  </a:moveTo>
                  <a:lnTo>
                    <a:pt x="47853" y="27190"/>
                  </a:lnTo>
                  <a:lnTo>
                    <a:pt x="46888" y="26733"/>
                  </a:lnTo>
                  <a:lnTo>
                    <a:pt x="46177" y="28244"/>
                  </a:lnTo>
                  <a:lnTo>
                    <a:pt x="48107" y="29159"/>
                  </a:lnTo>
                  <a:lnTo>
                    <a:pt x="48818" y="27673"/>
                  </a:lnTo>
                  <a:close/>
                </a:path>
                <a:path w="74929" h="86995">
                  <a:moveTo>
                    <a:pt x="50203" y="61391"/>
                  </a:moveTo>
                  <a:lnTo>
                    <a:pt x="50190" y="59918"/>
                  </a:lnTo>
                  <a:lnTo>
                    <a:pt x="49199" y="59893"/>
                  </a:lnTo>
                  <a:lnTo>
                    <a:pt x="47904" y="59829"/>
                  </a:lnTo>
                  <a:lnTo>
                    <a:pt x="48006" y="62115"/>
                  </a:lnTo>
                  <a:lnTo>
                    <a:pt x="49352" y="61683"/>
                  </a:lnTo>
                  <a:lnTo>
                    <a:pt x="50203" y="61391"/>
                  </a:lnTo>
                  <a:close/>
                </a:path>
                <a:path w="74929" h="86995">
                  <a:moveTo>
                    <a:pt x="51790" y="22809"/>
                  </a:moveTo>
                  <a:lnTo>
                    <a:pt x="50825" y="22326"/>
                  </a:lnTo>
                  <a:lnTo>
                    <a:pt x="49860" y="21869"/>
                  </a:lnTo>
                  <a:lnTo>
                    <a:pt x="49149" y="23368"/>
                  </a:lnTo>
                  <a:lnTo>
                    <a:pt x="50114" y="23837"/>
                  </a:lnTo>
                  <a:lnTo>
                    <a:pt x="51079" y="24295"/>
                  </a:lnTo>
                  <a:lnTo>
                    <a:pt x="51790" y="22809"/>
                  </a:lnTo>
                  <a:close/>
                </a:path>
                <a:path w="74929" h="86995">
                  <a:moveTo>
                    <a:pt x="51892" y="71932"/>
                  </a:moveTo>
                  <a:lnTo>
                    <a:pt x="48323" y="74129"/>
                  </a:lnTo>
                  <a:lnTo>
                    <a:pt x="50101" y="75336"/>
                  </a:lnTo>
                  <a:lnTo>
                    <a:pt x="50774" y="75704"/>
                  </a:lnTo>
                  <a:lnTo>
                    <a:pt x="51269" y="74993"/>
                  </a:lnTo>
                  <a:lnTo>
                    <a:pt x="51460" y="74447"/>
                  </a:lnTo>
                  <a:lnTo>
                    <a:pt x="51892" y="71932"/>
                  </a:lnTo>
                  <a:close/>
                </a:path>
                <a:path w="74929" h="86995">
                  <a:moveTo>
                    <a:pt x="52374" y="68046"/>
                  </a:moveTo>
                  <a:lnTo>
                    <a:pt x="50596" y="67589"/>
                  </a:lnTo>
                  <a:lnTo>
                    <a:pt x="50482" y="68872"/>
                  </a:lnTo>
                  <a:lnTo>
                    <a:pt x="50342" y="70027"/>
                  </a:lnTo>
                  <a:lnTo>
                    <a:pt x="52120" y="70472"/>
                  </a:lnTo>
                  <a:lnTo>
                    <a:pt x="52222" y="69202"/>
                  </a:lnTo>
                  <a:lnTo>
                    <a:pt x="52374" y="68046"/>
                  </a:lnTo>
                  <a:close/>
                </a:path>
                <a:path w="74929" h="86995">
                  <a:moveTo>
                    <a:pt x="54419" y="15836"/>
                  </a:moveTo>
                  <a:lnTo>
                    <a:pt x="53276" y="15519"/>
                  </a:lnTo>
                  <a:lnTo>
                    <a:pt x="52171" y="15024"/>
                  </a:lnTo>
                  <a:lnTo>
                    <a:pt x="51562" y="16764"/>
                  </a:lnTo>
                  <a:lnTo>
                    <a:pt x="52717" y="17106"/>
                  </a:lnTo>
                  <a:lnTo>
                    <a:pt x="53809" y="17614"/>
                  </a:lnTo>
                  <a:lnTo>
                    <a:pt x="54419" y="15836"/>
                  </a:lnTo>
                  <a:close/>
                </a:path>
                <a:path w="74929" h="86995">
                  <a:moveTo>
                    <a:pt x="56756" y="65811"/>
                  </a:moveTo>
                  <a:lnTo>
                    <a:pt x="54838" y="65417"/>
                  </a:lnTo>
                  <a:lnTo>
                    <a:pt x="54597" y="66700"/>
                  </a:lnTo>
                  <a:lnTo>
                    <a:pt x="54102" y="67932"/>
                  </a:lnTo>
                  <a:lnTo>
                    <a:pt x="56019" y="68326"/>
                  </a:lnTo>
                  <a:lnTo>
                    <a:pt x="56261" y="67068"/>
                  </a:lnTo>
                  <a:lnTo>
                    <a:pt x="56756" y="65811"/>
                  </a:lnTo>
                  <a:close/>
                </a:path>
                <a:path w="74929" h="86995">
                  <a:moveTo>
                    <a:pt x="58026" y="14236"/>
                  </a:moveTo>
                  <a:lnTo>
                    <a:pt x="57048" y="13754"/>
                  </a:lnTo>
                  <a:lnTo>
                    <a:pt x="56083" y="13296"/>
                  </a:lnTo>
                  <a:lnTo>
                    <a:pt x="55359" y="14795"/>
                  </a:lnTo>
                  <a:lnTo>
                    <a:pt x="56324" y="15278"/>
                  </a:lnTo>
                  <a:lnTo>
                    <a:pt x="57289" y="15735"/>
                  </a:lnTo>
                  <a:lnTo>
                    <a:pt x="58026" y="14236"/>
                  </a:lnTo>
                  <a:close/>
                </a:path>
                <a:path w="74929" h="86995">
                  <a:moveTo>
                    <a:pt x="58267" y="8470"/>
                  </a:moveTo>
                  <a:lnTo>
                    <a:pt x="57302" y="7988"/>
                  </a:lnTo>
                  <a:lnTo>
                    <a:pt x="56337" y="7531"/>
                  </a:lnTo>
                  <a:lnTo>
                    <a:pt x="55613" y="9029"/>
                  </a:lnTo>
                  <a:lnTo>
                    <a:pt x="56578" y="9486"/>
                  </a:lnTo>
                  <a:lnTo>
                    <a:pt x="57556" y="9969"/>
                  </a:lnTo>
                  <a:lnTo>
                    <a:pt x="58267" y="8470"/>
                  </a:lnTo>
                  <a:close/>
                </a:path>
                <a:path w="74929" h="86995">
                  <a:moveTo>
                    <a:pt x="58762" y="32486"/>
                  </a:moveTo>
                  <a:lnTo>
                    <a:pt x="57759" y="32473"/>
                  </a:lnTo>
                  <a:lnTo>
                    <a:pt x="56476" y="32410"/>
                  </a:lnTo>
                  <a:lnTo>
                    <a:pt x="56578" y="34696"/>
                  </a:lnTo>
                  <a:lnTo>
                    <a:pt x="57912" y="34264"/>
                  </a:lnTo>
                  <a:lnTo>
                    <a:pt x="58762" y="33985"/>
                  </a:lnTo>
                  <a:lnTo>
                    <a:pt x="58762" y="32486"/>
                  </a:lnTo>
                  <a:close/>
                </a:path>
                <a:path w="74929" h="86995">
                  <a:moveTo>
                    <a:pt x="59956" y="20231"/>
                  </a:moveTo>
                  <a:lnTo>
                    <a:pt x="58991" y="19748"/>
                  </a:lnTo>
                  <a:lnTo>
                    <a:pt x="58026" y="19291"/>
                  </a:lnTo>
                  <a:lnTo>
                    <a:pt x="57315" y="20789"/>
                  </a:lnTo>
                  <a:lnTo>
                    <a:pt x="58280" y="21259"/>
                  </a:lnTo>
                  <a:lnTo>
                    <a:pt x="59245" y="21729"/>
                  </a:lnTo>
                  <a:lnTo>
                    <a:pt x="59956" y="20231"/>
                  </a:lnTo>
                  <a:close/>
                </a:path>
                <a:path w="74929" h="86995">
                  <a:moveTo>
                    <a:pt x="61976" y="74701"/>
                  </a:moveTo>
                  <a:lnTo>
                    <a:pt x="59169" y="73152"/>
                  </a:lnTo>
                  <a:lnTo>
                    <a:pt x="59118" y="75018"/>
                  </a:lnTo>
                  <a:lnTo>
                    <a:pt x="59270" y="75755"/>
                  </a:lnTo>
                  <a:lnTo>
                    <a:pt x="60337" y="76644"/>
                  </a:lnTo>
                  <a:lnTo>
                    <a:pt x="60998" y="75920"/>
                  </a:lnTo>
                  <a:lnTo>
                    <a:pt x="61976" y="74701"/>
                  </a:lnTo>
                  <a:close/>
                </a:path>
                <a:path w="74929" h="86995">
                  <a:moveTo>
                    <a:pt x="62725" y="17970"/>
                  </a:moveTo>
                  <a:lnTo>
                    <a:pt x="61760" y="17487"/>
                  </a:lnTo>
                  <a:lnTo>
                    <a:pt x="60794" y="17030"/>
                  </a:lnTo>
                  <a:lnTo>
                    <a:pt x="60071" y="18529"/>
                  </a:lnTo>
                  <a:lnTo>
                    <a:pt x="61036" y="18999"/>
                  </a:lnTo>
                  <a:lnTo>
                    <a:pt x="62001" y="19469"/>
                  </a:lnTo>
                  <a:lnTo>
                    <a:pt x="62725" y="17970"/>
                  </a:lnTo>
                  <a:close/>
                </a:path>
                <a:path w="74929" h="86995">
                  <a:moveTo>
                    <a:pt x="62890" y="41173"/>
                  </a:moveTo>
                  <a:lnTo>
                    <a:pt x="61937" y="40716"/>
                  </a:lnTo>
                  <a:lnTo>
                    <a:pt x="60972" y="40233"/>
                  </a:lnTo>
                  <a:lnTo>
                    <a:pt x="60248" y="41744"/>
                  </a:lnTo>
                  <a:lnTo>
                    <a:pt x="61214" y="42202"/>
                  </a:lnTo>
                  <a:lnTo>
                    <a:pt x="62179" y="42672"/>
                  </a:lnTo>
                  <a:lnTo>
                    <a:pt x="62890" y="41173"/>
                  </a:lnTo>
                  <a:close/>
                </a:path>
                <a:path w="74929" h="86995">
                  <a:moveTo>
                    <a:pt x="65417" y="42786"/>
                  </a:moveTo>
                  <a:lnTo>
                    <a:pt x="63779" y="42125"/>
                  </a:lnTo>
                  <a:lnTo>
                    <a:pt x="63385" y="43192"/>
                  </a:lnTo>
                  <a:lnTo>
                    <a:pt x="62903" y="44208"/>
                  </a:lnTo>
                  <a:lnTo>
                    <a:pt x="64554" y="44894"/>
                  </a:lnTo>
                  <a:lnTo>
                    <a:pt x="64935" y="43827"/>
                  </a:lnTo>
                  <a:lnTo>
                    <a:pt x="65417" y="42786"/>
                  </a:lnTo>
                  <a:close/>
                </a:path>
                <a:path w="74929" h="86995">
                  <a:moveTo>
                    <a:pt x="66179" y="38442"/>
                  </a:moveTo>
                  <a:lnTo>
                    <a:pt x="64300" y="38188"/>
                  </a:lnTo>
                  <a:lnTo>
                    <a:pt x="64262" y="39344"/>
                  </a:lnTo>
                  <a:lnTo>
                    <a:pt x="64173" y="40411"/>
                  </a:lnTo>
                  <a:lnTo>
                    <a:pt x="66052" y="40678"/>
                  </a:lnTo>
                  <a:lnTo>
                    <a:pt x="66078" y="39509"/>
                  </a:lnTo>
                  <a:lnTo>
                    <a:pt x="66179" y="38442"/>
                  </a:lnTo>
                  <a:close/>
                </a:path>
                <a:path w="74929" h="86995">
                  <a:moveTo>
                    <a:pt x="67589" y="60312"/>
                  </a:moveTo>
                  <a:lnTo>
                    <a:pt x="65671" y="59918"/>
                  </a:lnTo>
                  <a:lnTo>
                    <a:pt x="65430" y="61175"/>
                  </a:lnTo>
                  <a:lnTo>
                    <a:pt x="64935" y="62433"/>
                  </a:lnTo>
                  <a:lnTo>
                    <a:pt x="66852" y="62839"/>
                  </a:lnTo>
                  <a:lnTo>
                    <a:pt x="67094" y="61582"/>
                  </a:lnTo>
                  <a:lnTo>
                    <a:pt x="67589" y="60312"/>
                  </a:lnTo>
                  <a:close/>
                </a:path>
                <a:path w="74929" h="86995">
                  <a:moveTo>
                    <a:pt x="67741" y="19748"/>
                  </a:moveTo>
                  <a:lnTo>
                    <a:pt x="66776" y="19278"/>
                  </a:lnTo>
                  <a:lnTo>
                    <a:pt x="65811" y="18821"/>
                  </a:lnTo>
                  <a:lnTo>
                    <a:pt x="65087" y="20307"/>
                  </a:lnTo>
                  <a:lnTo>
                    <a:pt x="66052" y="20789"/>
                  </a:lnTo>
                  <a:lnTo>
                    <a:pt x="67017" y="21247"/>
                  </a:lnTo>
                  <a:lnTo>
                    <a:pt x="67741" y="19748"/>
                  </a:lnTo>
                  <a:close/>
                </a:path>
                <a:path w="74929" h="86995">
                  <a:moveTo>
                    <a:pt x="70637" y="39509"/>
                  </a:moveTo>
                  <a:lnTo>
                    <a:pt x="70485" y="38785"/>
                  </a:lnTo>
                  <a:lnTo>
                    <a:pt x="69405" y="37884"/>
                  </a:lnTo>
                  <a:lnTo>
                    <a:pt x="68745" y="38620"/>
                  </a:lnTo>
                  <a:lnTo>
                    <a:pt x="67779" y="39827"/>
                  </a:lnTo>
                  <a:lnTo>
                    <a:pt x="70586" y="41376"/>
                  </a:lnTo>
                  <a:lnTo>
                    <a:pt x="70637" y="39509"/>
                  </a:lnTo>
                  <a:close/>
                </a:path>
                <a:path w="74929" h="86995">
                  <a:moveTo>
                    <a:pt x="71907" y="45275"/>
                  </a:moveTo>
                  <a:lnTo>
                    <a:pt x="71475" y="43637"/>
                  </a:lnTo>
                  <a:lnTo>
                    <a:pt x="70510" y="43738"/>
                  </a:lnTo>
                  <a:lnTo>
                    <a:pt x="69227" y="43827"/>
                  </a:lnTo>
                  <a:lnTo>
                    <a:pt x="69761" y="46012"/>
                  </a:lnTo>
                  <a:lnTo>
                    <a:pt x="70942" y="45593"/>
                  </a:lnTo>
                  <a:lnTo>
                    <a:pt x="71907" y="45275"/>
                  </a:lnTo>
                  <a:close/>
                </a:path>
                <a:path w="74929" h="86995">
                  <a:moveTo>
                    <a:pt x="73431" y="53390"/>
                  </a:moveTo>
                  <a:lnTo>
                    <a:pt x="72644" y="52616"/>
                  </a:lnTo>
                  <a:lnTo>
                    <a:pt x="71361" y="51727"/>
                  </a:lnTo>
                  <a:lnTo>
                    <a:pt x="70878" y="53759"/>
                  </a:lnTo>
                  <a:lnTo>
                    <a:pt x="71653" y="54533"/>
                  </a:lnTo>
                  <a:lnTo>
                    <a:pt x="72936" y="55422"/>
                  </a:lnTo>
                  <a:lnTo>
                    <a:pt x="73431" y="53390"/>
                  </a:lnTo>
                  <a:close/>
                </a:path>
                <a:path w="74929" h="86995">
                  <a:moveTo>
                    <a:pt x="74561" y="23469"/>
                  </a:moveTo>
                  <a:lnTo>
                    <a:pt x="73609" y="22987"/>
                  </a:lnTo>
                  <a:lnTo>
                    <a:pt x="72631" y="22529"/>
                  </a:lnTo>
                  <a:lnTo>
                    <a:pt x="71907" y="24041"/>
                  </a:lnTo>
                  <a:lnTo>
                    <a:pt x="72872" y="24498"/>
                  </a:lnTo>
                  <a:lnTo>
                    <a:pt x="73837" y="24955"/>
                  </a:lnTo>
                  <a:lnTo>
                    <a:pt x="74561" y="23469"/>
                  </a:lnTo>
                  <a:close/>
                </a:path>
              </a:pathLst>
            </a:custGeom>
            <a:solidFill>
              <a:srgbClr val="F25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9810610" y="7661503"/>
              <a:ext cx="90170" cy="84455"/>
            </a:xfrm>
            <a:custGeom>
              <a:avLst/>
              <a:gdLst/>
              <a:ahLst/>
              <a:cxnLst/>
              <a:rect l="l" t="t" r="r" b="b"/>
              <a:pathLst>
                <a:path w="90170" h="84454">
                  <a:moveTo>
                    <a:pt x="2247" y="32702"/>
                  </a:moveTo>
                  <a:lnTo>
                    <a:pt x="1714" y="31178"/>
                  </a:lnTo>
                  <a:lnTo>
                    <a:pt x="863" y="31483"/>
                  </a:lnTo>
                  <a:lnTo>
                    <a:pt x="0" y="31762"/>
                  </a:lnTo>
                  <a:lnTo>
                    <a:pt x="546" y="33299"/>
                  </a:lnTo>
                  <a:lnTo>
                    <a:pt x="1384" y="32994"/>
                  </a:lnTo>
                  <a:lnTo>
                    <a:pt x="2247" y="32702"/>
                  </a:lnTo>
                  <a:close/>
                </a:path>
                <a:path w="90170" h="84454">
                  <a:moveTo>
                    <a:pt x="3517" y="43027"/>
                  </a:moveTo>
                  <a:lnTo>
                    <a:pt x="2311" y="43294"/>
                  </a:lnTo>
                  <a:lnTo>
                    <a:pt x="1473" y="43383"/>
                  </a:lnTo>
                  <a:lnTo>
                    <a:pt x="1358" y="44627"/>
                  </a:lnTo>
                  <a:lnTo>
                    <a:pt x="2247" y="44691"/>
                  </a:lnTo>
                  <a:lnTo>
                    <a:pt x="3378" y="44818"/>
                  </a:lnTo>
                  <a:lnTo>
                    <a:pt x="3517" y="43027"/>
                  </a:lnTo>
                  <a:close/>
                </a:path>
                <a:path w="90170" h="84454">
                  <a:moveTo>
                    <a:pt x="3632" y="56756"/>
                  </a:moveTo>
                  <a:lnTo>
                    <a:pt x="2425" y="57035"/>
                  </a:lnTo>
                  <a:lnTo>
                    <a:pt x="1587" y="57111"/>
                  </a:lnTo>
                  <a:lnTo>
                    <a:pt x="1473" y="58356"/>
                  </a:lnTo>
                  <a:lnTo>
                    <a:pt x="2362" y="58407"/>
                  </a:lnTo>
                  <a:lnTo>
                    <a:pt x="3492" y="58547"/>
                  </a:lnTo>
                  <a:lnTo>
                    <a:pt x="3632" y="56756"/>
                  </a:lnTo>
                  <a:close/>
                </a:path>
                <a:path w="90170" h="84454">
                  <a:moveTo>
                    <a:pt x="3949" y="27609"/>
                  </a:moveTo>
                  <a:lnTo>
                    <a:pt x="3911" y="25768"/>
                  </a:lnTo>
                  <a:lnTo>
                    <a:pt x="2819" y="26098"/>
                  </a:lnTo>
                  <a:lnTo>
                    <a:pt x="2146" y="26339"/>
                  </a:lnTo>
                  <a:lnTo>
                    <a:pt x="2108" y="27559"/>
                  </a:lnTo>
                  <a:lnTo>
                    <a:pt x="2921" y="27571"/>
                  </a:lnTo>
                  <a:lnTo>
                    <a:pt x="3949" y="27609"/>
                  </a:lnTo>
                  <a:close/>
                </a:path>
                <a:path w="90170" h="84454">
                  <a:moveTo>
                    <a:pt x="5410" y="49631"/>
                  </a:moveTo>
                  <a:lnTo>
                    <a:pt x="3733" y="48628"/>
                  </a:lnTo>
                  <a:lnTo>
                    <a:pt x="4076" y="48082"/>
                  </a:lnTo>
                  <a:lnTo>
                    <a:pt x="3556" y="47117"/>
                  </a:lnTo>
                  <a:lnTo>
                    <a:pt x="2870" y="47371"/>
                  </a:lnTo>
                  <a:lnTo>
                    <a:pt x="2171" y="47599"/>
                  </a:lnTo>
                  <a:lnTo>
                    <a:pt x="2387" y="48717"/>
                  </a:lnTo>
                  <a:lnTo>
                    <a:pt x="3009" y="48895"/>
                  </a:lnTo>
                  <a:lnTo>
                    <a:pt x="2247" y="50698"/>
                  </a:lnTo>
                  <a:lnTo>
                    <a:pt x="5410" y="49631"/>
                  </a:lnTo>
                  <a:close/>
                </a:path>
                <a:path w="90170" h="84454">
                  <a:moveTo>
                    <a:pt x="7315" y="66459"/>
                  </a:moveTo>
                  <a:lnTo>
                    <a:pt x="7277" y="64604"/>
                  </a:lnTo>
                  <a:lnTo>
                    <a:pt x="6172" y="64947"/>
                  </a:lnTo>
                  <a:lnTo>
                    <a:pt x="5499" y="65176"/>
                  </a:lnTo>
                  <a:lnTo>
                    <a:pt x="5461" y="66395"/>
                  </a:lnTo>
                  <a:lnTo>
                    <a:pt x="6286" y="66421"/>
                  </a:lnTo>
                  <a:lnTo>
                    <a:pt x="7315" y="66459"/>
                  </a:lnTo>
                  <a:close/>
                </a:path>
                <a:path w="90170" h="84454">
                  <a:moveTo>
                    <a:pt x="7823" y="39243"/>
                  </a:moveTo>
                  <a:lnTo>
                    <a:pt x="6908" y="37477"/>
                  </a:lnTo>
                  <a:lnTo>
                    <a:pt x="6070" y="38239"/>
                  </a:lnTo>
                  <a:lnTo>
                    <a:pt x="5511" y="38696"/>
                  </a:lnTo>
                  <a:lnTo>
                    <a:pt x="6083" y="39878"/>
                  </a:lnTo>
                  <a:lnTo>
                    <a:pt x="6819" y="39598"/>
                  </a:lnTo>
                  <a:lnTo>
                    <a:pt x="7823" y="39243"/>
                  </a:lnTo>
                  <a:close/>
                </a:path>
                <a:path w="90170" h="84454">
                  <a:moveTo>
                    <a:pt x="10591" y="19532"/>
                  </a:moveTo>
                  <a:lnTo>
                    <a:pt x="9817" y="19177"/>
                  </a:lnTo>
                  <a:lnTo>
                    <a:pt x="9055" y="18796"/>
                  </a:lnTo>
                  <a:lnTo>
                    <a:pt x="8470" y="19989"/>
                  </a:lnTo>
                  <a:lnTo>
                    <a:pt x="10020" y="20751"/>
                  </a:lnTo>
                  <a:lnTo>
                    <a:pt x="10591" y="19532"/>
                  </a:lnTo>
                  <a:close/>
                </a:path>
                <a:path w="90170" h="84454">
                  <a:moveTo>
                    <a:pt x="11023" y="71462"/>
                  </a:moveTo>
                  <a:lnTo>
                    <a:pt x="10248" y="71094"/>
                  </a:lnTo>
                  <a:lnTo>
                    <a:pt x="9474" y="70713"/>
                  </a:lnTo>
                  <a:lnTo>
                    <a:pt x="8902" y="71920"/>
                  </a:lnTo>
                  <a:lnTo>
                    <a:pt x="10439" y="72656"/>
                  </a:lnTo>
                  <a:lnTo>
                    <a:pt x="11023" y="71462"/>
                  </a:lnTo>
                  <a:close/>
                </a:path>
                <a:path w="90170" h="84454">
                  <a:moveTo>
                    <a:pt x="11430" y="50558"/>
                  </a:moveTo>
                  <a:lnTo>
                    <a:pt x="10972" y="50152"/>
                  </a:lnTo>
                  <a:lnTo>
                    <a:pt x="10528" y="49999"/>
                  </a:lnTo>
                  <a:lnTo>
                    <a:pt x="8572" y="49631"/>
                  </a:lnTo>
                  <a:lnTo>
                    <a:pt x="10210" y="52476"/>
                  </a:lnTo>
                  <a:lnTo>
                    <a:pt x="11176" y="51054"/>
                  </a:lnTo>
                  <a:lnTo>
                    <a:pt x="11430" y="50558"/>
                  </a:lnTo>
                  <a:close/>
                </a:path>
                <a:path w="90170" h="84454">
                  <a:moveTo>
                    <a:pt x="11925" y="33629"/>
                  </a:moveTo>
                  <a:lnTo>
                    <a:pt x="9347" y="31191"/>
                  </a:lnTo>
                  <a:lnTo>
                    <a:pt x="8509" y="33045"/>
                  </a:lnTo>
                  <a:lnTo>
                    <a:pt x="6883" y="32397"/>
                  </a:lnTo>
                  <a:lnTo>
                    <a:pt x="7480" y="35128"/>
                  </a:lnTo>
                  <a:lnTo>
                    <a:pt x="8763" y="34175"/>
                  </a:lnTo>
                  <a:lnTo>
                    <a:pt x="9080" y="34467"/>
                  </a:lnTo>
                  <a:lnTo>
                    <a:pt x="9563" y="34632"/>
                  </a:lnTo>
                  <a:lnTo>
                    <a:pt x="9994" y="34493"/>
                  </a:lnTo>
                  <a:lnTo>
                    <a:pt x="11925" y="33629"/>
                  </a:lnTo>
                  <a:close/>
                </a:path>
                <a:path w="90170" h="84454">
                  <a:moveTo>
                    <a:pt x="13030" y="68834"/>
                  </a:moveTo>
                  <a:lnTo>
                    <a:pt x="12484" y="67983"/>
                  </a:lnTo>
                  <a:lnTo>
                    <a:pt x="12077" y="67005"/>
                  </a:lnTo>
                  <a:lnTo>
                    <a:pt x="10756" y="67830"/>
                  </a:lnTo>
                  <a:lnTo>
                    <a:pt x="11315" y="68668"/>
                  </a:lnTo>
                  <a:lnTo>
                    <a:pt x="11722" y="69634"/>
                  </a:lnTo>
                  <a:lnTo>
                    <a:pt x="13030" y="68834"/>
                  </a:lnTo>
                  <a:close/>
                </a:path>
                <a:path w="90170" h="84454">
                  <a:moveTo>
                    <a:pt x="15748" y="29514"/>
                  </a:moveTo>
                  <a:lnTo>
                    <a:pt x="15214" y="27978"/>
                  </a:lnTo>
                  <a:lnTo>
                    <a:pt x="14363" y="28295"/>
                  </a:lnTo>
                  <a:lnTo>
                    <a:pt x="13500" y="28575"/>
                  </a:lnTo>
                  <a:lnTo>
                    <a:pt x="14033" y="30111"/>
                  </a:lnTo>
                  <a:lnTo>
                    <a:pt x="14884" y="29806"/>
                  </a:lnTo>
                  <a:lnTo>
                    <a:pt x="15748" y="29514"/>
                  </a:lnTo>
                  <a:close/>
                </a:path>
                <a:path w="90170" h="84454">
                  <a:moveTo>
                    <a:pt x="17373" y="76212"/>
                  </a:moveTo>
                  <a:lnTo>
                    <a:pt x="16154" y="76479"/>
                  </a:lnTo>
                  <a:lnTo>
                    <a:pt x="15328" y="76568"/>
                  </a:lnTo>
                  <a:lnTo>
                    <a:pt x="15201" y="77812"/>
                  </a:lnTo>
                  <a:lnTo>
                    <a:pt x="16090" y="77876"/>
                  </a:lnTo>
                  <a:lnTo>
                    <a:pt x="17221" y="78016"/>
                  </a:lnTo>
                  <a:lnTo>
                    <a:pt x="17373" y="76212"/>
                  </a:lnTo>
                  <a:close/>
                </a:path>
                <a:path w="90170" h="84454">
                  <a:moveTo>
                    <a:pt x="18618" y="59156"/>
                  </a:moveTo>
                  <a:lnTo>
                    <a:pt x="17856" y="58788"/>
                  </a:lnTo>
                  <a:lnTo>
                    <a:pt x="17068" y="58407"/>
                  </a:lnTo>
                  <a:lnTo>
                    <a:pt x="16497" y="59613"/>
                  </a:lnTo>
                  <a:lnTo>
                    <a:pt x="18034" y="60350"/>
                  </a:lnTo>
                  <a:lnTo>
                    <a:pt x="18618" y="59156"/>
                  </a:lnTo>
                  <a:close/>
                </a:path>
                <a:path w="90170" h="84454">
                  <a:moveTo>
                    <a:pt x="19710" y="25260"/>
                  </a:moveTo>
                  <a:lnTo>
                    <a:pt x="19532" y="23710"/>
                  </a:lnTo>
                  <a:lnTo>
                    <a:pt x="18516" y="24003"/>
                  </a:lnTo>
                  <a:lnTo>
                    <a:pt x="17513" y="24104"/>
                  </a:lnTo>
                  <a:lnTo>
                    <a:pt x="17703" y="25641"/>
                  </a:lnTo>
                  <a:lnTo>
                    <a:pt x="18707" y="25336"/>
                  </a:lnTo>
                  <a:lnTo>
                    <a:pt x="19710" y="25260"/>
                  </a:lnTo>
                  <a:close/>
                </a:path>
                <a:path w="90170" h="84454">
                  <a:moveTo>
                    <a:pt x="20662" y="70878"/>
                  </a:moveTo>
                  <a:lnTo>
                    <a:pt x="18808" y="70916"/>
                  </a:lnTo>
                  <a:lnTo>
                    <a:pt x="19151" y="72009"/>
                  </a:lnTo>
                  <a:lnTo>
                    <a:pt x="19380" y="72694"/>
                  </a:lnTo>
                  <a:lnTo>
                    <a:pt x="20586" y="72732"/>
                  </a:lnTo>
                  <a:lnTo>
                    <a:pt x="20599" y="71920"/>
                  </a:lnTo>
                  <a:lnTo>
                    <a:pt x="20662" y="70878"/>
                  </a:lnTo>
                  <a:close/>
                </a:path>
                <a:path w="90170" h="84454">
                  <a:moveTo>
                    <a:pt x="22161" y="55511"/>
                  </a:moveTo>
                  <a:lnTo>
                    <a:pt x="21551" y="53911"/>
                  </a:lnTo>
                  <a:lnTo>
                    <a:pt x="20675" y="54317"/>
                  </a:lnTo>
                  <a:lnTo>
                    <a:pt x="20116" y="52082"/>
                  </a:lnTo>
                  <a:lnTo>
                    <a:pt x="17894" y="55092"/>
                  </a:lnTo>
                  <a:lnTo>
                    <a:pt x="20307" y="54864"/>
                  </a:lnTo>
                  <a:lnTo>
                    <a:pt x="20269" y="55372"/>
                  </a:lnTo>
                  <a:lnTo>
                    <a:pt x="20701" y="56019"/>
                  </a:lnTo>
                  <a:lnTo>
                    <a:pt x="21272" y="55803"/>
                  </a:lnTo>
                  <a:lnTo>
                    <a:pt x="22161" y="55511"/>
                  </a:lnTo>
                  <a:close/>
                </a:path>
                <a:path w="90170" h="84454">
                  <a:moveTo>
                    <a:pt x="22809" y="9550"/>
                  </a:moveTo>
                  <a:lnTo>
                    <a:pt x="19964" y="11163"/>
                  </a:lnTo>
                  <a:lnTo>
                    <a:pt x="21386" y="12141"/>
                  </a:lnTo>
                  <a:lnTo>
                    <a:pt x="21882" y="12407"/>
                  </a:lnTo>
                  <a:lnTo>
                    <a:pt x="22301" y="11938"/>
                  </a:lnTo>
                  <a:lnTo>
                    <a:pt x="22440" y="11506"/>
                  </a:lnTo>
                  <a:lnTo>
                    <a:pt x="22809" y="9550"/>
                  </a:lnTo>
                  <a:close/>
                </a:path>
                <a:path w="90170" h="84454">
                  <a:moveTo>
                    <a:pt x="23634" y="14046"/>
                  </a:moveTo>
                  <a:lnTo>
                    <a:pt x="22682" y="13817"/>
                  </a:lnTo>
                  <a:lnTo>
                    <a:pt x="21780" y="13411"/>
                  </a:lnTo>
                  <a:lnTo>
                    <a:pt x="21336" y="14846"/>
                  </a:lnTo>
                  <a:lnTo>
                    <a:pt x="22275" y="15087"/>
                  </a:lnTo>
                  <a:lnTo>
                    <a:pt x="23190" y="15506"/>
                  </a:lnTo>
                  <a:lnTo>
                    <a:pt x="23634" y="14046"/>
                  </a:lnTo>
                  <a:close/>
                </a:path>
                <a:path w="90170" h="84454">
                  <a:moveTo>
                    <a:pt x="23685" y="80810"/>
                  </a:moveTo>
                  <a:lnTo>
                    <a:pt x="22809" y="80518"/>
                  </a:lnTo>
                  <a:lnTo>
                    <a:pt x="21971" y="80124"/>
                  </a:lnTo>
                  <a:lnTo>
                    <a:pt x="21450" y="81483"/>
                  </a:lnTo>
                  <a:lnTo>
                    <a:pt x="22326" y="81775"/>
                  </a:lnTo>
                  <a:lnTo>
                    <a:pt x="23164" y="82156"/>
                  </a:lnTo>
                  <a:lnTo>
                    <a:pt x="23685" y="80810"/>
                  </a:lnTo>
                  <a:close/>
                </a:path>
                <a:path w="90170" h="84454">
                  <a:moveTo>
                    <a:pt x="26250" y="48958"/>
                  </a:moveTo>
                  <a:lnTo>
                    <a:pt x="25488" y="48577"/>
                  </a:lnTo>
                  <a:lnTo>
                    <a:pt x="24714" y="48209"/>
                  </a:lnTo>
                  <a:lnTo>
                    <a:pt x="24130" y="49415"/>
                  </a:lnTo>
                  <a:lnTo>
                    <a:pt x="25679" y="50165"/>
                  </a:lnTo>
                  <a:lnTo>
                    <a:pt x="26250" y="48958"/>
                  </a:lnTo>
                  <a:close/>
                </a:path>
                <a:path w="90170" h="84454">
                  <a:moveTo>
                    <a:pt x="26301" y="18986"/>
                  </a:moveTo>
                  <a:lnTo>
                    <a:pt x="25857" y="17894"/>
                  </a:lnTo>
                  <a:lnTo>
                    <a:pt x="25107" y="18148"/>
                  </a:lnTo>
                  <a:lnTo>
                    <a:pt x="23952" y="18592"/>
                  </a:lnTo>
                  <a:lnTo>
                    <a:pt x="25336" y="20828"/>
                  </a:lnTo>
                  <a:lnTo>
                    <a:pt x="26098" y="19570"/>
                  </a:lnTo>
                  <a:lnTo>
                    <a:pt x="26301" y="18986"/>
                  </a:lnTo>
                  <a:close/>
                </a:path>
                <a:path w="90170" h="84454">
                  <a:moveTo>
                    <a:pt x="26822" y="53771"/>
                  </a:moveTo>
                  <a:lnTo>
                    <a:pt x="26720" y="51422"/>
                  </a:lnTo>
                  <a:lnTo>
                    <a:pt x="25527" y="51777"/>
                  </a:lnTo>
                  <a:lnTo>
                    <a:pt x="24866" y="51993"/>
                  </a:lnTo>
                  <a:lnTo>
                    <a:pt x="25019" y="52971"/>
                  </a:lnTo>
                  <a:lnTo>
                    <a:pt x="25539" y="53251"/>
                  </a:lnTo>
                  <a:lnTo>
                    <a:pt x="26822" y="53771"/>
                  </a:lnTo>
                  <a:close/>
                </a:path>
                <a:path w="90170" h="84454">
                  <a:moveTo>
                    <a:pt x="29070" y="15621"/>
                  </a:moveTo>
                  <a:lnTo>
                    <a:pt x="28295" y="15265"/>
                  </a:lnTo>
                  <a:lnTo>
                    <a:pt x="27520" y="14884"/>
                  </a:lnTo>
                  <a:lnTo>
                    <a:pt x="26949" y="16078"/>
                  </a:lnTo>
                  <a:lnTo>
                    <a:pt x="28486" y="16840"/>
                  </a:lnTo>
                  <a:lnTo>
                    <a:pt x="29070" y="15621"/>
                  </a:lnTo>
                  <a:close/>
                </a:path>
                <a:path w="90170" h="84454">
                  <a:moveTo>
                    <a:pt x="29146" y="78232"/>
                  </a:moveTo>
                  <a:lnTo>
                    <a:pt x="29108" y="76365"/>
                  </a:lnTo>
                  <a:lnTo>
                    <a:pt x="28016" y="76695"/>
                  </a:lnTo>
                  <a:lnTo>
                    <a:pt x="27330" y="76936"/>
                  </a:lnTo>
                  <a:lnTo>
                    <a:pt x="27292" y="78155"/>
                  </a:lnTo>
                  <a:lnTo>
                    <a:pt x="28117" y="78168"/>
                  </a:lnTo>
                  <a:lnTo>
                    <a:pt x="29146" y="78232"/>
                  </a:lnTo>
                  <a:close/>
                </a:path>
                <a:path w="90170" h="84454">
                  <a:moveTo>
                    <a:pt x="29210" y="20485"/>
                  </a:moveTo>
                  <a:lnTo>
                    <a:pt x="28854" y="19100"/>
                  </a:lnTo>
                  <a:lnTo>
                    <a:pt x="28613" y="18542"/>
                  </a:lnTo>
                  <a:lnTo>
                    <a:pt x="27609" y="18211"/>
                  </a:lnTo>
                  <a:lnTo>
                    <a:pt x="27279" y="18859"/>
                  </a:lnTo>
                  <a:lnTo>
                    <a:pt x="26784" y="20002"/>
                  </a:lnTo>
                  <a:lnTo>
                    <a:pt x="29210" y="20485"/>
                  </a:lnTo>
                  <a:close/>
                </a:path>
                <a:path w="90170" h="84454">
                  <a:moveTo>
                    <a:pt x="31178" y="84035"/>
                  </a:moveTo>
                  <a:lnTo>
                    <a:pt x="31153" y="82181"/>
                  </a:lnTo>
                  <a:lnTo>
                    <a:pt x="30035" y="82524"/>
                  </a:lnTo>
                  <a:lnTo>
                    <a:pt x="29362" y="82753"/>
                  </a:lnTo>
                  <a:lnTo>
                    <a:pt x="29324" y="83959"/>
                  </a:lnTo>
                  <a:lnTo>
                    <a:pt x="30149" y="83985"/>
                  </a:lnTo>
                  <a:lnTo>
                    <a:pt x="31178" y="84035"/>
                  </a:lnTo>
                  <a:close/>
                </a:path>
                <a:path w="90170" h="84454">
                  <a:moveTo>
                    <a:pt x="31191" y="7391"/>
                  </a:moveTo>
                  <a:lnTo>
                    <a:pt x="27876" y="7480"/>
                  </a:lnTo>
                  <a:lnTo>
                    <a:pt x="28625" y="9042"/>
                  </a:lnTo>
                  <a:lnTo>
                    <a:pt x="28943" y="9512"/>
                  </a:lnTo>
                  <a:lnTo>
                    <a:pt x="29552" y="9309"/>
                  </a:lnTo>
                  <a:lnTo>
                    <a:pt x="29883" y="8953"/>
                  </a:lnTo>
                  <a:lnTo>
                    <a:pt x="31191" y="7391"/>
                  </a:lnTo>
                  <a:close/>
                </a:path>
                <a:path w="90170" h="84454">
                  <a:moveTo>
                    <a:pt x="32194" y="3238"/>
                  </a:moveTo>
                  <a:lnTo>
                    <a:pt x="31242" y="2997"/>
                  </a:lnTo>
                  <a:lnTo>
                    <a:pt x="30340" y="2603"/>
                  </a:lnTo>
                  <a:lnTo>
                    <a:pt x="29883" y="4038"/>
                  </a:lnTo>
                  <a:lnTo>
                    <a:pt x="30835" y="4279"/>
                  </a:lnTo>
                  <a:lnTo>
                    <a:pt x="31737" y="4686"/>
                  </a:lnTo>
                  <a:lnTo>
                    <a:pt x="32194" y="3238"/>
                  </a:lnTo>
                  <a:close/>
                </a:path>
                <a:path w="90170" h="84454">
                  <a:moveTo>
                    <a:pt x="32435" y="37846"/>
                  </a:moveTo>
                  <a:lnTo>
                    <a:pt x="31661" y="37477"/>
                  </a:lnTo>
                  <a:lnTo>
                    <a:pt x="30886" y="37096"/>
                  </a:lnTo>
                  <a:lnTo>
                    <a:pt x="30314" y="38303"/>
                  </a:lnTo>
                  <a:lnTo>
                    <a:pt x="31089" y="38658"/>
                  </a:lnTo>
                  <a:lnTo>
                    <a:pt x="31864" y="39039"/>
                  </a:lnTo>
                  <a:lnTo>
                    <a:pt x="32435" y="37846"/>
                  </a:lnTo>
                  <a:close/>
                </a:path>
                <a:path w="90170" h="84454">
                  <a:moveTo>
                    <a:pt x="32969" y="33693"/>
                  </a:moveTo>
                  <a:lnTo>
                    <a:pt x="32194" y="33337"/>
                  </a:lnTo>
                  <a:lnTo>
                    <a:pt x="31419" y="32956"/>
                  </a:lnTo>
                  <a:lnTo>
                    <a:pt x="30848" y="34175"/>
                  </a:lnTo>
                  <a:lnTo>
                    <a:pt x="31623" y="34531"/>
                  </a:lnTo>
                  <a:lnTo>
                    <a:pt x="32385" y="34899"/>
                  </a:lnTo>
                  <a:lnTo>
                    <a:pt x="32969" y="33693"/>
                  </a:lnTo>
                  <a:close/>
                </a:path>
                <a:path w="90170" h="84454">
                  <a:moveTo>
                    <a:pt x="33896" y="67360"/>
                  </a:moveTo>
                  <a:lnTo>
                    <a:pt x="32943" y="67106"/>
                  </a:lnTo>
                  <a:lnTo>
                    <a:pt x="32042" y="66713"/>
                  </a:lnTo>
                  <a:lnTo>
                    <a:pt x="31597" y="68160"/>
                  </a:lnTo>
                  <a:lnTo>
                    <a:pt x="32537" y="68402"/>
                  </a:lnTo>
                  <a:lnTo>
                    <a:pt x="33451" y="68795"/>
                  </a:lnTo>
                  <a:lnTo>
                    <a:pt x="33896" y="67360"/>
                  </a:lnTo>
                  <a:close/>
                </a:path>
                <a:path w="90170" h="84454">
                  <a:moveTo>
                    <a:pt x="34074" y="27901"/>
                  </a:moveTo>
                  <a:lnTo>
                    <a:pt x="33299" y="27546"/>
                  </a:lnTo>
                  <a:lnTo>
                    <a:pt x="32524" y="27165"/>
                  </a:lnTo>
                  <a:lnTo>
                    <a:pt x="31953" y="28359"/>
                  </a:lnTo>
                  <a:lnTo>
                    <a:pt x="33489" y="29121"/>
                  </a:lnTo>
                  <a:lnTo>
                    <a:pt x="34074" y="27901"/>
                  </a:lnTo>
                  <a:close/>
                </a:path>
                <a:path w="90170" h="84454">
                  <a:moveTo>
                    <a:pt x="37795" y="4254"/>
                  </a:moveTo>
                  <a:lnTo>
                    <a:pt x="36842" y="4013"/>
                  </a:lnTo>
                  <a:lnTo>
                    <a:pt x="35941" y="3619"/>
                  </a:lnTo>
                  <a:lnTo>
                    <a:pt x="35496" y="5054"/>
                  </a:lnTo>
                  <a:lnTo>
                    <a:pt x="36436" y="5295"/>
                  </a:lnTo>
                  <a:lnTo>
                    <a:pt x="37350" y="5702"/>
                  </a:lnTo>
                  <a:lnTo>
                    <a:pt x="37795" y="4254"/>
                  </a:lnTo>
                  <a:close/>
                </a:path>
                <a:path w="90170" h="84454">
                  <a:moveTo>
                    <a:pt x="37973" y="20459"/>
                  </a:moveTo>
                  <a:lnTo>
                    <a:pt x="37668" y="19519"/>
                  </a:lnTo>
                  <a:lnTo>
                    <a:pt x="37388" y="18707"/>
                  </a:lnTo>
                  <a:lnTo>
                    <a:pt x="35941" y="18961"/>
                  </a:lnTo>
                  <a:lnTo>
                    <a:pt x="36233" y="19900"/>
                  </a:lnTo>
                  <a:lnTo>
                    <a:pt x="36525" y="20713"/>
                  </a:lnTo>
                  <a:lnTo>
                    <a:pt x="37973" y="20459"/>
                  </a:lnTo>
                  <a:close/>
                </a:path>
                <a:path w="90170" h="84454">
                  <a:moveTo>
                    <a:pt x="39014" y="7162"/>
                  </a:moveTo>
                  <a:lnTo>
                    <a:pt x="38239" y="6807"/>
                  </a:lnTo>
                  <a:lnTo>
                    <a:pt x="37465" y="6426"/>
                  </a:lnTo>
                  <a:lnTo>
                    <a:pt x="36893" y="7620"/>
                  </a:lnTo>
                  <a:lnTo>
                    <a:pt x="37655" y="8001"/>
                  </a:lnTo>
                  <a:lnTo>
                    <a:pt x="38430" y="8369"/>
                  </a:lnTo>
                  <a:lnTo>
                    <a:pt x="39014" y="7162"/>
                  </a:lnTo>
                  <a:close/>
                </a:path>
                <a:path w="90170" h="84454">
                  <a:moveTo>
                    <a:pt x="41084" y="79235"/>
                  </a:moveTo>
                  <a:lnTo>
                    <a:pt x="40309" y="78867"/>
                  </a:lnTo>
                  <a:lnTo>
                    <a:pt x="39535" y="78498"/>
                  </a:lnTo>
                  <a:lnTo>
                    <a:pt x="38950" y="79705"/>
                  </a:lnTo>
                  <a:lnTo>
                    <a:pt x="40500" y="80454"/>
                  </a:lnTo>
                  <a:lnTo>
                    <a:pt x="41084" y="79235"/>
                  </a:lnTo>
                  <a:close/>
                </a:path>
                <a:path w="90170" h="84454">
                  <a:moveTo>
                    <a:pt x="41567" y="14490"/>
                  </a:moveTo>
                  <a:lnTo>
                    <a:pt x="40805" y="14135"/>
                  </a:lnTo>
                  <a:lnTo>
                    <a:pt x="40030" y="13754"/>
                  </a:lnTo>
                  <a:lnTo>
                    <a:pt x="39446" y="14947"/>
                  </a:lnTo>
                  <a:lnTo>
                    <a:pt x="40220" y="15328"/>
                  </a:lnTo>
                  <a:lnTo>
                    <a:pt x="40995" y="15684"/>
                  </a:lnTo>
                  <a:lnTo>
                    <a:pt x="41567" y="14490"/>
                  </a:lnTo>
                  <a:close/>
                </a:path>
                <a:path w="90170" h="84454">
                  <a:moveTo>
                    <a:pt x="43586" y="77063"/>
                  </a:moveTo>
                  <a:lnTo>
                    <a:pt x="42811" y="76695"/>
                  </a:lnTo>
                  <a:lnTo>
                    <a:pt x="42049" y="76327"/>
                  </a:lnTo>
                  <a:lnTo>
                    <a:pt x="41465" y="77520"/>
                  </a:lnTo>
                  <a:lnTo>
                    <a:pt x="43014" y="78257"/>
                  </a:lnTo>
                  <a:lnTo>
                    <a:pt x="43586" y="77063"/>
                  </a:lnTo>
                  <a:close/>
                </a:path>
                <a:path w="90170" h="84454">
                  <a:moveTo>
                    <a:pt x="45339" y="6210"/>
                  </a:moveTo>
                  <a:lnTo>
                    <a:pt x="44564" y="5854"/>
                  </a:lnTo>
                  <a:lnTo>
                    <a:pt x="43802" y="5473"/>
                  </a:lnTo>
                  <a:lnTo>
                    <a:pt x="43218" y="6667"/>
                  </a:lnTo>
                  <a:lnTo>
                    <a:pt x="43992" y="7048"/>
                  </a:lnTo>
                  <a:lnTo>
                    <a:pt x="44767" y="7416"/>
                  </a:lnTo>
                  <a:lnTo>
                    <a:pt x="45339" y="6210"/>
                  </a:lnTo>
                  <a:close/>
                </a:path>
                <a:path w="90170" h="84454">
                  <a:moveTo>
                    <a:pt x="46494" y="12153"/>
                  </a:moveTo>
                  <a:lnTo>
                    <a:pt x="46164" y="11049"/>
                  </a:lnTo>
                  <a:lnTo>
                    <a:pt x="45923" y="10375"/>
                  </a:lnTo>
                  <a:lnTo>
                    <a:pt x="44729" y="10337"/>
                  </a:lnTo>
                  <a:lnTo>
                    <a:pt x="44704" y="11150"/>
                  </a:lnTo>
                  <a:lnTo>
                    <a:pt x="44653" y="12192"/>
                  </a:lnTo>
                  <a:lnTo>
                    <a:pt x="46494" y="12153"/>
                  </a:lnTo>
                  <a:close/>
                </a:path>
                <a:path w="90170" h="84454">
                  <a:moveTo>
                    <a:pt x="49911" y="15697"/>
                  </a:moveTo>
                  <a:lnTo>
                    <a:pt x="49022" y="15633"/>
                  </a:lnTo>
                  <a:lnTo>
                    <a:pt x="47891" y="15494"/>
                  </a:lnTo>
                  <a:lnTo>
                    <a:pt x="47752" y="17284"/>
                  </a:lnTo>
                  <a:lnTo>
                    <a:pt x="48958" y="17005"/>
                  </a:lnTo>
                  <a:lnTo>
                    <a:pt x="49784" y="16954"/>
                  </a:lnTo>
                  <a:lnTo>
                    <a:pt x="49911" y="15697"/>
                  </a:lnTo>
                  <a:close/>
                </a:path>
                <a:path w="90170" h="84454">
                  <a:moveTo>
                    <a:pt x="51968" y="7734"/>
                  </a:moveTo>
                  <a:lnTo>
                    <a:pt x="51193" y="7366"/>
                  </a:lnTo>
                  <a:lnTo>
                    <a:pt x="50419" y="6985"/>
                  </a:lnTo>
                  <a:lnTo>
                    <a:pt x="49847" y="8191"/>
                  </a:lnTo>
                  <a:lnTo>
                    <a:pt x="50609" y="8572"/>
                  </a:lnTo>
                  <a:lnTo>
                    <a:pt x="51384" y="8928"/>
                  </a:lnTo>
                  <a:lnTo>
                    <a:pt x="51968" y="7734"/>
                  </a:lnTo>
                  <a:close/>
                </a:path>
                <a:path w="90170" h="84454">
                  <a:moveTo>
                    <a:pt x="53378" y="74206"/>
                  </a:moveTo>
                  <a:lnTo>
                    <a:pt x="51841" y="73977"/>
                  </a:lnTo>
                  <a:lnTo>
                    <a:pt x="51816" y="74917"/>
                  </a:lnTo>
                  <a:lnTo>
                    <a:pt x="51752" y="75768"/>
                  </a:lnTo>
                  <a:lnTo>
                    <a:pt x="53276" y="76009"/>
                  </a:lnTo>
                  <a:lnTo>
                    <a:pt x="53301" y="75069"/>
                  </a:lnTo>
                  <a:lnTo>
                    <a:pt x="53378" y="74206"/>
                  </a:lnTo>
                  <a:close/>
                </a:path>
                <a:path w="90170" h="84454">
                  <a:moveTo>
                    <a:pt x="56807" y="78828"/>
                  </a:moveTo>
                  <a:lnTo>
                    <a:pt x="56032" y="78460"/>
                  </a:lnTo>
                  <a:lnTo>
                    <a:pt x="55270" y="78092"/>
                  </a:lnTo>
                  <a:lnTo>
                    <a:pt x="54686" y="79286"/>
                  </a:lnTo>
                  <a:lnTo>
                    <a:pt x="55460" y="79679"/>
                  </a:lnTo>
                  <a:lnTo>
                    <a:pt x="56235" y="80048"/>
                  </a:lnTo>
                  <a:lnTo>
                    <a:pt x="56807" y="78828"/>
                  </a:lnTo>
                  <a:close/>
                </a:path>
                <a:path w="90170" h="84454">
                  <a:moveTo>
                    <a:pt x="61048" y="9779"/>
                  </a:moveTo>
                  <a:lnTo>
                    <a:pt x="60274" y="9423"/>
                  </a:lnTo>
                  <a:lnTo>
                    <a:pt x="59499" y="9042"/>
                  </a:lnTo>
                  <a:lnTo>
                    <a:pt x="58928" y="10248"/>
                  </a:lnTo>
                  <a:lnTo>
                    <a:pt x="59702" y="10629"/>
                  </a:lnTo>
                  <a:lnTo>
                    <a:pt x="60477" y="10985"/>
                  </a:lnTo>
                  <a:lnTo>
                    <a:pt x="61048" y="9779"/>
                  </a:lnTo>
                  <a:close/>
                </a:path>
                <a:path w="90170" h="84454">
                  <a:moveTo>
                    <a:pt x="64389" y="81838"/>
                  </a:moveTo>
                  <a:lnTo>
                    <a:pt x="63614" y="81470"/>
                  </a:lnTo>
                  <a:lnTo>
                    <a:pt x="62839" y="81102"/>
                  </a:lnTo>
                  <a:lnTo>
                    <a:pt x="62268" y="82296"/>
                  </a:lnTo>
                  <a:lnTo>
                    <a:pt x="63042" y="82677"/>
                  </a:lnTo>
                  <a:lnTo>
                    <a:pt x="63817" y="83058"/>
                  </a:lnTo>
                  <a:lnTo>
                    <a:pt x="64389" y="81838"/>
                  </a:lnTo>
                  <a:close/>
                </a:path>
                <a:path w="90170" h="84454">
                  <a:moveTo>
                    <a:pt x="65252" y="76365"/>
                  </a:moveTo>
                  <a:lnTo>
                    <a:pt x="64300" y="76123"/>
                  </a:lnTo>
                  <a:lnTo>
                    <a:pt x="63398" y="75717"/>
                  </a:lnTo>
                  <a:lnTo>
                    <a:pt x="62941" y="77165"/>
                  </a:lnTo>
                  <a:lnTo>
                    <a:pt x="63893" y="77406"/>
                  </a:lnTo>
                  <a:lnTo>
                    <a:pt x="64795" y="77812"/>
                  </a:lnTo>
                  <a:lnTo>
                    <a:pt x="65252" y="76365"/>
                  </a:lnTo>
                  <a:close/>
                </a:path>
                <a:path w="90170" h="84454">
                  <a:moveTo>
                    <a:pt x="67932" y="46558"/>
                  </a:moveTo>
                  <a:lnTo>
                    <a:pt x="66382" y="45808"/>
                  </a:lnTo>
                  <a:lnTo>
                    <a:pt x="65811" y="47015"/>
                  </a:lnTo>
                  <a:lnTo>
                    <a:pt x="66573" y="47383"/>
                  </a:lnTo>
                  <a:lnTo>
                    <a:pt x="67348" y="47739"/>
                  </a:lnTo>
                  <a:lnTo>
                    <a:pt x="67932" y="46558"/>
                  </a:lnTo>
                  <a:close/>
                </a:path>
                <a:path w="90170" h="84454">
                  <a:moveTo>
                    <a:pt x="67945" y="73672"/>
                  </a:moveTo>
                  <a:lnTo>
                    <a:pt x="67132" y="73279"/>
                  </a:lnTo>
                  <a:lnTo>
                    <a:pt x="66332" y="72885"/>
                  </a:lnTo>
                  <a:lnTo>
                    <a:pt x="65659" y="74282"/>
                  </a:lnTo>
                  <a:lnTo>
                    <a:pt x="66471" y="74650"/>
                  </a:lnTo>
                  <a:lnTo>
                    <a:pt x="67271" y="75069"/>
                  </a:lnTo>
                  <a:lnTo>
                    <a:pt x="67945" y="73672"/>
                  </a:lnTo>
                  <a:close/>
                </a:path>
                <a:path w="90170" h="84454">
                  <a:moveTo>
                    <a:pt x="68808" y="7848"/>
                  </a:moveTo>
                  <a:lnTo>
                    <a:pt x="67868" y="7620"/>
                  </a:lnTo>
                  <a:lnTo>
                    <a:pt x="66954" y="7213"/>
                  </a:lnTo>
                  <a:lnTo>
                    <a:pt x="66509" y="8648"/>
                  </a:lnTo>
                  <a:lnTo>
                    <a:pt x="67462" y="8890"/>
                  </a:lnTo>
                  <a:lnTo>
                    <a:pt x="68364" y="9296"/>
                  </a:lnTo>
                  <a:lnTo>
                    <a:pt x="68808" y="7848"/>
                  </a:lnTo>
                  <a:close/>
                </a:path>
                <a:path w="90170" h="84454">
                  <a:moveTo>
                    <a:pt x="69291" y="50038"/>
                  </a:moveTo>
                  <a:lnTo>
                    <a:pt x="67691" y="50457"/>
                  </a:lnTo>
                  <a:lnTo>
                    <a:pt x="66827" y="48856"/>
                  </a:lnTo>
                  <a:lnTo>
                    <a:pt x="64693" y="50977"/>
                  </a:lnTo>
                  <a:lnTo>
                    <a:pt x="66306" y="51866"/>
                  </a:lnTo>
                  <a:lnTo>
                    <a:pt x="66776" y="52082"/>
                  </a:lnTo>
                  <a:lnTo>
                    <a:pt x="67183" y="51943"/>
                  </a:lnTo>
                  <a:lnTo>
                    <a:pt x="67462" y="51663"/>
                  </a:lnTo>
                  <a:lnTo>
                    <a:pt x="68668" y="53022"/>
                  </a:lnTo>
                  <a:lnTo>
                    <a:pt x="69291" y="50038"/>
                  </a:lnTo>
                  <a:close/>
                </a:path>
                <a:path w="90170" h="84454">
                  <a:moveTo>
                    <a:pt x="69824" y="66167"/>
                  </a:moveTo>
                  <a:lnTo>
                    <a:pt x="69062" y="65798"/>
                  </a:lnTo>
                  <a:lnTo>
                    <a:pt x="68275" y="65417"/>
                  </a:lnTo>
                  <a:lnTo>
                    <a:pt x="67703" y="66611"/>
                  </a:lnTo>
                  <a:lnTo>
                    <a:pt x="69240" y="67360"/>
                  </a:lnTo>
                  <a:lnTo>
                    <a:pt x="69824" y="66167"/>
                  </a:lnTo>
                  <a:close/>
                </a:path>
                <a:path w="90170" h="84454">
                  <a:moveTo>
                    <a:pt x="69824" y="60490"/>
                  </a:moveTo>
                  <a:lnTo>
                    <a:pt x="69062" y="60121"/>
                  </a:lnTo>
                  <a:lnTo>
                    <a:pt x="68275" y="59740"/>
                  </a:lnTo>
                  <a:lnTo>
                    <a:pt x="67703" y="60947"/>
                  </a:lnTo>
                  <a:lnTo>
                    <a:pt x="69253" y="61683"/>
                  </a:lnTo>
                  <a:lnTo>
                    <a:pt x="69824" y="60490"/>
                  </a:lnTo>
                  <a:close/>
                </a:path>
                <a:path w="90170" h="84454">
                  <a:moveTo>
                    <a:pt x="70396" y="635"/>
                  </a:moveTo>
                  <a:lnTo>
                    <a:pt x="69443" y="406"/>
                  </a:lnTo>
                  <a:lnTo>
                    <a:pt x="68541" y="0"/>
                  </a:lnTo>
                  <a:lnTo>
                    <a:pt x="68097" y="1435"/>
                  </a:lnTo>
                  <a:lnTo>
                    <a:pt x="69037" y="1676"/>
                  </a:lnTo>
                  <a:lnTo>
                    <a:pt x="69951" y="2082"/>
                  </a:lnTo>
                  <a:lnTo>
                    <a:pt x="70396" y="635"/>
                  </a:lnTo>
                  <a:close/>
                </a:path>
                <a:path w="90170" h="84454">
                  <a:moveTo>
                    <a:pt x="73088" y="81203"/>
                  </a:moveTo>
                  <a:lnTo>
                    <a:pt x="72313" y="80835"/>
                  </a:lnTo>
                  <a:lnTo>
                    <a:pt x="71551" y="80467"/>
                  </a:lnTo>
                  <a:lnTo>
                    <a:pt x="70967" y="81661"/>
                  </a:lnTo>
                  <a:lnTo>
                    <a:pt x="71742" y="82042"/>
                  </a:lnTo>
                  <a:lnTo>
                    <a:pt x="72517" y="82423"/>
                  </a:lnTo>
                  <a:lnTo>
                    <a:pt x="73088" y="81203"/>
                  </a:lnTo>
                  <a:close/>
                </a:path>
                <a:path w="90170" h="84454">
                  <a:moveTo>
                    <a:pt x="73253" y="10782"/>
                  </a:moveTo>
                  <a:lnTo>
                    <a:pt x="72707" y="9245"/>
                  </a:lnTo>
                  <a:lnTo>
                    <a:pt x="71869" y="9563"/>
                  </a:lnTo>
                  <a:lnTo>
                    <a:pt x="71005" y="9855"/>
                  </a:lnTo>
                  <a:lnTo>
                    <a:pt x="71539" y="11391"/>
                  </a:lnTo>
                  <a:lnTo>
                    <a:pt x="72390" y="11074"/>
                  </a:lnTo>
                  <a:lnTo>
                    <a:pt x="73253" y="10782"/>
                  </a:lnTo>
                  <a:close/>
                </a:path>
                <a:path w="90170" h="84454">
                  <a:moveTo>
                    <a:pt x="73799" y="27533"/>
                  </a:moveTo>
                  <a:lnTo>
                    <a:pt x="72961" y="27114"/>
                  </a:lnTo>
                  <a:lnTo>
                    <a:pt x="72136" y="26720"/>
                  </a:lnTo>
                  <a:lnTo>
                    <a:pt x="71399" y="28270"/>
                  </a:lnTo>
                  <a:lnTo>
                    <a:pt x="72224" y="28663"/>
                  </a:lnTo>
                  <a:lnTo>
                    <a:pt x="73050" y="29057"/>
                  </a:lnTo>
                  <a:lnTo>
                    <a:pt x="73799" y="27533"/>
                  </a:lnTo>
                  <a:close/>
                </a:path>
                <a:path w="90170" h="84454">
                  <a:moveTo>
                    <a:pt x="74066" y="32067"/>
                  </a:moveTo>
                  <a:lnTo>
                    <a:pt x="73291" y="31686"/>
                  </a:lnTo>
                  <a:lnTo>
                    <a:pt x="72517" y="31305"/>
                  </a:lnTo>
                  <a:lnTo>
                    <a:pt x="71945" y="32512"/>
                  </a:lnTo>
                  <a:lnTo>
                    <a:pt x="72707" y="32880"/>
                  </a:lnTo>
                  <a:lnTo>
                    <a:pt x="73482" y="33248"/>
                  </a:lnTo>
                  <a:lnTo>
                    <a:pt x="74066" y="32067"/>
                  </a:lnTo>
                  <a:close/>
                </a:path>
                <a:path w="90170" h="84454">
                  <a:moveTo>
                    <a:pt x="76847" y="48958"/>
                  </a:moveTo>
                  <a:lnTo>
                    <a:pt x="76073" y="48577"/>
                  </a:lnTo>
                  <a:lnTo>
                    <a:pt x="75298" y="48209"/>
                  </a:lnTo>
                  <a:lnTo>
                    <a:pt x="74726" y="49415"/>
                  </a:lnTo>
                  <a:lnTo>
                    <a:pt x="76276" y="50165"/>
                  </a:lnTo>
                  <a:lnTo>
                    <a:pt x="76847" y="48958"/>
                  </a:lnTo>
                  <a:close/>
                </a:path>
                <a:path w="90170" h="84454">
                  <a:moveTo>
                    <a:pt x="76860" y="78117"/>
                  </a:moveTo>
                  <a:lnTo>
                    <a:pt x="76822" y="76250"/>
                  </a:lnTo>
                  <a:lnTo>
                    <a:pt x="75730" y="76593"/>
                  </a:lnTo>
                  <a:lnTo>
                    <a:pt x="75044" y="76822"/>
                  </a:lnTo>
                  <a:lnTo>
                    <a:pt x="75006" y="78041"/>
                  </a:lnTo>
                  <a:lnTo>
                    <a:pt x="75831" y="78054"/>
                  </a:lnTo>
                  <a:lnTo>
                    <a:pt x="76860" y="78117"/>
                  </a:lnTo>
                  <a:close/>
                </a:path>
                <a:path w="90170" h="84454">
                  <a:moveTo>
                    <a:pt x="77431" y="28117"/>
                  </a:moveTo>
                  <a:lnTo>
                    <a:pt x="76187" y="27254"/>
                  </a:lnTo>
                  <a:lnTo>
                    <a:pt x="75730" y="28130"/>
                  </a:lnTo>
                  <a:lnTo>
                    <a:pt x="75133" y="28930"/>
                  </a:lnTo>
                  <a:lnTo>
                    <a:pt x="76390" y="29768"/>
                  </a:lnTo>
                  <a:lnTo>
                    <a:pt x="76847" y="28892"/>
                  </a:lnTo>
                  <a:lnTo>
                    <a:pt x="77431" y="28117"/>
                  </a:lnTo>
                  <a:close/>
                </a:path>
                <a:path w="90170" h="84454">
                  <a:moveTo>
                    <a:pt x="78562" y="66586"/>
                  </a:moveTo>
                  <a:lnTo>
                    <a:pt x="77609" y="66357"/>
                  </a:lnTo>
                  <a:lnTo>
                    <a:pt x="76708" y="65938"/>
                  </a:lnTo>
                  <a:lnTo>
                    <a:pt x="76250" y="67398"/>
                  </a:lnTo>
                  <a:lnTo>
                    <a:pt x="77203" y="67627"/>
                  </a:lnTo>
                  <a:lnTo>
                    <a:pt x="78105" y="68021"/>
                  </a:lnTo>
                  <a:lnTo>
                    <a:pt x="78562" y="66586"/>
                  </a:lnTo>
                  <a:close/>
                </a:path>
                <a:path w="90170" h="84454">
                  <a:moveTo>
                    <a:pt x="79883" y="12788"/>
                  </a:moveTo>
                  <a:lnTo>
                    <a:pt x="78930" y="12547"/>
                  </a:lnTo>
                  <a:lnTo>
                    <a:pt x="78016" y="12153"/>
                  </a:lnTo>
                  <a:lnTo>
                    <a:pt x="77571" y="13589"/>
                  </a:lnTo>
                  <a:lnTo>
                    <a:pt x="78524" y="13817"/>
                  </a:lnTo>
                  <a:lnTo>
                    <a:pt x="79425" y="14224"/>
                  </a:lnTo>
                  <a:lnTo>
                    <a:pt x="79883" y="12788"/>
                  </a:lnTo>
                  <a:close/>
                </a:path>
                <a:path w="90170" h="84454">
                  <a:moveTo>
                    <a:pt x="80962" y="70078"/>
                  </a:moveTo>
                  <a:lnTo>
                    <a:pt x="80187" y="69710"/>
                  </a:lnTo>
                  <a:lnTo>
                    <a:pt x="79413" y="69329"/>
                  </a:lnTo>
                  <a:lnTo>
                    <a:pt x="78841" y="70535"/>
                  </a:lnTo>
                  <a:lnTo>
                    <a:pt x="80378" y="71285"/>
                  </a:lnTo>
                  <a:lnTo>
                    <a:pt x="80962" y="70078"/>
                  </a:lnTo>
                  <a:close/>
                </a:path>
                <a:path w="90170" h="84454">
                  <a:moveTo>
                    <a:pt x="81902" y="16827"/>
                  </a:moveTo>
                  <a:lnTo>
                    <a:pt x="81026" y="16764"/>
                  </a:lnTo>
                  <a:lnTo>
                    <a:pt x="79895" y="16624"/>
                  </a:lnTo>
                  <a:lnTo>
                    <a:pt x="79743" y="18415"/>
                  </a:lnTo>
                  <a:lnTo>
                    <a:pt x="80949" y="18135"/>
                  </a:lnTo>
                  <a:lnTo>
                    <a:pt x="81788" y="18059"/>
                  </a:lnTo>
                  <a:lnTo>
                    <a:pt x="81902" y="16827"/>
                  </a:lnTo>
                  <a:close/>
                </a:path>
                <a:path w="90170" h="84454">
                  <a:moveTo>
                    <a:pt x="82410" y="34645"/>
                  </a:moveTo>
                  <a:lnTo>
                    <a:pt x="81534" y="34188"/>
                  </a:lnTo>
                  <a:lnTo>
                    <a:pt x="80759" y="33591"/>
                  </a:lnTo>
                  <a:lnTo>
                    <a:pt x="79895" y="34848"/>
                  </a:lnTo>
                  <a:lnTo>
                    <a:pt x="80784" y="35293"/>
                  </a:lnTo>
                  <a:lnTo>
                    <a:pt x="81572" y="35890"/>
                  </a:lnTo>
                  <a:lnTo>
                    <a:pt x="82410" y="34645"/>
                  </a:lnTo>
                  <a:close/>
                </a:path>
                <a:path w="90170" h="84454">
                  <a:moveTo>
                    <a:pt x="83019" y="65659"/>
                  </a:moveTo>
                  <a:lnTo>
                    <a:pt x="82080" y="65633"/>
                  </a:lnTo>
                  <a:lnTo>
                    <a:pt x="81216" y="65557"/>
                  </a:lnTo>
                  <a:lnTo>
                    <a:pt x="80975" y="67094"/>
                  </a:lnTo>
                  <a:lnTo>
                    <a:pt x="81927" y="67132"/>
                  </a:lnTo>
                  <a:lnTo>
                    <a:pt x="82791" y="67183"/>
                  </a:lnTo>
                  <a:lnTo>
                    <a:pt x="83019" y="65659"/>
                  </a:lnTo>
                  <a:close/>
                </a:path>
                <a:path w="90170" h="84454">
                  <a:moveTo>
                    <a:pt x="85763" y="68389"/>
                  </a:moveTo>
                  <a:lnTo>
                    <a:pt x="84988" y="68008"/>
                  </a:lnTo>
                  <a:lnTo>
                    <a:pt x="84213" y="67640"/>
                  </a:lnTo>
                  <a:lnTo>
                    <a:pt x="83642" y="68834"/>
                  </a:lnTo>
                  <a:lnTo>
                    <a:pt x="85191" y="69583"/>
                  </a:lnTo>
                  <a:lnTo>
                    <a:pt x="85763" y="68389"/>
                  </a:lnTo>
                  <a:close/>
                </a:path>
                <a:path w="90170" h="84454">
                  <a:moveTo>
                    <a:pt x="89700" y="52082"/>
                  </a:moveTo>
                  <a:lnTo>
                    <a:pt x="88023" y="52412"/>
                  </a:lnTo>
                  <a:lnTo>
                    <a:pt x="87401" y="52603"/>
                  </a:lnTo>
                  <a:lnTo>
                    <a:pt x="87579" y="53314"/>
                  </a:lnTo>
                  <a:lnTo>
                    <a:pt x="87782" y="53771"/>
                  </a:lnTo>
                  <a:lnTo>
                    <a:pt x="89001" y="55460"/>
                  </a:lnTo>
                  <a:lnTo>
                    <a:pt x="89700" y="52082"/>
                  </a:lnTo>
                  <a:close/>
                </a:path>
              </a:pathLst>
            </a:custGeom>
            <a:solidFill>
              <a:srgbClr val="F25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9812502" y="7660271"/>
              <a:ext cx="93980" cy="74930"/>
            </a:xfrm>
            <a:custGeom>
              <a:avLst/>
              <a:gdLst/>
              <a:ahLst/>
              <a:cxnLst/>
              <a:rect l="l" t="t" r="r" b="b"/>
              <a:pathLst>
                <a:path w="93979" h="74929">
                  <a:moveTo>
                    <a:pt x="3365" y="25107"/>
                  </a:moveTo>
                  <a:lnTo>
                    <a:pt x="2794" y="24180"/>
                  </a:lnTo>
                  <a:lnTo>
                    <a:pt x="2222" y="23990"/>
                  </a:lnTo>
                  <a:lnTo>
                    <a:pt x="774" y="23876"/>
                  </a:lnTo>
                  <a:lnTo>
                    <a:pt x="1676" y="26187"/>
                  </a:lnTo>
                  <a:lnTo>
                    <a:pt x="2730" y="25552"/>
                  </a:lnTo>
                  <a:lnTo>
                    <a:pt x="3365" y="25107"/>
                  </a:lnTo>
                  <a:close/>
                </a:path>
                <a:path w="93979" h="74929">
                  <a:moveTo>
                    <a:pt x="3492" y="36880"/>
                  </a:moveTo>
                  <a:lnTo>
                    <a:pt x="2743" y="35775"/>
                  </a:lnTo>
                  <a:lnTo>
                    <a:pt x="1676" y="34442"/>
                  </a:lnTo>
                  <a:lnTo>
                    <a:pt x="1409" y="36220"/>
                  </a:lnTo>
                  <a:lnTo>
                    <a:pt x="1460" y="37134"/>
                  </a:lnTo>
                  <a:lnTo>
                    <a:pt x="1803" y="38798"/>
                  </a:lnTo>
                  <a:lnTo>
                    <a:pt x="1092" y="38481"/>
                  </a:lnTo>
                  <a:lnTo>
                    <a:pt x="596" y="39801"/>
                  </a:lnTo>
                  <a:lnTo>
                    <a:pt x="0" y="41084"/>
                  </a:lnTo>
                  <a:lnTo>
                    <a:pt x="2019" y="41935"/>
                  </a:lnTo>
                  <a:lnTo>
                    <a:pt x="2514" y="40601"/>
                  </a:lnTo>
                  <a:lnTo>
                    <a:pt x="3111" y="39344"/>
                  </a:lnTo>
                  <a:lnTo>
                    <a:pt x="2032" y="38900"/>
                  </a:lnTo>
                  <a:lnTo>
                    <a:pt x="3492" y="36880"/>
                  </a:lnTo>
                  <a:close/>
                </a:path>
                <a:path w="93979" h="74929">
                  <a:moveTo>
                    <a:pt x="5943" y="23241"/>
                  </a:moveTo>
                  <a:lnTo>
                    <a:pt x="4749" y="22669"/>
                  </a:lnTo>
                  <a:lnTo>
                    <a:pt x="3530" y="22085"/>
                  </a:lnTo>
                  <a:lnTo>
                    <a:pt x="2628" y="23952"/>
                  </a:lnTo>
                  <a:lnTo>
                    <a:pt x="3848" y="24561"/>
                  </a:lnTo>
                  <a:lnTo>
                    <a:pt x="5041" y="25133"/>
                  </a:lnTo>
                  <a:lnTo>
                    <a:pt x="5943" y="23241"/>
                  </a:lnTo>
                  <a:close/>
                </a:path>
                <a:path w="93979" h="74929">
                  <a:moveTo>
                    <a:pt x="7442" y="14058"/>
                  </a:moveTo>
                  <a:lnTo>
                    <a:pt x="7289" y="13208"/>
                  </a:lnTo>
                  <a:lnTo>
                    <a:pt x="7099" y="11950"/>
                  </a:lnTo>
                  <a:lnTo>
                    <a:pt x="5499" y="12674"/>
                  </a:lnTo>
                  <a:lnTo>
                    <a:pt x="5803" y="13690"/>
                  </a:lnTo>
                  <a:lnTo>
                    <a:pt x="6121" y="14566"/>
                  </a:lnTo>
                  <a:lnTo>
                    <a:pt x="7442" y="14058"/>
                  </a:lnTo>
                  <a:close/>
                </a:path>
                <a:path w="93979" h="74929">
                  <a:moveTo>
                    <a:pt x="13030" y="30048"/>
                  </a:moveTo>
                  <a:lnTo>
                    <a:pt x="11201" y="27724"/>
                  </a:lnTo>
                  <a:lnTo>
                    <a:pt x="10033" y="28994"/>
                  </a:lnTo>
                  <a:lnTo>
                    <a:pt x="9271" y="29845"/>
                  </a:lnTo>
                  <a:lnTo>
                    <a:pt x="10337" y="31076"/>
                  </a:lnTo>
                  <a:lnTo>
                    <a:pt x="11328" y="30734"/>
                  </a:lnTo>
                  <a:lnTo>
                    <a:pt x="13030" y="30048"/>
                  </a:lnTo>
                  <a:close/>
                </a:path>
                <a:path w="93979" h="74929">
                  <a:moveTo>
                    <a:pt x="13665" y="13296"/>
                  </a:moveTo>
                  <a:lnTo>
                    <a:pt x="12141" y="12954"/>
                  </a:lnTo>
                  <a:lnTo>
                    <a:pt x="10655" y="12344"/>
                  </a:lnTo>
                  <a:lnTo>
                    <a:pt x="10045" y="14655"/>
                  </a:lnTo>
                  <a:lnTo>
                    <a:pt x="11582" y="15011"/>
                  </a:lnTo>
                  <a:lnTo>
                    <a:pt x="13055" y="15633"/>
                  </a:lnTo>
                  <a:lnTo>
                    <a:pt x="13665" y="13296"/>
                  </a:lnTo>
                  <a:close/>
                </a:path>
                <a:path w="93979" h="74929">
                  <a:moveTo>
                    <a:pt x="15811" y="20205"/>
                  </a:moveTo>
                  <a:lnTo>
                    <a:pt x="14935" y="19799"/>
                  </a:lnTo>
                  <a:lnTo>
                    <a:pt x="14084" y="19367"/>
                  </a:lnTo>
                  <a:lnTo>
                    <a:pt x="13169" y="21247"/>
                  </a:lnTo>
                  <a:lnTo>
                    <a:pt x="14033" y="21691"/>
                  </a:lnTo>
                  <a:lnTo>
                    <a:pt x="14897" y="22098"/>
                  </a:lnTo>
                  <a:lnTo>
                    <a:pt x="15811" y="20205"/>
                  </a:lnTo>
                  <a:close/>
                </a:path>
                <a:path w="93979" h="74929">
                  <a:moveTo>
                    <a:pt x="16725" y="15049"/>
                  </a:moveTo>
                  <a:lnTo>
                    <a:pt x="16637" y="11722"/>
                  </a:lnTo>
                  <a:lnTo>
                    <a:pt x="15087" y="12458"/>
                  </a:lnTo>
                  <a:lnTo>
                    <a:pt x="14605" y="12788"/>
                  </a:lnTo>
                  <a:lnTo>
                    <a:pt x="14808" y="13385"/>
                  </a:lnTo>
                  <a:lnTo>
                    <a:pt x="15163" y="13716"/>
                  </a:lnTo>
                  <a:lnTo>
                    <a:pt x="16725" y="15049"/>
                  </a:lnTo>
                  <a:close/>
                </a:path>
                <a:path w="93979" h="74929">
                  <a:moveTo>
                    <a:pt x="17208" y="18351"/>
                  </a:moveTo>
                  <a:lnTo>
                    <a:pt x="16446" y="17983"/>
                  </a:lnTo>
                  <a:lnTo>
                    <a:pt x="15671" y="17614"/>
                  </a:lnTo>
                  <a:lnTo>
                    <a:pt x="15087" y="18808"/>
                  </a:lnTo>
                  <a:lnTo>
                    <a:pt x="15862" y="19177"/>
                  </a:lnTo>
                  <a:lnTo>
                    <a:pt x="16637" y="19558"/>
                  </a:lnTo>
                  <a:lnTo>
                    <a:pt x="17208" y="18351"/>
                  </a:lnTo>
                  <a:close/>
                </a:path>
                <a:path w="93979" h="74929">
                  <a:moveTo>
                    <a:pt x="20916" y="10782"/>
                  </a:moveTo>
                  <a:lnTo>
                    <a:pt x="18072" y="12395"/>
                  </a:lnTo>
                  <a:lnTo>
                    <a:pt x="19494" y="13373"/>
                  </a:lnTo>
                  <a:lnTo>
                    <a:pt x="19989" y="13639"/>
                  </a:lnTo>
                  <a:lnTo>
                    <a:pt x="20408" y="13169"/>
                  </a:lnTo>
                  <a:lnTo>
                    <a:pt x="20548" y="12738"/>
                  </a:lnTo>
                  <a:lnTo>
                    <a:pt x="20916" y="10782"/>
                  </a:lnTo>
                  <a:close/>
                </a:path>
                <a:path w="93979" h="74929">
                  <a:moveTo>
                    <a:pt x="22339" y="2400"/>
                  </a:moveTo>
                  <a:lnTo>
                    <a:pt x="20408" y="977"/>
                  </a:lnTo>
                  <a:lnTo>
                    <a:pt x="19634" y="2400"/>
                  </a:lnTo>
                  <a:lnTo>
                    <a:pt x="18643" y="3632"/>
                  </a:lnTo>
                  <a:lnTo>
                    <a:pt x="20574" y="5041"/>
                  </a:lnTo>
                  <a:lnTo>
                    <a:pt x="21348" y="3644"/>
                  </a:lnTo>
                  <a:lnTo>
                    <a:pt x="22339" y="2400"/>
                  </a:lnTo>
                  <a:close/>
                </a:path>
                <a:path w="93979" h="74929">
                  <a:moveTo>
                    <a:pt x="25501" y="49161"/>
                  </a:moveTo>
                  <a:lnTo>
                    <a:pt x="25006" y="47701"/>
                  </a:lnTo>
                  <a:lnTo>
                    <a:pt x="24561" y="46456"/>
                  </a:lnTo>
                  <a:lnTo>
                    <a:pt x="22783" y="47091"/>
                  </a:lnTo>
                  <a:lnTo>
                    <a:pt x="22910" y="48285"/>
                  </a:lnTo>
                  <a:lnTo>
                    <a:pt x="23114" y="49949"/>
                  </a:lnTo>
                  <a:lnTo>
                    <a:pt x="25501" y="49161"/>
                  </a:lnTo>
                  <a:close/>
                </a:path>
                <a:path w="93979" h="74929">
                  <a:moveTo>
                    <a:pt x="25577" y="62534"/>
                  </a:moveTo>
                  <a:lnTo>
                    <a:pt x="24269" y="61937"/>
                  </a:lnTo>
                  <a:lnTo>
                    <a:pt x="22987" y="61290"/>
                  </a:lnTo>
                  <a:lnTo>
                    <a:pt x="21818" y="63715"/>
                  </a:lnTo>
                  <a:lnTo>
                    <a:pt x="23126" y="64325"/>
                  </a:lnTo>
                  <a:lnTo>
                    <a:pt x="24409" y="64960"/>
                  </a:lnTo>
                  <a:lnTo>
                    <a:pt x="25577" y="62534"/>
                  </a:lnTo>
                  <a:close/>
                </a:path>
                <a:path w="93979" h="74929">
                  <a:moveTo>
                    <a:pt x="25869" y="41313"/>
                  </a:moveTo>
                  <a:lnTo>
                    <a:pt x="24866" y="40233"/>
                  </a:lnTo>
                  <a:lnTo>
                    <a:pt x="24015" y="39192"/>
                  </a:lnTo>
                  <a:lnTo>
                    <a:pt x="22072" y="40614"/>
                  </a:lnTo>
                  <a:lnTo>
                    <a:pt x="23063" y="41681"/>
                  </a:lnTo>
                  <a:lnTo>
                    <a:pt x="23926" y="42735"/>
                  </a:lnTo>
                  <a:lnTo>
                    <a:pt x="25869" y="41313"/>
                  </a:lnTo>
                  <a:close/>
                </a:path>
                <a:path w="93979" h="74929">
                  <a:moveTo>
                    <a:pt x="26301" y="6832"/>
                  </a:moveTo>
                  <a:lnTo>
                    <a:pt x="24472" y="4483"/>
                  </a:lnTo>
                  <a:lnTo>
                    <a:pt x="23317" y="5753"/>
                  </a:lnTo>
                  <a:lnTo>
                    <a:pt x="22555" y="6604"/>
                  </a:lnTo>
                  <a:lnTo>
                    <a:pt x="23609" y="7848"/>
                  </a:lnTo>
                  <a:lnTo>
                    <a:pt x="24612" y="7505"/>
                  </a:lnTo>
                  <a:lnTo>
                    <a:pt x="26301" y="6832"/>
                  </a:lnTo>
                  <a:close/>
                </a:path>
                <a:path w="93979" h="74929">
                  <a:moveTo>
                    <a:pt x="27787" y="393"/>
                  </a:moveTo>
                  <a:lnTo>
                    <a:pt x="26936" y="190"/>
                  </a:lnTo>
                  <a:lnTo>
                    <a:pt x="25679" y="0"/>
                  </a:lnTo>
                  <a:lnTo>
                    <a:pt x="25412" y="2260"/>
                  </a:lnTo>
                  <a:lnTo>
                    <a:pt x="26847" y="1651"/>
                  </a:lnTo>
                  <a:lnTo>
                    <a:pt x="27495" y="1346"/>
                  </a:lnTo>
                  <a:lnTo>
                    <a:pt x="27787" y="393"/>
                  </a:lnTo>
                  <a:close/>
                </a:path>
                <a:path w="93979" h="74929">
                  <a:moveTo>
                    <a:pt x="29235" y="58915"/>
                  </a:moveTo>
                  <a:lnTo>
                    <a:pt x="27800" y="58902"/>
                  </a:lnTo>
                  <a:lnTo>
                    <a:pt x="26466" y="58775"/>
                  </a:lnTo>
                  <a:lnTo>
                    <a:pt x="26187" y="61099"/>
                  </a:lnTo>
                  <a:lnTo>
                    <a:pt x="27622" y="61125"/>
                  </a:lnTo>
                  <a:lnTo>
                    <a:pt x="28968" y="61239"/>
                  </a:lnTo>
                  <a:lnTo>
                    <a:pt x="29235" y="58915"/>
                  </a:lnTo>
                  <a:close/>
                </a:path>
                <a:path w="93979" h="74929">
                  <a:moveTo>
                    <a:pt x="32778" y="71666"/>
                  </a:moveTo>
                  <a:lnTo>
                    <a:pt x="32372" y="70370"/>
                  </a:lnTo>
                  <a:lnTo>
                    <a:pt x="31686" y="68783"/>
                  </a:lnTo>
                  <a:lnTo>
                    <a:pt x="29743" y="70269"/>
                  </a:lnTo>
                  <a:lnTo>
                    <a:pt x="30149" y="71564"/>
                  </a:lnTo>
                  <a:lnTo>
                    <a:pt x="30835" y="73177"/>
                  </a:lnTo>
                  <a:lnTo>
                    <a:pt x="32778" y="71666"/>
                  </a:lnTo>
                  <a:close/>
                </a:path>
                <a:path w="93979" h="74929">
                  <a:moveTo>
                    <a:pt x="33274" y="45821"/>
                  </a:moveTo>
                  <a:lnTo>
                    <a:pt x="30848" y="45821"/>
                  </a:lnTo>
                  <a:lnTo>
                    <a:pt x="31508" y="44488"/>
                  </a:lnTo>
                  <a:lnTo>
                    <a:pt x="32067" y="43383"/>
                  </a:lnTo>
                  <a:lnTo>
                    <a:pt x="30594" y="42494"/>
                  </a:lnTo>
                  <a:lnTo>
                    <a:pt x="30708" y="42214"/>
                  </a:lnTo>
                  <a:lnTo>
                    <a:pt x="31305" y="40944"/>
                  </a:lnTo>
                  <a:lnTo>
                    <a:pt x="29286" y="40093"/>
                  </a:lnTo>
                  <a:lnTo>
                    <a:pt x="28790" y="41402"/>
                  </a:lnTo>
                  <a:lnTo>
                    <a:pt x="28181" y="42684"/>
                  </a:lnTo>
                  <a:lnTo>
                    <a:pt x="29603" y="43281"/>
                  </a:lnTo>
                  <a:lnTo>
                    <a:pt x="28587" y="44475"/>
                  </a:lnTo>
                  <a:lnTo>
                    <a:pt x="30721" y="45821"/>
                  </a:lnTo>
                  <a:lnTo>
                    <a:pt x="30518" y="45821"/>
                  </a:lnTo>
                  <a:lnTo>
                    <a:pt x="30988" y="47599"/>
                  </a:lnTo>
                  <a:lnTo>
                    <a:pt x="31153" y="48831"/>
                  </a:lnTo>
                  <a:lnTo>
                    <a:pt x="33045" y="48831"/>
                  </a:lnTo>
                  <a:lnTo>
                    <a:pt x="33083" y="47561"/>
                  </a:lnTo>
                  <a:lnTo>
                    <a:pt x="33274" y="45821"/>
                  </a:lnTo>
                  <a:close/>
                </a:path>
                <a:path w="93979" h="74929">
                  <a:moveTo>
                    <a:pt x="34518" y="64693"/>
                  </a:moveTo>
                  <a:lnTo>
                    <a:pt x="34048" y="63373"/>
                  </a:lnTo>
                  <a:lnTo>
                    <a:pt x="33604" y="62064"/>
                  </a:lnTo>
                  <a:lnTo>
                    <a:pt x="31356" y="62852"/>
                  </a:lnTo>
                  <a:lnTo>
                    <a:pt x="31826" y="64173"/>
                  </a:lnTo>
                  <a:lnTo>
                    <a:pt x="32270" y="65481"/>
                  </a:lnTo>
                  <a:lnTo>
                    <a:pt x="34518" y="64693"/>
                  </a:lnTo>
                  <a:close/>
                </a:path>
                <a:path w="93979" h="74929">
                  <a:moveTo>
                    <a:pt x="38493" y="61633"/>
                  </a:moveTo>
                  <a:lnTo>
                    <a:pt x="37287" y="61061"/>
                  </a:lnTo>
                  <a:lnTo>
                    <a:pt x="36080" y="60477"/>
                  </a:lnTo>
                  <a:lnTo>
                    <a:pt x="35179" y="62344"/>
                  </a:lnTo>
                  <a:lnTo>
                    <a:pt x="36385" y="62941"/>
                  </a:lnTo>
                  <a:lnTo>
                    <a:pt x="37592" y="63512"/>
                  </a:lnTo>
                  <a:lnTo>
                    <a:pt x="38493" y="61633"/>
                  </a:lnTo>
                  <a:close/>
                </a:path>
                <a:path w="93979" h="74929">
                  <a:moveTo>
                    <a:pt x="40411" y="43281"/>
                  </a:moveTo>
                  <a:lnTo>
                    <a:pt x="40360" y="41465"/>
                  </a:lnTo>
                  <a:lnTo>
                    <a:pt x="39141" y="41440"/>
                  </a:lnTo>
                  <a:lnTo>
                    <a:pt x="37515" y="41363"/>
                  </a:lnTo>
                  <a:lnTo>
                    <a:pt x="37693" y="44157"/>
                  </a:lnTo>
                  <a:lnTo>
                    <a:pt x="39357" y="43637"/>
                  </a:lnTo>
                  <a:lnTo>
                    <a:pt x="40411" y="43281"/>
                  </a:lnTo>
                  <a:close/>
                </a:path>
                <a:path w="93979" h="74929">
                  <a:moveTo>
                    <a:pt x="40601" y="36563"/>
                  </a:moveTo>
                  <a:lnTo>
                    <a:pt x="39293" y="35928"/>
                  </a:lnTo>
                  <a:lnTo>
                    <a:pt x="37985" y="35293"/>
                  </a:lnTo>
                  <a:lnTo>
                    <a:pt x="36753" y="37858"/>
                  </a:lnTo>
                  <a:lnTo>
                    <a:pt x="38061" y="38493"/>
                  </a:lnTo>
                  <a:lnTo>
                    <a:pt x="39370" y="39154"/>
                  </a:lnTo>
                  <a:lnTo>
                    <a:pt x="40601" y="36563"/>
                  </a:lnTo>
                  <a:close/>
                </a:path>
                <a:path w="93979" h="74929">
                  <a:moveTo>
                    <a:pt x="41821" y="69926"/>
                  </a:moveTo>
                  <a:lnTo>
                    <a:pt x="41389" y="68618"/>
                  </a:lnTo>
                  <a:lnTo>
                    <a:pt x="40792" y="67132"/>
                  </a:lnTo>
                  <a:lnTo>
                    <a:pt x="38836" y="68364"/>
                  </a:lnTo>
                  <a:lnTo>
                    <a:pt x="39268" y="69659"/>
                  </a:lnTo>
                  <a:lnTo>
                    <a:pt x="39852" y="71158"/>
                  </a:lnTo>
                  <a:lnTo>
                    <a:pt x="41821" y="69926"/>
                  </a:lnTo>
                  <a:close/>
                </a:path>
                <a:path w="93979" h="74929">
                  <a:moveTo>
                    <a:pt x="43903" y="73990"/>
                  </a:moveTo>
                  <a:lnTo>
                    <a:pt x="43853" y="72161"/>
                  </a:lnTo>
                  <a:lnTo>
                    <a:pt x="42633" y="72148"/>
                  </a:lnTo>
                  <a:lnTo>
                    <a:pt x="41884" y="72110"/>
                  </a:lnTo>
                  <a:lnTo>
                    <a:pt x="41516" y="72694"/>
                  </a:lnTo>
                  <a:lnTo>
                    <a:pt x="41503" y="73952"/>
                  </a:lnTo>
                  <a:lnTo>
                    <a:pt x="41960" y="74612"/>
                  </a:lnTo>
                  <a:lnTo>
                    <a:pt x="42849" y="74320"/>
                  </a:lnTo>
                  <a:lnTo>
                    <a:pt x="43903" y="73990"/>
                  </a:lnTo>
                  <a:close/>
                </a:path>
                <a:path w="93979" h="74929">
                  <a:moveTo>
                    <a:pt x="44881" y="47345"/>
                  </a:moveTo>
                  <a:lnTo>
                    <a:pt x="44259" y="45567"/>
                  </a:lnTo>
                  <a:lnTo>
                    <a:pt x="43040" y="45681"/>
                  </a:lnTo>
                  <a:lnTo>
                    <a:pt x="41402" y="45897"/>
                  </a:lnTo>
                  <a:lnTo>
                    <a:pt x="41998" y="47777"/>
                  </a:lnTo>
                  <a:lnTo>
                    <a:pt x="40055" y="46456"/>
                  </a:lnTo>
                  <a:lnTo>
                    <a:pt x="39865" y="48945"/>
                  </a:lnTo>
                  <a:lnTo>
                    <a:pt x="39662" y="49352"/>
                  </a:lnTo>
                  <a:lnTo>
                    <a:pt x="39776" y="49872"/>
                  </a:lnTo>
                  <a:lnTo>
                    <a:pt x="40119" y="50165"/>
                  </a:lnTo>
                  <a:lnTo>
                    <a:pt x="40449" y="50406"/>
                  </a:lnTo>
                  <a:lnTo>
                    <a:pt x="40652" y="50419"/>
                  </a:lnTo>
                  <a:lnTo>
                    <a:pt x="40055" y="51612"/>
                  </a:lnTo>
                  <a:lnTo>
                    <a:pt x="37973" y="50304"/>
                  </a:lnTo>
                  <a:lnTo>
                    <a:pt x="37274" y="51701"/>
                  </a:lnTo>
                  <a:lnTo>
                    <a:pt x="36715" y="52781"/>
                  </a:lnTo>
                  <a:lnTo>
                    <a:pt x="38404" y="53835"/>
                  </a:lnTo>
                  <a:lnTo>
                    <a:pt x="39166" y="52908"/>
                  </a:lnTo>
                  <a:lnTo>
                    <a:pt x="39763" y="52209"/>
                  </a:lnTo>
                  <a:lnTo>
                    <a:pt x="39382" y="52997"/>
                  </a:lnTo>
                  <a:lnTo>
                    <a:pt x="40982" y="52463"/>
                  </a:lnTo>
                  <a:lnTo>
                    <a:pt x="40716" y="53035"/>
                  </a:lnTo>
                  <a:lnTo>
                    <a:pt x="41922" y="53619"/>
                  </a:lnTo>
                  <a:lnTo>
                    <a:pt x="43129" y="54203"/>
                  </a:lnTo>
                  <a:lnTo>
                    <a:pt x="44030" y="52324"/>
                  </a:lnTo>
                  <a:lnTo>
                    <a:pt x="42926" y="51816"/>
                  </a:lnTo>
                  <a:lnTo>
                    <a:pt x="43840" y="51498"/>
                  </a:lnTo>
                  <a:lnTo>
                    <a:pt x="41554" y="50114"/>
                  </a:lnTo>
                  <a:lnTo>
                    <a:pt x="43091" y="48501"/>
                  </a:lnTo>
                  <a:lnTo>
                    <a:pt x="42583" y="48171"/>
                  </a:lnTo>
                  <a:lnTo>
                    <a:pt x="43637" y="47802"/>
                  </a:lnTo>
                  <a:lnTo>
                    <a:pt x="44881" y="47345"/>
                  </a:lnTo>
                  <a:close/>
                </a:path>
                <a:path w="93979" h="74929">
                  <a:moveTo>
                    <a:pt x="45631" y="60032"/>
                  </a:moveTo>
                  <a:lnTo>
                    <a:pt x="43611" y="59182"/>
                  </a:lnTo>
                  <a:lnTo>
                    <a:pt x="43116" y="60502"/>
                  </a:lnTo>
                  <a:lnTo>
                    <a:pt x="42506" y="61785"/>
                  </a:lnTo>
                  <a:lnTo>
                    <a:pt x="44538" y="62636"/>
                  </a:lnTo>
                  <a:lnTo>
                    <a:pt x="45034" y="61315"/>
                  </a:lnTo>
                  <a:lnTo>
                    <a:pt x="45631" y="60032"/>
                  </a:lnTo>
                  <a:close/>
                </a:path>
                <a:path w="93979" h="74929">
                  <a:moveTo>
                    <a:pt x="46850" y="54724"/>
                  </a:moveTo>
                  <a:lnTo>
                    <a:pt x="45656" y="54152"/>
                  </a:lnTo>
                  <a:lnTo>
                    <a:pt x="44437" y="53555"/>
                  </a:lnTo>
                  <a:lnTo>
                    <a:pt x="43548" y="55422"/>
                  </a:lnTo>
                  <a:lnTo>
                    <a:pt x="44742" y="56019"/>
                  </a:lnTo>
                  <a:lnTo>
                    <a:pt x="45961" y="56591"/>
                  </a:lnTo>
                  <a:lnTo>
                    <a:pt x="46850" y="54724"/>
                  </a:lnTo>
                  <a:close/>
                </a:path>
                <a:path w="93979" h="74929">
                  <a:moveTo>
                    <a:pt x="48641" y="68059"/>
                  </a:moveTo>
                  <a:lnTo>
                    <a:pt x="48590" y="66230"/>
                  </a:lnTo>
                  <a:lnTo>
                    <a:pt x="47371" y="66217"/>
                  </a:lnTo>
                  <a:lnTo>
                    <a:pt x="45758" y="66141"/>
                  </a:lnTo>
                  <a:lnTo>
                    <a:pt x="45923" y="68922"/>
                  </a:lnTo>
                  <a:lnTo>
                    <a:pt x="47586" y="68414"/>
                  </a:lnTo>
                  <a:lnTo>
                    <a:pt x="48641" y="68059"/>
                  </a:lnTo>
                  <a:close/>
                </a:path>
                <a:path w="93979" h="74929">
                  <a:moveTo>
                    <a:pt x="50800" y="56807"/>
                  </a:moveTo>
                  <a:lnTo>
                    <a:pt x="48475" y="56984"/>
                  </a:lnTo>
                  <a:lnTo>
                    <a:pt x="48209" y="58331"/>
                  </a:lnTo>
                  <a:lnTo>
                    <a:pt x="48006" y="59969"/>
                  </a:lnTo>
                  <a:lnTo>
                    <a:pt x="50330" y="59804"/>
                  </a:lnTo>
                  <a:lnTo>
                    <a:pt x="50596" y="58445"/>
                  </a:lnTo>
                  <a:lnTo>
                    <a:pt x="50800" y="56807"/>
                  </a:lnTo>
                  <a:close/>
                </a:path>
                <a:path w="93979" h="74929">
                  <a:moveTo>
                    <a:pt x="51866" y="61341"/>
                  </a:moveTo>
                  <a:lnTo>
                    <a:pt x="50647" y="60769"/>
                  </a:lnTo>
                  <a:lnTo>
                    <a:pt x="49441" y="60185"/>
                  </a:lnTo>
                  <a:lnTo>
                    <a:pt x="48539" y="62052"/>
                  </a:lnTo>
                  <a:lnTo>
                    <a:pt x="49745" y="62649"/>
                  </a:lnTo>
                  <a:lnTo>
                    <a:pt x="50965" y="63233"/>
                  </a:lnTo>
                  <a:lnTo>
                    <a:pt x="51866" y="61341"/>
                  </a:lnTo>
                  <a:close/>
                </a:path>
                <a:path w="93979" h="74929">
                  <a:moveTo>
                    <a:pt x="52146" y="49555"/>
                  </a:moveTo>
                  <a:lnTo>
                    <a:pt x="50317" y="47218"/>
                  </a:lnTo>
                  <a:lnTo>
                    <a:pt x="49149" y="48488"/>
                  </a:lnTo>
                  <a:lnTo>
                    <a:pt x="48387" y="49339"/>
                  </a:lnTo>
                  <a:lnTo>
                    <a:pt x="49453" y="50584"/>
                  </a:lnTo>
                  <a:lnTo>
                    <a:pt x="50444" y="50241"/>
                  </a:lnTo>
                  <a:lnTo>
                    <a:pt x="52146" y="49555"/>
                  </a:lnTo>
                  <a:close/>
                </a:path>
                <a:path w="93979" h="74929">
                  <a:moveTo>
                    <a:pt x="53670" y="63385"/>
                  </a:moveTo>
                  <a:lnTo>
                    <a:pt x="52044" y="62560"/>
                  </a:lnTo>
                  <a:lnTo>
                    <a:pt x="51269" y="63525"/>
                  </a:lnTo>
                  <a:lnTo>
                    <a:pt x="49745" y="64884"/>
                  </a:lnTo>
                  <a:lnTo>
                    <a:pt x="52349" y="66294"/>
                  </a:lnTo>
                  <a:lnTo>
                    <a:pt x="53124" y="64566"/>
                  </a:lnTo>
                  <a:lnTo>
                    <a:pt x="53670" y="63385"/>
                  </a:lnTo>
                  <a:close/>
                </a:path>
                <a:path w="93979" h="74929">
                  <a:moveTo>
                    <a:pt x="57835" y="65506"/>
                  </a:moveTo>
                  <a:lnTo>
                    <a:pt x="56299" y="65176"/>
                  </a:lnTo>
                  <a:lnTo>
                    <a:pt x="54813" y="64541"/>
                  </a:lnTo>
                  <a:lnTo>
                    <a:pt x="54203" y="66865"/>
                  </a:lnTo>
                  <a:lnTo>
                    <a:pt x="55740" y="67221"/>
                  </a:lnTo>
                  <a:lnTo>
                    <a:pt x="57226" y="67843"/>
                  </a:lnTo>
                  <a:lnTo>
                    <a:pt x="57835" y="65506"/>
                  </a:lnTo>
                  <a:close/>
                </a:path>
                <a:path w="93979" h="74929">
                  <a:moveTo>
                    <a:pt x="59410" y="45237"/>
                  </a:moveTo>
                  <a:lnTo>
                    <a:pt x="58699" y="42532"/>
                  </a:lnTo>
                  <a:lnTo>
                    <a:pt x="57200" y="43421"/>
                  </a:lnTo>
                  <a:lnTo>
                    <a:pt x="56997" y="43459"/>
                  </a:lnTo>
                  <a:lnTo>
                    <a:pt x="56616" y="43535"/>
                  </a:lnTo>
                  <a:lnTo>
                    <a:pt x="56286" y="43840"/>
                  </a:lnTo>
                  <a:lnTo>
                    <a:pt x="56032" y="44132"/>
                  </a:lnTo>
                  <a:lnTo>
                    <a:pt x="53581" y="42176"/>
                  </a:lnTo>
                  <a:lnTo>
                    <a:pt x="53835" y="47485"/>
                  </a:lnTo>
                  <a:lnTo>
                    <a:pt x="56032" y="45326"/>
                  </a:lnTo>
                  <a:lnTo>
                    <a:pt x="56451" y="45935"/>
                  </a:lnTo>
                  <a:lnTo>
                    <a:pt x="57289" y="45859"/>
                  </a:lnTo>
                  <a:lnTo>
                    <a:pt x="57772" y="45364"/>
                  </a:lnTo>
                  <a:lnTo>
                    <a:pt x="59410" y="45237"/>
                  </a:lnTo>
                  <a:close/>
                </a:path>
                <a:path w="93979" h="74929">
                  <a:moveTo>
                    <a:pt x="59766" y="36322"/>
                  </a:moveTo>
                  <a:lnTo>
                    <a:pt x="57124" y="35915"/>
                  </a:lnTo>
                  <a:lnTo>
                    <a:pt x="56578" y="38747"/>
                  </a:lnTo>
                  <a:lnTo>
                    <a:pt x="59232" y="39141"/>
                  </a:lnTo>
                  <a:lnTo>
                    <a:pt x="59499" y="37757"/>
                  </a:lnTo>
                  <a:lnTo>
                    <a:pt x="59766" y="36322"/>
                  </a:lnTo>
                  <a:close/>
                </a:path>
                <a:path w="93979" h="74929">
                  <a:moveTo>
                    <a:pt x="61493" y="49479"/>
                  </a:moveTo>
                  <a:lnTo>
                    <a:pt x="61150" y="48488"/>
                  </a:lnTo>
                  <a:lnTo>
                    <a:pt x="60464" y="46786"/>
                  </a:lnTo>
                  <a:lnTo>
                    <a:pt x="58140" y="48628"/>
                  </a:lnTo>
                  <a:lnTo>
                    <a:pt x="59410" y="49796"/>
                  </a:lnTo>
                  <a:lnTo>
                    <a:pt x="60261" y="50546"/>
                  </a:lnTo>
                  <a:lnTo>
                    <a:pt x="61493" y="49479"/>
                  </a:lnTo>
                  <a:close/>
                </a:path>
                <a:path w="93979" h="74929">
                  <a:moveTo>
                    <a:pt x="61569" y="72136"/>
                  </a:moveTo>
                  <a:lnTo>
                    <a:pt x="60375" y="71564"/>
                  </a:lnTo>
                  <a:lnTo>
                    <a:pt x="59156" y="70967"/>
                  </a:lnTo>
                  <a:lnTo>
                    <a:pt x="58254" y="72859"/>
                  </a:lnTo>
                  <a:lnTo>
                    <a:pt x="59461" y="73431"/>
                  </a:lnTo>
                  <a:lnTo>
                    <a:pt x="60680" y="74015"/>
                  </a:lnTo>
                  <a:lnTo>
                    <a:pt x="61569" y="72136"/>
                  </a:lnTo>
                  <a:close/>
                </a:path>
                <a:path w="93979" h="74929">
                  <a:moveTo>
                    <a:pt x="61760" y="54775"/>
                  </a:moveTo>
                  <a:lnTo>
                    <a:pt x="60375" y="54102"/>
                  </a:lnTo>
                  <a:lnTo>
                    <a:pt x="59270" y="53530"/>
                  </a:lnTo>
                  <a:lnTo>
                    <a:pt x="58686" y="54483"/>
                  </a:lnTo>
                  <a:lnTo>
                    <a:pt x="55968" y="52793"/>
                  </a:lnTo>
                  <a:lnTo>
                    <a:pt x="56781" y="51104"/>
                  </a:lnTo>
                  <a:lnTo>
                    <a:pt x="55575" y="50507"/>
                  </a:lnTo>
                  <a:lnTo>
                    <a:pt x="54368" y="49936"/>
                  </a:lnTo>
                  <a:lnTo>
                    <a:pt x="53467" y="51816"/>
                  </a:lnTo>
                  <a:lnTo>
                    <a:pt x="54216" y="52184"/>
                  </a:lnTo>
                  <a:lnTo>
                    <a:pt x="55308" y="55448"/>
                  </a:lnTo>
                  <a:lnTo>
                    <a:pt x="54533" y="55219"/>
                  </a:lnTo>
                  <a:lnTo>
                    <a:pt x="53759" y="56045"/>
                  </a:lnTo>
                  <a:lnTo>
                    <a:pt x="54051" y="56807"/>
                  </a:lnTo>
                  <a:lnTo>
                    <a:pt x="54571" y="58280"/>
                  </a:lnTo>
                  <a:lnTo>
                    <a:pt x="56959" y="57365"/>
                  </a:lnTo>
                  <a:lnTo>
                    <a:pt x="56057" y="55943"/>
                  </a:lnTo>
                  <a:lnTo>
                    <a:pt x="58470" y="55435"/>
                  </a:lnTo>
                  <a:lnTo>
                    <a:pt x="59156" y="55994"/>
                  </a:lnTo>
                  <a:lnTo>
                    <a:pt x="60363" y="57023"/>
                  </a:lnTo>
                  <a:lnTo>
                    <a:pt x="61760" y="54775"/>
                  </a:lnTo>
                  <a:close/>
                </a:path>
                <a:path w="93979" h="74929">
                  <a:moveTo>
                    <a:pt x="68643" y="11188"/>
                  </a:moveTo>
                  <a:lnTo>
                    <a:pt x="66217" y="10033"/>
                  </a:lnTo>
                  <a:lnTo>
                    <a:pt x="65316" y="11912"/>
                  </a:lnTo>
                  <a:lnTo>
                    <a:pt x="66535" y="12484"/>
                  </a:lnTo>
                  <a:lnTo>
                    <a:pt x="67729" y="13068"/>
                  </a:lnTo>
                  <a:lnTo>
                    <a:pt x="68643" y="11188"/>
                  </a:lnTo>
                  <a:close/>
                </a:path>
                <a:path w="93979" h="74929">
                  <a:moveTo>
                    <a:pt x="69926" y="38938"/>
                  </a:moveTo>
                  <a:lnTo>
                    <a:pt x="68605" y="38303"/>
                  </a:lnTo>
                  <a:lnTo>
                    <a:pt x="67386" y="37477"/>
                  </a:lnTo>
                  <a:lnTo>
                    <a:pt x="67068" y="38011"/>
                  </a:lnTo>
                  <a:lnTo>
                    <a:pt x="66751" y="36880"/>
                  </a:lnTo>
                  <a:lnTo>
                    <a:pt x="65951" y="36385"/>
                  </a:lnTo>
                  <a:lnTo>
                    <a:pt x="63792" y="35572"/>
                  </a:lnTo>
                  <a:lnTo>
                    <a:pt x="64249" y="39636"/>
                  </a:lnTo>
                  <a:lnTo>
                    <a:pt x="66103" y="39065"/>
                  </a:lnTo>
                  <a:lnTo>
                    <a:pt x="66509" y="38938"/>
                  </a:lnTo>
                  <a:lnTo>
                    <a:pt x="66205" y="39433"/>
                  </a:lnTo>
                  <a:lnTo>
                    <a:pt x="67525" y="40081"/>
                  </a:lnTo>
                  <a:lnTo>
                    <a:pt x="68732" y="40919"/>
                  </a:lnTo>
                  <a:lnTo>
                    <a:pt x="69926" y="38938"/>
                  </a:lnTo>
                  <a:close/>
                </a:path>
                <a:path w="93979" h="74929">
                  <a:moveTo>
                    <a:pt x="70904" y="50126"/>
                  </a:moveTo>
                  <a:lnTo>
                    <a:pt x="69697" y="49555"/>
                  </a:lnTo>
                  <a:lnTo>
                    <a:pt x="68491" y="48958"/>
                  </a:lnTo>
                  <a:lnTo>
                    <a:pt x="67589" y="50838"/>
                  </a:lnTo>
                  <a:lnTo>
                    <a:pt x="68795" y="51435"/>
                  </a:lnTo>
                  <a:lnTo>
                    <a:pt x="70002" y="52006"/>
                  </a:lnTo>
                  <a:lnTo>
                    <a:pt x="70904" y="50126"/>
                  </a:lnTo>
                  <a:close/>
                </a:path>
                <a:path w="93979" h="74929">
                  <a:moveTo>
                    <a:pt x="82067" y="41211"/>
                  </a:moveTo>
                  <a:lnTo>
                    <a:pt x="81470" y="41084"/>
                  </a:lnTo>
                  <a:lnTo>
                    <a:pt x="80899" y="40817"/>
                  </a:lnTo>
                  <a:lnTo>
                    <a:pt x="80632" y="41732"/>
                  </a:lnTo>
                  <a:lnTo>
                    <a:pt x="81229" y="41871"/>
                  </a:lnTo>
                  <a:lnTo>
                    <a:pt x="81800" y="42125"/>
                  </a:lnTo>
                  <a:lnTo>
                    <a:pt x="82067" y="41211"/>
                  </a:lnTo>
                  <a:close/>
                </a:path>
                <a:path w="93979" h="74929">
                  <a:moveTo>
                    <a:pt x="83566" y="28333"/>
                  </a:moveTo>
                  <a:lnTo>
                    <a:pt x="83096" y="28117"/>
                  </a:lnTo>
                  <a:lnTo>
                    <a:pt x="82600" y="27876"/>
                  </a:lnTo>
                  <a:lnTo>
                    <a:pt x="82245" y="28638"/>
                  </a:lnTo>
                  <a:lnTo>
                    <a:pt x="82727" y="28854"/>
                  </a:lnTo>
                  <a:lnTo>
                    <a:pt x="83210" y="29095"/>
                  </a:lnTo>
                  <a:lnTo>
                    <a:pt x="83566" y="28333"/>
                  </a:lnTo>
                  <a:close/>
                </a:path>
                <a:path w="93979" h="74929">
                  <a:moveTo>
                    <a:pt x="85077" y="13081"/>
                  </a:moveTo>
                  <a:lnTo>
                    <a:pt x="84035" y="11303"/>
                  </a:lnTo>
                  <a:lnTo>
                    <a:pt x="83426" y="12192"/>
                  </a:lnTo>
                  <a:lnTo>
                    <a:pt x="83261" y="12509"/>
                  </a:lnTo>
                  <a:lnTo>
                    <a:pt x="83566" y="12750"/>
                  </a:lnTo>
                  <a:lnTo>
                    <a:pt x="83845" y="12852"/>
                  </a:lnTo>
                  <a:lnTo>
                    <a:pt x="85077" y="13081"/>
                  </a:lnTo>
                  <a:close/>
                </a:path>
                <a:path w="93979" h="74929">
                  <a:moveTo>
                    <a:pt x="85356" y="17119"/>
                  </a:moveTo>
                  <a:lnTo>
                    <a:pt x="84836" y="16891"/>
                  </a:lnTo>
                  <a:lnTo>
                    <a:pt x="84340" y="16637"/>
                  </a:lnTo>
                  <a:lnTo>
                    <a:pt x="83921" y="17513"/>
                  </a:lnTo>
                  <a:lnTo>
                    <a:pt x="84429" y="17754"/>
                  </a:lnTo>
                  <a:lnTo>
                    <a:pt x="84924" y="18008"/>
                  </a:lnTo>
                  <a:lnTo>
                    <a:pt x="85356" y="17119"/>
                  </a:lnTo>
                  <a:close/>
                </a:path>
                <a:path w="93979" h="74929">
                  <a:moveTo>
                    <a:pt x="85940" y="35915"/>
                  </a:moveTo>
                  <a:lnTo>
                    <a:pt x="85458" y="35699"/>
                  </a:lnTo>
                  <a:lnTo>
                    <a:pt x="84975" y="35458"/>
                  </a:lnTo>
                  <a:lnTo>
                    <a:pt x="84620" y="36207"/>
                  </a:lnTo>
                  <a:lnTo>
                    <a:pt x="85102" y="36449"/>
                  </a:lnTo>
                  <a:lnTo>
                    <a:pt x="85585" y="36664"/>
                  </a:lnTo>
                  <a:lnTo>
                    <a:pt x="85940" y="35915"/>
                  </a:lnTo>
                  <a:close/>
                </a:path>
                <a:path w="93979" h="74929">
                  <a:moveTo>
                    <a:pt x="86207" y="26289"/>
                  </a:moveTo>
                  <a:lnTo>
                    <a:pt x="85610" y="26263"/>
                  </a:lnTo>
                  <a:lnTo>
                    <a:pt x="85077" y="26225"/>
                  </a:lnTo>
                  <a:lnTo>
                    <a:pt x="84912" y="27203"/>
                  </a:lnTo>
                  <a:lnTo>
                    <a:pt x="85509" y="27203"/>
                  </a:lnTo>
                  <a:lnTo>
                    <a:pt x="86055" y="27241"/>
                  </a:lnTo>
                  <a:lnTo>
                    <a:pt x="86207" y="26289"/>
                  </a:lnTo>
                  <a:close/>
                </a:path>
                <a:path w="93979" h="74929">
                  <a:moveTo>
                    <a:pt x="86588" y="14782"/>
                  </a:moveTo>
                  <a:lnTo>
                    <a:pt x="86106" y="14566"/>
                  </a:lnTo>
                  <a:lnTo>
                    <a:pt x="85623" y="14325"/>
                  </a:lnTo>
                  <a:lnTo>
                    <a:pt x="85255" y="15087"/>
                  </a:lnTo>
                  <a:lnTo>
                    <a:pt x="85737" y="15303"/>
                  </a:lnTo>
                  <a:lnTo>
                    <a:pt x="86220" y="15544"/>
                  </a:lnTo>
                  <a:lnTo>
                    <a:pt x="86588" y="14782"/>
                  </a:lnTo>
                  <a:close/>
                </a:path>
                <a:path w="93979" h="74929">
                  <a:moveTo>
                    <a:pt x="87668" y="64274"/>
                  </a:moveTo>
                  <a:lnTo>
                    <a:pt x="87071" y="64249"/>
                  </a:lnTo>
                  <a:lnTo>
                    <a:pt x="86537" y="64211"/>
                  </a:lnTo>
                  <a:lnTo>
                    <a:pt x="86385" y="65176"/>
                  </a:lnTo>
                  <a:lnTo>
                    <a:pt x="86969" y="65189"/>
                  </a:lnTo>
                  <a:lnTo>
                    <a:pt x="87515" y="65227"/>
                  </a:lnTo>
                  <a:lnTo>
                    <a:pt x="87668" y="64274"/>
                  </a:lnTo>
                  <a:close/>
                </a:path>
                <a:path w="93979" h="74929">
                  <a:moveTo>
                    <a:pt x="89179" y="29781"/>
                  </a:moveTo>
                  <a:lnTo>
                    <a:pt x="88696" y="29540"/>
                  </a:lnTo>
                  <a:lnTo>
                    <a:pt x="88087" y="29286"/>
                  </a:lnTo>
                  <a:lnTo>
                    <a:pt x="87909" y="30213"/>
                  </a:lnTo>
                  <a:lnTo>
                    <a:pt x="88392" y="30454"/>
                  </a:lnTo>
                  <a:lnTo>
                    <a:pt x="89001" y="30708"/>
                  </a:lnTo>
                  <a:lnTo>
                    <a:pt x="89179" y="29781"/>
                  </a:lnTo>
                  <a:close/>
                </a:path>
                <a:path w="93979" h="74929">
                  <a:moveTo>
                    <a:pt x="89852" y="60236"/>
                  </a:moveTo>
                  <a:lnTo>
                    <a:pt x="89255" y="60096"/>
                  </a:lnTo>
                  <a:lnTo>
                    <a:pt x="88684" y="59842"/>
                  </a:lnTo>
                  <a:lnTo>
                    <a:pt x="88404" y="60744"/>
                  </a:lnTo>
                  <a:lnTo>
                    <a:pt x="89001" y="60909"/>
                  </a:lnTo>
                  <a:lnTo>
                    <a:pt x="89585" y="61137"/>
                  </a:lnTo>
                  <a:lnTo>
                    <a:pt x="89852" y="60236"/>
                  </a:lnTo>
                  <a:close/>
                </a:path>
                <a:path w="93979" h="74929">
                  <a:moveTo>
                    <a:pt x="90195" y="19951"/>
                  </a:moveTo>
                  <a:lnTo>
                    <a:pt x="87223" y="18491"/>
                  </a:lnTo>
                  <a:lnTo>
                    <a:pt x="88150" y="20129"/>
                  </a:lnTo>
                  <a:lnTo>
                    <a:pt x="88315" y="20345"/>
                  </a:lnTo>
                  <a:lnTo>
                    <a:pt x="88468" y="20383"/>
                  </a:lnTo>
                  <a:lnTo>
                    <a:pt x="90195" y="19951"/>
                  </a:lnTo>
                  <a:close/>
                </a:path>
                <a:path w="93979" h="74929">
                  <a:moveTo>
                    <a:pt x="90551" y="23139"/>
                  </a:moveTo>
                  <a:lnTo>
                    <a:pt x="90068" y="22910"/>
                  </a:lnTo>
                  <a:lnTo>
                    <a:pt x="89585" y="22682"/>
                  </a:lnTo>
                  <a:lnTo>
                    <a:pt x="89217" y="23431"/>
                  </a:lnTo>
                  <a:lnTo>
                    <a:pt x="89700" y="23660"/>
                  </a:lnTo>
                  <a:lnTo>
                    <a:pt x="90182" y="23888"/>
                  </a:lnTo>
                  <a:lnTo>
                    <a:pt x="90551" y="23139"/>
                  </a:lnTo>
                  <a:close/>
                </a:path>
                <a:path w="93979" h="74929">
                  <a:moveTo>
                    <a:pt x="90932" y="57531"/>
                  </a:moveTo>
                  <a:lnTo>
                    <a:pt x="89979" y="57061"/>
                  </a:lnTo>
                  <a:lnTo>
                    <a:pt x="89611" y="57810"/>
                  </a:lnTo>
                  <a:lnTo>
                    <a:pt x="90093" y="58051"/>
                  </a:lnTo>
                  <a:lnTo>
                    <a:pt x="90576" y="58280"/>
                  </a:lnTo>
                  <a:lnTo>
                    <a:pt x="90932" y="57531"/>
                  </a:lnTo>
                  <a:close/>
                </a:path>
                <a:path w="93979" h="74929">
                  <a:moveTo>
                    <a:pt x="92011" y="27368"/>
                  </a:moveTo>
                  <a:lnTo>
                    <a:pt x="91528" y="27139"/>
                  </a:lnTo>
                  <a:lnTo>
                    <a:pt x="91046" y="26911"/>
                  </a:lnTo>
                  <a:lnTo>
                    <a:pt x="90690" y="27660"/>
                  </a:lnTo>
                  <a:lnTo>
                    <a:pt x="91173" y="27876"/>
                  </a:lnTo>
                  <a:lnTo>
                    <a:pt x="91655" y="28117"/>
                  </a:lnTo>
                  <a:lnTo>
                    <a:pt x="92011" y="27368"/>
                  </a:lnTo>
                  <a:close/>
                </a:path>
                <a:path w="93979" h="74929">
                  <a:moveTo>
                    <a:pt x="92278" y="53009"/>
                  </a:moveTo>
                  <a:lnTo>
                    <a:pt x="91795" y="52768"/>
                  </a:lnTo>
                  <a:lnTo>
                    <a:pt x="91313" y="52539"/>
                  </a:lnTo>
                  <a:lnTo>
                    <a:pt x="90957" y="53289"/>
                  </a:lnTo>
                  <a:lnTo>
                    <a:pt x="91440" y="53530"/>
                  </a:lnTo>
                  <a:lnTo>
                    <a:pt x="91922" y="53759"/>
                  </a:lnTo>
                  <a:lnTo>
                    <a:pt x="92278" y="53009"/>
                  </a:lnTo>
                  <a:close/>
                </a:path>
                <a:path w="93979" h="74929">
                  <a:moveTo>
                    <a:pt x="92583" y="31115"/>
                  </a:moveTo>
                  <a:lnTo>
                    <a:pt x="92100" y="30899"/>
                  </a:lnTo>
                  <a:lnTo>
                    <a:pt x="91617" y="30657"/>
                  </a:lnTo>
                  <a:lnTo>
                    <a:pt x="91262" y="31419"/>
                  </a:lnTo>
                  <a:lnTo>
                    <a:pt x="91744" y="31635"/>
                  </a:lnTo>
                  <a:lnTo>
                    <a:pt x="92227" y="31877"/>
                  </a:lnTo>
                  <a:lnTo>
                    <a:pt x="92583" y="31115"/>
                  </a:lnTo>
                  <a:close/>
                </a:path>
                <a:path w="93979" h="74929">
                  <a:moveTo>
                    <a:pt x="93179" y="48806"/>
                  </a:moveTo>
                  <a:lnTo>
                    <a:pt x="92697" y="48564"/>
                  </a:lnTo>
                  <a:lnTo>
                    <a:pt x="92214" y="48336"/>
                  </a:lnTo>
                  <a:lnTo>
                    <a:pt x="91859" y="49085"/>
                  </a:lnTo>
                  <a:lnTo>
                    <a:pt x="92341" y="49314"/>
                  </a:lnTo>
                  <a:lnTo>
                    <a:pt x="92824" y="49555"/>
                  </a:lnTo>
                  <a:lnTo>
                    <a:pt x="93179" y="48806"/>
                  </a:lnTo>
                  <a:close/>
                </a:path>
                <a:path w="93979" h="74929">
                  <a:moveTo>
                    <a:pt x="93484" y="34798"/>
                  </a:moveTo>
                  <a:lnTo>
                    <a:pt x="93002" y="34556"/>
                  </a:lnTo>
                  <a:lnTo>
                    <a:pt x="92519" y="34328"/>
                  </a:lnTo>
                  <a:lnTo>
                    <a:pt x="92151" y="35077"/>
                  </a:lnTo>
                  <a:lnTo>
                    <a:pt x="92633" y="35318"/>
                  </a:lnTo>
                  <a:lnTo>
                    <a:pt x="93116" y="35534"/>
                  </a:lnTo>
                  <a:lnTo>
                    <a:pt x="93484" y="34798"/>
                  </a:lnTo>
                  <a:close/>
                </a:path>
                <a:path w="93979" h="74929">
                  <a:moveTo>
                    <a:pt x="93675" y="44577"/>
                  </a:moveTo>
                  <a:lnTo>
                    <a:pt x="92710" y="44094"/>
                  </a:lnTo>
                  <a:lnTo>
                    <a:pt x="92354" y="44856"/>
                  </a:lnTo>
                  <a:lnTo>
                    <a:pt x="92837" y="45085"/>
                  </a:lnTo>
                  <a:lnTo>
                    <a:pt x="93319" y="45300"/>
                  </a:lnTo>
                  <a:lnTo>
                    <a:pt x="93675" y="44577"/>
                  </a:lnTo>
                  <a:close/>
                </a:path>
                <a:path w="93979" h="74929">
                  <a:moveTo>
                    <a:pt x="93840" y="40144"/>
                  </a:moveTo>
                  <a:lnTo>
                    <a:pt x="93357" y="39928"/>
                  </a:lnTo>
                  <a:lnTo>
                    <a:pt x="92875" y="39687"/>
                  </a:lnTo>
                  <a:lnTo>
                    <a:pt x="92519" y="40436"/>
                  </a:lnTo>
                  <a:lnTo>
                    <a:pt x="93002" y="40678"/>
                  </a:lnTo>
                  <a:lnTo>
                    <a:pt x="93484" y="40894"/>
                  </a:lnTo>
                  <a:lnTo>
                    <a:pt x="93840" y="40144"/>
                  </a:lnTo>
                  <a:close/>
                </a:path>
              </a:pathLst>
            </a:custGeom>
            <a:solidFill>
              <a:srgbClr val="F25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9812909" y="7647431"/>
              <a:ext cx="87630" cy="104139"/>
            </a:xfrm>
            <a:custGeom>
              <a:avLst/>
              <a:gdLst/>
              <a:ahLst/>
              <a:cxnLst/>
              <a:rect l="l" t="t" r="r" b="b"/>
              <a:pathLst>
                <a:path w="87629" h="104140">
                  <a:moveTo>
                    <a:pt x="1447" y="75933"/>
                  </a:moveTo>
                  <a:lnTo>
                    <a:pt x="850" y="75793"/>
                  </a:lnTo>
                  <a:lnTo>
                    <a:pt x="266" y="75526"/>
                  </a:lnTo>
                  <a:lnTo>
                    <a:pt x="0" y="76441"/>
                  </a:lnTo>
                  <a:lnTo>
                    <a:pt x="596" y="76593"/>
                  </a:lnTo>
                  <a:lnTo>
                    <a:pt x="1168" y="76835"/>
                  </a:lnTo>
                  <a:lnTo>
                    <a:pt x="1447" y="75933"/>
                  </a:lnTo>
                  <a:close/>
                </a:path>
                <a:path w="87629" h="104140">
                  <a:moveTo>
                    <a:pt x="5321" y="82689"/>
                  </a:moveTo>
                  <a:lnTo>
                    <a:pt x="4724" y="82550"/>
                  </a:lnTo>
                  <a:lnTo>
                    <a:pt x="4152" y="82296"/>
                  </a:lnTo>
                  <a:lnTo>
                    <a:pt x="3886" y="83197"/>
                  </a:lnTo>
                  <a:lnTo>
                    <a:pt x="4483" y="83350"/>
                  </a:lnTo>
                  <a:lnTo>
                    <a:pt x="5054" y="83616"/>
                  </a:lnTo>
                  <a:lnTo>
                    <a:pt x="5321" y="82689"/>
                  </a:lnTo>
                  <a:close/>
                </a:path>
                <a:path w="87629" h="104140">
                  <a:moveTo>
                    <a:pt x="9994" y="20624"/>
                  </a:moveTo>
                  <a:lnTo>
                    <a:pt x="9398" y="20485"/>
                  </a:lnTo>
                  <a:lnTo>
                    <a:pt x="8826" y="20218"/>
                  </a:lnTo>
                  <a:lnTo>
                    <a:pt x="8547" y="21120"/>
                  </a:lnTo>
                  <a:lnTo>
                    <a:pt x="9144" y="21285"/>
                  </a:lnTo>
                  <a:lnTo>
                    <a:pt x="9728" y="21526"/>
                  </a:lnTo>
                  <a:lnTo>
                    <a:pt x="9994" y="20624"/>
                  </a:lnTo>
                  <a:close/>
                </a:path>
                <a:path w="87629" h="104140">
                  <a:moveTo>
                    <a:pt x="10274" y="89077"/>
                  </a:moveTo>
                  <a:lnTo>
                    <a:pt x="9677" y="89052"/>
                  </a:lnTo>
                  <a:lnTo>
                    <a:pt x="9144" y="89014"/>
                  </a:lnTo>
                  <a:lnTo>
                    <a:pt x="8978" y="89979"/>
                  </a:lnTo>
                  <a:lnTo>
                    <a:pt x="9575" y="89992"/>
                  </a:lnTo>
                  <a:lnTo>
                    <a:pt x="10121" y="90030"/>
                  </a:lnTo>
                  <a:lnTo>
                    <a:pt x="10274" y="89077"/>
                  </a:lnTo>
                  <a:close/>
                </a:path>
                <a:path w="87629" h="104140">
                  <a:moveTo>
                    <a:pt x="16052" y="15138"/>
                  </a:moveTo>
                  <a:lnTo>
                    <a:pt x="15570" y="14922"/>
                  </a:lnTo>
                  <a:lnTo>
                    <a:pt x="15087" y="14681"/>
                  </a:lnTo>
                  <a:lnTo>
                    <a:pt x="14732" y="15417"/>
                  </a:lnTo>
                  <a:lnTo>
                    <a:pt x="15214" y="15659"/>
                  </a:lnTo>
                  <a:lnTo>
                    <a:pt x="15697" y="15900"/>
                  </a:lnTo>
                  <a:lnTo>
                    <a:pt x="16052" y="15138"/>
                  </a:lnTo>
                  <a:close/>
                </a:path>
                <a:path w="87629" h="104140">
                  <a:moveTo>
                    <a:pt x="19672" y="96215"/>
                  </a:moveTo>
                  <a:lnTo>
                    <a:pt x="19075" y="96075"/>
                  </a:lnTo>
                  <a:lnTo>
                    <a:pt x="18503" y="95821"/>
                  </a:lnTo>
                  <a:lnTo>
                    <a:pt x="18224" y="96748"/>
                  </a:lnTo>
                  <a:lnTo>
                    <a:pt x="18834" y="96888"/>
                  </a:lnTo>
                  <a:lnTo>
                    <a:pt x="19405" y="97142"/>
                  </a:lnTo>
                  <a:lnTo>
                    <a:pt x="19672" y="96215"/>
                  </a:lnTo>
                  <a:close/>
                </a:path>
                <a:path w="87629" h="104140">
                  <a:moveTo>
                    <a:pt x="25920" y="86550"/>
                  </a:moveTo>
                  <a:lnTo>
                    <a:pt x="24993" y="86093"/>
                  </a:lnTo>
                  <a:lnTo>
                    <a:pt x="24752" y="86614"/>
                  </a:lnTo>
                  <a:lnTo>
                    <a:pt x="24498" y="87122"/>
                  </a:lnTo>
                  <a:lnTo>
                    <a:pt x="25438" y="87566"/>
                  </a:lnTo>
                  <a:lnTo>
                    <a:pt x="25679" y="87058"/>
                  </a:lnTo>
                  <a:lnTo>
                    <a:pt x="25920" y="86550"/>
                  </a:lnTo>
                  <a:close/>
                </a:path>
                <a:path w="87629" h="104140">
                  <a:moveTo>
                    <a:pt x="29387" y="32080"/>
                  </a:moveTo>
                  <a:lnTo>
                    <a:pt x="28905" y="31813"/>
                  </a:lnTo>
                  <a:lnTo>
                    <a:pt x="28232" y="31559"/>
                  </a:lnTo>
                  <a:lnTo>
                    <a:pt x="28155" y="32575"/>
                  </a:lnTo>
                  <a:lnTo>
                    <a:pt x="28638" y="32816"/>
                  </a:lnTo>
                  <a:lnTo>
                    <a:pt x="29298" y="33070"/>
                  </a:lnTo>
                  <a:lnTo>
                    <a:pt x="29387" y="32080"/>
                  </a:lnTo>
                  <a:close/>
                </a:path>
                <a:path w="87629" h="104140">
                  <a:moveTo>
                    <a:pt x="30937" y="79171"/>
                  </a:moveTo>
                  <a:lnTo>
                    <a:pt x="28067" y="81419"/>
                  </a:lnTo>
                  <a:lnTo>
                    <a:pt x="26936" y="79946"/>
                  </a:lnTo>
                  <a:lnTo>
                    <a:pt x="26365" y="82321"/>
                  </a:lnTo>
                  <a:lnTo>
                    <a:pt x="27952" y="81826"/>
                  </a:lnTo>
                  <a:lnTo>
                    <a:pt x="29514" y="84810"/>
                  </a:lnTo>
                  <a:lnTo>
                    <a:pt x="30937" y="79171"/>
                  </a:lnTo>
                  <a:close/>
                </a:path>
                <a:path w="87629" h="104140">
                  <a:moveTo>
                    <a:pt x="30975" y="18719"/>
                  </a:moveTo>
                  <a:lnTo>
                    <a:pt x="30492" y="18491"/>
                  </a:lnTo>
                  <a:lnTo>
                    <a:pt x="30010" y="18249"/>
                  </a:lnTo>
                  <a:lnTo>
                    <a:pt x="29641" y="19011"/>
                  </a:lnTo>
                  <a:lnTo>
                    <a:pt x="30124" y="19240"/>
                  </a:lnTo>
                  <a:lnTo>
                    <a:pt x="30607" y="19481"/>
                  </a:lnTo>
                  <a:lnTo>
                    <a:pt x="30975" y="18719"/>
                  </a:lnTo>
                  <a:close/>
                </a:path>
                <a:path w="87629" h="104140">
                  <a:moveTo>
                    <a:pt x="32194" y="91249"/>
                  </a:moveTo>
                  <a:lnTo>
                    <a:pt x="31724" y="90982"/>
                  </a:lnTo>
                  <a:lnTo>
                    <a:pt x="30975" y="90665"/>
                  </a:lnTo>
                  <a:lnTo>
                    <a:pt x="30454" y="91986"/>
                  </a:lnTo>
                  <a:lnTo>
                    <a:pt x="31419" y="91846"/>
                  </a:lnTo>
                  <a:lnTo>
                    <a:pt x="31864" y="91808"/>
                  </a:lnTo>
                  <a:lnTo>
                    <a:pt x="32194" y="91249"/>
                  </a:lnTo>
                  <a:close/>
                </a:path>
                <a:path w="87629" h="104140">
                  <a:moveTo>
                    <a:pt x="33045" y="6896"/>
                  </a:moveTo>
                  <a:lnTo>
                    <a:pt x="31267" y="7835"/>
                  </a:lnTo>
                  <a:lnTo>
                    <a:pt x="32169" y="8470"/>
                  </a:lnTo>
                  <a:lnTo>
                    <a:pt x="32448" y="8610"/>
                  </a:lnTo>
                  <a:lnTo>
                    <a:pt x="32727" y="8356"/>
                  </a:lnTo>
                  <a:lnTo>
                    <a:pt x="32804" y="8089"/>
                  </a:lnTo>
                  <a:lnTo>
                    <a:pt x="33045" y="6896"/>
                  </a:lnTo>
                  <a:close/>
                </a:path>
                <a:path w="87629" h="104140">
                  <a:moveTo>
                    <a:pt x="33642" y="39776"/>
                  </a:moveTo>
                  <a:lnTo>
                    <a:pt x="33159" y="39560"/>
                  </a:lnTo>
                  <a:lnTo>
                    <a:pt x="32677" y="39319"/>
                  </a:lnTo>
                  <a:lnTo>
                    <a:pt x="32321" y="40068"/>
                  </a:lnTo>
                  <a:lnTo>
                    <a:pt x="32804" y="40284"/>
                  </a:lnTo>
                  <a:lnTo>
                    <a:pt x="33286" y="40525"/>
                  </a:lnTo>
                  <a:lnTo>
                    <a:pt x="33642" y="39776"/>
                  </a:lnTo>
                  <a:close/>
                </a:path>
                <a:path w="87629" h="104140">
                  <a:moveTo>
                    <a:pt x="34671" y="95745"/>
                  </a:moveTo>
                  <a:lnTo>
                    <a:pt x="34163" y="95516"/>
                  </a:lnTo>
                  <a:lnTo>
                    <a:pt x="33642" y="95262"/>
                  </a:lnTo>
                  <a:lnTo>
                    <a:pt x="33197" y="96202"/>
                  </a:lnTo>
                  <a:lnTo>
                    <a:pt x="33718" y="96431"/>
                  </a:lnTo>
                  <a:lnTo>
                    <a:pt x="34226" y="96685"/>
                  </a:lnTo>
                  <a:lnTo>
                    <a:pt x="34671" y="95745"/>
                  </a:lnTo>
                  <a:close/>
                </a:path>
                <a:path w="87629" h="104140">
                  <a:moveTo>
                    <a:pt x="36753" y="91300"/>
                  </a:moveTo>
                  <a:lnTo>
                    <a:pt x="36461" y="91173"/>
                  </a:lnTo>
                  <a:lnTo>
                    <a:pt x="36004" y="91033"/>
                  </a:lnTo>
                  <a:lnTo>
                    <a:pt x="35826" y="91338"/>
                  </a:lnTo>
                  <a:lnTo>
                    <a:pt x="35826" y="92024"/>
                  </a:lnTo>
                  <a:lnTo>
                    <a:pt x="36131" y="92417"/>
                  </a:lnTo>
                  <a:lnTo>
                    <a:pt x="36576" y="91884"/>
                  </a:lnTo>
                  <a:lnTo>
                    <a:pt x="36728" y="91655"/>
                  </a:lnTo>
                  <a:lnTo>
                    <a:pt x="36753" y="91300"/>
                  </a:lnTo>
                  <a:close/>
                </a:path>
                <a:path w="87629" h="104140">
                  <a:moveTo>
                    <a:pt x="36766" y="97993"/>
                  </a:moveTo>
                  <a:lnTo>
                    <a:pt x="36626" y="97586"/>
                  </a:lnTo>
                  <a:lnTo>
                    <a:pt x="36385" y="97434"/>
                  </a:lnTo>
                  <a:lnTo>
                    <a:pt x="35890" y="97294"/>
                  </a:lnTo>
                  <a:lnTo>
                    <a:pt x="35750" y="97624"/>
                  </a:lnTo>
                  <a:lnTo>
                    <a:pt x="35902" y="98374"/>
                  </a:lnTo>
                  <a:lnTo>
                    <a:pt x="36296" y="98780"/>
                  </a:lnTo>
                  <a:lnTo>
                    <a:pt x="36664" y="98259"/>
                  </a:lnTo>
                  <a:lnTo>
                    <a:pt x="36766" y="97993"/>
                  </a:lnTo>
                  <a:close/>
                </a:path>
                <a:path w="87629" h="104140">
                  <a:moveTo>
                    <a:pt x="36918" y="3060"/>
                  </a:moveTo>
                  <a:lnTo>
                    <a:pt x="35979" y="1270"/>
                  </a:lnTo>
                  <a:lnTo>
                    <a:pt x="35356" y="2171"/>
                  </a:lnTo>
                  <a:lnTo>
                    <a:pt x="35217" y="2451"/>
                  </a:lnTo>
                  <a:lnTo>
                    <a:pt x="35458" y="2717"/>
                  </a:lnTo>
                  <a:lnTo>
                    <a:pt x="35725" y="2794"/>
                  </a:lnTo>
                  <a:lnTo>
                    <a:pt x="36918" y="3060"/>
                  </a:lnTo>
                  <a:close/>
                </a:path>
                <a:path w="87629" h="104140">
                  <a:moveTo>
                    <a:pt x="37642" y="74066"/>
                  </a:moveTo>
                  <a:lnTo>
                    <a:pt x="31711" y="71196"/>
                  </a:lnTo>
                  <a:lnTo>
                    <a:pt x="33172" y="74955"/>
                  </a:lnTo>
                  <a:lnTo>
                    <a:pt x="33159" y="75234"/>
                  </a:lnTo>
                  <a:lnTo>
                    <a:pt x="33604" y="75450"/>
                  </a:lnTo>
                  <a:lnTo>
                    <a:pt x="33807" y="75247"/>
                  </a:lnTo>
                  <a:lnTo>
                    <a:pt x="37642" y="74066"/>
                  </a:lnTo>
                  <a:close/>
                </a:path>
                <a:path w="87629" h="104140">
                  <a:moveTo>
                    <a:pt x="37668" y="31584"/>
                  </a:moveTo>
                  <a:lnTo>
                    <a:pt x="36614" y="31064"/>
                  </a:lnTo>
                  <a:lnTo>
                    <a:pt x="35979" y="30759"/>
                  </a:lnTo>
                  <a:lnTo>
                    <a:pt x="35458" y="31305"/>
                  </a:lnTo>
                  <a:lnTo>
                    <a:pt x="35433" y="31838"/>
                  </a:lnTo>
                  <a:lnTo>
                    <a:pt x="34201" y="31877"/>
                  </a:lnTo>
                  <a:lnTo>
                    <a:pt x="34950" y="33350"/>
                  </a:lnTo>
                  <a:lnTo>
                    <a:pt x="35750" y="32486"/>
                  </a:lnTo>
                  <a:lnTo>
                    <a:pt x="36703" y="33172"/>
                  </a:lnTo>
                  <a:lnTo>
                    <a:pt x="37668" y="31584"/>
                  </a:lnTo>
                  <a:close/>
                </a:path>
                <a:path w="87629" h="104140">
                  <a:moveTo>
                    <a:pt x="37846" y="61595"/>
                  </a:moveTo>
                  <a:lnTo>
                    <a:pt x="37833" y="61214"/>
                  </a:lnTo>
                  <a:lnTo>
                    <a:pt x="37261" y="61074"/>
                  </a:lnTo>
                  <a:lnTo>
                    <a:pt x="37084" y="61417"/>
                  </a:lnTo>
                  <a:lnTo>
                    <a:pt x="35471" y="61645"/>
                  </a:lnTo>
                  <a:lnTo>
                    <a:pt x="37833" y="63131"/>
                  </a:lnTo>
                  <a:lnTo>
                    <a:pt x="37846" y="61595"/>
                  </a:lnTo>
                  <a:close/>
                </a:path>
                <a:path w="87629" h="104140">
                  <a:moveTo>
                    <a:pt x="38011" y="20231"/>
                  </a:moveTo>
                  <a:lnTo>
                    <a:pt x="37528" y="20015"/>
                  </a:lnTo>
                  <a:lnTo>
                    <a:pt x="37045" y="19773"/>
                  </a:lnTo>
                  <a:lnTo>
                    <a:pt x="36690" y="20535"/>
                  </a:lnTo>
                  <a:lnTo>
                    <a:pt x="37172" y="20751"/>
                  </a:lnTo>
                  <a:lnTo>
                    <a:pt x="37655" y="20993"/>
                  </a:lnTo>
                  <a:lnTo>
                    <a:pt x="38011" y="20231"/>
                  </a:lnTo>
                  <a:close/>
                </a:path>
                <a:path w="87629" h="104140">
                  <a:moveTo>
                    <a:pt x="38049" y="12954"/>
                  </a:moveTo>
                  <a:lnTo>
                    <a:pt x="37884" y="12509"/>
                  </a:lnTo>
                  <a:lnTo>
                    <a:pt x="37604" y="11785"/>
                  </a:lnTo>
                  <a:lnTo>
                    <a:pt x="36283" y="12649"/>
                  </a:lnTo>
                  <a:lnTo>
                    <a:pt x="37058" y="13106"/>
                  </a:lnTo>
                  <a:lnTo>
                    <a:pt x="37414" y="13246"/>
                  </a:lnTo>
                  <a:lnTo>
                    <a:pt x="38049" y="12954"/>
                  </a:lnTo>
                  <a:close/>
                </a:path>
                <a:path w="87629" h="104140">
                  <a:moveTo>
                    <a:pt x="38100" y="94513"/>
                  </a:moveTo>
                  <a:lnTo>
                    <a:pt x="37909" y="94221"/>
                  </a:lnTo>
                  <a:lnTo>
                    <a:pt x="37477" y="94399"/>
                  </a:lnTo>
                  <a:lnTo>
                    <a:pt x="37350" y="94335"/>
                  </a:lnTo>
                  <a:lnTo>
                    <a:pt x="36969" y="94322"/>
                  </a:lnTo>
                  <a:lnTo>
                    <a:pt x="36830" y="94551"/>
                  </a:lnTo>
                  <a:lnTo>
                    <a:pt x="36880" y="94805"/>
                  </a:lnTo>
                  <a:lnTo>
                    <a:pt x="36931" y="95059"/>
                  </a:lnTo>
                  <a:lnTo>
                    <a:pt x="37160" y="95313"/>
                  </a:lnTo>
                  <a:lnTo>
                    <a:pt x="37503" y="95250"/>
                  </a:lnTo>
                  <a:lnTo>
                    <a:pt x="37846" y="95288"/>
                  </a:lnTo>
                  <a:lnTo>
                    <a:pt x="38036" y="95034"/>
                  </a:lnTo>
                  <a:lnTo>
                    <a:pt x="38100" y="94513"/>
                  </a:lnTo>
                  <a:close/>
                </a:path>
                <a:path w="87629" h="104140">
                  <a:moveTo>
                    <a:pt x="38760" y="28194"/>
                  </a:moveTo>
                  <a:lnTo>
                    <a:pt x="38290" y="27787"/>
                  </a:lnTo>
                  <a:lnTo>
                    <a:pt x="37769" y="27393"/>
                  </a:lnTo>
                  <a:lnTo>
                    <a:pt x="37007" y="28257"/>
                  </a:lnTo>
                  <a:lnTo>
                    <a:pt x="37680" y="28613"/>
                  </a:lnTo>
                  <a:lnTo>
                    <a:pt x="38176" y="28867"/>
                  </a:lnTo>
                  <a:lnTo>
                    <a:pt x="38760" y="28194"/>
                  </a:lnTo>
                  <a:close/>
                </a:path>
                <a:path w="87629" h="104140">
                  <a:moveTo>
                    <a:pt x="39204" y="31724"/>
                  </a:moveTo>
                  <a:lnTo>
                    <a:pt x="38722" y="31496"/>
                  </a:lnTo>
                  <a:lnTo>
                    <a:pt x="38239" y="31267"/>
                  </a:lnTo>
                  <a:lnTo>
                    <a:pt x="37871" y="32016"/>
                  </a:lnTo>
                  <a:lnTo>
                    <a:pt x="38354" y="32232"/>
                  </a:lnTo>
                  <a:lnTo>
                    <a:pt x="38836" y="32473"/>
                  </a:lnTo>
                  <a:lnTo>
                    <a:pt x="39204" y="31724"/>
                  </a:lnTo>
                  <a:close/>
                </a:path>
                <a:path w="87629" h="104140">
                  <a:moveTo>
                    <a:pt x="39344" y="102755"/>
                  </a:moveTo>
                  <a:lnTo>
                    <a:pt x="38747" y="102616"/>
                  </a:lnTo>
                  <a:lnTo>
                    <a:pt x="38163" y="102362"/>
                  </a:lnTo>
                  <a:lnTo>
                    <a:pt x="37896" y="103276"/>
                  </a:lnTo>
                  <a:lnTo>
                    <a:pt x="38493" y="103416"/>
                  </a:lnTo>
                  <a:lnTo>
                    <a:pt x="39065" y="103670"/>
                  </a:lnTo>
                  <a:lnTo>
                    <a:pt x="39344" y="102755"/>
                  </a:lnTo>
                  <a:close/>
                </a:path>
                <a:path w="87629" h="104140">
                  <a:moveTo>
                    <a:pt x="40309" y="15024"/>
                  </a:moveTo>
                  <a:lnTo>
                    <a:pt x="39827" y="14808"/>
                  </a:lnTo>
                  <a:lnTo>
                    <a:pt x="39344" y="14566"/>
                  </a:lnTo>
                  <a:lnTo>
                    <a:pt x="38989" y="15328"/>
                  </a:lnTo>
                  <a:lnTo>
                    <a:pt x="39458" y="15544"/>
                  </a:lnTo>
                  <a:lnTo>
                    <a:pt x="39941" y="15786"/>
                  </a:lnTo>
                  <a:lnTo>
                    <a:pt x="40309" y="15024"/>
                  </a:lnTo>
                  <a:close/>
                </a:path>
                <a:path w="87629" h="104140">
                  <a:moveTo>
                    <a:pt x="40322" y="4508"/>
                  </a:moveTo>
                  <a:lnTo>
                    <a:pt x="39839" y="4292"/>
                  </a:lnTo>
                  <a:lnTo>
                    <a:pt x="39357" y="4051"/>
                  </a:lnTo>
                  <a:lnTo>
                    <a:pt x="39001" y="4787"/>
                  </a:lnTo>
                  <a:lnTo>
                    <a:pt x="39484" y="5029"/>
                  </a:lnTo>
                  <a:lnTo>
                    <a:pt x="39966" y="5257"/>
                  </a:lnTo>
                  <a:lnTo>
                    <a:pt x="40322" y="4508"/>
                  </a:lnTo>
                  <a:close/>
                </a:path>
                <a:path w="87629" h="104140">
                  <a:moveTo>
                    <a:pt x="40525" y="8356"/>
                  </a:moveTo>
                  <a:lnTo>
                    <a:pt x="40347" y="7835"/>
                  </a:lnTo>
                  <a:lnTo>
                    <a:pt x="40093" y="7213"/>
                  </a:lnTo>
                  <a:lnTo>
                    <a:pt x="39319" y="7759"/>
                  </a:lnTo>
                  <a:lnTo>
                    <a:pt x="39484" y="8280"/>
                  </a:lnTo>
                  <a:lnTo>
                    <a:pt x="39738" y="8902"/>
                  </a:lnTo>
                  <a:lnTo>
                    <a:pt x="40525" y="8356"/>
                  </a:lnTo>
                  <a:close/>
                </a:path>
                <a:path w="87629" h="104140">
                  <a:moveTo>
                    <a:pt x="41135" y="21082"/>
                  </a:moveTo>
                  <a:lnTo>
                    <a:pt x="40843" y="18999"/>
                  </a:lnTo>
                  <a:lnTo>
                    <a:pt x="39992" y="20002"/>
                  </a:lnTo>
                  <a:lnTo>
                    <a:pt x="39547" y="20066"/>
                  </a:lnTo>
                  <a:lnTo>
                    <a:pt x="39535" y="20739"/>
                  </a:lnTo>
                  <a:lnTo>
                    <a:pt x="39992" y="20815"/>
                  </a:lnTo>
                  <a:lnTo>
                    <a:pt x="41135" y="21082"/>
                  </a:lnTo>
                  <a:close/>
                </a:path>
                <a:path w="87629" h="104140">
                  <a:moveTo>
                    <a:pt x="43129" y="103632"/>
                  </a:moveTo>
                  <a:lnTo>
                    <a:pt x="42710" y="102616"/>
                  </a:lnTo>
                  <a:lnTo>
                    <a:pt x="42024" y="102768"/>
                  </a:lnTo>
                  <a:lnTo>
                    <a:pt x="41186" y="102781"/>
                  </a:lnTo>
                  <a:lnTo>
                    <a:pt x="41592" y="103797"/>
                  </a:lnTo>
                  <a:lnTo>
                    <a:pt x="42278" y="103644"/>
                  </a:lnTo>
                  <a:lnTo>
                    <a:pt x="43129" y="103632"/>
                  </a:lnTo>
                  <a:close/>
                </a:path>
                <a:path w="87629" h="104140">
                  <a:moveTo>
                    <a:pt x="43154" y="3568"/>
                  </a:moveTo>
                  <a:lnTo>
                    <a:pt x="42621" y="3314"/>
                  </a:lnTo>
                  <a:lnTo>
                    <a:pt x="42087" y="3060"/>
                  </a:lnTo>
                  <a:lnTo>
                    <a:pt x="41554" y="4140"/>
                  </a:lnTo>
                  <a:lnTo>
                    <a:pt x="42100" y="4394"/>
                  </a:lnTo>
                  <a:lnTo>
                    <a:pt x="42621" y="4660"/>
                  </a:lnTo>
                  <a:lnTo>
                    <a:pt x="43154" y="3568"/>
                  </a:lnTo>
                  <a:close/>
                </a:path>
                <a:path w="87629" h="104140">
                  <a:moveTo>
                    <a:pt x="43294" y="11404"/>
                  </a:moveTo>
                  <a:lnTo>
                    <a:pt x="42824" y="11188"/>
                  </a:lnTo>
                  <a:lnTo>
                    <a:pt x="42341" y="10947"/>
                  </a:lnTo>
                  <a:lnTo>
                    <a:pt x="41973" y="11696"/>
                  </a:lnTo>
                  <a:lnTo>
                    <a:pt x="42456" y="11925"/>
                  </a:lnTo>
                  <a:lnTo>
                    <a:pt x="42938" y="12179"/>
                  </a:lnTo>
                  <a:lnTo>
                    <a:pt x="43294" y="11404"/>
                  </a:lnTo>
                  <a:close/>
                </a:path>
                <a:path w="87629" h="104140">
                  <a:moveTo>
                    <a:pt x="43370" y="91135"/>
                  </a:moveTo>
                  <a:lnTo>
                    <a:pt x="42887" y="90906"/>
                  </a:lnTo>
                  <a:lnTo>
                    <a:pt x="42405" y="90665"/>
                  </a:lnTo>
                  <a:lnTo>
                    <a:pt x="42049" y="91414"/>
                  </a:lnTo>
                  <a:lnTo>
                    <a:pt x="42532" y="91643"/>
                  </a:lnTo>
                  <a:lnTo>
                    <a:pt x="43014" y="91884"/>
                  </a:lnTo>
                  <a:lnTo>
                    <a:pt x="43370" y="91135"/>
                  </a:lnTo>
                  <a:close/>
                </a:path>
                <a:path w="87629" h="104140">
                  <a:moveTo>
                    <a:pt x="43472" y="95491"/>
                  </a:moveTo>
                  <a:lnTo>
                    <a:pt x="42824" y="95288"/>
                  </a:lnTo>
                  <a:lnTo>
                    <a:pt x="42532" y="95135"/>
                  </a:lnTo>
                  <a:lnTo>
                    <a:pt x="41922" y="95084"/>
                  </a:lnTo>
                  <a:lnTo>
                    <a:pt x="41859" y="95377"/>
                  </a:lnTo>
                  <a:lnTo>
                    <a:pt x="42252" y="96062"/>
                  </a:lnTo>
                  <a:lnTo>
                    <a:pt x="42913" y="96443"/>
                  </a:lnTo>
                  <a:lnTo>
                    <a:pt x="43230" y="95935"/>
                  </a:lnTo>
                  <a:lnTo>
                    <a:pt x="43472" y="95491"/>
                  </a:lnTo>
                  <a:close/>
                </a:path>
                <a:path w="87629" h="104140">
                  <a:moveTo>
                    <a:pt x="43573" y="96901"/>
                  </a:moveTo>
                  <a:lnTo>
                    <a:pt x="43053" y="96672"/>
                  </a:lnTo>
                  <a:lnTo>
                    <a:pt x="42545" y="96418"/>
                  </a:lnTo>
                  <a:lnTo>
                    <a:pt x="42100" y="97358"/>
                  </a:lnTo>
                  <a:lnTo>
                    <a:pt x="42608" y="97586"/>
                  </a:lnTo>
                  <a:lnTo>
                    <a:pt x="43116" y="97840"/>
                  </a:lnTo>
                  <a:lnTo>
                    <a:pt x="43573" y="96901"/>
                  </a:lnTo>
                  <a:close/>
                </a:path>
                <a:path w="87629" h="104140">
                  <a:moveTo>
                    <a:pt x="44373" y="5016"/>
                  </a:moveTo>
                  <a:lnTo>
                    <a:pt x="43738" y="4902"/>
                  </a:lnTo>
                  <a:lnTo>
                    <a:pt x="43116" y="4660"/>
                  </a:lnTo>
                  <a:lnTo>
                    <a:pt x="42926" y="5600"/>
                  </a:lnTo>
                  <a:lnTo>
                    <a:pt x="43548" y="5727"/>
                  </a:lnTo>
                  <a:lnTo>
                    <a:pt x="44183" y="5969"/>
                  </a:lnTo>
                  <a:lnTo>
                    <a:pt x="44373" y="5016"/>
                  </a:lnTo>
                  <a:close/>
                </a:path>
                <a:path w="87629" h="104140">
                  <a:moveTo>
                    <a:pt x="44869" y="2070"/>
                  </a:moveTo>
                  <a:lnTo>
                    <a:pt x="44780" y="1181"/>
                  </a:lnTo>
                  <a:lnTo>
                    <a:pt x="44183" y="1143"/>
                  </a:lnTo>
                  <a:lnTo>
                    <a:pt x="44056" y="977"/>
                  </a:lnTo>
                  <a:lnTo>
                    <a:pt x="43014" y="0"/>
                  </a:lnTo>
                  <a:lnTo>
                    <a:pt x="43103" y="2057"/>
                  </a:lnTo>
                  <a:lnTo>
                    <a:pt x="44196" y="2032"/>
                  </a:lnTo>
                  <a:lnTo>
                    <a:pt x="44869" y="2070"/>
                  </a:lnTo>
                  <a:close/>
                </a:path>
                <a:path w="87629" h="104140">
                  <a:moveTo>
                    <a:pt x="46012" y="7048"/>
                  </a:moveTo>
                  <a:lnTo>
                    <a:pt x="45720" y="6908"/>
                  </a:lnTo>
                  <a:lnTo>
                    <a:pt x="44678" y="6578"/>
                  </a:lnTo>
                  <a:lnTo>
                    <a:pt x="45046" y="8572"/>
                  </a:lnTo>
                  <a:lnTo>
                    <a:pt x="45821" y="7620"/>
                  </a:lnTo>
                  <a:lnTo>
                    <a:pt x="45986" y="7391"/>
                  </a:lnTo>
                  <a:lnTo>
                    <a:pt x="46012" y="7048"/>
                  </a:lnTo>
                  <a:close/>
                </a:path>
                <a:path w="87629" h="104140">
                  <a:moveTo>
                    <a:pt x="46672" y="5295"/>
                  </a:moveTo>
                  <a:lnTo>
                    <a:pt x="46189" y="5029"/>
                  </a:lnTo>
                  <a:lnTo>
                    <a:pt x="45529" y="4775"/>
                  </a:lnTo>
                  <a:lnTo>
                    <a:pt x="45440" y="5778"/>
                  </a:lnTo>
                  <a:lnTo>
                    <a:pt x="45923" y="6032"/>
                  </a:lnTo>
                  <a:lnTo>
                    <a:pt x="46596" y="6299"/>
                  </a:lnTo>
                  <a:lnTo>
                    <a:pt x="46672" y="5295"/>
                  </a:lnTo>
                  <a:close/>
                </a:path>
                <a:path w="87629" h="104140">
                  <a:moveTo>
                    <a:pt x="47421" y="15506"/>
                  </a:moveTo>
                  <a:lnTo>
                    <a:pt x="46939" y="15290"/>
                  </a:lnTo>
                  <a:lnTo>
                    <a:pt x="46456" y="15036"/>
                  </a:lnTo>
                  <a:lnTo>
                    <a:pt x="46101" y="15786"/>
                  </a:lnTo>
                  <a:lnTo>
                    <a:pt x="46583" y="16027"/>
                  </a:lnTo>
                  <a:lnTo>
                    <a:pt x="47066" y="16268"/>
                  </a:lnTo>
                  <a:lnTo>
                    <a:pt x="47421" y="15506"/>
                  </a:lnTo>
                  <a:close/>
                </a:path>
                <a:path w="87629" h="104140">
                  <a:moveTo>
                    <a:pt x="47485" y="14681"/>
                  </a:moveTo>
                  <a:lnTo>
                    <a:pt x="46545" y="12890"/>
                  </a:lnTo>
                  <a:lnTo>
                    <a:pt x="45935" y="13792"/>
                  </a:lnTo>
                  <a:lnTo>
                    <a:pt x="45783" y="14071"/>
                  </a:lnTo>
                  <a:lnTo>
                    <a:pt x="46037" y="14338"/>
                  </a:lnTo>
                  <a:lnTo>
                    <a:pt x="46304" y="14439"/>
                  </a:lnTo>
                  <a:lnTo>
                    <a:pt x="47485" y="14681"/>
                  </a:lnTo>
                  <a:close/>
                </a:path>
                <a:path w="87629" h="104140">
                  <a:moveTo>
                    <a:pt x="47713" y="93218"/>
                  </a:moveTo>
                  <a:lnTo>
                    <a:pt x="47269" y="92989"/>
                  </a:lnTo>
                  <a:lnTo>
                    <a:pt x="46977" y="92875"/>
                  </a:lnTo>
                  <a:lnTo>
                    <a:pt x="46418" y="92798"/>
                  </a:lnTo>
                  <a:lnTo>
                    <a:pt x="46329" y="93065"/>
                  </a:lnTo>
                  <a:lnTo>
                    <a:pt x="46443" y="93370"/>
                  </a:lnTo>
                  <a:lnTo>
                    <a:pt x="46621" y="93738"/>
                  </a:lnTo>
                  <a:lnTo>
                    <a:pt x="47167" y="94107"/>
                  </a:lnTo>
                  <a:lnTo>
                    <a:pt x="47510" y="93599"/>
                  </a:lnTo>
                  <a:lnTo>
                    <a:pt x="47713" y="93218"/>
                  </a:lnTo>
                  <a:close/>
                </a:path>
                <a:path w="87629" h="104140">
                  <a:moveTo>
                    <a:pt x="48196" y="102958"/>
                  </a:moveTo>
                  <a:lnTo>
                    <a:pt x="47599" y="102819"/>
                  </a:lnTo>
                  <a:lnTo>
                    <a:pt x="47028" y="102565"/>
                  </a:lnTo>
                  <a:lnTo>
                    <a:pt x="46761" y="103479"/>
                  </a:lnTo>
                  <a:lnTo>
                    <a:pt x="47358" y="103619"/>
                  </a:lnTo>
                  <a:lnTo>
                    <a:pt x="47929" y="103873"/>
                  </a:lnTo>
                  <a:lnTo>
                    <a:pt x="48196" y="102958"/>
                  </a:lnTo>
                  <a:close/>
                </a:path>
                <a:path w="87629" h="104140">
                  <a:moveTo>
                    <a:pt x="48285" y="94957"/>
                  </a:moveTo>
                  <a:lnTo>
                    <a:pt x="47764" y="94729"/>
                  </a:lnTo>
                  <a:lnTo>
                    <a:pt x="47256" y="94475"/>
                  </a:lnTo>
                  <a:lnTo>
                    <a:pt x="46812" y="95402"/>
                  </a:lnTo>
                  <a:lnTo>
                    <a:pt x="47320" y="95643"/>
                  </a:lnTo>
                  <a:lnTo>
                    <a:pt x="47828" y="95897"/>
                  </a:lnTo>
                  <a:lnTo>
                    <a:pt x="48285" y="94957"/>
                  </a:lnTo>
                  <a:close/>
                </a:path>
                <a:path w="87629" h="104140">
                  <a:moveTo>
                    <a:pt x="49098" y="2857"/>
                  </a:moveTo>
                  <a:lnTo>
                    <a:pt x="48615" y="2641"/>
                  </a:lnTo>
                  <a:lnTo>
                    <a:pt x="48133" y="2400"/>
                  </a:lnTo>
                  <a:lnTo>
                    <a:pt x="47777" y="3136"/>
                  </a:lnTo>
                  <a:lnTo>
                    <a:pt x="48260" y="3378"/>
                  </a:lnTo>
                  <a:lnTo>
                    <a:pt x="48742" y="3619"/>
                  </a:lnTo>
                  <a:lnTo>
                    <a:pt x="49098" y="2857"/>
                  </a:lnTo>
                  <a:close/>
                </a:path>
                <a:path w="87629" h="104140">
                  <a:moveTo>
                    <a:pt x="50215" y="9690"/>
                  </a:moveTo>
                  <a:lnTo>
                    <a:pt x="49733" y="9474"/>
                  </a:lnTo>
                  <a:lnTo>
                    <a:pt x="49250" y="9232"/>
                  </a:lnTo>
                  <a:lnTo>
                    <a:pt x="48895" y="9969"/>
                  </a:lnTo>
                  <a:lnTo>
                    <a:pt x="49377" y="10210"/>
                  </a:lnTo>
                  <a:lnTo>
                    <a:pt x="49860" y="10452"/>
                  </a:lnTo>
                  <a:lnTo>
                    <a:pt x="50215" y="9690"/>
                  </a:lnTo>
                  <a:close/>
                </a:path>
                <a:path w="87629" h="104140">
                  <a:moveTo>
                    <a:pt x="50927" y="23812"/>
                  </a:moveTo>
                  <a:lnTo>
                    <a:pt x="48691" y="19253"/>
                  </a:lnTo>
                  <a:lnTo>
                    <a:pt x="47713" y="21932"/>
                  </a:lnTo>
                  <a:lnTo>
                    <a:pt x="47688" y="22110"/>
                  </a:lnTo>
                  <a:lnTo>
                    <a:pt x="47752" y="22288"/>
                  </a:lnTo>
                  <a:lnTo>
                    <a:pt x="47866" y="22453"/>
                  </a:lnTo>
                  <a:lnTo>
                    <a:pt x="46278" y="22529"/>
                  </a:lnTo>
                  <a:lnTo>
                    <a:pt x="48082" y="24447"/>
                  </a:lnTo>
                  <a:lnTo>
                    <a:pt x="48094" y="22669"/>
                  </a:lnTo>
                  <a:lnTo>
                    <a:pt x="50927" y="23812"/>
                  </a:lnTo>
                  <a:close/>
                </a:path>
                <a:path w="87629" h="104140">
                  <a:moveTo>
                    <a:pt x="50952" y="89331"/>
                  </a:moveTo>
                  <a:lnTo>
                    <a:pt x="50482" y="89090"/>
                  </a:lnTo>
                  <a:lnTo>
                    <a:pt x="49987" y="88861"/>
                  </a:lnTo>
                  <a:lnTo>
                    <a:pt x="49631" y="89598"/>
                  </a:lnTo>
                  <a:lnTo>
                    <a:pt x="50114" y="89839"/>
                  </a:lnTo>
                  <a:lnTo>
                    <a:pt x="50596" y="90068"/>
                  </a:lnTo>
                  <a:lnTo>
                    <a:pt x="50952" y="89331"/>
                  </a:lnTo>
                  <a:close/>
                </a:path>
                <a:path w="87629" h="104140">
                  <a:moveTo>
                    <a:pt x="52057" y="31902"/>
                  </a:moveTo>
                  <a:lnTo>
                    <a:pt x="50977" y="30899"/>
                  </a:lnTo>
                  <a:lnTo>
                    <a:pt x="51422" y="30543"/>
                  </a:lnTo>
                  <a:lnTo>
                    <a:pt x="51333" y="29743"/>
                  </a:lnTo>
                  <a:lnTo>
                    <a:pt x="50800" y="29502"/>
                  </a:lnTo>
                  <a:lnTo>
                    <a:pt x="49479" y="28714"/>
                  </a:lnTo>
                  <a:lnTo>
                    <a:pt x="48844" y="30962"/>
                  </a:lnTo>
                  <a:lnTo>
                    <a:pt x="50355" y="31076"/>
                  </a:lnTo>
                  <a:lnTo>
                    <a:pt x="49060" y="32385"/>
                  </a:lnTo>
                  <a:lnTo>
                    <a:pt x="52057" y="31902"/>
                  </a:lnTo>
                  <a:close/>
                </a:path>
                <a:path w="87629" h="104140">
                  <a:moveTo>
                    <a:pt x="52755" y="15824"/>
                  </a:moveTo>
                  <a:lnTo>
                    <a:pt x="52565" y="15176"/>
                  </a:lnTo>
                  <a:lnTo>
                    <a:pt x="52374" y="14655"/>
                  </a:lnTo>
                  <a:lnTo>
                    <a:pt x="51422" y="14719"/>
                  </a:lnTo>
                  <a:lnTo>
                    <a:pt x="51612" y="15367"/>
                  </a:lnTo>
                  <a:lnTo>
                    <a:pt x="51790" y="15887"/>
                  </a:lnTo>
                  <a:lnTo>
                    <a:pt x="52755" y="15824"/>
                  </a:lnTo>
                  <a:close/>
                </a:path>
                <a:path w="87629" h="104140">
                  <a:moveTo>
                    <a:pt x="53543" y="93103"/>
                  </a:moveTo>
                  <a:lnTo>
                    <a:pt x="53073" y="92875"/>
                  </a:lnTo>
                  <a:lnTo>
                    <a:pt x="52590" y="92633"/>
                  </a:lnTo>
                  <a:lnTo>
                    <a:pt x="52222" y="93383"/>
                  </a:lnTo>
                  <a:lnTo>
                    <a:pt x="52705" y="93611"/>
                  </a:lnTo>
                  <a:lnTo>
                    <a:pt x="53187" y="93853"/>
                  </a:lnTo>
                  <a:lnTo>
                    <a:pt x="53543" y="93103"/>
                  </a:lnTo>
                  <a:close/>
                </a:path>
                <a:path w="87629" h="104140">
                  <a:moveTo>
                    <a:pt x="54000" y="102374"/>
                  </a:moveTo>
                  <a:lnTo>
                    <a:pt x="53517" y="102146"/>
                  </a:lnTo>
                  <a:lnTo>
                    <a:pt x="53035" y="101917"/>
                  </a:lnTo>
                  <a:lnTo>
                    <a:pt x="52679" y="102666"/>
                  </a:lnTo>
                  <a:lnTo>
                    <a:pt x="53162" y="102895"/>
                  </a:lnTo>
                  <a:lnTo>
                    <a:pt x="53644" y="103124"/>
                  </a:lnTo>
                  <a:lnTo>
                    <a:pt x="54000" y="102374"/>
                  </a:lnTo>
                  <a:close/>
                </a:path>
                <a:path w="87629" h="104140">
                  <a:moveTo>
                    <a:pt x="54241" y="8051"/>
                  </a:moveTo>
                  <a:lnTo>
                    <a:pt x="53301" y="6261"/>
                  </a:lnTo>
                  <a:lnTo>
                    <a:pt x="52692" y="7175"/>
                  </a:lnTo>
                  <a:lnTo>
                    <a:pt x="52539" y="7454"/>
                  </a:lnTo>
                  <a:lnTo>
                    <a:pt x="52793" y="7708"/>
                  </a:lnTo>
                  <a:lnTo>
                    <a:pt x="53060" y="7797"/>
                  </a:lnTo>
                  <a:lnTo>
                    <a:pt x="54241" y="8051"/>
                  </a:lnTo>
                  <a:close/>
                </a:path>
                <a:path w="87629" h="104140">
                  <a:moveTo>
                    <a:pt x="57327" y="100533"/>
                  </a:moveTo>
                  <a:lnTo>
                    <a:pt x="57213" y="100279"/>
                  </a:lnTo>
                  <a:lnTo>
                    <a:pt x="56730" y="100317"/>
                  </a:lnTo>
                  <a:lnTo>
                    <a:pt x="56451" y="100380"/>
                  </a:lnTo>
                  <a:lnTo>
                    <a:pt x="56197" y="100609"/>
                  </a:lnTo>
                  <a:lnTo>
                    <a:pt x="56299" y="100926"/>
                  </a:lnTo>
                  <a:lnTo>
                    <a:pt x="56603" y="101485"/>
                  </a:lnTo>
                  <a:lnTo>
                    <a:pt x="57124" y="101142"/>
                  </a:lnTo>
                  <a:lnTo>
                    <a:pt x="57238" y="100774"/>
                  </a:lnTo>
                  <a:lnTo>
                    <a:pt x="57327" y="100533"/>
                  </a:lnTo>
                  <a:close/>
                </a:path>
                <a:path w="87629" h="104140">
                  <a:moveTo>
                    <a:pt x="59182" y="90538"/>
                  </a:moveTo>
                  <a:lnTo>
                    <a:pt x="58216" y="90652"/>
                  </a:lnTo>
                  <a:lnTo>
                    <a:pt x="57772" y="90690"/>
                  </a:lnTo>
                  <a:lnTo>
                    <a:pt x="57442" y="91249"/>
                  </a:lnTo>
                  <a:lnTo>
                    <a:pt x="57924" y="91516"/>
                  </a:lnTo>
                  <a:lnTo>
                    <a:pt x="58661" y="91846"/>
                  </a:lnTo>
                  <a:lnTo>
                    <a:pt x="59182" y="90538"/>
                  </a:lnTo>
                  <a:close/>
                </a:path>
                <a:path w="87629" h="104140">
                  <a:moveTo>
                    <a:pt x="59753" y="24663"/>
                  </a:moveTo>
                  <a:lnTo>
                    <a:pt x="59029" y="24815"/>
                  </a:lnTo>
                  <a:lnTo>
                    <a:pt x="58356" y="24841"/>
                  </a:lnTo>
                  <a:lnTo>
                    <a:pt x="58331" y="25857"/>
                  </a:lnTo>
                  <a:lnTo>
                    <a:pt x="59042" y="25692"/>
                  </a:lnTo>
                  <a:lnTo>
                    <a:pt x="59715" y="25679"/>
                  </a:lnTo>
                  <a:lnTo>
                    <a:pt x="59753" y="24663"/>
                  </a:lnTo>
                  <a:close/>
                </a:path>
                <a:path w="87629" h="104140">
                  <a:moveTo>
                    <a:pt x="60769" y="15976"/>
                  </a:moveTo>
                  <a:lnTo>
                    <a:pt x="60032" y="14973"/>
                  </a:lnTo>
                  <a:lnTo>
                    <a:pt x="59537" y="15290"/>
                  </a:lnTo>
                  <a:lnTo>
                    <a:pt x="59029" y="15633"/>
                  </a:lnTo>
                  <a:lnTo>
                    <a:pt x="59778" y="16637"/>
                  </a:lnTo>
                  <a:lnTo>
                    <a:pt x="60261" y="16319"/>
                  </a:lnTo>
                  <a:lnTo>
                    <a:pt x="60769" y="15976"/>
                  </a:lnTo>
                  <a:close/>
                </a:path>
                <a:path w="87629" h="104140">
                  <a:moveTo>
                    <a:pt x="64185" y="87033"/>
                  </a:moveTo>
                  <a:lnTo>
                    <a:pt x="64008" y="86525"/>
                  </a:lnTo>
                  <a:lnTo>
                    <a:pt x="63754" y="85890"/>
                  </a:lnTo>
                  <a:lnTo>
                    <a:pt x="62966" y="86448"/>
                  </a:lnTo>
                  <a:lnTo>
                    <a:pt x="63144" y="86956"/>
                  </a:lnTo>
                  <a:lnTo>
                    <a:pt x="63398" y="87579"/>
                  </a:lnTo>
                  <a:lnTo>
                    <a:pt x="64185" y="87033"/>
                  </a:lnTo>
                  <a:close/>
                </a:path>
                <a:path w="87629" h="104140">
                  <a:moveTo>
                    <a:pt x="66357" y="10363"/>
                  </a:moveTo>
                  <a:lnTo>
                    <a:pt x="65874" y="10147"/>
                  </a:lnTo>
                  <a:lnTo>
                    <a:pt x="65392" y="9906"/>
                  </a:lnTo>
                  <a:lnTo>
                    <a:pt x="65024" y="10655"/>
                  </a:lnTo>
                  <a:lnTo>
                    <a:pt x="65506" y="10883"/>
                  </a:lnTo>
                  <a:lnTo>
                    <a:pt x="65989" y="11137"/>
                  </a:lnTo>
                  <a:lnTo>
                    <a:pt x="66357" y="10363"/>
                  </a:lnTo>
                  <a:close/>
                </a:path>
                <a:path w="87629" h="104140">
                  <a:moveTo>
                    <a:pt x="67348" y="97751"/>
                  </a:moveTo>
                  <a:lnTo>
                    <a:pt x="66763" y="97624"/>
                  </a:lnTo>
                  <a:lnTo>
                    <a:pt x="66179" y="97370"/>
                  </a:lnTo>
                  <a:lnTo>
                    <a:pt x="65913" y="98285"/>
                  </a:lnTo>
                  <a:lnTo>
                    <a:pt x="66509" y="98425"/>
                  </a:lnTo>
                  <a:lnTo>
                    <a:pt x="67081" y="98666"/>
                  </a:lnTo>
                  <a:lnTo>
                    <a:pt x="67348" y="97751"/>
                  </a:lnTo>
                  <a:close/>
                </a:path>
                <a:path w="87629" h="104140">
                  <a:moveTo>
                    <a:pt x="68668" y="16268"/>
                  </a:moveTo>
                  <a:lnTo>
                    <a:pt x="68186" y="16052"/>
                  </a:lnTo>
                  <a:lnTo>
                    <a:pt x="67703" y="15811"/>
                  </a:lnTo>
                  <a:lnTo>
                    <a:pt x="67348" y="16548"/>
                  </a:lnTo>
                  <a:lnTo>
                    <a:pt x="67830" y="16789"/>
                  </a:lnTo>
                  <a:lnTo>
                    <a:pt x="68313" y="17030"/>
                  </a:lnTo>
                  <a:lnTo>
                    <a:pt x="68668" y="16268"/>
                  </a:lnTo>
                  <a:close/>
                </a:path>
                <a:path w="87629" h="104140">
                  <a:moveTo>
                    <a:pt x="71132" y="81267"/>
                  </a:moveTo>
                  <a:lnTo>
                    <a:pt x="71031" y="80467"/>
                  </a:lnTo>
                  <a:lnTo>
                    <a:pt x="70523" y="80530"/>
                  </a:lnTo>
                  <a:lnTo>
                    <a:pt x="69265" y="80530"/>
                  </a:lnTo>
                  <a:lnTo>
                    <a:pt x="69900" y="82702"/>
                  </a:lnTo>
                  <a:lnTo>
                    <a:pt x="70573" y="81394"/>
                  </a:lnTo>
                  <a:lnTo>
                    <a:pt x="71132" y="81267"/>
                  </a:lnTo>
                  <a:close/>
                </a:path>
                <a:path w="87629" h="104140">
                  <a:moveTo>
                    <a:pt x="72263" y="21602"/>
                  </a:moveTo>
                  <a:lnTo>
                    <a:pt x="71729" y="21336"/>
                  </a:lnTo>
                  <a:lnTo>
                    <a:pt x="71208" y="21082"/>
                  </a:lnTo>
                  <a:lnTo>
                    <a:pt x="70675" y="22186"/>
                  </a:lnTo>
                  <a:lnTo>
                    <a:pt x="71208" y="22440"/>
                  </a:lnTo>
                  <a:lnTo>
                    <a:pt x="71729" y="22707"/>
                  </a:lnTo>
                  <a:lnTo>
                    <a:pt x="72263" y="21602"/>
                  </a:lnTo>
                  <a:close/>
                </a:path>
                <a:path w="87629" h="104140">
                  <a:moveTo>
                    <a:pt x="73063" y="94043"/>
                  </a:moveTo>
                  <a:lnTo>
                    <a:pt x="72466" y="93916"/>
                  </a:lnTo>
                  <a:lnTo>
                    <a:pt x="71882" y="93662"/>
                  </a:lnTo>
                  <a:lnTo>
                    <a:pt x="71615" y="94551"/>
                  </a:lnTo>
                  <a:lnTo>
                    <a:pt x="72212" y="94703"/>
                  </a:lnTo>
                  <a:lnTo>
                    <a:pt x="72783" y="94957"/>
                  </a:lnTo>
                  <a:lnTo>
                    <a:pt x="73063" y="94043"/>
                  </a:lnTo>
                  <a:close/>
                </a:path>
                <a:path w="87629" h="104140">
                  <a:moveTo>
                    <a:pt x="77228" y="90754"/>
                  </a:moveTo>
                  <a:lnTo>
                    <a:pt x="76746" y="90512"/>
                  </a:lnTo>
                  <a:lnTo>
                    <a:pt x="76263" y="90284"/>
                  </a:lnTo>
                  <a:lnTo>
                    <a:pt x="75907" y="91033"/>
                  </a:lnTo>
                  <a:lnTo>
                    <a:pt x="76873" y="91503"/>
                  </a:lnTo>
                  <a:lnTo>
                    <a:pt x="77228" y="90754"/>
                  </a:lnTo>
                  <a:close/>
                </a:path>
                <a:path w="87629" h="104140">
                  <a:moveTo>
                    <a:pt x="78092" y="18262"/>
                  </a:moveTo>
                  <a:lnTo>
                    <a:pt x="77609" y="18046"/>
                  </a:lnTo>
                  <a:lnTo>
                    <a:pt x="77127" y="17805"/>
                  </a:lnTo>
                  <a:lnTo>
                    <a:pt x="76758" y="18567"/>
                  </a:lnTo>
                  <a:lnTo>
                    <a:pt x="77241" y="18783"/>
                  </a:lnTo>
                  <a:lnTo>
                    <a:pt x="77724" y="19024"/>
                  </a:lnTo>
                  <a:lnTo>
                    <a:pt x="78092" y="18262"/>
                  </a:lnTo>
                  <a:close/>
                </a:path>
                <a:path w="87629" h="104140">
                  <a:moveTo>
                    <a:pt x="80746" y="87515"/>
                  </a:moveTo>
                  <a:lnTo>
                    <a:pt x="80264" y="87287"/>
                  </a:lnTo>
                  <a:lnTo>
                    <a:pt x="79781" y="87045"/>
                  </a:lnTo>
                  <a:lnTo>
                    <a:pt x="79425" y="87795"/>
                  </a:lnTo>
                  <a:lnTo>
                    <a:pt x="80391" y="88265"/>
                  </a:lnTo>
                  <a:lnTo>
                    <a:pt x="80746" y="87515"/>
                  </a:lnTo>
                  <a:close/>
                </a:path>
                <a:path w="87629" h="104140">
                  <a:moveTo>
                    <a:pt x="81864" y="22885"/>
                  </a:moveTo>
                  <a:lnTo>
                    <a:pt x="81292" y="21755"/>
                  </a:lnTo>
                  <a:lnTo>
                    <a:pt x="80772" y="22225"/>
                  </a:lnTo>
                  <a:lnTo>
                    <a:pt x="80416" y="22517"/>
                  </a:lnTo>
                  <a:lnTo>
                    <a:pt x="80784" y="23279"/>
                  </a:lnTo>
                  <a:lnTo>
                    <a:pt x="81241" y="23101"/>
                  </a:lnTo>
                  <a:lnTo>
                    <a:pt x="81864" y="22885"/>
                  </a:lnTo>
                  <a:close/>
                </a:path>
                <a:path w="87629" h="104140">
                  <a:moveTo>
                    <a:pt x="85509" y="81711"/>
                  </a:moveTo>
                  <a:lnTo>
                    <a:pt x="85026" y="81470"/>
                  </a:lnTo>
                  <a:lnTo>
                    <a:pt x="84543" y="81241"/>
                  </a:lnTo>
                  <a:lnTo>
                    <a:pt x="84175" y="81978"/>
                  </a:lnTo>
                  <a:lnTo>
                    <a:pt x="84658" y="82219"/>
                  </a:lnTo>
                  <a:lnTo>
                    <a:pt x="85140" y="82448"/>
                  </a:lnTo>
                  <a:lnTo>
                    <a:pt x="85509" y="81711"/>
                  </a:lnTo>
                  <a:close/>
                </a:path>
                <a:path w="87629" h="104140">
                  <a:moveTo>
                    <a:pt x="87261" y="77114"/>
                  </a:moveTo>
                  <a:lnTo>
                    <a:pt x="86664" y="77089"/>
                  </a:lnTo>
                  <a:lnTo>
                    <a:pt x="86131" y="77050"/>
                  </a:lnTo>
                  <a:lnTo>
                    <a:pt x="85979" y="78016"/>
                  </a:lnTo>
                  <a:lnTo>
                    <a:pt x="86563" y="78028"/>
                  </a:lnTo>
                  <a:lnTo>
                    <a:pt x="87109" y="78066"/>
                  </a:lnTo>
                  <a:lnTo>
                    <a:pt x="87261" y="77114"/>
                  </a:lnTo>
                  <a:close/>
                </a:path>
              </a:pathLst>
            </a:custGeom>
            <a:solidFill>
              <a:srgbClr val="F25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9846641" y="7672653"/>
              <a:ext cx="50800" cy="71120"/>
            </a:xfrm>
            <a:custGeom>
              <a:avLst/>
              <a:gdLst/>
              <a:ahLst/>
              <a:cxnLst/>
              <a:rect l="l" t="t" r="r" b="b"/>
              <a:pathLst>
                <a:path w="50800" h="71120">
                  <a:moveTo>
                    <a:pt x="2451" y="54952"/>
                  </a:moveTo>
                  <a:lnTo>
                    <a:pt x="1841" y="54813"/>
                  </a:lnTo>
                  <a:lnTo>
                    <a:pt x="2006" y="54432"/>
                  </a:lnTo>
                  <a:lnTo>
                    <a:pt x="1612" y="54305"/>
                  </a:lnTo>
                  <a:lnTo>
                    <a:pt x="1447" y="54063"/>
                  </a:lnTo>
                  <a:lnTo>
                    <a:pt x="1143" y="52552"/>
                  </a:lnTo>
                  <a:lnTo>
                    <a:pt x="0" y="54140"/>
                  </a:lnTo>
                  <a:lnTo>
                    <a:pt x="952" y="54749"/>
                  </a:lnTo>
                  <a:lnTo>
                    <a:pt x="609" y="55219"/>
                  </a:lnTo>
                  <a:lnTo>
                    <a:pt x="1295" y="55473"/>
                  </a:lnTo>
                  <a:lnTo>
                    <a:pt x="1612" y="55613"/>
                  </a:lnTo>
                  <a:lnTo>
                    <a:pt x="2209" y="55867"/>
                  </a:lnTo>
                  <a:lnTo>
                    <a:pt x="2451" y="54952"/>
                  </a:lnTo>
                  <a:close/>
                </a:path>
                <a:path w="50800" h="71120">
                  <a:moveTo>
                    <a:pt x="3644" y="64338"/>
                  </a:moveTo>
                  <a:lnTo>
                    <a:pt x="3517" y="64084"/>
                  </a:lnTo>
                  <a:lnTo>
                    <a:pt x="3060" y="64147"/>
                  </a:lnTo>
                  <a:lnTo>
                    <a:pt x="2616" y="64185"/>
                  </a:lnTo>
                  <a:lnTo>
                    <a:pt x="2286" y="64757"/>
                  </a:lnTo>
                  <a:lnTo>
                    <a:pt x="2768" y="65011"/>
                  </a:lnTo>
                  <a:lnTo>
                    <a:pt x="3162" y="65163"/>
                  </a:lnTo>
                  <a:lnTo>
                    <a:pt x="3492" y="64897"/>
                  </a:lnTo>
                  <a:lnTo>
                    <a:pt x="3568" y="64592"/>
                  </a:lnTo>
                  <a:lnTo>
                    <a:pt x="3644" y="64338"/>
                  </a:lnTo>
                  <a:close/>
                </a:path>
                <a:path w="50800" h="71120">
                  <a:moveTo>
                    <a:pt x="5956" y="62052"/>
                  </a:moveTo>
                  <a:lnTo>
                    <a:pt x="5753" y="61760"/>
                  </a:lnTo>
                  <a:lnTo>
                    <a:pt x="5334" y="61937"/>
                  </a:lnTo>
                  <a:lnTo>
                    <a:pt x="4889" y="61760"/>
                  </a:lnTo>
                  <a:lnTo>
                    <a:pt x="4699" y="62052"/>
                  </a:lnTo>
                  <a:lnTo>
                    <a:pt x="4749" y="62344"/>
                  </a:lnTo>
                  <a:lnTo>
                    <a:pt x="4775" y="62598"/>
                  </a:lnTo>
                  <a:lnTo>
                    <a:pt x="4991" y="62852"/>
                  </a:lnTo>
                  <a:lnTo>
                    <a:pt x="5359" y="62801"/>
                  </a:lnTo>
                  <a:lnTo>
                    <a:pt x="5702" y="62839"/>
                  </a:lnTo>
                  <a:lnTo>
                    <a:pt x="5892" y="62585"/>
                  </a:lnTo>
                  <a:lnTo>
                    <a:pt x="5956" y="62052"/>
                  </a:lnTo>
                  <a:close/>
                </a:path>
                <a:path w="50800" h="71120">
                  <a:moveTo>
                    <a:pt x="8864" y="64922"/>
                  </a:moveTo>
                  <a:lnTo>
                    <a:pt x="8382" y="64655"/>
                  </a:lnTo>
                  <a:lnTo>
                    <a:pt x="7708" y="64401"/>
                  </a:lnTo>
                  <a:lnTo>
                    <a:pt x="7632" y="65405"/>
                  </a:lnTo>
                  <a:lnTo>
                    <a:pt x="8115" y="65684"/>
                  </a:lnTo>
                  <a:lnTo>
                    <a:pt x="8775" y="65938"/>
                  </a:lnTo>
                  <a:lnTo>
                    <a:pt x="8864" y="64922"/>
                  </a:lnTo>
                  <a:close/>
                </a:path>
                <a:path w="50800" h="71120">
                  <a:moveTo>
                    <a:pt x="9537" y="50609"/>
                  </a:moveTo>
                  <a:lnTo>
                    <a:pt x="9499" y="49860"/>
                  </a:lnTo>
                  <a:lnTo>
                    <a:pt x="8966" y="49885"/>
                  </a:lnTo>
                  <a:lnTo>
                    <a:pt x="8305" y="48996"/>
                  </a:lnTo>
                  <a:lnTo>
                    <a:pt x="6629" y="50139"/>
                  </a:lnTo>
                  <a:lnTo>
                    <a:pt x="7454" y="51028"/>
                  </a:lnTo>
                  <a:lnTo>
                    <a:pt x="7874" y="51562"/>
                  </a:lnTo>
                  <a:lnTo>
                    <a:pt x="8839" y="51282"/>
                  </a:lnTo>
                  <a:lnTo>
                    <a:pt x="9093" y="50711"/>
                  </a:lnTo>
                  <a:lnTo>
                    <a:pt x="9537" y="50609"/>
                  </a:lnTo>
                  <a:close/>
                </a:path>
                <a:path w="50800" h="71120">
                  <a:moveTo>
                    <a:pt x="10121" y="28879"/>
                  </a:moveTo>
                  <a:lnTo>
                    <a:pt x="9385" y="27597"/>
                  </a:lnTo>
                  <a:lnTo>
                    <a:pt x="8839" y="27952"/>
                  </a:lnTo>
                  <a:lnTo>
                    <a:pt x="8356" y="28295"/>
                  </a:lnTo>
                  <a:lnTo>
                    <a:pt x="9093" y="29578"/>
                  </a:lnTo>
                  <a:lnTo>
                    <a:pt x="9639" y="29222"/>
                  </a:lnTo>
                  <a:lnTo>
                    <a:pt x="10121" y="28879"/>
                  </a:lnTo>
                  <a:close/>
                </a:path>
                <a:path w="50800" h="71120">
                  <a:moveTo>
                    <a:pt x="11099" y="55473"/>
                  </a:moveTo>
                  <a:lnTo>
                    <a:pt x="10782" y="54978"/>
                  </a:lnTo>
                  <a:lnTo>
                    <a:pt x="10452" y="54470"/>
                  </a:lnTo>
                  <a:lnTo>
                    <a:pt x="9436" y="55219"/>
                  </a:lnTo>
                  <a:lnTo>
                    <a:pt x="9753" y="55714"/>
                  </a:lnTo>
                  <a:lnTo>
                    <a:pt x="10083" y="56222"/>
                  </a:lnTo>
                  <a:lnTo>
                    <a:pt x="11099" y="55473"/>
                  </a:lnTo>
                  <a:close/>
                </a:path>
                <a:path w="50800" h="71120">
                  <a:moveTo>
                    <a:pt x="11976" y="53378"/>
                  </a:moveTo>
                  <a:lnTo>
                    <a:pt x="11188" y="52209"/>
                  </a:lnTo>
                  <a:lnTo>
                    <a:pt x="10680" y="52539"/>
                  </a:lnTo>
                  <a:lnTo>
                    <a:pt x="10172" y="52882"/>
                  </a:lnTo>
                  <a:lnTo>
                    <a:pt x="10960" y="54038"/>
                  </a:lnTo>
                  <a:lnTo>
                    <a:pt x="11976" y="53378"/>
                  </a:lnTo>
                  <a:close/>
                </a:path>
                <a:path w="50800" h="71120">
                  <a:moveTo>
                    <a:pt x="12052" y="61074"/>
                  </a:moveTo>
                  <a:lnTo>
                    <a:pt x="11798" y="60820"/>
                  </a:lnTo>
                  <a:lnTo>
                    <a:pt x="11531" y="60744"/>
                  </a:lnTo>
                  <a:lnTo>
                    <a:pt x="11023" y="60629"/>
                  </a:lnTo>
                  <a:lnTo>
                    <a:pt x="10909" y="60909"/>
                  </a:lnTo>
                  <a:lnTo>
                    <a:pt x="11099" y="61531"/>
                  </a:lnTo>
                  <a:lnTo>
                    <a:pt x="11557" y="61874"/>
                  </a:lnTo>
                  <a:lnTo>
                    <a:pt x="11899" y="61366"/>
                  </a:lnTo>
                  <a:lnTo>
                    <a:pt x="12052" y="61074"/>
                  </a:lnTo>
                  <a:close/>
                </a:path>
                <a:path w="50800" h="71120">
                  <a:moveTo>
                    <a:pt x="12141" y="19532"/>
                  </a:moveTo>
                  <a:lnTo>
                    <a:pt x="10617" y="18796"/>
                  </a:lnTo>
                  <a:lnTo>
                    <a:pt x="10515" y="20154"/>
                  </a:lnTo>
                  <a:lnTo>
                    <a:pt x="7823" y="20523"/>
                  </a:lnTo>
                  <a:lnTo>
                    <a:pt x="10934" y="23342"/>
                  </a:lnTo>
                  <a:lnTo>
                    <a:pt x="11341" y="20904"/>
                  </a:lnTo>
                  <a:lnTo>
                    <a:pt x="11303" y="20751"/>
                  </a:lnTo>
                  <a:lnTo>
                    <a:pt x="11277" y="20574"/>
                  </a:lnTo>
                  <a:lnTo>
                    <a:pt x="11163" y="20447"/>
                  </a:lnTo>
                  <a:lnTo>
                    <a:pt x="12141" y="19532"/>
                  </a:lnTo>
                  <a:close/>
                </a:path>
                <a:path w="50800" h="71120">
                  <a:moveTo>
                    <a:pt x="12357" y="37998"/>
                  </a:moveTo>
                  <a:lnTo>
                    <a:pt x="11874" y="37769"/>
                  </a:lnTo>
                  <a:lnTo>
                    <a:pt x="11391" y="37528"/>
                  </a:lnTo>
                  <a:lnTo>
                    <a:pt x="11036" y="38277"/>
                  </a:lnTo>
                  <a:lnTo>
                    <a:pt x="11518" y="38519"/>
                  </a:lnTo>
                  <a:lnTo>
                    <a:pt x="12001" y="38747"/>
                  </a:lnTo>
                  <a:lnTo>
                    <a:pt x="12357" y="37998"/>
                  </a:lnTo>
                  <a:close/>
                </a:path>
                <a:path w="50800" h="71120">
                  <a:moveTo>
                    <a:pt x="13944" y="43370"/>
                  </a:moveTo>
                  <a:lnTo>
                    <a:pt x="13055" y="42735"/>
                  </a:lnTo>
                  <a:lnTo>
                    <a:pt x="12763" y="42595"/>
                  </a:lnTo>
                  <a:lnTo>
                    <a:pt x="12496" y="42837"/>
                  </a:lnTo>
                  <a:lnTo>
                    <a:pt x="12420" y="43116"/>
                  </a:lnTo>
                  <a:lnTo>
                    <a:pt x="12166" y="44310"/>
                  </a:lnTo>
                  <a:lnTo>
                    <a:pt x="13944" y="43370"/>
                  </a:lnTo>
                  <a:close/>
                </a:path>
                <a:path w="50800" h="71120">
                  <a:moveTo>
                    <a:pt x="14198" y="14871"/>
                  </a:moveTo>
                  <a:lnTo>
                    <a:pt x="13944" y="14503"/>
                  </a:lnTo>
                  <a:lnTo>
                    <a:pt x="13436" y="13665"/>
                  </a:lnTo>
                  <a:lnTo>
                    <a:pt x="12750" y="14871"/>
                  </a:lnTo>
                  <a:lnTo>
                    <a:pt x="13462" y="15278"/>
                  </a:lnTo>
                  <a:lnTo>
                    <a:pt x="13957" y="15468"/>
                  </a:lnTo>
                  <a:lnTo>
                    <a:pt x="14198" y="14871"/>
                  </a:lnTo>
                  <a:close/>
                </a:path>
                <a:path w="50800" h="71120">
                  <a:moveTo>
                    <a:pt x="15316" y="9715"/>
                  </a:moveTo>
                  <a:lnTo>
                    <a:pt x="15163" y="9309"/>
                  </a:lnTo>
                  <a:lnTo>
                    <a:pt x="14922" y="9156"/>
                  </a:lnTo>
                  <a:lnTo>
                    <a:pt x="13817" y="8839"/>
                  </a:lnTo>
                  <a:lnTo>
                    <a:pt x="14541" y="10934"/>
                  </a:lnTo>
                  <a:lnTo>
                    <a:pt x="15201" y="9982"/>
                  </a:lnTo>
                  <a:lnTo>
                    <a:pt x="15316" y="9715"/>
                  </a:lnTo>
                  <a:close/>
                </a:path>
                <a:path w="50800" h="71120">
                  <a:moveTo>
                    <a:pt x="15455" y="23723"/>
                  </a:moveTo>
                  <a:lnTo>
                    <a:pt x="14973" y="23495"/>
                  </a:lnTo>
                  <a:lnTo>
                    <a:pt x="14478" y="23253"/>
                  </a:lnTo>
                  <a:lnTo>
                    <a:pt x="14122" y="24015"/>
                  </a:lnTo>
                  <a:lnTo>
                    <a:pt x="14605" y="24244"/>
                  </a:lnTo>
                  <a:lnTo>
                    <a:pt x="15087" y="24472"/>
                  </a:lnTo>
                  <a:lnTo>
                    <a:pt x="15455" y="23723"/>
                  </a:lnTo>
                  <a:close/>
                </a:path>
                <a:path w="50800" h="71120">
                  <a:moveTo>
                    <a:pt x="16840" y="59499"/>
                  </a:moveTo>
                  <a:lnTo>
                    <a:pt x="15722" y="60629"/>
                  </a:lnTo>
                  <a:lnTo>
                    <a:pt x="15646" y="61290"/>
                  </a:lnTo>
                  <a:lnTo>
                    <a:pt x="15608" y="62572"/>
                  </a:lnTo>
                  <a:lnTo>
                    <a:pt x="16713" y="61417"/>
                  </a:lnTo>
                  <a:lnTo>
                    <a:pt x="16802" y="60794"/>
                  </a:lnTo>
                  <a:lnTo>
                    <a:pt x="16840" y="59499"/>
                  </a:lnTo>
                  <a:close/>
                </a:path>
                <a:path w="50800" h="71120">
                  <a:moveTo>
                    <a:pt x="18059" y="69964"/>
                  </a:moveTo>
                  <a:lnTo>
                    <a:pt x="17627" y="69735"/>
                  </a:lnTo>
                  <a:lnTo>
                    <a:pt x="17335" y="69621"/>
                  </a:lnTo>
                  <a:lnTo>
                    <a:pt x="16776" y="69545"/>
                  </a:lnTo>
                  <a:lnTo>
                    <a:pt x="16687" y="69811"/>
                  </a:lnTo>
                  <a:lnTo>
                    <a:pt x="16802" y="70104"/>
                  </a:lnTo>
                  <a:lnTo>
                    <a:pt x="16979" y="70472"/>
                  </a:lnTo>
                  <a:lnTo>
                    <a:pt x="17526" y="70853"/>
                  </a:lnTo>
                  <a:lnTo>
                    <a:pt x="17868" y="70345"/>
                  </a:lnTo>
                  <a:lnTo>
                    <a:pt x="18059" y="69964"/>
                  </a:lnTo>
                  <a:close/>
                </a:path>
                <a:path w="50800" h="71120">
                  <a:moveTo>
                    <a:pt x="18224" y="29959"/>
                  </a:moveTo>
                  <a:lnTo>
                    <a:pt x="17716" y="29641"/>
                  </a:lnTo>
                  <a:lnTo>
                    <a:pt x="17830" y="29108"/>
                  </a:lnTo>
                  <a:lnTo>
                    <a:pt x="17373" y="28752"/>
                  </a:lnTo>
                  <a:lnTo>
                    <a:pt x="16916" y="28587"/>
                  </a:lnTo>
                  <a:lnTo>
                    <a:pt x="15125" y="28067"/>
                  </a:lnTo>
                  <a:lnTo>
                    <a:pt x="15646" y="30784"/>
                  </a:lnTo>
                  <a:lnTo>
                    <a:pt x="17195" y="30276"/>
                  </a:lnTo>
                  <a:lnTo>
                    <a:pt x="17614" y="30734"/>
                  </a:lnTo>
                  <a:lnTo>
                    <a:pt x="18224" y="29959"/>
                  </a:lnTo>
                  <a:close/>
                </a:path>
                <a:path w="50800" h="71120">
                  <a:moveTo>
                    <a:pt x="18389" y="43522"/>
                  </a:moveTo>
                  <a:lnTo>
                    <a:pt x="16979" y="43522"/>
                  </a:lnTo>
                  <a:lnTo>
                    <a:pt x="16662" y="43637"/>
                  </a:lnTo>
                  <a:lnTo>
                    <a:pt x="16052" y="43764"/>
                  </a:lnTo>
                  <a:lnTo>
                    <a:pt x="16217" y="44234"/>
                  </a:lnTo>
                  <a:lnTo>
                    <a:pt x="16687" y="45186"/>
                  </a:lnTo>
                  <a:lnTo>
                    <a:pt x="18389" y="43522"/>
                  </a:lnTo>
                  <a:close/>
                </a:path>
                <a:path w="50800" h="71120">
                  <a:moveTo>
                    <a:pt x="19888" y="49771"/>
                  </a:moveTo>
                  <a:lnTo>
                    <a:pt x="18707" y="48425"/>
                  </a:lnTo>
                  <a:lnTo>
                    <a:pt x="18503" y="48298"/>
                  </a:lnTo>
                  <a:lnTo>
                    <a:pt x="18275" y="48425"/>
                  </a:lnTo>
                  <a:lnTo>
                    <a:pt x="18161" y="48615"/>
                  </a:lnTo>
                  <a:lnTo>
                    <a:pt x="15963" y="49911"/>
                  </a:lnTo>
                  <a:lnTo>
                    <a:pt x="19888" y="49771"/>
                  </a:lnTo>
                  <a:close/>
                </a:path>
                <a:path w="50800" h="71120">
                  <a:moveTo>
                    <a:pt x="21043" y="68999"/>
                  </a:moveTo>
                  <a:lnTo>
                    <a:pt x="20802" y="68745"/>
                  </a:lnTo>
                  <a:lnTo>
                    <a:pt x="20535" y="68643"/>
                  </a:lnTo>
                  <a:lnTo>
                    <a:pt x="20027" y="68554"/>
                  </a:lnTo>
                  <a:lnTo>
                    <a:pt x="19900" y="68821"/>
                  </a:lnTo>
                  <a:lnTo>
                    <a:pt x="19989" y="69100"/>
                  </a:lnTo>
                  <a:lnTo>
                    <a:pt x="20091" y="69443"/>
                  </a:lnTo>
                  <a:lnTo>
                    <a:pt x="20548" y="69799"/>
                  </a:lnTo>
                  <a:lnTo>
                    <a:pt x="20904" y="69291"/>
                  </a:lnTo>
                  <a:lnTo>
                    <a:pt x="21043" y="68999"/>
                  </a:lnTo>
                  <a:close/>
                </a:path>
                <a:path w="50800" h="71120">
                  <a:moveTo>
                    <a:pt x="21069" y="23634"/>
                  </a:moveTo>
                  <a:lnTo>
                    <a:pt x="18796" y="21501"/>
                  </a:lnTo>
                  <a:lnTo>
                    <a:pt x="18567" y="21234"/>
                  </a:lnTo>
                  <a:lnTo>
                    <a:pt x="18376" y="21132"/>
                  </a:lnTo>
                  <a:lnTo>
                    <a:pt x="18110" y="21234"/>
                  </a:lnTo>
                  <a:lnTo>
                    <a:pt x="18021" y="21424"/>
                  </a:lnTo>
                  <a:lnTo>
                    <a:pt x="15709" y="23355"/>
                  </a:lnTo>
                  <a:lnTo>
                    <a:pt x="21069" y="23634"/>
                  </a:lnTo>
                  <a:close/>
                </a:path>
                <a:path w="50800" h="71120">
                  <a:moveTo>
                    <a:pt x="21894" y="54356"/>
                  </a:moveTo>
                  <a:lnTo>
                    <a:pt x="20447" y="53568"/>
                  </a:lnTo>
                  <a:lnTo>
                    <a:pt x="19951" y="53505"/>
                  </a:lnTo>
                  <a:lnTo>
                    <a:pt x="18923" y="52374"/>
                  </a:lnTo>
                  <a:lnTo>
                    <a:pt x="19138" y="53670"/>
                  </a:lnTo>
                  <a:lnTo>
                    <a:pt x="19392" y="54800"/>
                  </a:lnTo>
                  <a:lnTo>
                    <a:pt x="21894" y="54356"/>
                  </a:lnTo>
                  <a:close/>
                </a:path>
                <a:path w="50800" h="71120">
                  <a:moveTo>
                    <a:pt x="22936" y="16332"/>
                  </a:moveTo>
                  <a:lnTo>
                    <a:pt x="22758" y="15824"/>
                  </a:lnTo>
                  <a:lnTo>
                    <a:pt x="22504" y="15201"/>
                  </a:lnTo>
                  <a:lnTo>
                    <a:pt x="21729" y="15735"/>
                  </a:lnTo>
                  <a:lnTo>
                    <a:pt x="21894" y="16256"/>
                  </a:lnTo>
                  <a:lnTo>
                    <a:pt x="22148" y="16891"/>
                  </a:lnTo>
                  <a:lnTo>
                    <a:pt x="22936" y="16332"/>
                  </a:lnTo>
                  <a:close/>
                </a:path>
                <a:path w="50800" h="71120">
                  <a:moveTo>
                    <a:pt x="23190" y="64554"/>
                  </a:moveTo>
                  <a:lnTo>
                    <a:pt x="22936" y="64287"/>
                  </a:lnTo>
                  <a:lnTo>
                    <a:pt x="22669" y="64211"/>
                  </a:lnTo>
                  <a:lnTo>
                    <a:pt x="21475" y="63957"/>
                  </a:lnTo>
                  <a:lnTo>
                    <a:pt x="22428" y="65735"/>
                  </a:lnTo>
                  <a:lnTo>
                    <a:pt x="23037" y="64833"/>
                  </a:lnTo>
                  <a:lnTo>
                    <a:pt x="23190" y="64554"/>
                  </a:lnTo>
                  <a:close/>
                </a:path>
                <a:path w="50800" h="71120">
                  <a:moveTo>
                    <a:pt x="23304" y="26098"/>
                  </a:moveTo>
                  <a:lnTo>
                    <a:pt x="22047" y="24295"/>
                  </a:lnTo>
                  <a:lnTo>
                    <a:pt x="21450" y="25184"/>
                  </a:lnTo>
                  <a:lnTo>
                    <a:pt x="21259" y="25565"/>
                  </a:lnTo>
                  <a:lnTo>
                    <a:pt x="21704" y="25806"/>
                  </a:lnTo>
                  <a:lnTo>
                    <a:pt x="21996" y="25908"/>
                  </a:lnTo>
                  <a:lnTo>
                    <a:pt x="23304" y="26098"/>
                  </a:lnTo>
                  <a:close/>
                </a:path>
                <a:path w="50800" h="71120">
                  <a:moveTo>
                    <a:pt x="23571" y="55372"/>
                  </a:moveTo>
                  <a:lnTo>
                    <a:pt x="22618" y="54711"/>
                  </a:lnTo>
                  <a:lnTo>
                    <a:pt x="22364" y="54610"/>
                  </a:lnTo>
                  <a:lnTo>
                    <a:pt x="21958" y="54749"/>
                  </a:lnTo>
                  <a:lnTo>
                    <a:pt x="21818" y="55003"/>
                  </a:lnTo>
                  <a:lnTo>
                    <a:pt x="21488" y="56095"/>
                  </a:lnTo>
                  <a:lnTo>
                    <a:pt x="23571" y="55372"/>
                  </a:lnTo>
                  <a:close/>
                </a:path>
                <a:path w="50800" h="71120">
                  <a:moveTo>
                    <a:pt x="25400" y="39116"/>
                  </a:moveTo>
                  <a:lnTo>
                    <a:pt x="24295" y="38315"/>
                  </a:lnTo>
                  <a:lnTo>
                    <a:pt x="23596" y="38785"/>
                  </a:lnTo>
                  <a:lnTo>
                    <a:pt x="24079" y="36982"/>
                  </a:lnTo>
                  <a:lnTo>
                    <a:pt x="21678" y="39065"/>
                  </a:lnTo>
                  <a:lnTo>
                    <a:pt x="23380" y="39027"/>
                  </a:lnTo>
                  <a:lnTo>
                    <a:pt x="22694" y="40005"/>
                  </a:lnTo>
                  <a:lnTo>
                    <a:pt x="24485" y="40995"/>
                  </a:lnTo>
                  <a:lnTo>
                    <a:pt x="24993" y="39928"/>
                  </a:lnTo>
                  <a:lnTo>
                    <a:pt x="25400" y="39116"/>
                  </a:lnTo>
                  <a:close/>
                </a:path>
                <a:path w="50800" h="71120">
                  <a:moveTo>
                    <a:pt x="25793" y="7467"/>
                  </a:moveTo>
                  <a:lnTo>
                    <a:pt x="25311" y="7251"/>
                  </a:lnTo>
                  <a:lnTo>
                    <a:pt x="24815" y="7010"/>
                  </a:lnTo>
                  <a:lnTo>
                    <a:pt x="24460" y="7772"/>
                  </a:lnTo>
                  <a:lnTo>
                    <a:pt x="24942" y="7988"/>
                  </a:lnTo>
                  <a:lnTo>
                    <a:pt x="25425" y="8229"/>
                  </a:lnTo>
                  <a:lnTo>
                    <a:pt x="25793" y="7467"/>
                  </a:lnTo>
                  <a:close/>
                </a:path>
                <a:path w="50800" h="71120">
                  <a:moveTo>
                    <a:pt x="25869" y="18757"/>
                  </a:moveTo>
                  <a:lnTo>
                    <a:pt x="24079" y="20002"/>
                  </a:lnTo>
                  <a:lnTo>
                    <a:pt x="24955" y="20599"/>
                  </a:lnTo>
                  <a:lnTo>
                    <a:pt x="25336" y="20802"/>
                  </a:lnTo>
                  <a:lnTo>
                    <a:pt x="25565" y="20358"/>
                  </a:lnTo>
                  <a:lnTo>
                    <a:pt x="25679" y="20066"/>
                  </a:lnTo>
                  <a:lnTo>
                    <a:pt x="25869" y="18757"/>
                  </a:lnTo>
                  <a:close/>
                </a:path>
                <a:path w="50800" h="71120">
                  <a:moveTo>
                    <a:pt x="26441" y="61188"/>
                  </a:moveTo>
                  <a:lnTo>
                    <a:pt x="25488" y="60528"/>
                  </a:lnTo>
                  <a:lnTo>
                    <a:pt x="25234" y="60426"/>
                  </a:lnTo>
                  <a:lnTo>
                    <a:pt x="24828" y="60566"/>
                  </a:lnTo>
                  <a:lnTo>
                    <a:pt x="24688" y="60820"/>
                  </a:lnTo>
                  <a:lnTo>
                    <a:pt x="24358" y="61912"/>
                  </a:lnTo>
                  <a:lnTo>
                    <a:pt x="26441" y="61188"/>
                  </a:lnTo>
                  <a:close/>
                </a:path>
                <a:path w="50800" h="71120">
                  <a:moveTo>
                    <a:pt x="26568" y="8902"/>
                  </a:moveTo>
                  <a:lnTo>
                    <a:pt x="26085" y="8674"/>
                  </a:lnTo>
                  <a:lnTo>
                    <a:pt x="25603" y="8432"/>
                  </a:lnTo>
                  <a:lnTo>
                    <a:pt x="25247" y="9194"/>
                  </a:lnTo>
                  <a:lnTo>
                    <a:pt x="25717" y="9410"/>
                  </a:lnTo>
                  <a:lnTo>
                    <a:pt x="26200" y="9652"/>
                  </a:lnTo>
                  <a:lnTo>
                    <a:pt x="26568" y="8902"/>
                  </a:lnTo>
                  <a:close/>
                </a:path>
                <a:path w="50800" h="71120">
                  <a:moveTo>
                    <a:pt x="27254" y="35077"/>
                  </a:moveTo>
                  <a:lnTo>
                    <a:pt x="26200" y="34569"/>
                  </a:lnTo>
                  <a:lnTo>
                    <a:pt x="25666" y="35648"/>
                  </a:lnTo>
                  <a:lnTo>
                    <a:pt x="26200" y="35915"/>
                  </a:lnTo>
                  <a:lnTo>
                    <a:pt x="26733" y="36182"/>
                  </a:lnTo>
                  <a:lnTo>
                    <a:pt x="27254" y="35077"/>
                  </a:lnTo>
                  <a:close/>
                </a:path>
                <a:path w="50800" h="71120">
                  <a:moveTo>
                    <a:pt x="27533" y="48475"/>
                  </a:moveTo>
                  <a:lnTo>
                    <a:pt x="27000" y="48209"/>
                  </a:lnTo>
                  <a:lnTo>
                    <a:pt x="26479" y="47955"/>
                  </a:lnTo>
                  <a:lnTo>
                    <a:pt x="25946" y="49060"/>
                  </a:lnTo>
                  <a:lnTo>
                    <a:pt x="27012" y="49568"/>
                  </a:lnTo>
                  <a:lnTo>
                    <a:pt x="27533" y="48475"/>
                  </a:lnTo>
                  <a:close/>
                </a:path>
                <a:path w="50800" h="71120">
                  <a:moveTo>
                    <a:pt x="28270" y="26936"/>
                  </a:moveTo>
                  <a:lnTo>
                    <a:pt x="27825" y="26695"/>
                  </a:lnTo>
                  <a:lnTo>
                    <a:pt x="27533" y="26593"/>
                  </a:lnTo>
                  <a:lnTo>
                    <a:pt x="26225" y="26403"/>
                  </a:lnTo>
                  <a:lnTo>
                    <a:pt x="27482" y="28206"/>
                  </a:lnTo>
                  <a:lnTo>
                    <a:pt x="28067" y="27317"/>
                  </a:lnTo>
                  <a:lnTo>
                    <a:pt x="28270" y="26936"/>
                  </a:lnTo>
                  <a:close/>
                </a:path>
                <a:path w="50800" h="71120">
                  <a:moveTo>
                    <a:pt x="28359" y="56235"/>
                  </a:moveTo>
                  <a:lnTo>
                    <a:pt x="27876" y="55994"/>
                  </a:lnTo>
                  <a:lnTo>
                    <a:pt x="27393" y="55765"/>
                  </a:lnTo>
                  <a:lnTo>
                    <a:pt x="27038" y="56502"/>
                  </a:lnTo>
                  <a:lnTo>
                    <a:pt x="27520" y="56743"/>
                  </a:lnTo>
                  <a:lnTo>
                    <a:pt x="28003" y="56984"/>
                  </a:lnTo>
                  <a:lnTo>
                    <a:pt x="28359" y="56235"/>
                  </a:lnTo>
                  <a:close/>
                </a:path>
                <a:path w="50800" h="71120">
                  <a:moveTo>
                    <a:pt x="29260" y="13792"/>
                  </a:moveTo>
                  <a:lnTo>
                    <a:pt x="28778" y="13538"/>
                  </a:lnTo>
                  <a:lnTo>
                    <a:pt x="28117" y="13271"/>
                  </a:lnTo>
                  <a:lnTo>
                    <a:pt x="28028" y="14300"/>
                  </a:lnTo>
                  <a:lnTo>
                    <a:pt x="28511" y="14554"/>
                  </a:lnTo>
                  <a:lnTo>
                    <a:pt x="29171" y="14808"/>
                  </a:lnTo>
                  <a:lnTo>
                    <a:pt x="29260" y="13792"/>
                  </a:lnTo>
                  <a:close/>
                </a:path>
                <a:path w="50800" h="71120">
                  <a:moveTo>
                    <a:pt x="29768" y="39560"/>
                  </a:moveTo>
                  <a:lnTo>
                    <a:pt x="27787" y="39941"/>
                  </a:lnTo>
                  <a:lnTo>
                    <a:pt x="28727" y="40703"/>
                  </a:lnTo>
                  <a:lnTo>
                    <a:pt x="28956" y="40868"/>
                  </a:lnTo>
                  <a:lnTo>
                    <a:pt x="29311" y="40906"/>
                  </a:lnTo>
                  <a:lnTo>
                    <a:pt x="29451" y="40614"/>
                  </a:lnTo>
                  <a:lnTo>
                    <a:pt x="29768" y="39560"/>
                  </a:lnTo>
                  <a:close/>
                </a:path>
                <a:path w="50800" h="71120">
                  <a:moveTo>
                    <a:pt x="31800" y="18986"/>
                  </a:moveTo>
                  <a:lnTo>
                    <a:pt x="31661" y="18516"/>
                  </a:lnTo>
                  <a:lnTo>
                    <a:pt x="31013" y="17018"/>
                  </a:lnTo>
                  <a:lnTo>
                    <a:pt x="29057" y="18935"/>
                  </a:lnTo>
                  <a:lnTo>
                    <a:pt x="30416" y="19710"/>
                  </a:lnTo>
                  <a:lnTo>
                    <a:pt x="30302" y="20027"/>
                  </a:lnTo>
                  <a:lnTo>
                    <a:pt x="27787" y="18275"/>
                  </a:lnTo>
                  <a:lnTo>
                    <a:pt x="28943" y="23609"/>
                  </a:lnTo>
                  <a:lnTo>
                    <a:pt x="30429" y="20713"/>
                  </a:lnTo>
                  <a:lnTo>
                    <a:pt x="31064" y="21183"/>
                  </a:lnTo>
                  <a:lnTo>
                    <a:pt x="31318" y="20193"/>
                  </a:lnTo>
                  <a:lnTo>
                    <a:pt x="31064" y="19761"/>
                  </a:lnTo>
                  <a:lnTo>
                    <a:pt x="31534" y="19583"/>
                  </a:lnTo>
                  <a:lnTo>
                    <a:pt x="31800" y="18986"/>
                  </a:lnTo>
                  <a:close/>
                </a:path>
                <a:path w="50800" h="71120">
                  <a:moveTo>
                    <a:pt x="32270" y="2082"/>
                  </a:moveTo>
                  <a:lnTo>
                    <a:pt x="31991" y="838"/>
                  </a:lnTo>
                  <a:lnTo>
                    <a:pt x="32219" y="419"/>
                  </a:lnTo>
                  <a:lnTo>
                    <a:pt x="31623" y="0"/>
                  </a:lnTo>
                  <a:lnTo>
                    <a:pt x="31318" y="355"/>
                  </a:lnTo>
                  <a:lnTo>
                    <a:pt x="30518" y="1155"/>
                  </a:lnTo>
                  <a:lnTo>
                    <a:pt x="32270" y="2082"/>
                  </a:lnTo>
                  <a:close/>
                </a:path>
                <a:path w="50800" h="71120">
                  <a:moveTo>
                    <a:pt x="33058" y="41630"/>
                  </a:moveTo>
                  <a:lnTo>
                    <a:pt x="32550" y="39535"/>
                  </a:lnTo>
                  <a:lnTo>
                    <a:pt x="32283" y="39433"/>
                  </a:lnTo>
                  <a:lnTo>
                    <a:pt x="30175" y="39001"/>
                  </a:lnTo>
                  <a:lnTo>
                    <a:pt x="33058" y="41630"/>
                  </a:lnTo>
                  <a:close/>
                </a:path>
                <a:path w="50800" h="71120">
                  <a:moveTo>
                    <a:pt x="33566" y="49263"/>
                  </a:moveTo>
                  <a:lnTo>
                    <a:pt x="33248" y="48768"/>
                  </a:lnTo>
                  <a:lnTo>
                    <a:pt x="32918" y="48260"/>
                  </a:lnTo>
                  <a:lnTo>
                    <a:pt x="31915" y="48996"/>
                  </a:lnTo>
                  <a:lnTo>
                    <a:pt x="32232" y="49491"/>
                  </a:lnTo>
                  <a:lnTo>
                    <a:pt x="32562" y="50012"/>
                  </a:lnTo>
                  <a:lnTo>
                    <a:pt x="33566" y="49263"/>
                  </a:lnTo>
                  <a:close/>
                </a:path>
                <a:path w="50800" h="71120">
                  <a:moveTo>
                    <a:pt x="33832" y="36576"/>
                  </a:moveTo>
                  <a:lnTo>
                    <a:pt x="33350" y="36334"/>
                  </a:lnTo>
                  <a:lnTo>
                    <a:pt x="32867" y="36106"/>
                  </a:lnTo>
                  <a:lnTo>
                    <a:pt x="32499" y="36855"/>
                  </a:lnTo>
                  <a:lnTo>
                    <a:pt x="32994" y="37096"/>
                  </a:lnTo>
                  <a:lnTo>
                    <a:pt x="33477" y="37338"/>
                  </a:lnTo>
                  <a:lnTo>
                    <a:pt x="33832" y="36576"/>
                  </a:lnTo>
                  <a:close/>
                </a:path>
                <a:path w="50800" h="71120">
                  <a:moveTo>
                    <a:pt x="33858" y="9385"/>
                  </a:moveTo>
                  <a:lnTo>
                    <a:pt x="33489" y="7391"/>
                  </a:lnTo>
                  <a:lnTo>
                    <a:pt x="32715" y="8331"/>
                  </a:lnTo>
                  <a:lnTo>
                    <a:pt x="32550" y="8572"/>
                  </a:lnTo>
                  <a:lnTo>
                    <a:pt x="32537" y="8928"/>
                  </a:lnTo>
                  <a:lnTo>
                    <a:pt x="32829" y="9067"/>
                  </a:lnTo>
                  <a:lnTo>
                    <a:pt x="33858" y="9385"/>
                  </a:lnTo>
                  <a:close/>
                </a:path>
                <a:path w="50800" h="71120">
                  <a:moveTo>
                    <a:pt x="34759" y="30467"/>
                  </a:moveTo>
                  <a:lnTo>
                    <a:pt x="32588" y="30086"/>
                  </a:lnTo>
                  <a:lnTo>
                    <a:pt x="32435" y="30048"/>
                  </a:lnTo>
                  <a:lnTo>
                    <a:pt x="32283" y="29832"/>
                  </a:lnTo>
                  <a:lnTo>
                    <a:pt x="31940" y="29794"/>
                  </a:lnTo>
                  <a:lnTo>
                    <a:pt x="31762" y="30010"/>
                  </a:lnTo>
                  <a:lnTo>
                    <a:pt x="31127" y="31711"/>
                  </a:lnTo>
                  <a:lnTo>
                    <a:pt x="34759" y="30467"/>
                  </a:lnTo>
                  <a:close/>
                </a:path>
                <a:path w="50800" h="71120">
                  <a:moveTo>
                    <a:pt x="35039" y="26263"/>
                  </a:moveTo>
                  <a:lnTo>
                    <a:pt x="34480" y="25476"/>
                  </a:lnTo>
                  <a:lnTo>
                    <a:pt x="33972" y="25654"/>
                  </a:lnTo>
                  <a:lnTo>
                    <a:pt x="33350" y="25882"/>
                  </a:lnTo>
                  <a:lnTo>
                    <a:pt x="33896" y="26682"/>
                  </a:lnTo>
                  <a:lnTo>
                    <a:pt x="34417" y="26504"/>
                  </a:lnTo>
                  <a:lnTo>
                    <a:pt x="35039" y="26263"/>
                  </a:lnTo>
                  <a:close/>
                </a:path>
                <a:path w="50800" h="71120">
                  <a:moveTo>
                    <a:pt x="36131" y="12674"/>
                  </a:moveTo>
                  <a:lnTo>
                    <a:pt x="35623" y="12433"/>
                  </a:lnTo>
                  <a:lnTo>
                    <a:pt x="35102" y="12166"/>
                  </a:lnTo>
                  <a:lnTo>
                    <a:pt x="34658" y="13106"/>
                  </a:lnTo>
                  <a:lnTo>
                    <a:pt x="35179" y="13347"/>
                  </a:lnTo>
                  <a:lnTo>
                    <a:pt x="35687" y="13601"/>
                  </a:lnTo>
                  <a:lnTo>
                    <a:pt x="36131" y="12674"/>
                  </a:lnTo>
                  <a:close/>
                </a:path>
                <a:path w="50800" h="71120">
                  <a:moveTo>
                    <a:pt x="37401" y="56045"/>
                  </a:moveTo>
                  <a:lnTo>
                    <a:pt x="37299" y="55245"/>
                  </a:lnTo>
                  <a:lnTo>
                    <a:pt x="36791" y="55308"/>
                  </a:lnTo>
                  <a:lnTo>
                    <a:pt x="35534" y="55308"/>
                  </a:lnTo>
                  <a:lnTo>
                    <a:pt x="36169" y="57480"/>
                  </a:lnTo>
                  <a:lnTo>
                    <a:pt x="36842" y="56172"/>
                  </a:lnTo>
                  <a:lnTo>
                    <a:pt x="37401" y="56045"/>
                  </a:lnTo>
                  <a:close/>
                </a:path>
                <a:path w="50800" h="71120">
                  <a:moveTo>
                    <a:pt x="37820" y="37871"/>
                  </a:moveTo>
                  <a:lnTo>
                    <a:pt x="37807" y="35204"/>
                  </a:lnTo>
                  <a:lnTo>
                    <a:pt x="36804" y="35420"/>
                  </a:lnTo>
                  <a:lnTo>
                    <a:pt x="36245" y="35674"/>
                  </a:lnTo>
                  <a:lnTo>
                    <a:pt x="36703" y="36271"/>
                  </a:lnTo>
                  <a:lnTo>
                    <a:pt x="36817" y="36703"/>
                  </a:lnTo>
                  <a:lnTo>
                    <a:pt x="37820" y="37871"/>
                  </a:lnTo>
                  <a:close/>
                </a:path>
                <a:path w="50800" h="71120">
                  <a:moveTo>
                    <a:pt x="38455" y="23469"/>
                  </a:moveTo>
                  <a:lnTo>
                    <a:pt x="36842" y="21170"/>
                  </a:lnTo>
                  <a:lnTo>
                    <a:pt x="36093" y="21844"/>
                  </a:lnTo>
                  <a:lnTo>
                    <a:pt x="35712" y="22402"/>
                  </a:lnTo>
                  <a:lnTo>
                    <a:pt x="36550" y="22656"/>
                  </a:lnTo>
                  <a:lnTo>
                    <a:pt x="36893" y="23025"/>
                  </a:lnTo>
                  <a:lnTo>
                    <a:pt x="38455" y="23469"/>
                  </a:lnTo>
                  <a:close/>
                </a:path>
                <a:path w="50800" h="71120">
                  <a:moveTo>
                    <a:pt x="39776" y="39370"/>
                  </a:moveTo>
                  <a:lnTo>
                    <a:pt x="39598" y="38849"/>
                  </a:lnTo>
                  <a:lnTo>
                    <a:pt x="39344" y="38227"/>
                  </a:lnTo>
                  <a:lnTo>
                    <a:pt x="38557" y="38785"/>
                  </a:lnTo>
                  <a:lnTo>
                    <a:pt x="38735" y="39293"/>
                  </a:lnTo>
                  <a:lnTo>
                    <a:pt x="38989" y="39903"/>
                  </a:lnTo>
                  <a:lnTo>
                    <a:pt x="39776" y="39370"/>
                  </a:lnTo>
                  <a:close/>
                </a:path>
                <a:path w="50800" h="71120">
                  <a:moveTo>
                    <a:pt x="40386" y="33426"/>
                  </a:moveTo>
                  <a:lnTo>
                    <a:pt x="40081" y="32931"/>
                  </a:lnTo>
                  <a:lnTo>
                    <a:pt x="39738" y="32423"/>
                  </a:lnTo>
                  <a:lnTo>
                    <a:pt x="38735" y="33147"/>
                  </a:lnTo>
                  <a:lnTo>
                    <a:pt x="39039" y="33642"/>
                  </a:lnTo>
                  <a:lnTo>
                    <a:pt x="39382" y="34163"/>
                  </a:lnTo>
                  <a:lnTo>
                    <a:pt x="40386" y="33426"/>
                  </a:lnTo>
                  <a:close/>
                </a:path>
                <a:path w="50800" h="71120">
                  <a:moveTo>
                    <a:pt x="40563" y="15316"/>
                  </a:moveTo>
                  <a:lnTo>
                    <a:pt x="40322" y="15062"/>
                  </a:lnTo>
                  <a:lnTo>
                    <a:pt x="40055" y="14986"/>
                  </a:lnTo>
                  <a:lnTo>
                    <a:pt x="38862" y="14719"/>
                  </a:lnTo>
                  <a:lnTo>
                    <a:pt x="39814" y="16522"/>
                  </a:lnTo>
                  <a:lnTo>
                    <a:pt x="40424" y="15621"/>
                  </a:lnTo>
                  <a:lnTo>
                    <a:pt x="40563" y="15316"/>
                  </a:lnTo>
                  <a:close/>
                </a:path>
                <a:path w="50800" h="71120">
                  <a:moveTo>
                    <a:pt x="40690" y="42824"/>
                  </a:moveTo>
                  <a:lnTo>
                    <a:pt x="40208" y="42583"/>
                  </a:lnTo>
                  <a:lnTo>
                    <a:pt x="39725" y="42341"/>
                  </a:lnTo>
                  <a:lnTo>
                    <a:pt x="39370" y="43103"/>
                  </a:lnTo>
                  <a:lnTo>
                    <a:pt x="39852" y="43332"/>
                  </a:lnTo>
                  <a:lnTo>
                    <a:pt x="40335" y="43573"/>
                  </a:lnTo>
                  <a:lnTo>
                    <a:pt x="40690" y="42824"/>
                  </a:lnTo>
                  <a:close/>
                </a:path>
                <a:path w="50800" h="71120">
                  <a:moveTo>
                    <a:pt x="40894" y="4826"/>
                  </a:moveTo>
                  <a:lnTo>
                    <a:pt x="40309" y="4445"/>
                  </a:lnTo>
                  <a:lnTo>
                    <a:pt x="39674" y="3848"/>
                  </a:lnTo>
                  <a:lnTo>
                    <a:pt x="39281" y="4864"/>
                  </a:lnTo>
                  <a:lnTo>
                    <a:pt x="39865" y="5245"/>
                  </a:lnTo>
                  <a:lnTo>
                    <a:pt x="40500" y="5842"/>
                  </a:lnTo>
                  <a:lnTo>
                    <a:pt x="40894" y="4826"/>
                  </a:lnTo>
                  <a:close/>
                </a:path>
                <a:path w="50800" h="71120">
                  <a:moveTo>
                    <a:pt x="41351" y="49580"/>
                  </a:moveTo>
                  <a:lnTo>
                    <a:pt x="40462" y="49034"/>
                  </a:lnTo>
                  <a:lnTo>
                    <a:pt x="40017" y="48793"/>
                  </a:lnTo>
                  <a:lnTo>
                    <a:pt x="39814" y="49441"/>
                  </a:lnTo>
                  <a:lnTo>
                    <a:pt x="39674" y="49745"/>
                  </a:lnTo>
                  <a:lnTo>
                    <a:pt x="39509" y="51155"/>
                  </a:lnTo>
                  <a:lnTo>
                    <a:pt x="41351" y="49580"/>
                  </a:lnTo>
                  <a:close/>
                </a:path>
                <a:path w="50800" h="71120">
                  <a:moveTo>
                    <a:pt x="41592" y="29362"/>
                  </a:moveTo>
                  <a:lnTo>
                    <a:pt x="40640" y="27584"/>
                  </a:lnTo>
                  <a:lnTo>
                    <a:pt x="40030" y="28473"/>
                  </a:lnTo>
                  <a:lnTo>
                    <a:pt x="39890" y="28765"/>
                  </a:lnTo>
                  <a:lnTo>
                    <a:pt x="40132" y="29019"/>
                  </a:lnTo>
                  <a:lnTo>
                    <a:pt x="40398" y="29121"/>
                  </a:lnTo>
                  <a:lnTo>
                    <a:pt x="41592" y="29362"/>
                  </a:lnTo>
                  <a:close/>
                </a:path>
                <a:path w="50800" h="71120">
                  <a:moveTo>
                    <a:pt x="42722" y="43383"/>
                  </a:moveTo>
                  <a:lnTo>
                    <a:pt x="42252" y="43154"/>
                  </a:lnTo>
                  <a:lnTo>
                    <a:pt x="41757" y="42913"/>
                  </a:lnTo>
                  <a:lnTo>
                    <a:pt x="41402" y="43662"/>
                  </a:lnTo>
                  <a:lnTo>
                    <a:pt x="41884" y="43903"/>
                  </a:lnTo>
                  <a:lnTo>
                    <a:pt x="42367" y="44132"/>
                  </a:lnTo>
                  <a:lnTo>
                    <a:pt x="42722" y="43383"/>
                  </a:lnTo>
                  <a:close/>
                </a:path>
                <a:path w="50800" h="71120">
                  <a:moveTo>
                    <a:pt x="44018" y="22656"/>
                  </a:moveTo>
                  <a:lnTo>
                    <a:pt x="42468" y="22656"/>
                  </a:lnTo>
                  <a:lnTo>
                    <a:pt x="42316" y="22606"/>
                  </a:lnTo>
                  <a:lnTo>
                    <a:pt x="41960" y="22123"/>
                  </a:lnTo>
                  <a:lnTo>
                    <a:pt x="41224" y="22720"/>
                  </a:lnTo>
                  <a:lnTo>
                    <a:pt x="41681" y="23152"/>
                  </a:lnTo>
                  <a:lnTo>
                    <a:pt x="42367" y="24168"/>
                  </a:lnTo>
                  <a:lnTo>
                    <a:pt x="44018" y="22656"/>
                  </a:lnTo>
                  <a:close/>
                </a:path>
                <a:path w="50800" h="71120">
                  <a:moveTo>
                    <a:pt x="44056" y="33731"/>
                  </a:moveTo>
                  <a:lnTo>
                    <a:pt x="43535" y="33489"/>
                  </a:lnTo>
                  <a:lnTo>
                    <a:pt x="43027" y="33235"/>
                  </a:lnTo>
                  <a:lnTo>
                    <a:pt x="42583" y="34163"/>
                  </a:lnTo>
                  <a:lnTo>
                    <a:pt x="43091" y="34404"/>
                  </a:lnTo>
                  <a:lnTo>
                    <a:pt x="43611" y="34658"/>
                  </a:lnTo>
                  <a:lnTo>
                    <a:pt x="44056" y="33731"/>
                  </a:lnTo>
                  <a:close/>
                </a:path>
                <a:path w="50800" h="71120">
                  <a:moveTo>
                    <a:pt x="44310" y="14338"/>
                  </a:moveTo>
                  <a:lnTo>
                    <a:pt x="43281" y="14566"/>
                  </a:lnTo>
                  <a:lnTo>
                    <a:pt x="42811" y="14744"/>
                  </a:lnTo>
                  <a:lnTo>
                    <a:pt x="43091" y="15252"/>
                  </a:lnTo>
                  <a:lnTo>
                    <a:pt x="43205" y="15595"/>
                  </a:lnTo>
                  <a:lnTo>
                    <a:pt x="44094" y="16713"/>
                  </a:lnTo>
                  <a:lnTo>
                    <a:pt x="44310" y="14338"/>
                  </a:lnTo>
                  <a:close/>
                </a:path>
                <a:path w="50800" h="71120">
                  <a:moveTo>
                    <a:pt x="44323" y="5892"/>
                  </a:moveTo>
                  <a:lnTo>
                    <a:pt x="44030" y="5308"/>
                  </a:lnTo>
                  <a:lnTo>
                    <a:pt x="43929" y="4991"/>
                  </a:lnTo>
                  <a:lnTo>
                    <a:pt x="43053" y="3898"/>
                  </a:lnTo>
                  <a:lnTo>
                    <a:pt x="42811" y="6248"/>
                  </a:lnTo>
                  <a:lnTo>
                    <a:pt x="43840" y="6019"/>
                  </a:lnTo>
                  <a:lnTo>
                    <a:pt x="44323" y="5892"/>
                  </a:lnTo>
                  <a:close/>
                </a:path>
                <a:path w="50800" h="71120">
                  <a:moveTo>
                    <a:pt x="45516" y="45707"/>
                  </a:moveTo>
                  <a:lnTo>
                    <a:pt x="44640" y="45161"/>
                  </a:lnTo>
                  <a:lnTo>
                    <a:pt x="44196" y="44932"/>
                  </a:lnTo>
                  <a:lnTo>
                    <a:pt x="43980" y="45580"/>
                  </a:lnTo>
                  <a:lnTo>
                    <a:pt x="43840" y="45872"/>
                  </a:lnTo>
                  <a:lnTo>
                    <a:pt x="43688" y="47294"/>
                  </a:lnTo>
                  <a:lnTo>
                    <a:pt x="45516" y="45707"/>
                  </a:lnTo>
                  <a:close/>
                </a:path>
                <a:path w="50800" h="71120">
                  <a:moveTo>
                    <a:pt x="45669" y="41706"/>
                  </a:moveTo>
                  <a:lnTo>
                    <a:pt x="44005" y="40424"/>
                  </a:lnTo>
                  <a:lnTo>
                    <a:pt x="44094" y="41694"/>
                  </a:lnTo>
                  <a:lnTo>
                    <a:pt x="44157" y="41986"/>
                  </a:lnTo>
                  <a:lnTo>
                    <a:pt x="44373" y="42316"/>
                  </a:lnTo>
                  <a:lnTo>
                    <a:pt x="44716" y="42202"/>
                  </a:lnTo>
                  <a:lnTo>
                    <a:pt x="45669" y="41706"/>
                  </a:lnTo>
                  <a:close/>
                </a:path>
                <a:path w="50800" h="71120">
                  <a:moveTo>
                    <a:pt x="47078" y="34340"/>
                  </a:moveTo>
                  <a:lnTo>
                    <a:pt x="46596" y="34099"/>
                  </a:lnTo>
                  <a:lnTo>
                    <a:pt x="46113" y="33870"/>
                  </a:lnTo>
                  <a:lnTo>
                    <a:pt x="45758" y="34620"/>
                  </a:lnTo>
                  <a:lnTo>
                    <a:pt x="46240" y="34848"/>
                  </a:lnTo>
                  <a:lnTo>
                    <a:pt x="46723" y="35090"/>
                  </a:lnTo>
                  <a:lnTo>
                    <a:pt x="47078" y="34340"/>
                  </a:lnTo>
                  <a:close/>
                </a:path>
                <a:path w="50800" h="71120">
                  <a:moveTo>
                    <a:pt x="47256" y="25438"/>
                  </a:moveTo>
                  <a:lnTo>
                    <a:pt x="46316" y="24980"/>
                  </a:lnTo>
                  <a:lnTo>
                    <a:pt x="46088" y="25488"/>
                  </a:lnTo>
                  <a:lnTo>
                    <a:pt x="45834" y="26009"/>
                  </a:lnTo>
                  <a:lnTo>
                    <a:pt x="46761" y="26466"/>
                  </a:lnTo>
                  <a:lnTo>
                    <a:pt x="47002" y="25920"/>
                  </a:lnTo>
                  <a:lnTo>
                    <a:pt x="47256" y="25438"/>
                  </a:lnTo>
                  <a:close/>
                </a:path>
                <a:path w="50800" h="71120">
                  <a:moveTo>
                    <a:pt x="47472" y="28435"/>
                  </a:moveTo>
                  <a:lnTo>
                    <a:pt x="46926" y="28181"/>
                  </a:lnTo>
                  <a:lnTo>
                    <a:pt x="46405" y="27914"/>
                  </a:lnTo>
                  <a:lnTo>
                    <a:pt x="45872" y="29006"/>
                  </a:lnTo>
                  <a:lnTo>
                    <a:pt x="46405" y="29260"/>
                  </a:lnTo>
                  <a:lnTo>
                    <a:pt x="46939" y="29514"/>
                  </a:lnTo>
                  <a:lnTo>
                    <a:pt x="47472" y="28435"/>
                  </a:lnTo>
                  <a:close/>
                </a:path>
                <a:path w="50800" h="71120">
                  <a:moveTo>
                    <a:pt x="47942" y="21882"/>
                  </a:moveTo>
                  <a:lnTo>
                    <a:pt x="46215" y="21247"/>
                  </a:lnTo>
                  <a:lnTo>
                    <a:pt x="46266" y="20675"/>
                  </a:lnTo>
                  <a:lnTo>
                    <a:pt x="45440" y="20523"/>
                  </a:lnTo>
                  <a:lnTo>
                    <a:pt x="45339" y="21056"/>
                  </a:lnTo>
                  <a:lnTo>
                    <a:pt x="44958" y="22682"/>
                  </a:lnTo>
                  <a:lnTo>
                    <a:pt x="47942" y="21882"/>
                  </a:lnTo>
                  <a:close/>
                </a:path>
                <a:path w="50800" h="71120">
                  <a:moveTo>
                    <a:pt x="48514" y="10591"/>
                  </a:moveTo>
                  <a:lnTo>
                    <a:pt x="47561" y="8826"/>
                  </a:lnTo>
                  <a:lnTo>
                    <a:pt x="46951" y="9715"/>
                  </a:lnTo>
                  <a:lnTo>
                    <a:pt x="46799" y="9994"/>
                  </a:lnTo>
                  <a:lnTo>
                    <a:pt x="47053" y="10274"/>
                  </a:lnTo>
                  <a:lnTo>
                    <a:pt x="47320" y="10350"/>
                  </a:lnTo>
                  <a:lnTo>
                    <a:pt x="48514" y="10591"/>
                  </a:lnTo>
                  <a:close/>
                </a:path>
                <a:path w="50800" h="71120">
                  <a:moveTo>
                    <a:pt x="49060" y="17970"/>
                  </a:moveTo>
                  <a:lnTo>
                    <a:pt x="49022" y="16725"/>
                  </a:lnTo>
                  <a:lnTo>
                    <a:pt x="48412" y="16764"/>
                  </a:lnTo>
                  <a:lnTo>
                    <a:pt x="47840" y="16814"/>
                  </a:lnTo>
                  <a:lnTo>
                    <a:pt x="47879" y="18072"/>
                  </a:lnTo>
                  <a:lnTo>
                    <a:pt x="48488" y="18008"/>
                  </a:lnTo>
                  <a:lnTo>
                    <a:pt x="49060" y="17970"/>
                  </a:lnTo>
                  <a:close/>
                </a:path>
                <a:path w="50800" h="71120">
                  <a:moveTo>
                    <a:pt x="50495" y="22009"/>
                  </a:moveTo>
                  <a:lnTo>
                    <a:pt x="50215" y="20408"/>
                  </a:lnTo>
                  <a:lnTo>
                    <a:pt x="49415" y="21183"/>
                  </a:lnTo>
                  <a:lnTo>
                    <a:pt x="48463" y="20624"/>
                  </a:lnTo>
                  <a:lnTo>
                    <a:pt x="48552" y="22250"/>
                  </a:lnTo>
                  <a:lnTo>
                    <a:pt x="49517" y="22009"/>
                  </a:lnTo>
                  <a:lnTo>
                    <a:pt x="50495" y="22009"/>
                  </a:lnTo>
                  <a:close/>
                </a:path>
              </a:pathLst>
            </a:custGeom>
            <a:solidFill>
              <a:srgbClr val="F25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9800615" y="7650301"/>
              <a:ext cx="85090" cy="95885"/>
            </a:xfrm>
            <a:custGeom>
              <a:avLst/>
              <a:gdLst/>
              <a:ahLst/>
              <a:cxnLst/>
              <a:rect l="l" t="t" r="r" b="b"/>
              <a:pathLst>
                <a:path w="85090" h="95884">
                  <a:moveTo>
                    <a:pt x="1701" y="35661"/>
                  </a:moveTo>
                  <a:lnTo>
                    <a:pt x="1460" y="35407"/>
                  </a:lnTo>
                  <a:lnTo>
                    <a:pt x="1193" y="35306"/>
                  </a:lnTo>
                  <a:lnTo>
                    <a:pt x="0" y="35064"/>
                  </a:lnTo>
                  <a:lnTo>
                    <a:pt x="939" y="36855"/>
                  </a:lnTo>
                  <a:lnTo>
                    <a:pt x="1562" y="35941"/>
                  </a:lnTo>
                  <a:lnTo>
                    <a:pt x="1701" y="35661"/>
                  </a:lnTo>
                  <a:close/>
                </a:path>
                <a:path w="85090" h="95884">
                  <a:moveTo>
                    <a:pt x="1841" y="55791"/>
                  </a:moveTo>
                  <a:lnTo>
                    <a:pt x="1320" y="55549"/>
                  </a:lnTo>
                  <a:lnTo>
                    <a:pt x="812" y="55295"/>
                  </a:lnTo>
                  <a:lnTo>
                    <a:pt x="368" y="56222"/>
                  </a:lnTo>
                  <a:lnTo>
                    <a:pt x="876" y="56464"/>
                  </a:lnTo>
                  <a:lnTo>
                    <a:pt x="1384" y="56718"/>
                  </a:lnTo>
                  <a:lnTo>
                    <a:pt x="1841" y="55791"/>
                  </a:lnTo>
                  <a:close/>
                </a:path>
                <a:path w="85090" h="95884">
                  <a:moveTo>
                    <a:pt x="2692" y="44018"/>
                  </a:moveTo>
                  <a:lnTo>
                    <a:pt x="2159" y="43764"/>
                  </a:lnTo>
                  <a:lnTo>
                    <a:pt x="1638" y="43510"/>
                  </a:lnTo>
                  <a:lnTo>
                    <a:pt x="1104" y="44602"/>
                  </a:lnTo>
                  <a:lnTo>
                    <a:pt x="1638" y="44856"/>
                  </a:lnTo>
                  <a:lnTo>
                    <a:pt x="2159" y="45110"/>
                  </a:lnTo>
                  <a:lnTo>
                    <a:pt x="2692" y="44018"/>
                  </a:lnTo>
                  <a:close/>
                </a:path>
                <a:path w="85090" h="95884">
                  <a:moveTo>
                    <a:pt x="6769" y="59880"/>
                  </a:moveTo>
                  <a:lnTo>
                    <a:pt x="6286" y="59651"/>
                  </a:lnTo>
                  <a:lnTo>
                    <a:pt x="5803" y="59410"/>
                  </a:lnTo>
                  <a:lnTo>
                    <a:pt x="5448" y="60159"/>
                  </a:lnTo>
                  <a:lnTo>
                    <a:pt x="6400" y="60629"/>
                  </a:lnTo>
                  <a:lnTo>
                    <a:pt x="6769" y="59880"/>
                  </a:lnTo>
                  <a:close/>
                </a:path>
                <a:path w="85090" h="95884">
                  <a:moveTo>
                    <a:pt x="7315" y="24130"/>
                  </a:moveTo>
                  <a:lnTo>
                    <a:pt x="7264" y="23164"/>
                  </a:lnTo>
                  <a:lnTo>
                    <a:pt x="6616" y="23342"/>
                  </a:lnTo>
                  <a:lnTo>
                    <a:pt x="6108" y="23545"/>
                  </a:lnTo>
                  <a:lnTo>
                    <a:pt x="6172" y="24511"/>
                  </a:lnTo>
                  <a:lnTo>
                    <a:pt x="6807" y="24307"/>
                  </a:lnTo>
                  <a:lnTo>
                    <a:pt x="7315" y="24130"/>
                  </a:lnTo>
                  <a:close/>
                </a:path>
                <a:path w="85090" h="95884">
                  <a:moveTo>
                    <a:pt x="9347" y="34886"/>
                  </a:moveTo>
                  <a:lnTo>
                    <a:pt x="8902" y="34340"/>
                  </a:lnTo>
                  <a:lnTo>
                    <a:pt x="8356" y="33553"/>
                  </a:lnTo>
                  <a:lnTo>
                    <a:pt x="7848" y="34582"/>
                  </a:lnTo>
                  <a:lnTo>
                    <a:pt x="8293" y="35128"/>
                  </a:lnTo>
                  <a:lnTo>
                    <a:pt x="8839" y="35915"/>
                  </a:lnTo>
                  <a:lnTo>
                    <a:pt x="9347" y="34886"/>
                  </a:lnTo>
                  <a:close/>
                </a:path>
                <a:path w="85090" h="95884">
                  <a:moveTo>
                    <a:pt x="10985" y="50114"/>
                  </a:moveTo>
                  <a:lnTo>
                    <a:pt x="10756" y="49403"/>
                  </a:lnTo>
                  <a:lnTo>
                    <a:pt x="9855" y="48209"/>
                  </a:lnTo>
                  <a:lnTo>
                    <a:pt x="9855" y="50088"/>
                  </a:lnTo>
                  <a:lnTo>
                    <a:pt x="10096" y="50825"/>
                  </a:lnTo>
                  <a:lnTo>
                    <a:pt x="10985" y="51993"/>
                  </a:lnTo>
                  <a:lnTo>
                    <a:pt x="10985" y="50114"/>
                  </a:lnTo>
                  <a:close/>
                </a:path>
                <a:path w="85090" h="95884">
                  <a:moveTo>
                    <a:pt x="12560" y="72415"/>
                  </a:moveTo>
                  <a:lnTo>
                    <a:pt x="12319" y="72161"/>
                  </a:lnTo>
                  <a:lnTo>
                    <a:pt x="12052" y="72085"/>
                  </a:lnTo>
                  <a:lnTo>
                    <a:pt x="10858" y="71831"/>
                  </a:lnTo>
                  <a:lnTo>
                    <a:pt x="11811" y="73621"/>
                  </a:lnTo>
                  <a:lnTo>
                    <a:pt x="12420" y="72707"/>
                  </a:lnTo>
                  <a:lnTo>
                    <a:pt x="12560" y="72415"/>
                  </a:lnTo>
                  <a:close/>
                </a:path>
                <a:path w="85090" h="95884">
                  <a:moveTo>
                    <a:pt x="14033" y="64693"/>
                  </a:moveTo>
                  <a:lnTo>
                    <a:pt x="13944" y="64185"/>
                  </a:lnTo>
                  <a:lnTo>
                    <a:pt x="13411" y="62953"/>
                  </a:lnTo>
                  <a:lnTo>
                    <a:pt x="12661" y="64985"/>
                  </a:lnTo>
                  <a:lnTo>
                    <a:pt x="13004" y="65468"/>
                  </a:lnTo>
                  <a:lnTo>
                    <a:pt x="13690" y="65874"/>
                  </a:lnTo>
                  <a:lnTo>
                    <a:pt x="14033" y="64693"/>
                  </a:lnTo>
                  <a:close/>
                </a:path>
                <a:path w="85090" h="95884">
                  <a:moveTo>
                    <a:pt x="15138" y="21729"/>
                  </a:moveTo>
                  <a:lnTo>
                    <a:pt x="14668" y="19773"/>
                  </a:lnTo>
                  <a:lnTo>
                    <a:pt x="12865" y="24549"/>
                  </a:lnTo>
                  <a:lnTo>
                    <a:pt x="14414" y="23545"/>
                  </a:lnTo>
                  <a:lnTo>
                    <a:pt x="14795" y="22987"/>
                  </a:lnTo>
                  <a:lnTo>
                    <a:pt x="15049" y="22415"/>
                  </a:lnTo>
                  <a:lnTo>
                    <a:pt x="15138" y="21729"/>
                  </a:lnTo>
                  <a:close/>
                </a:path>
                <a:path w="85090" h="95884">
                  <a:moveTo>
                    <a:pt x="17868" y="13284"/>
                  </a:moveTo>
                  <a:lnTo>
                    <a:pt x="17538" y="11785"/>
                  </a:lnTo>
                  <a:lnTo>
                    <a:pt x="16484" y="12280"/>
                  </a:lnTo>
                  <a:lnTo>
                    <a:pt x="16840" y="10883"/>
                  </a:lnTo>
                  <a:lnTo>
                    <a:pt x="14795" y="12280"/>
                  </a:lnTo>
                  <a:lnTo>
                    <a:pt x="16230" y="12484"/>
                  </a:lnTo>
                  <a:lnTo>
                    <a:pt x="15405" y="12928"/>
                  </a:lnTo>
                  <a:lnTo>
                    <a:pt x="16116" y="14173"/>
                  </a:lnTo>
                  <a:lnTo>
                    <a:pt x="16891" y="13652"/>
                  </a:lnTo>
                  <a:lnTo>
                    <a:pt x="17868" y="13284"/>
                  </a:lnTo>
                  <a:close/>
                </a:path>
                <a:path w="85090" h="95884">
                  <a:moveTo>
                    <a:pt x="20548" y="84569"/>
                  </a:moveTo>
                  <a:lnTo>
                    <a:pt x="20015" y="84315"/>
                  </a:lnTo>
                  <a:lnTo>
                    <a:pt x="19494" y="84061"/>
                  </a:lnTo>
                  <a:lnTo>
                    <a:pt x="18961" y="85166"/>
                  </a:lnTo>
                  <a:lnTo>
                    <a:pt x="19494" y="85420"/>
                  </a:lnTo>
                  <a:lnTo>
                    <a:pt x="20015" y="85674"/>
                  </a:lnTo>
                  <a:lnTo>
                    <a:pt x="20548" y="84569"/>
                  </a:lnTo>
                  <a:close/>
                </a:path>
                <a:path w="85090" h="95884">
                  <a:moveTo>
                    <a:pt x="23114" y="14084"/>
                  </a:moveTo>
                  <a:lnTo>
                    <a:pt x="22034" y="13436"/>
                  </a:lnTo>
                  <a:lnTo>
                    <a:pt x="21386" y="13779"/>
                  </a:lnTo>
                  <a:lnTo>
                    <a:pt x="20408" y="14224"/>
                  </a:lnTo>
                  <a:lnTo>
                    <a:pt x="21501" y="14859"/>
                  </a:lnTo>
                  <a:lnTo>
                    <a:pt x="22136" y="14516"/>
                  </a:lnTo>
                  <a:lnTo>
                    <a:pt x="23114" y="14084"/>
                  </a:lnTo>
                  <a:close/>
                </a:path>
                <a:path w="85090" h="95884">
                  <a:moveTo>
                    <a:pt x="24803" y="50647"/>
                  </a:moveTo>
                  <a:lnTo>
                    <a:pt x="24549" y="50266"/>
                  </a:lnTo>
                  <a:lnTo>
                    <a:pt x="24041" y="49428"/>
                  </a:lnTo>
                  <a:lnTo>
                    <a:pt x="23355" y="50660"/>
                  </a:lnTo>
                  <a:lnTo>
                    <a:pt x="24066" y="51041"/>
                  </a:lnTo>
                  <a:lnTo>
                    <a:pt x="24561" y="51257"/>
                  </a:lnTo>
                  <a:lnTo>
                    <a:pt x="24803" y="50647"/>
                  </a:lnTo>
                  <a:close/>
                </a:path>
                <a:path w="85090" h="95884">
                  <a:moveTo>
                    <a:pt x="25387" y="26327"/>
                  </a:moveTo>
                  <a:lnTo>
                    <a:pt x="24485" y="25704"/>
                  </a:lnTo>
                  <a:lnTo>
                    <a:pt x="24206" y="25565"/>
                  </a:lnTo>
                  <a:lnTo>
                    <a:pt x="23939" y="25806"/>
                  </a:lnTo>
                  <a:lnTo>
                    <a:pt x="23850" y="26085"/>
                  </a:lnTo>
                  <a:lnTo>
                    <a:pt x="23609" y="27279"/>
                  </a:lnTo>
                  <a:lnTo>
                    <a:pt x="25387" y="26327"/>
                  </a:lnTo>
                  <a:close/>
                </a:path>
                <a:path w="85090" h="95884">
                  <a:moveTo>
                    <a:pt x="26809" y="37757"/>
                  </a:moveTo>
                  <a:lnTo>
                    <a:pt x="25031" y="38709"/>
                  </a:lnTo>
                  <a:lnTo>
                    <a:pt x="25920" y="39306"/>
                  </a:lnTo>
                  <a:lnTo>
                    <a:pt x="26212" y="39471"/>
                  </a:lnTo>
                  <a:lnTo>
                    <a:pt x="26479" y="39230"/>
                  </a:lnTo>
                  <a:lnTo>
                    <a:pt x="26555" y="38950"/>
                  </a:lnTo>
                  <a:lnTo>
                    <a:pt x="26809" y="37757"/>
                  </a:lnTo>
                  <a:close/>
                </a:path>
                <a:path w="85090" h="95884">
                  <a:moveTo>
                    <a:pt x="27419" y="14312"/>
                  </a:moveTo>
                  <a:lnTo>
                    <a:pt x="26936" y="14084"/>
                  </a:lnTo>
                  <a:lnTo>
                    <a:pt x="26454" y="13843"/>
                  </a:lnTo>
                  <a:lnTo>
                    <a:pt x="26098" y="14592"/>
                  </a:lnTo>
                  <a:lnTo>
                    <a:pt x="27063" y="15062"/>
                  </a:lnTo>
                  <a:lnTo>
                    <a:pt x="27419" y="14312"/>
                  </a:lnTo>
                  <a:close/>
                </a:path>
                <a:path w="85090" h="95884">
                  <a:moveTo>
                    <a:pt x="27470" y="70548"/>
                  </a:moveTo>
                  <a:lnTo>
                    <a:pt x="26212" y="70129"/>
                  </a:lnTo>
                  <a:lnTo>
                    <a:pt x="25984" y="69811"/>
                  </a:lnTo>
                  <a:lnTo>
                    <a:pt x="25425" y="70027"/>
                  </a:lnTo>
                  <a:lnTo>
                    <a:pt x="25476" y="70421"/>
                  </a:lnTo>
                  <a:lnTo>
                    <a:pt x="25615" y="71628"/>
                  </a:lnTo>
                  <a:lnTo>
                    <a:pt x="27470" y="70548"/>
                  </a:lnTo>
                  <a:close/>
                </a:path>
                <a:path w="85090" h="95884">
                  <a:moveTo>
                    <a:pt x="28384" y="80225"/>
                  </a:moveTo>
                  <a:lnTo>
                    <a:pt x="27876" y="79781"/>
                  </a:lnTo>
                  <a:lnTo>
                    <a:pt x="27025" y="79133"/>
                  </a:lnTo>
                  <a:lnTo>
                    <a:pt x="27012" y="80391"/>
                  </a:lnTo>
                  <a:lnTo>
                    <a:pt x="27520" y="80848"/>
                  </a:lnTo>
                  <a:lnTo>
                    <a:pt x="28371" y="81483"/>
                  </a:lnTo>
                  <a:lnTo>
                    <a:pt x="28384" y="80225"/>
                  </a:lnTo>
                  <a:close/>
                </a:path>
                <a:path w="85090" h="95884">
                  <a:moveTo>
                    <a:pt x="28486" y="90424"/>
                  </a:moveTo>
                  <a:lnTo>
                    <a:pt x="28232" y="90144"/>
                  </a:lnTo>
                  <a:lnTo>
                    <a:pt x="27965" y="90068"/>
                  </a:lnTo>
                  <a:lnTo>
                    <a:pt x="26771" y="89814"/>
                  </a:lnTo>
                  <a:lnTo>
                    <a:pt x="27724" y="91592"/>
                  </a:lnTo>
                  <a:lnTo>
                    <a:pt x="28333" y="90690"/>
                  </a:lnTo>
                  <a:lnTo>
                    <a:pt x="28486" y="90424"/>
                  </a:lnTo>
                  <a:close/>
                </a:path>
                <a:path w="85090" h="95884">
                  <a:moveTo>
                    <a:pt x="28549" y="4737"/>
                  </a:moveTo>
                  <a:lnTo>
                    <a:pt x="27609" y="2946"/>
                  </a:lnTo>
                  <a:lnTo>
                    <a:pt x="27000" y="3848"/>
                  </a:lnTo>
                  <a:lnTo>
                    <a:pt x="26847" y="4127"/>
                  </a:lnTo>
                  <a:lnTo>
                    <a:pt x="27089" y="4394"/>
                  </a:lnTo>
                  <a:lnTo>
                    <a:pt x="27355" y="4470"/>
                  </a:lnTo>
                  <a:lnTo>
                    <a:pt x="28549" y="4737"/>
                  </a:lnTo>
                  <a:close/>
                </a:path>
                <a:path w="85090" h="95884">
                  <a:moveTo>
                    <a:pt x="32651" y="76327"/>
                  </a:moveTo>
                  <a:lnTo>
                    <a:pt x="32194" y="75831"/>
                  </a:lnTo>
                  <a:lnTo>
                    <a:pt x="31381" y="74930"/>
                  </a:lnTo>
                  <a:lnTo>
                    <a:pt x="31242" y="76403"/>
                  </a:lnTo>
                  <a:lnTo>
                    <a:pt x="31788" y="76885"/>
                  </a:lnTo>
                  <a:lnTo>
                    <a:pt x="32600" y="77546"/>
                  </a:lnTo>
                  <a:lnTo>
                    <a:pt x="32651" y="76327"/>
                  </a:lnTo>
                  <a:close/>
                </a:path>
                <a:path w="85090" h="95884">
                  <a:moveTo>
                    <a:pt x="32804" y="93446"/>
                  </a:moveTo>
                  <a:lnTo>
                    <a:pt x="32334" y="93218"/>
                  </a:lnTo>
                  <a:lnTo>
                    <a:pt x="31851" y="92976"/>
                  </a:lnTo>
                  <a:lnTo>
                    <a:pt x="31483" y="93726"/>
                  </a:lnTo>
                  <a:lnTo>
                    <a:pt x="31965" y="93954"/>
                  </a:lnTo>
                  <a:lnTo>
                    <a:pt x="32448" y="94195"/>
                  </a:lnTo>
                  <a:lnTo>
                    <a:pt x="32804" y="93446"/>
                  </a:lnTo>
                  <a:close/>
                </a:path>
                <a:path w="85090" h="95884">
                  <a:moveTo>
                    <a:pt x="32994" y="87947"/>
                  </a:moveTo>
                  <a:lnTo>
                    <a:pt x="32156" y="87083"/>
                  </a:lnTo>
                  <a:lnTo>
                    <a:pt x="31750" y="86575"/>
                  </a:lnTo>
                  <a:lnTo>
                    <a:pt x="31115" y="87223"/>
                  </a:lnTo>
                  <a:lnTo>
                    <a:pt x="31521" y="87680"/>
                  </a:lnTo>
                  <a:lnTo>
                    <a:pt x="31356" y="89179"/>
                  </a:lnTo>
                  <a:lnTo>
                    <a:pt x="32994" y="87947"/>
                  </a:lnTo>
                  <a:close/>
                </a:path>
                <a:path w="85090" h="95884">
                  <a:moveTo>
                    <a:pt x="33096" y="20828"/>
                  </a:moveTo>
                  <a:lnTo>
                    <a:pt x="32613" y="20599"/>
                  </a:lnTo>
                  <a:lnTo>
                    <a:pt x="32131" y="20358"/>
                  </a:lnTo>
                  <a:lnTo>
                    <a:pt x="31775" y="21120"/>
                  </a:lnTo>
                  <a:lnTo>
                    <a:pt x="32258" y="21336"/>
                  </a:lnTo>
                  <a:lnTo>
                    <a:pt x="32740" y="21577"/>
                  </a:lnTo>
                  <a:lnTo>
                    <a:pt x="33096" y="20828"/>
                  </a:lnTo>
                  <a:close/>
                </a:path>
                <a:path w="85090" h="95884">
                  <a:moveTo>
                    <a:pt x="33604" y="14554"/>
                  </a:moveTo>
                  <a:lnTo>
                    <a:pt x="33121" y="14338"/>
                  </a:lnTo>
                  <a:lnTo>
                    <a:pt x="32639" y="14097"/>
                  </a:lnTo>
                  <a:lnTo>
                    <a:pt x="32270" y="14833"/>
                  </a:lnTo>
                  <a:lnTo>
                    <a:pt x="32753" y="15074"/>
                  </a:lnTo>
                  <a:lnTo>
                    <a:pt x="33235" y="15316"/>
                  </a:lnTo>
                  <a:lnTo>
                    <a:pt x="33604" y="14554"/>
                  </a:lnTo>
                  <a:close/>
                </a:path>
                <a:path w="85090" h="95884">
                  <a:moveTo>
                    <a:pt x="35382" y="43141"/>
                  </a:moveTo>
                  <a:lnTo>
                    <a:pt x="34899" y="42926"/>
                  </a:lnTo>
                  <a:lnTo>
                    <a:pt x="34417" y="42684"/>
                  </a:lnTo>
                  <a:lnTo>
                    <a:pt x="34048" y="43446"/>
                  </a:lnTo>
                  <a:lnTo>
                    <a:pt x="34531" y="43675"/>
                  </a:lnTo>
                  <a:lnTo>
                    <a:pt x="35013" y="43903"/>
                  </a:lnTo>
                  <a:lnTo>
                    <a:pt x="35382" y="43141"/>
                  </a:lnTo>
                  <a:close/>
                </a:path>
                <a:path w="85090" h="95884">
                  <a:moveTo>
                    <a:pt x="36766" y="65697"/>
                  </a:moveTo>
                  <a:lnTo>
                    <a:pt x="36245" y="65430"/>
                  </a:lnTo>
                  <a:lnTo>
                    <a:pt x="35712" y="65176"/>
                  </a:lnTo>
                  <a:lnTo>
                    <a:pt x="35179" y="66281"/>
                  </a:lnTo>
                  <a:lnTo>
                    <a:pt x="36245" y="66789"/>
                  </a:lnTo>
                  <a:lnTo>
                    <a:pt x="36766" y="65697"/>
                  </a:lnTo>
                  <a:close/>
                </a:path>
                <a:path w="85090" h="95884">
                  <a:moveTo>
                    <a:pt x="37007" y="32537"/>
                  </a:moveTo>
                  <a:lnTo>
                    <a:pt x="36207" y="32867"/>
                  </a:lnTo>
                  <a:lnTo>
                    <a:pt x="35572" y="33070"/>
                  </a:lnTo>
                  <a:lnTo>
                    <a:pt x="35534" y="34150"/>
                  </a:lnTo>
                  <a:lnTo>
                    <a:pt x="36334" y="33807"/>
                  </a:lnTo>
                  <a:lnTo>
                    <a:pt x="36982" y="33604"/>
                  </a:lnTo>
                  <a:lnTo>
                    <a:pt x="37007" y="32537"/>
                  </a:lnTo>
                  <a:close/>
                </a:path>
                <a:path w="85090" h="95884">
                  <a:moveTo>
                    <a:pt x="37134" y="94234"/>
                  </a:moveTo>
                  <a:lnTo>
                    <a:pt x="36690" y="94018"/>
                  </a:lnTo>
                  <a:lnTo>
                    <a:pt x="36398" y="93903"/>
                  </a:lnTo>
                  <a:lnTo>
                    <a:pt x="35090" y="93700"/>
                  </a:lnTo>
                  <a:lnTo>
                    <a:pt x="36347" y="95504"/>
                  </a:lnTo>
                  <a:lnTo>
                    <a:pt x="36944" y="94615"/>
                  </a:lnTo>
                  <a:lnTo>
                    <a:pt x="37134" y="94234"/>
                  </a:lnTo>
                  <a:close/>
                </a:path>
                <a:path w="85090" h="95884">
                  <a:moveTo>
                    <a:pt x="37795" y="1028"/>
                  </a:moveTo>
                  <a:lnTo>
                    <a:pt x="37312" y="812"/>
                  </a:lnTo>
                  <a:lnTo>
                    <a:pt x="36830" y="571"/>
                  </a:lnTo>
                  <a:lnTo>
                    <a:pt x="36474" y="1308"/>
                  </a:lnTo>
                  <a:lnTo>
                    <a:pt x="36957" y="1549"/>
                  </a:lnTo>
                  <a:lnTo>
                    <a:pt x="37439" y="1778"/>
                  </a:lnTo>
                  <a:lnTo>
                    <a:pt x="37795" y="1028"/>
                  </a:lnTo>
                  <a:close/>
                </a:path>
                <a:path w="85090" h="95884">
                  <a:moveTo>
                    <a:pt x="38912" y="90525"/>
                  </a:moveTo>
                  <a:lnTo>
                    <a:pt x="37985" y="90081"/>
                  </a:lnTo>
                  <a:lnTo>
                    <a:pt x="37731" y="90589"/>
                  </a:lnTo>
                  <a:lnTo>
                    <a:pt x="37490" y="91097"/>
                  </a:lnTo>
                  <a:lnTo>
                    <a:pt x="38417" y="91567"/>
                  </a:lnTo>
                  <a:lnTo>
                    <a:pt x="38658" y="91046"/>
                  </a:lnTo>
                  <a:lnTo>
                    <a:pt x="38912" y="90525"/>
                  </a:lnTo>
                  <a:close/>
                </a:path>
                <a:path w="85090" h="95884">
                  <a:moveTo>
                    <a:pt x="39039" y="5842"/>
                  </a:moveTo>
                  <a:lnTo>
                    <a:pt x="37541" y="4711"/>
                  </a:lnTo>
                  <a:lnTo>
                    <a:pt x="36944" y="4610"/>
                  </a:lnTo>
                  <a:lnTo>
                    <a:pt x="35521" y="4635"/>
                  </a:lnTo>
                  <a:lnTo>
                    <a:pt x="37020" y="5765"/>
                  </a:lnTo>
                  <a:lnTo>
                    <a:pt x="37617" y="5854"/>
                  </a:lnTo>
                  <a:lnTo>
                    <a:pt x="39039" y="5842"/>
                  </a:lnTo>
                  <a:close/>
                </a:path>
                <a:path w="85090" h="95884">
                  <a:moveTo>
                    <a:pt x="39230" y="67843"/>
                  </a:moveTo>
                  <a:lnTo>
                    <a:pt x="39192" y="66598"/>
                  </a:lnTo>
                  <a:lnTo>
                    <a:pt x="38582" y="66636"/>
                  </a:lnTo>
                  <a:lnTo>
                    <a:pt x="37998" y="66700"/>
                  </a:lnTo>
                  <a:lnTo>
                    <a:pt x="38036" y="67945"/>
                  </a:lnTo>
                  <a:lnTo>
                    <a:pt x="38658" y="67906"/>
                  </a:lnTo>
                  <a:lnTo>
                    <a:pt x="39230" y="67843"/>
                  </a:lnTo>
                  <a:close/>
                </a:path>
                <a:path w="85090" h="95884">
                  <a:moveTo>
                    <a:pt x="40627" y="20891"/>
                  </a:moveTo>
                  <a:lnTo>
                    <a:pt x="40144" y="20662"/>
                  </a:lnTo>
                  <a:lnTo>
                    <a:pt x="39662" y="20421"/>
                  </a:lnTo>
                  <a:lnTo>
                    <a:pt x="39306" y="21170"/>
                  </a:lnTo>
                  <a:lnTo>
                    <a:pt x="40271" y="21653"/>
                  </a:lnTo>
                  <a:lnTo>
                    <a:pt x="40627" y="20891"/>
                  </a:lnTo>
                  <a:close/>
                </a:path>
                <a:path w="85090" h="95884">
                  <a:moveTo>
                    <a:pt x="41427" y="6591"/>
                  </a:moveTo>
                  <a:lnTo>
                    <a:pt x="39827" y="6286"/>
                  </a:lnTo>
                  <a:lnTo>
                    <a:pt x="39128" y="6527"/>
                  </a:lnTo>
                  <a:lnTo>
                    <a:pt x="38011" y="7213"/>
                  </a:lnTo>
                  <a:lnTo>
                    <a:pt x="39598" y="7518"/>
                  </a:lnTo>
                  <a:lnTo>
                    <a:pt x="40297" y="7277"/>
                  </a:lnTo>
                  <a:lnTo>
                    <a:pt x="41427" y="6591"/>
                  </a:lnTo>
                  <a:close/>
                </a:path>
                <a:path w="85090" h="95884">
                  <a:moveTo>
                    <a:pt x="46075" y="1828"/>
                  </a:moveTo>
                  <a:lnTo>
                    <a:pt x="44513" y="0"/>
                  </a:lnTo>
                  <a:lnTo>
                    <a:pt x="43954" y="889"/>
                  </a:lnTo>
                  <a:lnTo>
                    <a:pt x="43713" y="1333"/>
                  </a:lnTo>
                  <a:lnTo>
                    <a:pt x="44361" y="1524"/>
                  </a:lnTo>
                  <a:lnTo>
                    <a:pt x="44665" y="1689"/>
                  </a:lnTo>
                  <a:lnTo>
                    <a:pt x="46075" y="1828"/>
                  </a:lnTo>
                  <a:close/>
                </a:path>
                <a:path w="85090" h="95884">
                  <a:moveTo>
                    <a:pt x="46304" y="61645"/>
                  </a:moveTo>
                  <a:lnTo>
                    <a:pt x="44221" y="59207"/>
                  </a:lnTo>
                  <a:lnTo>
                    <a:pt x="43408" y="60820"/>
                  </a:lnTo>
                  <a:lnTo>
                    <a:pt x="41592" y="59309"/>
                  </a:lnTo>
                  <a:lnTo>
                    <a:pt x="42075" y="61836"/>
                  </a:lnTo>
                  <a:lnTo>
                    <a:pt x="43637" y="61734"/>
                  </a:lnTo>
                  <a:lnTo>
                    <a:pt x="43853" y="61912"/>
                  </a:lnTo>
                  <a:lnTo>
                    <a:pt x="44145" y="62064"/>
                  </a:lnTo>
                  <a:lnTo>
                    <a:pt x="44424" y="62052"/>
                  </a:lnTo>
                  <a:lnTo>
                    <a:pt x="46304" y="61645"/>
                  </a:lnTo>
                  <a:close/>
                </a:path>
                <a:path w="85090" h="95884">
                  <a:moveTo>
                    <a:pt x="47752" y="68072"/>
                  </a:moveTo>
                  <a:lnTo>
                    <a:pt x="47269" y="67830"/>
                  </a:lnTo>
                  <a:lnTo>
                    <a:pt x="46786" y="67602"/>
                  </a:lnTo>
                  <a:lnTo>
                    <a:pt x="46418" y="68351"/>
                  </a:lnTo>
                  <a:lnTo>
                    <a:pt x="46901" y="68580"/>
                  </a:lnTo>
                  <a:lnTo>
                    <a:pt x="47383" y="68821"/>
                  </a:lnTo>
                  <a:lnTo>
                    <a:pt x="47752" y="68072"/>
                  </a:lnTo>
                  <a:close/>
                </a:path>
                <a:path w="85090" h="95884">
                  <a:moveTo>
                    <a:pt x="49199" y="47269"/>
                  </a:moveTo>
                  <a:lnTo>
                    <a:pt x="48501" y="46926"/>
                  </a:lnTo>
                  <a:lnTo>
                    <a:pt x="47942" y="46647"/>
                  </a:lnTo>
                  <a:lnTo>
                    <a:pt x="47459" y="47066"/>
                  </a:lnTo>
                  <a:lnTo>
                    <a:pt x="47345" y="47548"/>
                  </a:lnTo>
                  <a:lnTo>
                    <a:pt x="47180" y="47548"/>
                  </a:lnTo>
                  <a:lnTo>
                    <a:pt x="47028" y="47599"/>
                  </a:lnTo>
                  <a:lnTo>
                    <a:pt x="46863" y="46037"/>
                  </a:lnTo>
                  <a:lnTo>
                    <a:pt x="44881" y="48018"/>
                  </a:lnTo>
                  <a:lnTo>
                    <a:pt x="46736" y="47904"/>
                  </a:lnTo>
                  <a:lnTo>
                    <a:pt x="46266" y="48450"/>
                  </a:lnTo>
                  <a:lnTo>
                    <a:pt x="46863" y="49415"/>
                  </a:lnTo>
                  <a:lnTo>
                    <a:pt x="47599" y="49187"/>
                  </a:lnTo>
                  <a:lnTo>
                    <a:pt x="47599" y="50482"/>
                  </a:lnTo>
                  <a:lnTo>
                    <a:pt x="49174" y="49009"/>
                  </a:lnTo>
                  <a:lnTo>
                    <a:pt x="48475" y="48437"/>
                  </a:lnTo>
                  <a:lnTo>
                    <a:pt x="49009" y="48183"/>
                  </a:lnTo>
                  <a:lnTo>
                    <a:pt x="49199" y="47269"/>
                  </a:lnTo>
                  <a:close/>
                </a:path>
                <a:path w="85090" h="95884">
                  <a:moveTo>
                    <a:pt x="51155" y="66319"/>
                  </a:moveTo>
                  <a:lnTo>
                    <a:pt x="49847" y="65786"/>
                  </a:lnTo>
                  <a:lnTo>
                    <a:pt x="49974" y="66751"/>
                  </a:lnTo>
                  <a:lnTo>
                    <a:pt x="50012" y="67208"/>
                  </a:lnTo>
                  <a:lnTo>
                    <a:pt x="50571" y="67525"/>
                  </a:lnTo>
                  <a:lnTo>
                    <a:pt x="50838" y="67043"/>
                  </a:lnTo>
                  <a:lnTo>
                    <a:pt x="51155" y="66319"/>
                  </a:lnTo>
                  <a:close/>
                </a:path>
                <a:path w="85090" h="95884">
                  <a:moveTo>
                    <a:pt x="52539" y="33629"/>
                  </a:moveTo>
                  <a:lnTo>
                    <a:pt x="51917" y="33274"/>
                  </a:lnTo>
                  <a:lnTo>
                    <a:pt x="51422" y="33058"/>
                  </a:lnTo>
                  <a:lnTo>
                    <a:pt x="50685" y="33743"/>
                  </a:lnTo>
                  <a:lnTo>
                    <a:pt x="51308" y="34112"/>
                  </a:lnTo>
                  <a:lnTo>
                    <a:pt x="51803" y="34328"/>
                  </a:lnTo>
                  <a:lnTo>
                    <a:pt x="52539" y="33629"/>
                  </a:lnTo>
                  <a:close/>
                </a:path>
                <a:path w="85090" h="95884">
                  <a:moveTo>
                    <a:pt x="53479" y="44856"/>
                  </a:moveTo>
                  <a:lnTo>
                    <a:pt x="53441" y="44538"/>
                  </a:lnTo>
                  <a:lnTo>
                    <a:pt x="53428" y="44323"/>
                  </a:lnTo>
                  <a:lnTo>
                    <a:pt x="53403" y="44119"/>
                  </a:lnTo>
                  <a:lnTo>
                    <a:pt x="53390" y="43891"/>
                  </a:lnTo>
                  <a:lnTo>
                    <a:pt x="53378" y="43599"/>
                  </a:lnTo>
                  <a:lnTo>
                    <a:pt x="53301" y="43332"/>
                  </a:lnTo>
                  <a:lnTo>
                    <a:pt x="52387" y="43027"/>
                  </a:lnTo>
                  <a:lnTo>
                    <a:pt x="51943" y="43599"/>
                  </a:lnTo>
                  <a:lnTo>
                    <a:pt x="51701" y="43370"/>
                  </a:lnTo>
                  <a:lnTo>
                    <a:pt x="51701" y="44538"/>
                  </a:lnTo>
                  <a:lnTo>
                    <a:pt x="51346" y="44323"/>
                  </a:lnTo>
                  <a:lnTo>
                    <a:pt x="51282" y="44119"/>
                  </a:lnTo>
                  <a:lnTo>
                    <a:pt x="51358" y="44246"/>
                  </a:lnTo>
                  <a:lnTo>
                    <a:pt x="51536" y="44335"/>
                  </a:lnTo>
                  <a:lnTo>
                    <a:pt x="51663" y="44323"/>
                  </a:lnTo>
                  <a:lnTo>
                    <a:pt x="51701" y="44538"/>
                  </a:lnTo>
                  <a:lnTo>
                    <a:pt x="51701" y="43370"/>
                  </a:lnTo>
                  <a:lnTo>
                    <a:pt x="51257" y="43548"/>
                  </a:lnTo>
                  <a:lnTo>
                    <a:pt x="51231" y="43891"/>
                  </a:lnTo>
                  <a:lnTo>
                    <a:pt x="50419" y="42240"/>
                  </a:lnTo>
                  <a:lnTo>
                    <a:pt x="48526" y="44754"/>
                  </a:lnTo>
                  <a:lnTo>
                    <a:pt x="50241" y="45173"/>
                  </a:lnTo>
                  <a:lnTo>
                    <a:pt x="50317" y="46380"/>
                  </a:lnTo>
                  <a:lnTo>
                    <a:pt x="52184" y="45948"/>
                  </a:lnTo>
                  <a:lnTo>
                    <a:pt x="51854" y="44856"/>
                  </a:lnTo>
                  <a:lnTo>
                    <a:pt x="52438" y="45554"/>
                  </a:lnTo>
                  <a:lnTo>
                    <a:pt x="53479" y="44894"/>
                  </a:lnTo>
                  <a:close/>
                </a:path>
                <a:path w="85090" h="95884">
                  <a:moveTo>
                    <a:pt x="54406" y="35090"/>
                  </a:moveTo>
                  <a:lnTo>
                    <a:pt x="53898" y="34848"/>
                  </a:lnTo>
                  <a:lnTo>
                    <a:pt x="53390" y="34594"/>
                  </a:lnTo>
                  <a:lnTo>
                    <a:pt x="52933" y="35521"/>
                  </a:lnTo>
                  <a:lnTo>
                    <a:pt x="53454" y="35763"/>
                  </a:lnTo>
                  <a:lnTo>
                    <a:pt x="53962" y="36029"/>
                  </a:lnTo>
                  <a:lnTo>
                    <a:pt x="54406" y="35090"/>
                  </a:lnTo>
                  <a:close/>
                </a:path>
                <a:path w="85090" h="95884">
                  <a:moveTo>
                    <a:pt x="57619" y="50457"/>
                  </a:moveTo>
                  <a:lnTo>
                    <a:pt x="56743" y="49898"/>
                  </a:lnTo>
                  <a:lnTo>
                    <a:pt x="56286" y="49657"/>
                  </a:lnTo>
                  <a:lnTo>
                    <a:pt x="56083" y="50292"/>
                  </a:lnTo>
                  <a:lnTo>
                    <a:pt x="55930" y="50609"/>
                  </a:lnTo>
                  <a:lnTo>
                    <a:pt x="55778" y="52019"/>
                  </a:lnTo>
                  <a:lnTo>
                    <a:pt x="57619" y="50457"/>
                  </a:lnTo>
                  <a:close/>
                </a:path>
                <a:path w="85090" h="95884">
                  <a:moveTo>
                    <a:pt x="59778" y="55206"/>
                  </a:moveTo>
                  <a:lnTo>
                    <a:pt x="59385" y="54673"/>
                  </a:lnTo>
                  <a:lnTo>
                    <a:pt x="59055" y="54000"/>
                  </a:lnTo>
                  <a:lnTo>
                    <a:pt x="58293" y="54673"/>
                  </a:lnTo>
                  <a:lnTo>
                    <a:pt x="58686" y="55194"/>
                  </a:lnTo>
                  <a:lnTo>
                    <a:pt x="59004" y="55867"/>
                  </a:lnTo>
                  <a:lnTo>
                    <a:pt x="59778" y="55206"/>
                  </a:lnTo>
                  <a:close/>
                </a:path>
                <a:path w="85090" h="95884">
                  <a:moveTo>
                    <a:pt x="60274" y="23088"/>
                  </a:moveTo>
                  <a:lnTo>
                    <a:pt x="59334" y="22148"/>
                  </a:lnTo>
                  <a:lnTo>
                    <a:pt x="59397" y="21526"/>
                  </a:lnTo>
                  <a:lnTo>
                    <a:pt x="58432" y="21082"/>
                  </a:lnTo>
                  <a:lnTo>
                    <a:pt x="58013" y="21539"/>
                  </a:lnTo>
                  <a:lnTo>
                    <a:pt x="56349" y="21221"/>
                  </a:lnTo>
                  <a:lnTo>
                    <a:pt x="56172" y="23799"/>
                  </a:lnTo>
                  <a:lnTo>
                    <a:pt x="57873" y="23622"/>
                  </a:lnTo>
                  <a:lnTo>
                    <a:pt x="58826" y="24561"/>
                  </a:lnTo>
                  <a:lnTo>
                    <a:pt x="60274" y="23088"/>
                  </a:lnTo>
                  <a:close/>
                </a:path>
                <a:path w="85090" h="95884">
                  <a:moveTo>
                    <a:pt x="61061" y="58026"/>
                  </a:moveTo>
                  <a:lnTo>
                    <a:pt x="60401" y="57543"/>
                  </a:lnTo>
                  <a:lnTo>
                    <a:pt x="59905" y="57061"/>
                  </a:lnTo>
                  <a:lnTo>
                    <a:pt x="59042" y="57645"/>
                  </a:lnTo>
                  <a:lnTo>
                    <a:pt x="59702" y="58127"/>
                  </a:lnTo>
                  <a:lnTo>
                    <a:pt x="60198" y="58610"/>
                  </a:lnTo>
                  <a:lnTo>
                    <a:pt x="61061" y="58026"/>
                  </a:lnTo>
                  <a:close/>
                </a:path>
                <a:path w="85090" h="95884">
                  <a:moveTo>
                    <a:pt x="62890" y="7861"/>
                  </a:moveTo>
                  <a:lnTo>
                    <a:pt x="62382" y="7607"/>
                  </a:lnTo>
                  <a:lnTo>
                    <a:pt x="61874" y="7353"/>
                  </a:lnTo>
                  <a:lnTo>
                    <a:pt x="61417" y="8293"/>
                  </a:lnTo>
                  <a:lnTo>
                    <a:pt x="61937" y="8534"/>
                  </a:lnTo>
                  <a:lnTo>
                    <a:pt x="62445" y="8775"/>
                  </a:lnTo>
                  <a:lnTo>
                    <a:pt x="62890" y="7861"/>
                  </a:lnTo>
                  <a:close/>
                </a:path>
                <a:path w="85090" h="95884">
                  <a:moveTo>
                    <a:pt x="63106" y="46710"/>
                  </a:moveTo>
                  <a:lnTo>
                    <a:pt x="62064" y="46215"/>
                  </a:lnTo>
                  <a:lnTo>
                    <a:pt x="61531" y="46659"/>
                  </a:lnTo>
                  <a:lnTo>
                    <a:pt x="60744" y="47205"/>
                  </a:lnTo>
                  <a:lnTo>
                    <a:pt x="61760" y="47713"/>
                  </a:lnTo>
                  <a:lnTo>
                    <a:pt x="62306" y="47269"/>
                  </a:lnTo>
                  <a:lnTo>
                    <a:pt x="63106" y="46710"/>
                  </a:lnTo>
                  <a:close/>
                </a:path>
                <a:path w="85090" h="95884">
                  <a:moveTo>
                    <a:pt x="63119" y="37007"/>
                  </a:moveTo>
                  <a:lnTo>
                    <a:pt x="62636" y="36753"/>
                  </a:lnTo>
                  <a:lnTo>
                    <a:pt x="61976" y="36487"/>
                  </a:lnTo>
                  <a:lnTo>
                    <a:pt x="61887" y="37503"/>
                  </a:lnTo>
                  <a:lnTo>
                    <a:pt x="62369" y="37769"/>
                  </a:lnTo>
                  <a:lnTo>
                    <a:pt x="63030" y="38023"/>
                  </a:lnTo>
                  <a:lnTo>
                    <a:pt x="63119" y="37007"/>
                  </a:lnTo>
                  <a:close/>
                </a:path>
                <a:path w="85090" h="95884">
                  <a:moveTo>
                    <a:pt x="63614" y="62915"/>
                  </a:moveTo>
                  <a:lnTo>
                    <a:pt x="62369" y="61125"/>
                  </a:lnTo>
                  <a:lnTo>
                    <a:pt x="61772" y="62014"/>
                  </a:lnTo>
                  <a:lnTo>
                    <a:pt x="61582" y="62395"/>
                  </a:lnTo>
                  <a:lnTo>
                    <a:pt x="62014" y="62623"/>
                  </a:lnTo>
                  <a:lnTo>
                    <a:pt x="62306" y="62750"/>
                  </a:lnTo>
                  <a:lnTo>
                    <a:pt x="63614" y="62915"/>
                  </a:lnTo>
                  <a:close/>
                </a:path>
                <a:path w="85090" h="95884">
                  <a:moveTo>
                    <a:pt x="65570" y="24815"/>
                  </a:moveTo>
                  <a:lnTo>
                    <a:pt x="64122" y="25019"/>
                  </a:lnTo>
                  <a:lnTo>
                    <a:pt x="64592" y="25793"/>
                  </a:lnTo>
                  <a:lnTo>
                    <a:pt x="64820" y="26136"/>
                  </a:lnTo>
                  <a:lnTo>
                    <a:pt x="65417" y="26060"/>
                  </a:lnTo>
                  <a:lnTo>
                    <a:pt x="65481" y="25641"/>
                  </a:lnTo>
                  <a:lnTo>
                    <a:pt x="65570" y="24815"/>
                  </a:lnTo>
                  <a:close/>
                </a:path>
                <a:path w="85090" h="95884">
                  <a:moveTo>
                    <a:pt x="66014" y="50342"/>
                  </a:moveTo>
                  <a:lnTo>
                    <a:pt x="65570" y="50114"/>
                  </a:lnTo>
                  <a:lnTo>
                    <a:pt x="65278" y="50012"/>
                  </a:lnTo>
                  <a:lnTo>
                    <a:pt x="63969" y="49822"/>
                  </a:lnTo>
                  <a:lnTo>
                    <a:pt x="65227" y="51612"/>
                  </a:lnTo>
                  <a:lnTo>
                    <a:pt x="65824" y="50723"/>
                  </a:lnTo>
                  <a:lnTo>
                    <a:pt x="66014" y="50342"/>
                  </a:lnTo>
                  <a:close/>
                </a:path>
                <a:path w="85090" h="95884">
                  <a:moveTo>
                    <a:pt x="66649" y="33235"/>
                  </a:moveTo>
                  <a:lnTo>
                    <a:pt x="66560" y="32600"/>
                  </a:lnTo>
                  <a:lnTo>
                    <a:pt x="66090" y="32600"/>
                  </a:lnTo>
                  <a:lnTo>
                    <a:pt x="64947" y="32080"/>
                  </a:lnTo>
                  <a:lnTo>
                    <a:pt x="65341" y="34290"/>
                  </a:lnTo>
                  <a:lnTo>
                    <a:pt x="66319" y="33489"/>
                  </a:lnTo>
                  <a:lnTo>
                    <a:pt x="66649" y="33235"/>
                  </a:lnTo>
                  <a:close/>
                </a:path>
                <a:path w="85090" h="95884">
                  <a:moveTo>
                    <a:pt x="67094" y="45986"/>
                  </a:moveTo>
                  <a:lnTo>
                    <a:pt x="64820" y="43853"/>
                  </a:lnTo>
                  <a:lnTo>
                    <a:pt x="64592" y="43586"/>
                  </a:lnTo>
                  <a:lnTo>
                    <a:pt x="64401" y="43484"/>
                  </a:lnTo>
                  <a:lnTo>
                    <a:pt x="64135" y="43586"/>
                  </a:lnTo>
                  <a:lnTo>
                    <a:pt x="64046" y="43776"/>
                  </a:lnTo>
                  <a:lnTo>
                    <a:pt x="61734" y="45707"/>
                  </a:lnTo>
                  <a:lnTo>
                    <a:pt x="67094" y="45986"/>
                  </a:lnTo>
                  <a:close/>
                </a:path>
                <a:path w="85090" h="95884">
                  <a:moveTo>
                    <a:pt x="68592" y="6388"/>
                  </a:moveTo>
                  <a:lnTo>
                    <a:pt x="68110" y="6172"/>
                  </a:lnTo>
                  <a:lnTo>
                    <a:pt x="67627" y="5930"/>
                  </a:lnTo>
                  <a:lnTo>
                    <a:pt x="67271" y="6667"/>
                  </a:lnTo>
                  <a:lnTo>
                    <a:pt x="67754" y="6908"/>
                  </a:lnTo>
                  <a:lnTo>
                    <a:pt x="68237" y="7150"/>
                  </a:lnTo>
                  <a:lnTo>
                    <a:pt x="68592" y="6388"/>
                  </a:lnTo>
                  <a:close/>
                </a:path>
                <a:path w="85090" h="95884">
                  <a:moveTo>
                    <a:pt x="68783" y="19723"/>
                  </a:moveTo>
                  <a:lnTo>
                    <a:pt x="68338" y="19481"/>
                  </a:lnTo>
                  <a:lnTo>
                    <a:pt x="68046" y="19392"/>
                  </a:lnTo>
                  <a:lnTo>
                    <a:pt x="66738" y="19189"/>
                  </a:lnTo>
                  <a:lnTo>
                    <a:pt x="67995" y="20980"/>
                  </a:lnTo>
                  <a:lnTo>
                    <a:pt x="68580" y="20104"/>
                  </a:lnTo>
                  <a:lnTo>
                    <a:pt x="68783" y="19723"/>
                  </a:lnTo>
                  <a:close/>
                </a:path>
                <a:path w="85090" h="95884">
                  <a:moveTo>
                    <a:pt x="68834" y="70472"/>
                  </a:moveTo>
                  <a:lnTo>
                    <a:pt x="67805" y="70688"/>
                  </a:lnTo>
                  <a:lnTo>
                    <a:pt x="67348" y="70878"/>
                  </a:lnTo>
                  <a:lnTo>
                    <a:pt x="67614" y="71374"/>
                  </a:lnTo>
                  <a:lnTo>
                    <a:pt x="67729" y="71729"/>
                  </a:lnTo>
                  <a:lnTo>
                    <a:pt x="68618" y="72834"/>
                  </a:lnTo>
                  <a:lnTo>
                    <a:pt x="68834" y="70472"/>
                  </a:lnTo>
                  <a:close/>
                </a:path>
                <a:path w="85090" h="95884">
                  <a:moveTo>
                    <a:pt x="69659" y="59321"/>
                  </a:moveTo>
                  <a:lnTo>
                    <a:pt x="66878" y="59397"/>
                  </a:lnTo>
                  <a:lnTo>
                    <a:pt x="67056" y="59042"/>
                  </a:lnTo>
                  <a:lnTo>
                    <a:pt x="66497" y="58648"/>
                  </a:lnTo>
                  <a:lnTo>
                    <a:pt x="66243" y="58953"/>
                  </a:lnTo>
                  <a:lnTo>
                    <a:pt x="66382" y="58394"/>
                  </a:lnTo>
                  <a:lnTo>
                    <a:pt x="65760" y="57734"/>
                  </a:lnTo>
                  <a:lnTo>
                    <a:pt x="65138" y="57810"/>
                  </a:lnTo>
                  <a:lnTo>
                    <a:pt x="65468" y="56019"/>
                  </a:lnTo>
                  <a:lnTo>
                    <a:pt x="63271" y="56883"/>
                  </a:lnTo>
                  <a:lnTo>
                    <a:pt x="64681" y="57988"/>
                  </a:lnTo>
                  <a:lnTo>
                    <a:pt x="63284" y="58915"/>
                  </a:lnTo>
                  <a:lnTo>
                    <a:pt x="65278" y="60858"/>
                  </a:lnTo>
                  <a:lnTo>
                    <a:pt x="66103" y="59347"/>
                  </a:lnTo>
                  <a:lnTo>
                    <a:pt x="66116" y="59512"/>
                  </a:lnTo>
                  <a:lnTo>
                    <a:pt x="66281" y="59651"/>
                  </a:lnTo>
                  <a:lnTo>
                    <a:pt x="66459" y="59677"/>
                  </a:lnTo>
                  <a:lnTo>
                    <a:pt x="66357" y="59804"/>
                  </a:lnTo>
                  <a:lnTo>
                    <a:pt x="66268" y="59969"/>
                  </a:lnTo>
                  <a:lnTo>
                    <a:pt x="66281" y="60147"/>
                  </a:lnTo>
                  <a:lnTo>
                    <a:pt x="66852" y="62738"/>
                  </a:lnTo>
                  <a:lnTo>
                    <a:pt x="69659" y="59321"/>
                  </a:lnTo>
                  <a:close/>
                </a:path>
                <a:path w="85090" h="95884">
                  <a:moveTo>
                    <a:pt x="71056" y="52870"/>
                  </a:moveTo>
                  <a:lnTo>
                    <a:pt x="70332" y="50787"/>
                  </a:lnTo>
                  <a:lnTo>
                    <a:pt x="69659" y="51739"/>
                  </a:lnTo>
                  <a:lnTo>
                    <a:pt x="69557" y="51993"/>
                  </a:lnTo>
                  <a:lnTo>
                    <a:pt x="69697" y="52412"/>
                  </a:lnTo>
                  <a:lnTo>
                    <a:pt x="69938" y="52552"/>
                  </a:lnTo>
                  <a:lnTo>
                    <a:pt x="71056" y="52870"/>
                  </a:lnTo>
                  <a:close/>
                </a:path>
                <a:path w="85090" h="95884">
                  <a:moveTo>
                    <a:pt x="73012" y="73609"/>
                  </a:moveTo>
                  <a:lnTo>
                    <a:pt x="72961" y="72351"/>
                  </a:lnTo>
                  <a:lnTo>
                    <a:pt x="72364" y="72390"/>
                  </a:lnTo>
                  <a:lnTo>
                    <a:pt x="71780" y="72440"/>
                  </a:lnTo>
                  <a:lnTo>
                    <a:pt x="71818" y="73685"/>
                  </a:lnTo>
                  <a:lnTo>
                    <a:pt x="72440" y="73647"/>
                  </a:lnTo>
                  <a:lnTo>
                    <a:pt x="73012" y="73609"/>
                  </a:lnTo>
                  <a:close/>
                </a:path>
                <a:path w="85090" h="95884">
                  <a:moveTo>
                    <a:pt x="73050" y="17830"/>
                  </a:moveTo>
                  <a:lnTo>
                    <a:pt x="71958" y="17284"/>
                  </a:lnTo>
                  <a:lnTo>
                    <a:pt x="71704" y="17830"/>
                  </a:lnTo>
                  <a:lnTo>
                    <a:pt x="71437" y="18351"/>
                  </a:lnTo>
                  <a:lnTo>
                    <a:pt x="72529" y="18884"/>
                  </a:lnTo>
                  <a:lnTo>
                    <a:pt x="72796" y="18351"/>
                  </a:lnTo>
                  <a:lnTo>
                    <a:pt x="73050" y="17830"/>
                  </a:lnTo>
                  <a:close/>
                </a:path>
                <a:path w="85090" h="95884">
                  <a:moveTo>
                    <a:pt x="73113" y="63576"/>
                  </a:moveTo>
                  <a:lnTo>
                    <a:pt x="71132" y="63944"/>
                  </a:lnTo>
                  <a:lnTo>
                    <a:pt x="72059" y="64719"/>
                  </a:lnTo>
                  <a:lnTo>
                    <a:pt x="72301" y="64871"/>
                  </a:lnTo>
                  <a:lnTo>
                    <a:pt x="72656" y="64897"/>
                  </a:lnTo>
                  <a:lnTo>
                    <a:pt x="72796" y="64617"/>
                  </a:lnTo>
                  <a:lnTo>
                    <a:pt x="73113" y="63576"/>
                  </a:lnTo>
                  <a:close/>
                </a:path>
                <a:path w="85090" h="95884">
                  <a:moveTo>
                    <a:pt x="75984" y="7962"/>
                  </a:moveTo>
                  <a:lnTo>
                    <a:pt x="75349" y="7264"/>
                  </a:lnTo>
                  <a:lnTo>
                    <a:pt x="74917" y="7721"/>
                  </a:lnTo>
                  <a:lnTo>
                    <a:pt x="74460" y="8166"/>
                  </a:lnTo>
                  <a:lnTo>
                    <a:pt x="75107" y="8890"/>
                  </a:lnTo>
                  <a:lnTo>
                    <a:pt x="75565" y="8382"/>
                  </a:lnTo>
                  <a:lnTo>
                    <a:pt x="75984" y="7962"/>
                  </a:lnTo>
                  <a:close/>
                </a:path>
                <a:path w="85090" h="95884">
                  <a:moveTo>
                    <a:pt x="77673" y="79057"/>
                  </a:moveTo>
                  <a:lnTo>
                    <a:pt x="76784" y="78473"/>
                  </a:lnTo>
                  <a:lnTo>
                    <a:pt x="76415" y="78270"/>
                  </a:lnTo>
                  <a:lnTo>
                    <a:pt x="76174" y="78701"/>
                  </a:lnTo>
                  <a:lnTo>
                    <a:pt x="76073" y="79006"/>
                  </a:lnTo>
                  <a:lnTo>
                    <a:pt x="75869" y="80314"/>
                  </a:lnTo>
                  <a:lnTo>
                    <a:pt x="77673" y="79057"/>
                  </a:lnTo>
                  <a:close/>
                </a:path>
                <a:path w="85090" h="95884">
                  <a:moveTo>
                    <a:pt x="78435" y="19164"/>
                  </a:moveTo>
                  <a:lnTo>
                    <a:pt x="77901" y="18326"/>
                  </a:lnTo>
                  <a:lnTo>
                    <a:pt x="77597" y="17665"/>
                  </a:lnTo>
                  <a:lnTo>
                    <a:pt x="76403" y="17665"/>
                  </a:lnTo>
                  <a:lnTo>
                    <a:pt x="76936" y="18529"/>
                  </a:lnTo>
                  <a:lnTo>
                    <a:pt x="77241" y="19189"/>
                  </a:lnTo>
                  <a:lnTo>
                    <a:pt x="78435" y="19164"/>
                  </a:lnTo>
                  <a:close/>
                </a:path>
                <a:path w="85090" h="95884">
                  <a:moveTo>
                    <a:pt x="79362" y="77406"/>
                  </a:moveTo>
                  <a:lnTo>
                    <a:pt x="78397" y="76936"/>
                  </a:lnTo>
                  <a:lnTo>
                    <a:pt x="78041" y="77685"/>
                  </a:lnTo>
                  <a:lnTo>
                    <a:pt x="78524" y="77927"/>
                  </a:lnTo>
                  <a:lnTo>
                    <a:pt x="79006" y="78155"/>
                  </a:lnTo>
                  <a:lnTo>
                    <a:pt x="79362" y="77406"/>
                  </a:lnTo>
                  <a:close/>
                </a:path>
                <a:path w="85090" h="95884">
                  <a:moveTo>
                    <a:pt x="80352" y="82270"/>
                  </a:moveTo>
                  <a:lnTo>
                    <a:pt x="79451" y="81648"/>
                  </a:lnTo>
                  <a:lnTo>
                    <a:pt x="79159" y="81508"/>
                  </a:lnTo>
                  <a:lnTo>
                    <a:pt x="78892" y="81749"/>
                  </a:lnTo>
                  <a:lnTo>
                    <a:pt x="78816" y="82016"/>
                  </a:lnTo>
                  <a:lnTo>
                    <a:pt x="78574" y="83223"/>
                  </a:lnTo>
                  <a:lnTo>
                    <a:pt x="80352" y="82270"/>
                  </a:lnTo>
                  <a:close/>
                </a:path>
                <a:path w="85090" h="95884">
                  <a:moveTo>
                    <a:pt x="81076" y="67043"/>
                  </a:moveTo>
                  <a:lnTo>
                    <a:pt x="80416" y="66548"/>
                  </a:lnTo>
                  <a:lnTo>
                    <a:pt x="79921" y="66065"/>
                  </a:lnTo>
                  <a:lnTo>
                    <a:pt x="79057" y="66649"/>
                  </a:lnTo>
                  <a:lnTo>
                    <a:pt x="79717" y="67144"/>
                  </a:lnTo>
                  <a:lnTo>
                    <a:pt x="80213" y="67640"/>
                  </a:lnTo>
                  <a:lnTo>
                    <a:pt x="81076" y="67043"/>
                  </a:lnTo>
                  <a:close/>
                </a:path>
                <a:path w="85090" h="95884">
                  <a:moveTo>
                    <a:pt x="84543" y="68021"/>
                  </a:moveTo>
                  <a:lnTo>
                    <a:pt x="83527" y="67030"/>
                  </a:lnTo>
                  <a:lnTo>
                    <a:pt x="83096" y="67500"/>
                  </a:lnTo>
                  <a:lnTo>
                    <a:pt x="82727" y="67957"/>
                  </a:lnTo>
                  <a:lnTo>
                    <a:pt x="83731" y="68948"/>
                  </a:lnTo>
                  <a:lnTo>
                    <a:pt x="84162" y="68465"/>
                  </a:lnTo>
                  <a:lnTo>
                    <a:pt x="84543" y="68021"/>
                  </a:lnTo>
                  <a:close/>
                </a:path>
              </a:pathLst>
            </a:custGeom>
            <a:solidFill>
              <a:srgbClr val="F25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9813049" y="7666481"/>
              <a:ext cx="55880" cy="66040"/>
            </a:xfrm>
            <a:custGeom>
              <a:avLst/>
              <a:gdLst/>
              <a:ahLst/>
              <a:cxnLst/>
              <a:rect l="l" t="t" r="r" b="b"/>
              <a:pathLst>
                <a:path w="55879" h="66040">
                  <a:moveTo>
                    <a:pt x="1206" y="29273"/>
                  </a:moveTo>
                  <a:lnTo>
                    <a:pt x="1041" y="28752"/>
                  </a:lnTo>
                  <a:lnTo>
                    <a:pt x="787" y="28143"/>
                  </a:lnTo>
                  <a:lnTo>
                    <a:pt x="0" y="28676"/>
                  </a:lnTo>
                  <a:lnTo>
                    <a:pt x="165" y="29210"/>
                  </a:lnTo>
                  <a:lnTo>
                    <a:pt x="419" y="29832"/>
                  </a:lnTo>
                  <a:lnTo>
                    <a:pt x="1206" y="29273"/>
                  </a:lnTo>
                  <a:close/>
                </a:path>
                <a:path w="55879" h="66040">
                  <a:moveTo>
                    <a:pt x="4800" y="64706"/>
                  </a:moveTo>
                  <a:lnTo>
                    <a:pt x="4318" y="64477"/>
                  </a:lnTo>
                  <a:lnTo>
                    <a:pt x="3835" y="64249"/>
                  </a:lnTo>
                  <a:lnTo>
                    <a:pt x="3467" y="64985"/>
                  </a:lnTo>
                  <a:lnTo>
                    <a:pt x="4432" y="65455"/>
                  </a:lnTo>
                  <a:lnTo>
                    <a:pt x="4800" y="64706"/>
                  </a:lnTo>
                  <a:close/>
                </a:path>
                <a:path w="55879" h="66040">
                  <a:moveTo>
                    <a:pt x="5575" y="23025"/>
                  </a:moveTo>
                  <a:lnTo>
                    <a:pt x="5054" y="22783"/>
                  </a:lnTo>
                  <a:lnTo>
                    <a:pt x="4546" y="22529"/>
                  </a:lnTo>
                  <a:lnTo>
                    <a:pt x="4089" y="23456"/>
                  </a:lnTo>
                  <a:lnTo>
                    <a:pt x="4610" y="23698"/>
                  </a:lnTo>
                  <a:lnTo>
                    <a:pt x="5118" y="23964"/>
                  </a:lnTo>
                  <a:lnTo>
                    <a:pt x="5575" y="23025"/>
                  </a:lnTo>
                  <a:close/>
                </a:path>
                <a:path w="55879" h="66040">
                  <a:moveTo>
                    <a:pt x="5842" y="43345"/>
                  </a:moveTo>
                  <a:lnTo>
                    <a:pt x="5346" y="43103"/>
                  </a:lnTo>
                  <a:lnTo>
                    <a:pt x="4864" y="42862"/>
                  </a:lnTo>
                  <a:lnTo>
                    <a:pt x="4508" y="43624"/>
                  </a:lnTo>
                  <a:lnTo>
                    <a:pt x="4991" y="43853"/>
                  </a:lnTo>
                  <a:lnTo>
                    <a:pt x="5473" y="44094"/>
                  </a:lnTo>
                  <a:lnTo>
                    <a:pt x="5842" y="43345"/>
                  </a:lnTo>
                  <a:close/>
                </a:path>
                <a:path w="55879" h="66040">
                  <a:moveTo>
                    <a:pt x="6502" y="59423"/>
                  </a:moveTo>
                  <a:lnTo>
                    <a:pt x="6019" y="59194"/>
                  </a:lnTo>
                  <a:lnTo>
                    <a:pt x="5537" y="58953"/>
                  </a:lnTo>
                  <a:lnTo>
                    <a:pt x="5168" y="59702"/>
                  </a:lnTo>
                  <a:lnTo>
                    <a:pt x="6134" y="60172"/>
                  </a:lnTo>
                  <a:lnTo>
                    <a:pt x="6502" y="59423"/>
                  </a:lnTo>
                  <a:close/>
                </a:path>
                <a:path w="55879" h="66040">
                  <a:moveTo>
                    <a:pt x="7378" y="28714"/>
                  </a:moveTo>
                  <a:lnTo>
                    <a:pt x="6489" y="28092"/>
                  </a:lnTo>
                  <a:lnTo>
                    <a:pt x="6197" y="27952"/>
                  </a:lnTo>
                  <a:lnTo>
                    <a:pt x="5930" y="28194"/>
                  </a:lnTo>
                  <a:lnTo>
                    <a:pt x="5842" y="28473"/>
                  </a:lnTo>
                  <a:lnTo>
                    <a:pt x="5600" y="29667"/>
                  </a:lnTo>
                  <a:lnTo>
                    <a:pt x="7378" y="28714"/>
                  </a:lnTo>
                  <a:close/>
                </a:path>
                <a:path w="55879" h="66040">
                  <a:moveTo>
                    <a:pt x="8877" y="53289"/>
                  </a:moveTo>
                  <a:lnTo>
                    <a:pt x="8267" y="53047"/>
                  </a:lnTo>
                  <a:lnTo>
                    <a:pt x="7886" y="53301"/>
                  </a:lnTo>
                  <a:lnTo>
                    <a:pt x="7061" y="53809"/>
                  </a:lnTo>
                  <a:lnTo>
                    <a:pt x="8280" y="54508"/>
                  </a:lnTo>
                  <a:lnTo>
                    <a:pt x="8661" y="53771"/>
                  </a:lnTo>
                  <a:lnTo>
                    <a:pt x="8877" y="53289"/>
                  </a:lnTo>
                  <a:close/>
                </a:path>
                <a:path w="55879" h="66040">
                  <a:moveTo>
                    <a:pt x="8953" y="12903"/>
                  </a:moveTo>
                  <a:lnTo>
                    <a:pt x="8407" y="12115"/>
                  </a:lnTo>
                  <a:lnTo>
                    <a:pt x="7886" y="12293"/>
                  </a:lnTo>
                  <a:lnTo>
                    <a:pt x="7264" y="12547"/>
                  </a:lnTo>
                  <a:lnTo>
                    <a:pt x="7810" y="13335"/>
                  </a:lnTo>
                  <a:lnTo>
                    <a:pt x="8331" y="13157"/>
                  </a:lnTo>
                  <a:lnTo>
                    <a:pt x="8953" y="12903"/>
                  </a:lnTo>
                  <a:close/>
                </a:path>
                <a:path w="55879" h="66040">
                  <a:moveTo>
                    <a:pt x="9474" y="37426"/>
                  </a:moveTo>
                  <a:lnTo>
                    <a:pt x="7505" y="36245"/>
                  </a:lnTo>
                  <a:lnTo>
                    <a:pt x="6870" y="37566"/>
                  </a:lnTo>
                  <a:lnTo>
                    <a:pt x="6045" y="38773"/>
                  </a:lnTo>
                  <a:lnTo>
                    <a:pt x="8013" y="39954"/>
                  </a:lnTo>
                  <a:lnTo>
                    <a:pt x="8661" y="38633"/>
                  </a:lnTo>
                  <a:lnTo>
                    <a:pt x="9474" y="37426"/>
                  </a:lnTo>
                  <a:close/>
                </a:path>
                <a:path w="55879" h="66040">
                  <a:moveTo>
                    <a:pt x="10858" y="16306"/>
                  </a:moveTo>
                  <a:lnTo>
                    <a:pt x="10375" y="16090"/>
                  </a:lnTo>
                  <a:lnTo>
                    <a:pt x="9893" y="15849"/>
                  </a:lnTo>
                  <a:lnTo>
                    <a:pt x="9525" y="16611"/>
                  </a:lnTo>
                  <a:lnTo>
                    <a:pt x="10007" y="16827"/>
                  </a:lnTo>
                  <a:lnTo>
                    <a:pt x="10490" y="17068"/>
                  </a:lnTo>
                  <a:lnTo>
                    <a:pt x="10858" y="16306"/>
                  </a:lnTo>
                  <a:close/>
                </a:path>
                <a:path w="55879" h="66040">
                  <a:moveTo>
                    <a:pt x="12992" y="46545"/>
                  </a:moveTo>
                  <a:lnTo>
                    <a:pt x="12039" y="44767"/>
                  </a:lnTo>
                  <a:lnTo>
                    <a:pt x="11430" y="45656"/>
                  </a:lnTo>
                  <a:lnTo>
                    <a:pt x="11290" y="45948"/>
                  </a:lnTo>
                  <a:lnTo>
                    <a:pt x="11531" y="46228"/>
                  </a:lnTo>
                  <a:lnTo>
                    <a:pt x="11798" y="46304"/>
                  </a:lnTo>
                  <a:lnTo>
                    <a:pt x="12992" y="46545"/>
                  </a:lnTo>
                  <a:close/>
                </a:path>
                <a:path w="55879" h="66040">
                  <a:moveTo>
                    <a:pt x="13068" y="52031"/>
                  </a:moveTo>
                  <a:lnTo>
                    <a:pt x="12128" y="50266"/>
                  </a:lnTo>
                  <a:lnTo>
                    <a:pt x="11518" y="51168"/>
                  </a:lnTo>
                  <a:lnTo>
                    <a:pt x="11366" y="51447"/>
                  </a:lnTo>
                  <a:lnTo>
                    <a:pt x="11607" y="51727"/>
                  </a:lnTo>
                  <a:lnTo>
                    <a:pt x="11874" y="51803"/>
                  </a:lnTo>
                  <a:lnTo>
                    <a:pt x="13068" y="52031"/>
                  </a:lnTo>
                  <a:close/>
                </a:path>
                <a:path w="55879" h="66040">
                  <a:moveTo>
                    <a:pt x="14376" y="21577"/>
                  </a:moveTo>
                  <a:lnTo>
                    <a:pt x="12598" y="22529"/>
                  </a:lnTo>
                  <a:lnTo>
                    <a:pt x="13487" y="23126"/>
                  </a:lnTo>
                  <a:lnTo>
                    <a:pt x="13779" y="23291"/>
                  </a:lnTo>
                  <a:lnTo>
                    <a:pt x="14046" y="23050"/>
                  </a:lnTo>
                  <a:lnTo>
                    <a:pt x="14122" y="22771"/>
                  </a:lnTo>
                  <a:lnTo>
                    <a:pt x="14376" y="21577"/>
                  </a:lnTo>
                  <a:close/>
                </a:path>
                <a:path w="55879" h="66040">
                  <a:moveTo>
                    <a:pt x="19354" y="41529"/>
                  </a:moveTo>
                  <a:lnTo>
                    <a:pt x="18618" y="39446"/>
                  </a:lnTo>
                  <a:lnTo>
                    <a:pt x="17957" y="40398"/>
                  </a:lnTo>
                  <a:lnTo>
                    <a:pt x="17856" y="40652"/>
                  </a:lnTo>
                  <a:lnTo>
                    <a:pt x="17995" y="41071"/>
                  </a:lnTo>
                  <a:lnTo>
                    <a:pt x="18237" y="41211"/>
                  </a:lnTo>
                  <a:lnTo>
                    <a:pt x="19354" y="41529"/>
                  </a:lnTo>
                  <a:close/>
                </a:path>
                <a:path w="55879" h="66040">
                  <a:moveTo>
                    <a:pt x="20485" y="52031"/>
                  </a:moveTo>
                  <a:lnTo>
                    <a:pt x="20320" y="51511"/>
                  </a:lnTo>
                  <a:lnTo>
                    <a:pt x="20066" y="50901"/>
                  </a:lnTo>
                  <a:lnTo>
                    <a:pt x="19278" y="51447"/>
                  </a:lnTo>
                  <a:lnTo>
                    <a:pt x="19456" y="51955"/>
                  </a:lnTo>
                  <a:lnTo>
                    <a:pt x="19710" y="52565"/>
                  </a:lnTo>
                  <a:lnTo>
                    <a:pt x="20485" y="52031"/>
                  </a:lnTo>
                  <a:close/>
                </a:path>
                <a:path w="55879" h="66040">
                  <a:moveTo>
                    <a:pt x="20726" y="46926"/>
                  </a:moveTo>
                  <a:lnTo>
                    <a:pt x="20586" y="46596"/>
                  </a:lnTo>
                  <a:lnTo>
                    <a:pt x="20091" y="45618"/>
                  </a:lnTo>
                  <a:lnTo>
                    <a:pt x="18821" y="47282"/>
                  </a:lnTo>
                  <a:lnTo>
                    <a:pt x="20078" y="47205"/>
                  </a:lnTo>
                  <a:lnTo>
                    <a:pt x="20370" y="47142"/>
                  </a:lnTo>
                  <a:lnTo>
                    <a:pt x="20726" y="46926"/>
                  </a:lnTo>
                  <a:close/>
                </a:path>
                <a:path w="55879" h="66040">
                  <a:moveTo>
                    <a:pt x="20751" y="16459"/>
                  </a:moveTo>
                  <a:lnTo>
                    <a:pt x="20307" y="16217"/>
                  </a:lnTo>
                  <a:lnTo>
                    <a:pt x="20015" y="16116"/>
                  </a:lnTo>
                  <a:lnTo>
                    <a:pt x="18707" y="15925"/>
                  </a:lnTo>
                  <a:lnTo>
                    <a:pt x="19964" y="17741"/>
                  </a:lnTo>
                  <a:lnTo>
                    <a:pt x="20548" y="16840"/>
                  </a:lnTo>
                  <a:lnTo>
                    <a:pt x="20751" y="16459"/>
                  </a:lnTo>
                  <a:close/>
                </a:path>
                <a:path w="55879" h="66040">
                  <a:moveTo>
                    <a:pt x="21412" y="41160"/>
                  </a:moveTo>
                  <a:lnTo>
                    <a:pt x="21361" y="40665"/>
                  </a:lnTo>
                  <a:lnTo>
                    <a:pt x="21336" y="40335"/>
                  </a:lnTo>
                  <a:lnTo>
                    <a:pt x="20853" y="39090"/>
                  </a:lnTo>
                  <a:lnTo>
                    <a:pt x="19900" y="41148"/>
                  </a:lnTo>
                  <a:lnTo>
                    <a:pt x="20967" y="41211"/>
                  </a:lnTo>
                  <a:lnTo>
                    <a:pt x="21412" y="41160"/>
                  </a:lnTo>
                  <a:close/>
                </a:path>
                <a:path w="55879" h="66040">
                  <a:moveTo>
                    <a:pt x="21691" y="34582"/>
                  </a:moveTo>
                  <a:lnTo>
                    <a:pt x="20091" y="34823"/>
                  </a:lnTo>
                  <a:lnTo>
                    <a:pt x="19380" y="34582"/>
                  </a:lnTo>
                  <a:lnTo>
                    <a:pt x="18745" y="35521"/>
                  </a:lnTo>
                  <a:lnTo>
                    <a:pt x="19189" y="36093"/>
                  </a:lnTo>
                  <a:lnTo>
                    <a:pt x="17094" y="36398"/>
                  </a:lnTo>
                  <a:lnTo>
                    <a:pt x="17614" y="34023"/>
                  </a:lnTo>
                  <a:lnTo>
                    <a:pt x="17894" y="33909"/>
                  </a:lnTo>
                  <a:lnTo>
                    <a:pt x="18008" y="33426"/>
                  </a:lnTo>
                  <a:lnTo>
                    <a:pt x="17640" y="33274"/>
                  </a:lnTo>
                  <a:lnTo>
                    <a:pt x="17500" y="33197"/>
                  </a:lnTo>
                  <a:lnTo>
                    <a:pt x="17360" y="33210"/>
                  </a:lnTo>
                  <a:lnTo>
                    <a:pt x="14351" y="32143"/>
                  </a:lnTo>
                  <a:lnTo>
                    <a:pt x="16586" y="36474"/>
                  </a:lnTo>
                  <a:lnTo>
                    <a:pt x="16421" y="36487"/>
                  </a:lnTo>
                  <a:lnTo>
                    <a:pt x="16713" y="36715"/>
                  </a:lnTo>
                  <a:lnTo>
                    <a:pt x="16941" y="37134"/>
                  </a:lnTo>
                  <a:lnTo>
                    <a:pt x="16979" y="36906"/>
                  </a:lnTo>
                  <a:lnTo>
                    <a:pt x="20256" y="39281"/>
                  </a:lnTo>
                  <a:lnTo>
                    <a:pt x="19761" y="36499"/>
                  </a:lnTo>
                  <a:lnTo>
                    <a:pt x="21170" y="37020"/>
                  </a:lnTo>
                  <a:lnTo>
                    <a:pt x="21691" y="34582"/>
                  </a:lnTo>
                  <a:close/>
                </a:path>
                <a:path w="55879" h="66040">
                  <a:moveTo>
                    <a:pt x="25234" y="41541"/>
                  </a:moveTo>
                  <a:lnTo>
                    <a:pt x="24231" y="41516"/>
                  </a:lnTo>
                  <a:lnTo>
                    <a:pt x="22936" y="41465"/>
                  </a:lnTo>
                  <a:lnTo>
                    <a:pt x="23037" y="43738"/>
                  </a:lnTo>
                  <a:lnTo>
                    <a:pt x="24384" y="43319"/>
                  </a:lnTo>
                  <a:lnTo>
                    <a:pt x="25234" y="43027"/>
                  </a:lnTo>
                  <a:lnTo>
                    <a:pt x="25234" y="41541"/>
                  </a:lnTo>
                  <a:close/>
                </a:path>
                <a:path w="55879" h="66040">
                  <a:moveTo>
                    <a:pt x="25514" y="56718"/>
                  </a:moveTo>
                  <a:lnTo>
                    <a:pt x="25095" y="55359"/>
                  </a:lnTo>
                  <a:lnTo>
                    <a:pt x="24803" y="54521"/>
                  </a:lnTo>
                  <a:lnTo>
                    <a:pt x="23329" y="54521"/>
                  </a:lnTo>
                  <a:lnTo>
                    <a:pt x="23317" y="55524"/>
                  </a:lnTo>
                  <a:lnTo>
                    <a:pt x="23241" y="56819"/>
                  </a:lnTo>
                  <a:lnTo>
                    <a:pt x="25514" y="56718"/>
                  </a:lnTo>
                  <a:close/>
                </a:path>
                <a:path w="55879" h="66040">
                  <a:moveTo>
                    <a:pt x="27419" y="26403"/>
                  </a:moveTo>
                  <a:lnTo>
                    <a:pt x="26936" y="26187"/>
                  </a:lnTo>
                  <a:lnTo>
                    <a:pt x="26441" y="25946"/>
                  </a:lnTo>
                  <a:lnTo>
                    <a:pt x="26085" y="26695"/>
                  </a:lnTo>
                  <a:lnTo>
                    <a:pt x="26568" y="26936"/>
                  </a:lnTo>
                  <a:lnTo>
                    <a:pt x="27051" y="27152"/>
                  </a:lnTo>
                  <a:lnTo>
                    <a:pt x="27419" y="26403"/>
                  </a:lnTo>
                  <a:close/>
                </a:path>
                <a:path w="55879" h="66040">
                  <a:moveTo>
                    <a:pt x="27457" y="34353"/>
                  </a:moveTo>
                  <a:lnTo>
                    <a:pt x="25920" y="33655"/>
                  </a:lnTo>
                  <a:lnTo>
                    <a:pt x="24739" y="32715"/>
                  </a:lnTo>
                  <a:lnTo>
                    <a:pt x="23063" y="34709"/>
                  </a:lnTo>
                  <a:lnTo>
                    <a:pt x="24549" y="35483"/>
                  </a:lnTo>
                  <a:lnTo>
                    <a:pt x="25590" y="36042"/>
                  </a:lnTo>
                  <a:lnTo>
                    <a:pt x="27457" y="34353"/>
                  </a:lnTo>
                  <a:close/>
                </a:path>
                <a:path w="55879" h="66040">
                  <a:moveTo>
                    <a:pt x="28816" y="32194"/>
                  </a:moveTo>
                  <a:lnTo>
                    <a:pt x="28752" y="31610"/>
                  </a:lnTo>
                  <a:lnTo>
                    <a:pt x="28295" y="30200"/>
                  </a:lnTo>
                  <a:lnTo>
                    <a:pt x="27686" y="32042"/>
                  </a:lnTo>
                  <a:lnTo>
                    <a:pt x="27749" y="32639"/>
                  </a:lnTo>
                  <a:lnTo>
                    <a:pt x="28219" y="34048"/>
                  </a:lnTo>
                  <a:lnTo>
                    <a:pt x="28816" y="32194"/>
                  </a:lnTo>
                  <a:close/>
                </a:path>
                <a:path w="55879" h="66040">
                  <a:moveTo>
                    <a:pt x="28816" y="23698"/>
                  </a:moveTo>
                  <a:lnTo>
                    <a:pt x="28575" y="22123"/>
                  </a:lnTo>
                  <a:lnTo>
                    <a:pt x="27444" y="22009"/>
                  </a:lnTo>
                  <a:lnTo>
                    <a:pt x="26035" y="21831"/>
                  </a:lnTo>
                  <a:lnTo>
                    <a:pt x="26276" y="24041"/>
                  </a:lnTo>
                  <a:lnTo>
                    <a:pt x="27584" y="23863"/>
                  </a:lnTo>
                  <a:lnTo>
                    <a:pt x="28816" y="23698"/>
                  </a:lnTo>
                  <a:close/>
                </a:path>
                <a:path w="55879" h="66040">
                  <a:moveTo>
                    <a:pt x="28905" y="44297"/>
                  </a:moveTo>
                  <a:lnTo>
                    <a:pt x="27749" y="44272"/>
                  </a:lnTo>
                  <a:lnTo>
                    <a:pt x="26670" y="44170"/>
                  </a:lnTo>
                  <a:lnTo>
                    <a:pt x="26416" y="46050"/>
                  </a:lnTo>
                  <a:lnTo>
                    <a:pt x="27584" y="46088"/>
                  </a:lnTo>
                  <a:lnTo>
                    <a:pt x="28651" y="46177"/>
                  </a:lnTo>
                  <a:lnTo>
                    <a:pt x="28905" y="44297"/>
                  </a:lnTo>
                  <a:close/>
                </a:path>
                <a:path w="55879" h="66040">
                  <a:moveTo>
                    <a:pt x="29514" y="28257"/>
                  </a:moveTo>
                  <a:lnTo>
                    <a:pt x="28511" y="27330"/>
                  </a:lnTo>
                  <a:lnTo>
                    <a:pt x="27813" y="26708"/>
                  </a:lnTo>
                  <a:lnTo>
                    <a:pt x="26822" y="27609"/>
                  </a:lnTo>
                  <a:lnTo>
                    <a:pt x="27089" y="28397"/>
                  </a:lnTo>
                  <a:lnTo>
                    <a:pt x="27647" y="29794"/>
                  </a:lnTo>
                  <a:lnTo>
                    <a:pt x="29514" y="28257"/>
                  </a:lnTo>
                  <a:close/>
                </a:path>
                <a:path w="55879" h="66040">
                  <a:moveTo>
                    <a:pt x="30403" y="55460"/>
                  </a:moveTo>
                  <a:lnTo>
                    <a:pt x="29476" y="53797"/>
                  </a:lnTo>
                  <a:lnTo>
                    <a:pt x="28422" y="54444"/>
                  </a:lnTo>
                  <a:lnTo>
                    <a:pt x="27254" y="54914"/>
                  </a:lnTo>
                  <a:lnTo>
                    <a:pt x="28181" y="56591"/>
                  </a:lnTo>
                  <a:lnTo>
                    <a:pt x="29222" y="55930"/>
                  </a:lnTo>
                  <a:lnTo>
                    <a:pt x="30403" y="55460"/>
                  </a:lnTo>
                  <a:close/>
                </a:path>
                <a:path w="55879" h="66040">
                  <a:moveTo>
                    <a:pt x="30492" y="47586"/>
                  </a:moveTo>
                  <a:lnTo>
                    <a:pt x="29464" y="47104"/>
                  </a:lnTo>
                  <a:lnTo>
                    <a:pt x="28448" y="46596"/>
                  </a:lnTo>
                  <a:lnTo>
                    <a:pt x="27546" y="48475"/>
                  </a:lnTo>
                  <a:lnTo>
                    <a:pt x="28575" y="48945"/>
                  </a:lnTo>
                  <a:lnTo>
                    <a:pt x="29591" y="49453"/>
                  </a:lnTo>
                  <a:lnTo>
                    <a:pt x="30492" y="47586"/>
                  </a:lnTo>
                  <a:close/>
                </a:path>
                <a:path w="55879" h="66040">
                  <a:moveTo>
                    <a:pt x="30619" y="14884"/>
                  </a:moveTo>
                  <a:lnTo>
                    <a:pt x="29654" y="14414"/>
                  </a:lnTo>
                  <a:lnTo>
                    <a:pt x="28689" y="13957"/>
                  </a:lnTo>
                  <a:lnTo>
                    <a:pt x="27965" y="15443"/>
                  </a:lnTo>
                  <a:lnTo>
                    <a:pt x="28930" y="15925"/>
                  </a:lnTo>
                  <a:lnTo>
                    <a:pt x="29895" y="16383"/>
                  </a:lnTo>
                  <a:lnTo>
                    <a:pt x="30619" y="14884"/>
                  </a:lnTo>
                  <a:close/>
                </a:path>
                <a:path w="55879" h="66040">
                  <a:moveTo>
                    <a:pt x="30899" y="37998"/>
                  </a:moveTo>
                  <a:lnTo>
                    <a:pt x="30264" y="34874"/>
                  </a:lnTo>
                  <a:lnTo>
                    <a:pt x="28587" y="35902"/>
                  </a:lnTo>
                  <a:lnTo>
                    <a:pt x="28600" y="33540"/>
                  </a:lnTo>
                  <a:lnTo>
                    <a:pt x="25882" y="38227"/>
                  </a:lnTo>
                  <a:lnTo>
                    <a:pt x="25819" y="37642"/>
                  </a:lnTo>
                  <a:lnTo>
                    <a:pt x="23431" y="38430"/>
                  </a:lnTo>
                  <a:lnTo>
                    <a:pt x="23926" y="39890"/>
                  </a:lnTo>
                  <a:lnTo>
                    <a:pt x="24384" y="41135"/>
                  </a:lnTo>
                  <a:lnTo>
                    <a:pt x="25615" y="40703"/>
                  </a:lnTo>
                  <a:lnTo>
                    <a:pt x="26428" y="41592"/>
                  </a:lnTo>
                  <a:lnTo>
                    <a:pt x="27228" y="41313"/>
                  </a:lnTo>
                  <a:lnTo>
                    <a:pt x="28613" y="40767"/>
                  </a:lnTo>
                  <a:lnTo>
                    <a:pt x="27101" y="38887"/>
                  </a:lnTo>
                  <a:lnTo>
                    <a:pt x="26162" y="39890"/>
                  </a:lnTo>
                  <a:lnTo>
                    <a:pt x="26035" y="39306"/>
                  </a:lnTo>
                  <a:lnTo>
                    <a:pt x="25895" y="38252"/>
                  </a:lnTo>
                  <a:lnTo>
                    <a:pt x="28105" y="36677"/>
                  </a:lnTo>
                  <a:lnTo>
                    <a:pt x="27940" y="37287"/>
                  </a:lnTo>
                  <a:lnTo>
                    <a:pt x="28422" y="37960"/>
                  </a:lnTo>
                  <a:lnTo>
                    <a:pt x="29057" y="37960"/>
                  </a:lnTo>
                  <a:lnTo>
                    <a:pt x="30899" y="37998"/>
                  </a:lnTo>
                  <a:close/>
                </a:path>
                <a:path w="55879" h="66040">
                  <a:moveTo>
                    <a:pt x="31978" y="21780"/>
                  </a:moveTo>
                  <a:lnTo>
                    <a:pt x="31889" y="19519"/>
                  </a:lnTo>
                  <a:lnTo>
                    <a:pt x="30543" y="19939"/>
                  </a:lnTo>
                  <a:lnTo>
                    <a:pt x="30137" y="20078"/>
                  </a:lnTo>
                  <a:lnTo>
                    <a:pt x="30607" y="19164"/>
                  </a:lnTo>
                  <a:lnTo>
                    <a:pt x="31305" y="18186"/>
                  </a:lnTo>
                  <a:lnTo>
                    <a:pt x="29718" y="17183"/>
                  </a:lnTo>
                  <a:lnTo>
                    <a:pt x="29184" y="18262"/>
                  </a:lnTo>
                  <a:lnTo>
                    <a:pt x="28486" y="19240"/>
                  </a:lnTo>
                  <a:lnTo>
                    <a:pt x="29921" y="20154"/>
                  </a:lnTo>
                  <a:lnTo>
                    <a:pt x="29692" y="20231"/>
                  </a:lnTo>
                  <a:lnTo>
                    <a:pt x="29692" y="21704"/>
                  </a:lnTo>
                  <a:lnTo>
                    <a:pt x="30683" y="21729"/>
                  </a:lnTo>
                  <a:lnTo>
                    <a:pt x="31978" y="21780"/>
                  </a:lnTo>
                  <a:close/>
                </a:path>
                <a:path w="55879" h="66040">
                  <a:moveTo>
                    <a:pt x="32791" y="48958"/>
                  </a:moveTo>
                  <a:lnTo>
                    <a:pt x="31788" y="48945"/>
                  </a:lnTo>
                  <a:lnTo>
                    <a:pt x="30492" y="48882"/>
                  </a:lnTo>
                  <a:lnTo>
                    <a:pt x="30594" y="51142"/>
                  </a:lnTo>
                  <a:lnTo>
                    <a:pt x="31940" y="50736"/>
                  </a:lnTo>
                  <a:lnTo>
                    <a:pt x="32791" y="50444"/>
                  </a:lnTo>
                  <a:lnTo>
                    <a:pt x="32791" y="48958"/>
                  </a:lnTo>
                  <a:close/>
                </a:path>
                <a:path w="55879" h="66040">
                  <a:moveTo>
                    <a:pt x="33921" y="6629"/>
                  </a:moveTo>
                  <a:lnTo>
                    <a:pt x="32346" y="5626"/>
                  </a:lnTo>
                  <a:lnTo>
                    <a:pt x="31813" y="6705"/>
                  </a:lnTo>
                  <a:lnTo>
                    <a:pt x="31115" y="7683"/>
                  </a:lnTo>
                  <a:lnTo>
                    <a:pt x="32677" y="8686"/>
                  </a:lnTo>
                  <a:lnTo>
                    <a:pt x="33223" y="7607"/>
                  </a:lnTo>
                  <a:lnTo>
                    <a:pt x="33921" y="6629"/>
                  </a:lnTo>
                  <a:close/>
                </a:path>
                <a:path w="55879" h="66040">
                  <a:moveTo>
                    <a:pt x="33959" y="24587"/>
                  </a:moveTo>
                  <a:lnTo>
                    <a:pt x="32600" y="23571"/>
                  </a:lnTo>
                  <a:lnTo>
                    <a:pt x="32156" y="23990"/>
                  </a:lnTo>
                  <a:lnTo>
                    <a:pt x="31750" y="24523"/>
                  </a:lnTo>
                  <a:lnTo>
                    <a:pt x="33121" y="25552"/>
                  </a:lnTo>
                  <a:lnTo>
                    <a:pt x="33553" y="25120"/>
                  </a:lnTo>
                  <a:lnTo>
                    <a:pt x="33959" y="24587"/>
                  </a:lnTo>
                  <a:close/>
                </a:path>
                <a:path w="55879" h="66040">
                  <a:moveTo>
                    <a:pt x="34112" y="34188"/>
                  </a:moveTo>
                  <a:lnTo>
                    <a:pt x="33312" y="33274"/>
                  </a:lnTo>
                  <a:lnTo>
                    <a:pt x="32626" y="32372"/>
                  </a:lnTo>
                  <a:lnTo>
                    <a:pt x="31127" y="33362"/>
                  </a:lnTo>
                  <a:lnTo>
                    <a:pt x="31902" y="34290"/>
                  </a:lnTo>
                  <a:lnTo>
                    <a:pt x="32600" y="35204"/>
                  </a:lnTo>
                  <a:lnTo>
                    <a:pt x="34112" y="34188"/>
                  </a:lnTo>
                  <a:close/>
                </a:path>
                <a:path w="55879" h="66040">
                  <a:moveTo>
                    <a:pt x="34556" y="39954"/>
                  </a:moveTo>
                  <a:lnTo>
                    <a:pt x="33591" y="39471"/>
                  </a:lnTo>
                  <a:lnTo>
                    <a:pt x="33235" y="40220"/>
                  </a:lnTo>
                  <a:lnTo>
                    <a:pt x="33705" y="40462"/>
                  </a:lnTo>
                  <a:lnTo>
                    <a:pt x="34188" y="40690"/>
                  </a:lnTo>
                  <a:lnTo>
                    <a:pt x="34556" y="39954"/>
                  </a:lnTo>
                  <a:close/>
                </a:path>
                <a:path w="55879" h="66040">
                  <a:moveTo>
                    <a:pt x="34658" y="27520"/>
                  </a:moveTo>
                  <a:lnTo>
                    <a:pt x="32842" y="28727"/>
                  </a:lnTo>
                  <a:lnTo>
                    <a:pt x="32105" y="28016"/>
                  </a:lnTo>
                  <a:lnTo>
                    <a:pt x="32296" y="27813"/>
                  </a:lnTo>
                  <a:lnTo>
                    <a:pt x="33134" y="26733"/>
                  </a:lnTo>
                  <a:lnTo>
                    <a:pt x="31343" y="25920"/>
                  </a:lnTo>
                  <a:lnTo>
                    <a:pt x="30695" y="26631"/>
                  </a:lnTo>
                  <a:lnTo>
                    <a:pt x="30568" y="26492"/>
                  </a:lnTo>
                  <a:lnTo>
                    <a:pt x="30556" y="26797"/>
                  </a:lnTo>
                  <a:lnTo>
                    <a:pt x="29781" y="27787"/>
                  </a:lnTo>
                  <a:lnTo>
                    <a:pt x="30505" y="28117"/>
                  </a:lnTo>
                  <a:lnTo>
                    <a:pt x="30365" y="31940"/>
                  </a:lnTo>
                  <a:lnTo>
                    <a:pt x="32753" y="29883"/>
                  </a:lnTo>
                  <a:lnTo>
                    <a:pt x="34493" y="31267"/>
                  </a:lnTo>
                  <a:lnTo>
                    <a:pt x="34658" y="27520"/>
                  </a:lnTo>
                  <a:close/>
                </a:path>
                <a:path w="55879" h="66040">
                  <a:moveTo>
                    <a:pt x="35128" y="3683"/>
                  </a:moveTo>
                  <a:lnTo>
                    <a:pt x="33261" y="2781"/>
                  </a:lnTo>
                  <a:lnTo>
                    <a:pt x="32778" y="3822"/>
                  </a:lnTo>
                  <a:lnTo>
                    <a:pt x="32270" y="4838"/>
                  </a:lnTo>
                  <a:lnTo>
                    <a:pt x="34137" y="5740"/>
                  </a:lnTo>
                  <a:lnTo>
                    <a:pt x="34620" y="4699"/>
                  </a:lnTo>
                  <a:lnTo>
                    <a:pt x="35128" y="3683"/>
                  </a:lnTo>
                  <a:close/>
                </a:path>
                <a:path w="55879" h="66040">
                  <a:moveTo>
                    <a:pt x="35687" y="8877"/>
                  </a:moveTo>
                  <a:lnTo>
                    <a:pt x="34645" y="8382"/>
                  </a:lnTo>
                  <a:lnTo>
                    <a:pt x="33540" y="7848"/>
                  </a:lnTo>
                  <a:lnTo>
                    <a:pt x="32677" y="9423"/>
                  </a:lnTo>
                  <a:lnTo>
                    <a:pt x="33515" y="10109"/>
                  </a:lnTo>
                  <a:lnTo>
                    <a:pt x="31076" y="11315"/>
                  </a:lnTo>
                  <a:lnTo>
                    <a:pt x="35382" y="12814"/>
                  </a:lnTo>
                  <a:lnTo>
                    <a:pt x="34239" y="10363"/>
                  </a:lnTo>
                  <a:lnTo>
                    <a:pt x="35166" y="10337"/>
                  </a:lnTo>
                  <a:lnTo>
                    <a:pt x="35687" y="8877"/>
                  </a:lnTo>
                  <a:close/>
                </a:path>
                <a:path w="55879" h="66040">
                  <a:moveTo>
                    <a:pt x="35852" y="38290"/>
                  </a:moveTo>
                  <a:lnTo>
                    <a:pt x="34759" y="37757"/>
                  </a:lnTo>
                  <a:lnTo>
                    <a:pt x="34505" y="38290"/>
                  </a:lnTo>
                  <a:lnTo>
                    <a:pt x="34239" y="38823"/>
                  </a:lnTo>
                  <a:lnTo>
                    <a:pt x="35331" y="39331"/>
                  </a:lnTo>
                  <a:lnTo>
                    <a:pt x="35598" y="38823"/>
                  </a:lnTo>
                  <a:lnTo>
                    <a:pt x="35852" y="38290"/>
                  </a:lnTo>
                  <a:close/>
                </a:path>
                <a:path w="55879" h="66040">
                  <a:moveTo>
                    <a:pt x="36309" y="16814"/>
                  </a:moveTo>
                  <a:lnTo>
                    <a:pt x="35623" y="14909"/>
                  </a:lnTo>
                  <a:lnTo>
                    <a:pt x="34455" y="15303"/>
                  </a:lnTo>
                  <a:lnTo>
                    <a:pt x="33426" y="15684"/>
                  </a:lnTo>
                  <a:lnTo>
                    <a:pt x="33985" y="17094"/>
                  </a:lnTo>
                  <a:lnTo>
                    <a:pt x="34963" y="16992"/>
                  </a:lnTo>
                  <a:lnTo>
                    <a:pt x="36309" y="16814"/>
                  </a:lnTo>
                  <a:close/>
                </a:path>
                <a:path w="55879" h="66040">
                  <a:moveTo>
                    <a:pt x="36753" y="23507"/>
                  </a:moveTo>
                  <a:lnTo>
                    <a:pt x="35788" y="23037"/>
                  </a:lnTo>
                  <a:lnTo>
                    <a:pt x="34823" y="22567"/>
                  </a:lnTo>
                  <a:lnTo>
                    <a:pt x="34099" y="24079"/>
                  </a:lnTo>
                  <a:lnTo>
                    <a:pt x="36029" y="24993"/>
                  </a:lnTo>
                  <a:lnTo>
                    <a:pt x="36753" y="23507"/>
                  </a:lnTo>
                  <a:close/>
                </a:path>
                <a:path w="55879" h="66040">
                  <a:moveTo>
                    <a:pt x="36830" y="26720"/>
                  </a:moveTo>
                  <a:lnTo>
                    <a:pt x="35750" y="26187"/>
                  </a:lnTo>
                  <a:lnTo>
                    <a:pt x="34772" y="25488"/>
                  </a:lnTo>
                  <a:lnTo>
                    <a:pt x="33782" y="27063"/>
                  </a:lnTo>
                  <a:lnTo>
                    <a:pt x="34658" y="27520"/>
                  </a:lnTo>
                  <a:lnTo>
                    <a:pt x="34848" y="27609"/>
                  </a:lnTo>
                  <a:lnTo>
                    <a:pt x="35826" y="28308"/>
                  </a:lnTo>
                  <a:lnTo>
                    <a:pt x="36830" y="26720"/>
                  </a:lnTo>
                  <a:close/>
                </a:path>
                <a:path w="55879" h="66040">
                  <a:moveTo>
                    <a:pt x="37109" y="19278"/>
                  </a:moveTo>
                  <a:lnTo>
                    <a:pt x="36144" y="18796"/>
                  </a:lnTo>
                  <a:lnTo>
                    <a:pt x="35191" y="18351"/>
                  </a:lnTo>
                  <a:lnTo>
                    <a:pt x="35344" y="18059"/>
                  </a:lnTo>
                  <a:lnTo>
                    <a:pt x="33477" y="17170"/>
                  </a:lnTo>
                  <a:lnTo>
                    <a:pt x="32994" y="18199"/>
                  </a:lnTo>
                  <a:lnTo>
                    <a:pt x="32486" y="19215"/>
                  </a:lnTo>
                  <a:lnTo>
                    <a:pt x="34353" y="20116"/>
                  </a:lnTo>
                  <a:lnTo>
                    <a:pt x="34467" y="19862"/>
                  </a:lnTo>
                  <a:lnTo>
                    <a:pt x="35433" y="20307"/>
                  </a:lnTo>
                  <a:lnTo>
                    <a:pt x="36398" y="20777"/>
                  </a:lnTo>
                  <a:lnTo>
                    <a:pt x="37109" y="19278"/>
                  </a:lnTo>
                  <a:close/>
                </a:path>
                <a:path w="55879" h="66040">
                  <a:moveTo>
                    <a:pt x="37122" y="45173"/>
                  </a:moveTo>
                  <a:lnTo>
                    <a:pt x="34188" y="44678"/>
                  </a:lnTo>
                  <a:lnTo>
                    <a:pt x="34632" y="46355"/>
                  </a:lnTo>
                  <a:lnTo>
                    <a:pt x="34912" y="47040"/>
                  </a:lnTo>
                  <a:lnTo>
                    <a:pt x="36131" y="47421"/>
                  </a:lnTo>
                  <a:lnTo>
                    <a:pt x="36512" y="46609"/>
                  </a:lnTo>
                  <a:lnTo>
                    <a:pt x="37122" y="45173"/>
                  </a:lnTo>
                  <a:close/>
                </a:path>
                <a:path w="55879" h="66040">
                  <a:moveTo>
                    <a:pt x="39471" y="55130"/>
                  </a:moveTo>
                  <a:lnTo>
                    <a:pt x="38481" y="53809"/>
                  </a:lnTo>
                  <a:lnTo>
                    <a:pt x="38531" y="52120"/>
                  </a:lnTo>
                  <a:lnTo>
                    <a:pt x="36207" y="52920"/>
                  </a:lnTo>
                  <a:lnTo>
                    <a:pt x="36906" y="54343"/>
                  </a:lnTo>
                  <a:lnTo>
                    <a:pt x="37198" y="55892"/>
                  </a:lnTo>
                  <a:lnTo>
                    <a:pt x="39471" y="55130"/>
                  </a:lnTo>
                  <a:close/>
                </a:path>
                <a:path w="55879" h="66040">
                  <a:moveTo>
                    <a:pt x="39547" y="24231"/>
                  </a:moveTo>
                  <a:lnTo>
                    <a:pt x="38582" y="23749"/>
                  </a:lnTo>
                  <a:lnTo>
                    <a:pt x="37617" y="23304"/>
                  </a:lnTo>
                  <a:lnTo>
                    <a:pt x="36906" y="24803"/>
                  </a:lnTo>
                  <a:lnTo>
                    <a:pt x="37871" y="25273"/>
                  </a:lnTo>
                  <a:lnTo>
                    <a:pt x="38836" y="25717"/>
                  </a:lnTo>
                  <a:lnTo>
                    <a:pt x="39547" y="24231"/>
                  </a:lnTo>
                  <a:close/>
                </a:path>
                <a:path w="55879" h="66040">
                  <a:moveTo>
                    <a:pt x="40576" y="41732"/>
                  </a:moveTo>
                  <a:lnTo>
                    <a:pt x="39611" y="41287"/>
                  </a:lnTo>
                  <a:lnTo>
                    <a:pt x="38646" y="40805"/>
                  </a:lnTo>
                  <a:lnTo>
                    <a:pt x="37922" y="42316"/>
                  </a:lnTo>
                  <a:lnTo>
                    <a:pt x="38887" y="42760"/>
                  </a:lnTo>
                  <a:lnTo>
                    <a:pt x="39852" y="43243"/>
                  </a:lnTo>
                  <a:lnTo>
                    <a:pt x="40576" y="41732"/>
                  </a:lnTo>
                  <a:close/>
                </a:path>
                <a:path w="55879" h="66040">
                  <a:moveTo>
                    <a:pt x="41300" y="16230"/>
                  </a:moveTo>
                  <a:lnTo>
                    <a:pt x="40906" y="15062"/>
                  </a:lnTo>
                  <a:lnTo>
                    <a:pt x="40538" y="14046"/>
                  </a:lnTo>
                  <a:lnTo>
                    <a:pt x="39116" y="14605"/>
                  </a:lnTo>
                  <a:lnTo>
                    <a:pt x="39217" y="15582"/>
                  </a:lnTo>
                  <a:lnTo>
                    <a:pt x="39395" y="16929"/>
                  </a:lnTo>
                  <a:lnTo>
                    <a:pt x="41300" y="16230"/>
                  </a:lnTo>
                  <a:close/>
                </a:path>
                <a:path w="55879" h="66040">
                  <a:moveTo>
                    <a:pt x="41783" y="8699"/>
                  </a:moveTo>
                  <a:lnTo>
                    <a:pt x="40817" y="8216"/>
                  </a:lnTo>
                  <a:lnTo>
                    <a:pt x="39852" y="7759"/>
                  </a:lnTo>
                  <a:lnTo>
                    <a:pt x="39128" y="9258"/>
                  </a:lnTo>
                  <a:lnTo>
                    <a:pt x="40093" y="9715"/>
                  </a:lnTo>
                  <a:lnTo>
                    <a:pt x="41059" y="10185"/>
                  </a:lnTo>
                  <a:lnTo>
                    <a:pt x="41783" y="8699"/>
                  </a:lnTo>
                  <a:close/>
                </a:path>
                <a:path w="55879" h="66040">
                  <a:moveTo>
                    <a:pt x="41973" y="31267"/>
                  </a:moveTo>
                  <a:lnTo>
                    <a:pt x="40894" y="30759"/>
                  </a:lnTo>
                  <a:lnTo>
                    <a:pt x="40068" y="30353"/>
                  </a:lnTo>
                  <a:lnTo>
                    <a:pt x="39395" y="31115"/>
                  </a:lnTo>
                  <a:lnTo>
                    <a:pt x="39433" y="31800"/>
                  </a:lnTo>
                  <a:lnTo>
                    <a:pt x="38811" y="31750"/>
                  </a:lnTo>
                  <a:lnTo>
                    <a:pt x="38328" y="32461"/>
                  </a:lnTo>
                  <a:lnTo>
                    <a:pt x="38620" y="33020"/>
                  </a:lnTo>
                  <a:lnTo>
                    <a:pt x="33909" y="32778"/>
                  </a:lnTo>
                  <a:lnTo>
                    <a:pt x="36576" y="34988"/>
                  </a:lnTo>
                  <a:lnTo>
                    <a:pt x="35217" y="37820"/>
                  </a:lnTo>
                  <a:lnTo>
                    <a:pt x="37896" y="37363"/>
                  </a:lnTo>
                  <a:lnTo>
                    <a:pt x="39014" y="38646"/>
                  </a:lnTo>
                  <a:lnTo>
                    <a:pt x="39573" y="37465"/>
                  </a:lnTo>
                  <a:lnTo>
                    <a:pt x="39738" y="37592"/>
                  </a:lnTo>
                  <a:lnTo>
                    <a:pt x="39687" y="37249"/>
                  </a:lnTo>
                  <a:lnTo>
                    <a:pt x="40246" y="36093"/>
                  </a:lnTo>
                  <a:lnTo>
                    <a:pt x="39509" y="36068"/>
                  </a:lnTo>
                  <a:lnTo>
                    <a:pt x="39141" y="33464"/>
                  </a:lnTo>
                  <a:lnTo>
                    <a:pt x="39662" y="33743"/>
                  </a:lnTo>
                  <a:lnTo>
                    <a:pt x="40386" y="33324"/>
                  </a:lnTo>
                  <a:lnTo>
                    <a:pt x="40360" y="32740"/>
                  </a:lnTo>
                  <a:lnTo>
                    <a:pt x="41363" y="32829"/>
                  </a:lnTo>
                  <a:lnTo>
                    <a:pt x="41973" y="31267"/>
                  </a:lnTo>
                  <a:close/>
                </a:path>
                <a:path w="55879" h="66040">
                  <a:moveTo>
                    <a:pt x="42265" y="24714"/>
                  </a:moveTo>
                  <a:lnTo>
                    <a:pt x="41300" y="24231"/>
                  </a:lnTo>
                  <a:lnTo>
                    <a:pt x="40335" y="23774"/>
                  </a:lnTo>
                  <a:lnTo>
                    <a:pt x="39624" y="25285"/>
                  </a:lnTo>
                  <a:lnTo>
                    <a:pt x="40576" y="25742"/>
                  </a:lnTo>
                  <a:lnTo>
                    <a:pt x="41554" y="26200"/>
                  </a:lnTo>
                  <a:lnTo>
                    <a:pt x="42265" y="24714"/>
                  </a:lnTo>
                  <a:close/>
                </a:path>
                <a:path w="55879" h="66040">
                  <a:moveTo>
                    <a:pt x="42900" y="22453"/>
                  </a:moveTo>
                  <a:lnTo>
                    <a:pt x="42113" y="21539"/>
                  </a:lnTo>
                  <a:lnTo>
                    <a:pt x="41427" y="20624"/>
                  </a:lnTo>
                  <a:lnTo>
                    <a:pt x="39916" y="21628"/>
                  </a:lnTo>
                  <a:lnTo>
                    <a:pt x="40703" y="22555"/>
                  </a:lnTo>
                  <a:lnTo>
                    <a:pt x="41402" y="23456"/>
                  </a:lnTo>
                  <a:lnTo>
                    <a:pt x="42900" y="22453"/>
                  </a:lnTo>
                  <a:close/>
                </a:path>
                <a:path w="55879" h="66040">
                  <a:moveTo>
                    <a:pt x="44170" y="42862"/>
                  </a:moveTo>
                  <a:lnTo>
                    <a:pt x="43103" y="40970"/>
                  </a:lnTo>
                  <a:lnTo>
                    <a:pt x="41960" y="41808"/>
                  </a:lnTo>
                  <a:lnTo>
                    <a:pt x="41097" y="42392"/>
                  </a:lnTo>
                  <a:lnTo>
                    <a:pt x="41884" y="43726"/>
                  </a:lnTo>
                  <a:lnTo>
                    <a:pt x="41033" y="44767"/>
                  </a:lnTo>
                  <a:lnTo>
                    <a:pt x="40398" y="45504"/>
                  </a:lnTo>
                  <a:lnTo>
                    <a:pt x="41376" y="46520"/>
                  </a:lnTo>
                  <a:lnTo>
                    <a:pt x="42189" y="45999"/>
                  </a:lnTo>
                  <a:lnTo>
                    <a:pt x="43611" y="45313"/>
                  </a:lnTo>
                  <a:lnTo>
                    <a:pt x="42024" y="43675"/>
                  </a:lnTo>
                  <a:lnTo>
                    <a:pt x="42824" y="43357"/>
                  </a:lnTo>
                  <a:lnTo>
                    <a:pt x="44170" y="42862"/>
                  </a:lnTo>
                  <a:close/>
                </a:path>
                <a:path w="55879" h="66040">
                  <a:moveTo>
                    <a:pt x="44462" y="1498"/>
                  </a:moveTo>
                  <a:lnTo>
                    <a:pt x="43599" y="774"/>
                  </a:lnTo>
                  <a:lnTo>
                    <a:pt x="42583" y="0"/>
                  </a:lnTo>
                  <a:lnTo>
                    <a:pt x="41719" y="1562"/>
                  </a:lnTo>
                  <a:lnTo>
                    <a:pt x="42595" y="2286"/>
                  </a:lnTo>
                  <a:lnTo>
                    <a:pt x="43599" y="3060"/>
                  </a:lnTo>
                  <a:lnTo>
                    <a:pt x="44462" y="1498"/>
                  </a:lnTo>
                  <a:close/>
                </a:path>
                <a:path w="55879" h="66040">
                  <a:moveTo>
                    <a:pt x="44970" y="35534"/>
                  </a:moveTo>
                  <a:lnTo>
                    <a:pt x="42697" y="35636"/>
                  </a:lnTo>
                  <a:lnTo>
                    <a:pt x="43129" y="36982"/>
                  </a:lnTo>
                  <a:lnTo>
                    <a:pt x="43408" y="37833"/>
                  </a:lnTo>
                  <a:lnTo>
                    <a:pt x="44881" y="37833"/>
                  </a:lnTo>
                  <a:lnTo>
                    <a:pt x="44894" y="36830"/>
                  </a:lnTo>
                  <a:lnTo>
                    <a:pt x="44970" y="35534"/>
                  </a:lnTo>
                  <a:close/>
                </a:path>
                <a:path w="55879" h="66040">
                  <a:moveTo>
                    <a:pt x="45593" y="29616"/>
                  </a:moveTo>
                  <a:lnTo>
                    <a:pt x="44792" y="28879"/>
                  </a:lnTo>
                  <a:lnTo>
                    <a:pt x="43726" y="28054"/>
                  </a:lnTo>
                  <a:lnTo>
                    <a:pt x="42913" y="29832"/>
                  </a:lnTo>
                  <a:lnTo>
                    <a:pt x="43700" y="30568"/>
                  </a:lnTo>
                  <a:lnTo>
                    <a:pt x="44767" y="31407"/>
                  </a:lnTo>
                  <a:lnTo>
                    <a:pt x="45593" y="29616"/>
                  </a:lnTo>
                  <a:close/>
                </a:path>
                <a:path w="55879" h="66040">
                  <a:moveTo>
                    <a:pt x="46304" y="18186"/>
                  </a:moveTo>
                  <a:lnTo>
                    <a:pt x="46215" y="15925"/>
                  </a:lnTo>
                  <a:lnTo>
                    <a:pt x="44869" y="16344"/>
                  </a:lnTo>
                  <a:lnTo>
                    <a:pt x="44018" y="16637"/>
                  </a:lnTo>
                  <a:lnTo>
                    <a:pt x="44018" y="18110"/>
                  </a:lnTo>
                  <a:lnTo>
                    <a:pt x="45021" y="18135"/>
                  </a:lnTo>
                  <a:lnTo>
                    <a:pt x="46304" y="18186"/>
                  </a:lnTo>
                  <a:close/>
                </a:path>
                <a:path w="55879" h="66040">
                  <a:moveTo>
                    <a:pt x="46507" y="49809"/>
                  </a:moveTo>
                  <a:lnTo>
                    <a:pt x="44996" y="47929"/>
                  </a:lnTo>
                  <a:lnTo>
                    <a:pt x="44056" y="48933"/>
                  </a:lnTo>
                  <a:lnTo>
                    <a:pt x="43446" y="49644"/>
                  </a:lnTo>
                  <a:lnTo>
                    <a:pt x="44335" y="50634"/>
                  </a:lnTo>
                  <a:lnTo>
                    <a:pt x="45135" y="50355"/>
                  </a:lnTo>
                  <a:lnTo>
                    <a:pt x="46507" y="49809"/>
                  </a:lnTo>
                  <a:close/>
                </a:path>
                <a:path w="55879" h="66040">
                  <a:moveTo>
                    <a:pt x="48044" y="13131"/>
                  </a:moveTo>
                  <a:lnTo>
                    <a:pt x="47612" y="10071"/>
                  </a:lnTo>
                  <a:lnTo>
                    <a:pt x="46164" y="11112"/>
                  </a:lnTo>
                  <a:lnTo>
                    <a:pt x="44373" y="9474"/>
                  </a:lnTo>
                  <a:lnTo>
                    <a:pt x="44018" y="13804"/>
                  </a:lnTo>
                  <a:lnTo>
                    <a:pt x="46050" y="12306"/>
                  </a:lnTo>
                  <a:lnTo>
                    <a:pt x="46304" y="12509"/>
                  </a:lnTo>
                  <a:lnTo>
                    <a:pt x="48044" y="13131"/>
                  </a:lnTo>
                  <a:close/>
                </a:path>
                <a:path w="55879" h="66040">
                  <a:moveTo>
                    <a:pt x="50139" y="25374"/>
                  </a:moveTo>
                  <a:lnTo>
                    <a:pt x="49758" y="24168"/>
                  </a:lnTo>
                  <a:lnTo>
                    <a:pt x="49618" y="22936"/>
                  </a:lnTo>
                  <a:lnTo>
                    <a:pt x="47726" y="23253"/>
                  </a:lnTo>
                  <a:lnTo>
                    <a:pt x="48094" y="24460"/>
                  </a:lnTo>
                  <a:lnTo>
                    <a:pt x="48247" y="25679"/>
                  </a:lnTo>
                  <a:lnTo>
                    <a:pt x="50139" y="25374"/>
                  </a:lnTo>
                  <a:close/>
                </a:path>
                <a:path w="55879" h="66040">
                  <a:moveTo>
                    <a:pt x="55854" y="49860"/>
                  </a:moveTo>
                  <a:lnTo>
                    <a:pt x="53733" y="50266"/>
                  </a:lnTo>
                  <a:lnTo>
                    <a:pt x="53035" y="50482"/>
                  </a:lnTo>
                  <a:lnTo>
                    <a:pt x="53136" y="51320"/>
                  </a:lnTo>
                  <a:lnTo>
                    <a:pt x="53403" y="51854"/>
                  </a:lnTo>
                  <a:lnTo>
                    <a:pt x="54851" y="53911"/>
                  </a:lnTo>
                  <a:lnTo>
                    <a:pt x="55854" y="49860"/>
                  </a:lnTo>
                  <a:close/>
                </a:path>
              </a:pathLst>
            </a:custGeom>
            <a:solidFill>
              <a:srgbClr val="F25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9821723" y="7657858"/>
              <a:ext cx="63500" cy="86995"/>
            </a:xfrm>
            <a:custGeom>
              <a:avLst/>
              <a:gdLst/>
              <a:ahLst/>
              <a:cxnLst/>
              <a:rect l="l" t="t" r="r" b="b"/>
              <a:pathLst>
                <a:path w="63500" h="86995">
                  <a:moveTo>
                    <a:pt x="2298" y="17843"/>
                  </a:moveTo>
                  <a:lnTo>
                    <a:pt x="1295" y="17818"/>
                  </a:lnTo>
                  <a:lnTo>
                    <a:pt x="0" y="17767"/>
                  </a:lnTo>
                  <a:lnTo>
                    <a:pt x="101" y="20027"/>
                  </a:lnTo>
                  <a:lnTo>
                    <a:pt x="1447" y="19621"/>
                  </a:lnTo>
                  <a:lnTo>
                    <a:pt x="2298" y="19316"/>
                  </a:lnTo>
                  <a:lnTo>
                    <a:pt x="2298" y="17843"/>
                  </a:lnTo>
                  <a:close/>
                </a:path>
                <a:path w="63500" h="86995">
                  <a:moveTo>
                    <a:pt x="3352" y="77152"/>
                  </a:moveTo>
                  <a:lnTo>
                    <a:pt x="3251" y="74879"/>
                  </a:lnTo>
                  <a:lnTo>
                    <a:pt x="1905" y="75311"/>
                  </a:lnTo>
                  <a:lnTo>
                    <a:pt x="1054" y="75590"/>
                  </a:lnTo>
                  <a:lnTo>
                    <a:pt x="1054" y="77050"/>
                  </a:lnTo>
                  <a:lnTo>
                    <a:pt x="2057" y="77076"/>
                  </a:lnTo>
                  <a:lnTo>
                    <a:pt x="3352" y="77152"/>
                  </a:lnTo>
                  <a:close/>
                </a:path>
                <a:path w="63500" h="86995">
                  <a:moveTo>
                    <a:pt x="4089" y="29438"/>
                  </a:moveTo>
                  <a:lnTo>
                    <a:pt x="3403" y="27533"/>
                  </a:lnTo>
                  <a:lnTo>
                    <a:pt x="2222" y="27927"/>
                  </a:lnTo>
                  <a:lnTo>
                    <a:pt x="1206" y="28308"/>
                  </a:lnTo>
                  <a:lnTo>
                    <a:pt x="1765" y="29718"/>
                  </a:lnTo>
                  <a:lnTo>
                    <a:pt x="2743" y="29629"/>
                  </a:lnTo>
                  <a:lnTo>
                    <a:pt x="4089" y="29438"/>
                  </a:lnTo>
                  <a:close/>
                </a:path>
                <a:path w="63500" h="86995">
                  <a:moveTo>
                    <a:pt x="4394" y="71196"/>
                  </a:moveTo>
                  <a:lnTo>
                    <a:pt x="4279" y="70027"/>
                  </a:lnTo>
                  <a:lnTo>
                    <a:pt x="4216" y="68732"/>
                  </a:lnTo>
                  <a:lnTo>
                    <a:pt x="2095" y="69037"/>
                  </a:lnTo>
                  <a:lnTo>
                    <a:pt x="2400" y="70294"/>
                  </a:lnTo>
                  <a:lnTo>
                    <a:pt x="2590" y="71462"/>
                  </a:lnTo>
                  <a:lnTo>
                    <a:pt x="4394" y="71196"/>
                  </a:lnTo>
                  <a:close/>
                </a:path>
                <a:path w="63500" h="86995">
                  <a:moveTo>
                    <a:pt x="4876" y="42189"/>
                  </a:moveTo>
                  <a:lnTo>
                    <a:pt x="4203" y="40957"/>
                  </a:lnTo>
                  <a:lnTo>
                    <a:pt x="3746" y="39776"/>
                  </a:lnTo>
                  <a:lnTo>
                    <a:pt x="1905" y="40347"/>
                  </a:lnTo>
                  <a:lnTo>
                    <a:pt x="2565" y="41554"/>
                  </a:lnTo>
                  <a:lnTo>
                    <a:pt x="3022" y="42760"/>
                  </a:lnTo>
                  <a:lnTo>
                    <a:pt x="4876" y="42189"/>
                  </a:lnTo>
                  <a:close/>
                </a:path>
                <a:path w="63500" h="86995">
                  <a:moveTo>
                    <a:pt x="5118" y="65532"/>
                  </a:moveTo>
                  <a:lnTo>
                    <a:pt x="3009" y="63792"/>
                  </a:lnTo>
                  <a:lnTo>
                    <a:pt x="3822" y="63169"/>
                  </a:lnTo>
                  <a:lnTo>
                    <a:pt x="3479" y="61379"/>
                  </a:lnTo>
                  <a:lnTo>
                    <a:pt x="2298" y="61493"/>
                  </a:lnTo>
                  <a:lnTo>
                    <a:pt x="1066" y="61569"/>
                  </a:lnTo>
                  <a:lnTo>
                    <a:pt x="977" y="63677"/>
                  </a:lnTo>
                  <a:lnTo>
                    <a:pt x="2120" y="63957"/>
                  </a:lnTo>
                  <a:lnTo>
                    <a:pt x="457" y="66370"/>
                  </a:lnTo>
                  <a:lnTo>
                    <a:pt x="5118" y="65532"/>
                  </a:lnTo>
                  <a:close/>
                </a:path>
                <a:path w="63500" h="86995">
                  <a:moveTo>
                    <a:pt x="8267" y="54711"/>
                  </a:moveTo>
                  <a:lnTo>
                    <a:pt x="7226" y="54241"/>
                  </a:lnTo>
                  <a:lnTo>
                    <a:pt x="6210" y="53721"/>
                  </a:lnTo>
                  <a:lnTo>
                    <a:pt x="5308" y="55600"/>
                  </a:lnTo>
                  <a:lnTo>
                    <a:pt x="6337" y="56083"/>
                  </a:lnTo>
                  <a:lnTo>
                    <a:pt x="7353" y="56591"/>
                  </a:lnTo>
                  <a:lnTo>
                    <a:pt x="8267" y="54711"/>
                  </a:lnTo>
                  <a:close/>
                </a:path>
                <a:path w="63500" h="86995">
                  <a:moveTo>
                    <a:pt x="9194" y="13055"/>
                  </a:moveTo>
                  <a:lnTo>
                    <a:pt x="9093" y="11887"/>
                  </a:lnTo>
                  <a:lnTo>
                    <a:pt x="9004" y="10769"/>
                  </a:lnTo>
                  <a:lnTo>
                    <a:pt x="6908" y="10871"/>
                  </a:lnTo>
                  <a:lnTo>
                    <a:pt x="7010" y="12026"/>
                  </a:lnTo>
                  <a:lnTo>
                    <a:pt x="7086" y="13144"/>
                  </a:lnTo>
                  <a:lnTo>
                    <a:pt x="9194" y="13055"/>
                  </a:lnTo>
                  <a:close/>
                </a:path>
                <a:path w="63500" h="86995">
                  <a:moveTo>
                    <a:pt x="9969" y="30213"/>
                  </a:moveTo>
                  <a:lnTo>
                    <a:pt x="8089" y="29959"/>
                  </a:lnTo>
                  <a:lnTo>
                    <a:pt x="8064" y="31127"/>
                  </a:lnTo>
                  <a:lnTo>
                    <a:pt x="7962" y="32194"/>
                  </a:lnTo>
                  <a:lnTo>
                    <a:pt x="9855" y="32435"/>
                  </a:lnTo>
                  <a:lnTo>
                    <a:pt x="9880" y="31280"/>
                  </a:lnTo>
                  <a:lnTo>
                    <a:pt x="9969" y="30213"/>
                  </a:lnTo>
                  <a:close/>
                </a:path>
                <a:path w="63500" h="86995">
                  <a:moveTo>
                    <a:pt x="10007" y="39662"/>
                  </a:moveTo>
                  <a:lnTo>
                    <a:pt x="8915" y="38100"/>
                  </a:lnTo>
                  <a:lnTo>
                    <a:pt x="7886" y="38430"/>
                  </a:lnTo>
                  <a:lnTo>
                    <a:pt x="6642" y="38950"/>
                  </a:lnTo>
                  <a:lnTo>
                    <a:pt x="7734" y="40513"/>
                  </a:lnTo>
                  <a:lnTo>
                    <a:pt x="8775" y="40182"/>
                  </a:lnTo>
                  <a:lnTo>
                    <a:pt x="10007" y="39662"/>
                  </a:lnTo>
                  <a:close/>
                </a:path>
                <a:path w="63500" h="86995">
                  <a:moveTo>
                    <a:pt x="10210" y="20955"/>
                  </a:moveTo>
                  <a:lnTo>
                    <a:pt x="9042" y="20916"/>
                  </a:lnTo>
                  <a:lnTo>
                    <a:pt x="7962" y="20840"/>
                  </a:lnTo>
                  <a:lnTo>
                    <a:pt x="7708" y="22733"/>
                  </a:lnTo>
                  <a:lnTo>
                    <a:pt x="8877" y="22745"/>
                  </a:lnTo>
                  <a:lnTo>
                    <a:pt x="9956" y="22834"/>
                  </a:lnTo>
                  <a:lnTo>
                    <a:pt x="10210" y="20955"/>
                  </a:lnTo>
                  <a:close/>
                </a:path>
                <a:path w="63500" h="86995">
                  <a:moveTo>
                    <a:pt x="11201" y="28333"/>
                  </a:moveTo>
                  <a:lnTo>
                    <a:pt x="10388" y="27457"/>
                  </a:lnTo>
                  <a:lnTo>
                    <a:pt x="9702" y="26619"/>
                  </a:lnTo>
                  <a:lnTo>
                    <a:pt x="8089" y="27762"/>
                  </a:lnTo>
                  <a:lnTo>
                    <a:pt x="8890" y="28638"/>
                  </a:lnTo>
                  <a:lnTo>
                    <a:pt x="9588" y="29476"/>
                  </a:lnTo>
                  <a:lnTo>
                    <a:pt x="11201" y="28333"/>
                  </a:lnTo>
                  <a:close/>
                </a:path>
                <a:path w="63500" h="86995">
                  <a:moveTo>
                    <a:pt x="11861" y="19329"/>
                  </a:moveTo>
                  <a:lnTo>
                    <a:pt x="11785" y="18770"/>
                  </a:lnTo>
                  <a:lnTo>
                    <a:pt x="11315" y="16560"/>
                  </a:lnTo>
                  <a:lnTo>
                    <a:pt x="8305" y="19075"/>
                  </a:lnTo>
                  <a:lnTo>
                    <a:pt x="10807" y="19735"/>
                  </a:lnTo>
                  <a:lnTo>
                    <a:pt x="11353" y="19850"/>
                  </a:lnTo>
                  <a:lnTo>
                    <a:pt x="11861" y="19329"/>
                  </a:lnTo>
                  <a:close/>
                </a:path>
                <a:path w="63500" h="86995">
                  <a:moveTo>
                    <a:pt x="12204" y="64058"/>
                  </a:moveTo>
                  <a:lnTo>
                    <a:pt x="10134" y="63017"/>
                  </a:lnTo>
                  <a:lnTo>
                    <a:pt x="10502" y="62636"/>
                  </a:lnTo>
                  <a:lnTo>
                    <a:pt x="10566" y="61950"/>
                  </a:lnTo>
                  <a:lnTo>
                    <a:pt x="9956" y="61658"/>
                  </a:lnTo>
                  <a:lnTo>
                    <a:pt x="8788" y="61125"/>
                  </a:lnTo>
                  <a:lnTo>
                    <a:pt x="8267" y="63119"/>
                  </a:lnTo>
                  <a:lnTo>
                    <a:pt x="9525" y="63233"/>
                  </a:lnTo>
                  <a:lnTo>
                    <a:pt x="9194" y="63842"/>
                  </a:lnTo>
                  <a:lnTo>
                    <a:pt x="8801" y="63627"/>
                  </a:lnTo>
                  <a:lnTo>
                    <a:pt x="7823" y="62941"/>
                  </a:lnTo>
                  <a:lnTo>
                    <a:pt x="6832" y="64516"/>
                  </a:lnTo>
                  <a:lnTo>
                    <a:pt x="7912" y="65062"/>
                  </a:lnTo>
                  <a:lnTo>
                    <a:pt x="8356" y="65392"/>
                  </a:lnTo>
                  <a:lnTo>
                    <a:pt x="8877" y="65747"/>
                  </a:lnTo>
                  <a:lnTo>
                    <a:pt x="9258" y="65138"/>
                  </a:lnTo>
                  <a:lnTo>
                    <a:pt x="12204" y="64058"/>
                  </a:lnTo>
                  <a:close/>
                </a:path>
                <a:path w="63500" h="86995">
                  <a:moveTo>
                    <a:pt x="13423" y="51104"/>
                  </a:moveTo>
                  <a:lnTo>
                    <a:pt x="10680" y="51943"/>
                  </a:lnTo>
                  <a:lnTo>
                    <a:pt x="10121" y="48882"/>
                  </a:lnTo>
                  <a:lnTo>
                    <a:pt x="7035" y="53619"/>
                  </a:lnTo>
                  <a:lnTo>
                    <a:pt x="10287" y="52527"/>
                  </a:lnTo>
                  <a:lnTo>
                    <a:pt x="10236" y="52781"/>
                  </a:lnTo>
                  <a:lnTo>
                    <a:pt x="10236" y="52920"/>
                  </a:lnTo>
                  <a:lnTo>
                    <a:pt x="11176" y="55981"/>
                  </a:lnTo>
                  <a:lnTo>
                    <a:pt x="13423" y="51104"/>
                  </a:lnTo>
                  <a:close/>
                </a:path>
                <a:path w="63500" h="86995">
                  <a:moveTo>
                    <a:pt x="13944" y="55359"/>
                  </a:moveTo>
                  <a:lnTo>
                    <a:pt x="12192" y="54470"/>
                  </a:lnTo>
                  <a:lnTo>
                    <a:pt x="11874" y="55803"/>
                  </a:lnTo>
                  <a:lnTo>
                    <a:pt x="11722" y="56857"/>
                  </a:lnTo>
                  <a:lnTo>
                    <a:pt x="13462" y="57746"/>
                  </a:lnTo>
                  <a:lnTo>
                    <a:pt x="13779" y="56426"/>
                  </a:lnTo>
                  <a:lnTo>
                    <a:pt x="13944" y="55359"/>
                  </a:lnTo>
                  <a:close/>
                </a:path>
                <a:path w="63500" h="86995">
                  <a:moveTo>
                    <a:pt x="15189" y="77038"/>
                  </a:moveTo>
                  <a:lnTo>
                    <a:pt x="14135" y="76098"/>
                  </a:lnTo>
                  <a:lnTo>
                    <a:pt x="13525" y="74930"/>
                  </a:lnTo>
                  <a:lnTo>
                    <a:pt x="11912" y="76200"/>
                  </a:lnTo>
                  <a:lnTo>
                    <a:pt x="12687" y="77165"/>
                  </a:lnTo>
                  <a:lnTo>
                    <a:pt x="13385" y="78295"/>
                  </a:lnTo>
                  <a:lnTo>
                    <a:pt x="15189" y="77038"/>
                  </a:lnTo>
                  <a:close/>
                </a:path>
                <a:path w="63500" h="86995">
                  <a:moveTo>
                    <a:pt x="15430" y="39636"/>
                  </a:moveTo>
                  <a:lnTo>
                    <a:pt x="14770" y="38595"/>
                  </a:lnTo>
                  <a:lnTo>
                    <a:pt x="14312" y="37414"/>
                  </a:lnTo>
                  <a:lnTo>
                    <a:pt x="12649" y="38354"/>
                  </a:lnTo>
                  <a:lnTo>
                    <a:pt x="13296" y="39408"/>
                  </a:lnTo>
                  <a:lnTo>
                    <a:pt x="13754" y="40563"/>
                  </a:lnTo>
                  <a:lnTo>
                    <a:pt x="15430" y="39636"/>
                  </a:lnTo>
                  <a:close/>
                </a:path>
                <a:path w="63500" h="86995">
                  <a:moveTo>
                    <a:pt x="15824" y="33172"/>
                  </a:moveTo>
                  <a:lnTo>
                    <a:pt x="14859" y="32689"/>
                  </a:lnTo>
                  <a:lnTo>
                    <a:pt x="13893" y="32232"/>
                  </a:lnTo>
                  <a:lnTo>
                    <a:pt x="13169" y="33743"/>
                  </a:lnTo>
                  <a:lnTo>
                    <a:pt x="15100" y="34658"/>
                  </a:lnTo>
                  <a:lnTo>
                    <a:pt x="15824" y="33172"/>
                  </a:lnTo>
                  <a:close/>
                </a:path>
                <a:path w="63500" h="86995">
                  <a:moveTo>
                    <a:pt x="16052" y="71094"/>
                  </a:moveTo>
                  <a:lnTo>
                    <a:pt x="15087" y="70650"/>
                  </a:lnTo>
                  <a:lnTo>
                    <a:pt x="14109" y="70180"/>
                  </a:lnTo>
                  <a:lnTo>
                    <a:pt x="13398" y="71666"/>
                  </a:lnTo>
                  <a:lnTo>
                    <a:pt x="15328" y="72605"/>
                  </a:lnTo>
                  <a:lnTo>
                    <a:pt x="16052" y="71094"/>
                  </a:lnTo>
                  <a:close/>
                </a:path>
                <a:path w="63500" h="86995">
                  <a:moveTo>
                    <a:pt x="17132" y="53136"/>
                  </a:moveTo>
                  <a:lnTo>
                    <a:pt x="16167" y="52692"/>
                  </a:lnTo>
                  <a:lnTo>
                    <a:pt x="15201" y="52209"/>
                  </a:lnTo>
                  <a:lnTo>
                    <a:pt x="14478" y="53721"/>
                  </a:lnTo>
                  <a:lnTo>
                    <a:pt x="15443" y="54190"/>
                  </a:lnTo>
                  <a:lnTo>
                    <a:pt x="16408" y="54648"/>
                  </a:lnTo>
                  <a:lnTo>
                    <a:pt x="17132" y="53136"/>
                  </a:lnTo>
                  <a:close/>
                </a:path>
                <a:path w="63500" h="86995">
                  <a:moveTo>
                    <a:pt x="17500" y="16675"/>
                  </a:moveTo>
                  <a:lnTo>
                    <a:pt x="13804" y="14503"/>
                  </a:lnTo>
                  <a:lnTo>
                    <a:pt x="13690" y="16903"/>
                  </a:lnTo>
                  <a:lnTo>
                    <a:pt x="13728" y="17538"/>
                  </a:lnTo>
                  <a:lnTo>
                    <a:pt x="14528" y="17919"/>
                  </a:lnTo>
                  <a:lnTo>
                    <a:pt x="15024" y="17500"/>
                  </a:lnTo>
                  <a:lnTo>
                    <a:pt x="17500" y="16675"/>
                  </a:lnTo>
                  <a:close/>
                </a:path>
                <a:path w="63500" h="86995">
                  <a:moveTo>
                    <a:pt x="18415" y="28397"/>
                  </a:moveTo>
                  <a:lnTo>
                    <a:pt x="17678" y="27774"/>
                  </a:lnTo>
                  <a:lnTo>
                    <a:pt x="16713" y="26949"/>
                  </a:lnTo>
                  <a:lnTo>
                    <a:pt x="15570" y="28778"/>
                  </a:lnTo>
                  <a:lnTo>
                    <a:pt x="16687" y="29337"/>
                  </a:lnTo>
                  <a:lnTo>
                    <a:pt x="17576" y="29794"/>
                  </a:lnTo>
                  <a:lnTo>
                    <a:pt x="18415" y="28397"/>
                  </a:lnTo>
                  <a:close/>
                </a:path>
                <a:path w="63500" h="86995">
                  <a:moveTo>
                    <a:pt x="18745" y="23012"/>
                  </a:moveTo>
                  <a:lnTo>
                    <a:pt x="17132" y="21336"/>
                  </a:lnTo>
                  <a:lnTo>
                    <a:pt x="16167" y="22453"/>
                  </a:lnTo>
                  <a:lnTo>
                    <a:pt x="15532" y="23228"/>
                  </a:lnTo>
                  <a:lnTo>
                    <a:pt x="16510" y="24206"/>
                  </a:lnTo>
                  <a:lnTo>
                    <a:pt x="17322" y="23698"/>
                  </a:lnTo>
                  <a:lnTo>
                    <a:pt x="18745" y="23012"/>
                  </a:lnTo>
                  <a:close/>
                </a:path>
                <a:path w="63500" h="86995">
                  <a:moveTo>
                    <a:pt x="18935" y="38239"/>
                  </a:moveTo>
                  <a:lnTo>
                    <a:pt x="15468" y="37299"/>
                  </a:lnTo>
                  <a:lnTo>
                    <a:pt x="15494" y="39344"/>
                  </a:lnTo>
                  <a:lnTo>
                    <a:pt x="15532" y="39649"/>
                  </a:lnTo>
                  <a:lnTo>
                    <a:pt x="15671" y="39903"/>
                  </a:lnTo>
                  <a:lnTo>
                    <a:pt x="15913" y="40106"/>
                  </a:lnTo>
                  <a:lnTo>
                    <a:pt x="15735" y="41427"/>
                  </a:lnTo>
                  <a:lnTo>
                    <a:pt x="17881" y="41160"/>
                  </a:lnTo>
                  <a:lnTo>
                    <a:pt x="17500" y="39928"/>
                  </a:lnTo>
                  <a:lnTo>
                    <a:pt x="18935" y="38239"/>
                  </a:lnTo>
                  <a:close/>
                </a:path>
                <a:path w="63500" h="86995">
                  <a:moveTo>
                    <a:pt x="20840" y="18707"/>
                  </a:moveTo>
                  <a:lnTo>
                    <a:pt x="19329" y="16827"/>
                  </a:lnTo>
                  <a:lnTo>
                    <a:pt x="18389" y="17843"/>
                  </a:lnTo>
                  <a:lnTo>
                    <a:pt x="17767" y="18542"/>
                  </a:lnTo>
                  <a:lnTo>
                    <a:pt x="18656" y="19532"/>
                  </a:lnTo>
                  <a:lnTo>
                    <a:pt x="19456" y="19265"/>
                  </a:lnTo>
                  <a:lnTo>
                    <a:pt x="20840" y="18707"/>
                  </a:lnTo>
                  <a:close/>
                </a:path>
                <a:path w="63500" h="86995">
                  <a:moveTo>
                    <a:pt x="21158" y="66509"/>
                  </a:moveTo>
                  <a:lnTo>
                    <a:pt x="19291" y="65608"/>
                  </a:lnTo>
                  <a:lnTo>
                    <a:pt x="18808" y="66649"/>
                  </a:lnTo>
                  <a:lnTo>
                    <a:pt x="18300" y="67652"/>
                  </a:lnTo>
                  <a:lnTo>
                    <a:pt x="20167" y="68554"/>
                  </a:lnTo>
                  <a:lnTo>
                    <a:pt x="20650" y="67525"/>
                  </a:lnTo>
                  <a:lnTo>
                    <a:pt x="21158" y="66509"/>
                  </a:lnTo>
                  <a:close/>
                </a:path>
                <a:path w="63500" h="86995">
                  <a:moveTo>
                    <a:pt x="21551" y="8610"/>
                  </a:moveTo>
                  <a:lnTo>
                    <a:pt x="20586" y="8128"/>
                  </a:lnTo>
                  <a:lnTo>
                    <a:pt x="19621" y="7670"/>
                  </a:lnTo>
                  <a:lnTo>
                    <a:pt x="18910" y="9169"/>
                  </a:lnTo>
                  <a:lnTo>
                    <a:pt x="19875" y="9626"/>
                  </a:lnTo>
                  <a:lnTo>
                    <a:pt x="20840" y="10109"/>
                  </a:lnTo>
                  <a:lnTo>
                    <a:pt x="21551" y="8610"/>
                  </a:lnTo>
                  <a:close/>
                </a:path>
                <a:path w="63500" h="86995">
                  <a:moveTo>
                    <a:pt x="21640" y="2933"/>
                  </a:moveTo>
                  <a:lnTo>
                    <a:pt x="21450" y="1828"/>
                  </a:lnTo>
                  <a:lnTo>
                    <a:pt x="21412" y="0"/>
                  </a:lnTo>
                  <a:lnTo>
                    <a:pt x="18326" y="762"/>
                  </a:lnTo>
                  <a:lnTo>
                    <a:pt x="19748" y="2235"/>
                  </a:lnTo>
                  <a:lnTo>
                    <a:pt x="19964" y="3416"/>
                  </a:lnTo>
                  <a:lnTo>
                    <a:pt x="21640" y="2933"/>
                  </a:lnTo>
                  <a:close/>
                </a:path>
                <a:path w="63500" h="86995">
                  <a:moveTo>
                    <a:pt x="22212" y="86118"/>
                  </a:moveTo>
                  <a:lnTo>
                    <a:pt x="21145" y="84201"/>
                  </a:lnTo>
                  <a:lnTo>
                    <a:pt x="20002" y="85039"/>
                  </a:lnTo>
                  <a:lnTo>
                    <a:pt x="19138" y="85623"/>
                  </a:lnTo>
                  <a:lnTo>
                    <a:pt x="19926" y="86982"/>
                  </a:lnTo>
                  <a:lnTo>
                    <a:pt x="20853" y="86588"/>
                  </a:lnTo>
                  <a:lnTo>
                    <a:pt x="22212" y="86118"/>
                  </a:lnTo>
                  <a:close/>
                </a:path>
                <a:path w="63500" h="86995">
                  <a:moveTo>
                    <a:pt x="23190" y="21285"/>
                  </a:moveTo>
                  <a:lnTo>
                    <a:pt x="23088" y="20320"/>
                  </a:lnTo>
                  <a:lnTo>
                    <a:pt x="22910" y="18961"/>
                  </a:lnTo>
                  <a:lnTo>
                    <a:pt x="21005" y="19634"/>
                  </a:lnTo>
                  <a:lnTo>
                    <a:pt x="21399" y="20815"/>
                  </a:lnTo>
                  <a:lnTo>
                    <a:pt x="21767" y="21831"/>
                  </a:lnTo>
                  <a:lnTo>
                    <a:pt x="23190" y="21285"/>
                  </a:lnTo>
                  <a:close/>
                </a:path>
                <a:path w="63500" h="86995">
                  <a:moveTo>
                    <a:pt x="26670" y="72301"/>
                  </a:moveTo>
                  <a:lnTo>
                    <a:pt x="24777" y="72047"/>
                  </a:lnTo>
                  <a:lnTo>
                    <a:pt x="24752" y="73215"/>
                  </a:lnTo>
                  <a:lnTo>
                    <a:pt x="24663" y="74295"/>
                  </a:lnTo>
                  <a:lnTo>
                    <a:pt x="26543" y="74549"/>
                  </a:lnTo>
                  <a:lnTo>
                    <a:pt x="26568" y="73380"/>
                  </a:lnTo>
                  <a:lnTo>
                    <a:pt x="26670" y="72301"/>
                  </a:lnTo>
                  <a:close/>
                </a:path>
                <a:path w="63500" h="86995">
                  <a:moveTo>
                    <a:pt x="29387" y="75717"/>
                  </a:moveTo>
                  <a:lnTo>
                    <a:pt x="29019" y="75171"/>
                  </a:lnTo>
                  <a:lnTo>
                    <a:pt x="28308" y="75412"/>
                  </a:lnTo>
                  <a:lnTo>
                    <a:pt x="27457" y="75679"/>
                  </a:lnTo>
                  <a:lnTo>
                    <a:pt x="27457" y="77152"/>
                  </a:lnTo>
                  <a:lnTo>
                    <a:pt x="28460" y="77190"/>
                  </a:lnTo>
                  <a:lnTo>
                    <a:pt x="29057" y="77216"/>
                  </a:lnTo>
                  <a:lnTo>
                    <a:pt x="29349" y="76746"/>
                  </a:lnTo>
                  <a:lnTo>
                    <a:pt x="29387" y="75717"/>
                  </a:lnTo>
                  <a:close/>
                </a:path>
                <a:path w="63500" h="86995">
                  <a:moveTo>
                    <a:pt x="30530" y="28308"/>
                  </a:moveTo>
                  <a:lnTo>
                    <a:pt x="29260" y="28067"/>
                  </a:lnTo>
                  <a:lnTo>
                    <a:pt x="28016" y="27584"/>
                  </a:lnTo>
                  <a:lnTo>
                    <a:pt x="27609" y="29489"/>
                  </a:lnTo>
                  <a:lnTo>
                    <a:pt x="28879" y="29743"/>
                  </a:lnTo>
                  <a:lnTo>
                    <a:pt x="30137" y="30238"/>
                  </a:lnTo>
                  <a:lnTo>
                    <a:pt x="30530" y="28308"/>
                  </a:lnTo>
                  <a:close/>
                </a:path>
                <a:path w="63500" h="86995">
                  <a:moveTo>
                    <a:pt x="32829" y="69570"/>
                  </a:moveTo>
                  <a:lnTo>
                    <a:pt x="31838" y="69557"/>
                  </a:lnTo>
                  <a:lnTo>
                    <a:pt x="30543" y="69494"/>
                  </a:lnTo>
                  <a:lnTo>
                    <a:pt x="30632" y="71780"/>
                  </a:lnTo>
                  <a:lnTo>
                    <a:pt x="31991" y="71335"/>
                  </a:lnTo>
                  <a:lnTo>
                    <a:pt x="32829" y="71069"/>
                  </a:lnTo>
                  <a:lnTo>
                    <a:pt x="32829" y="69570"/>
                  </a:lnTo>
                  <a:close/>
                </a:path>
                <a:path w="63500" h="86995">
                  <a:moveTo>
                    <a:pt x="33820" y="14681"/>
                  </a:moveTo>
                  <a:lnTo>
                    <a:pt x="33731" y="12395"/>
                  </a:lnTo>
                  <a:lnTo>
                    <a:pt x="32385" y="12814"/>
                  </a:lnTo>
                  <a:lnTo>
                    <a:pt x="31534" y="13093"/>
                  </a:lnTo>
                  <a:lnTo>
                    <a:pt x="31534" y="14579"/>
                  </a:lnTo>
                  <a:lnTo>
                    <a:pt x="32524" y="14592"/>
                  </a:lnTo>
                  <a:lnTo>
                    <a:pt x="33820" y="14681"/>
                  </a:lnTo>
                  <a:close/>
                </a:path>
                <a:path w="63500" h="86995">
                  <a:moveTo>
                    <a:pt x="34658" y="19329"/>
                  </a:moveTo>
                  <a:lnTo>
                    <a:pt x="33693" y="18846"/>
                  </a:lnTo>
                  <a:lnTo>
                    <a:pt x="32727" y="18389"/>
                  </a:lnTo>
                  <a:lnTo>
                    <a:pt x="32004" y="19888"/>
                  </a:lnTo>
                  <a:lnTo>
                    <a:pt x="32969" y="20370"/>
                  </a:lnTo>
                  <a:lnTo>
                    <a:pt x="33934" y="20828"/>
                  </a:lnTo>
                  <a:lnTo>
                    <a:pt x="34658" y="19329"/>
                  </a:lnTo>
                  <a:close/>
                </a:path>
                <a:path w="63500" h="86995">
                  <a:moveTo>
                    <a:pt x="35788" y="10121"/>
                  </a:moveTo>
                  <a:lnTo>
                    <a:pt x="34925" y="9398"/>
                  </a:lnTo>
                  <a:lnTo>
                    <a:pt x="33909" y="8623"/>
                  </a:lnTo>
                  <a:lnTo>
                    <a:pt x="33045" y="10185"/>
                  </a:lnTo>
                  <a:lnTo>
                    <a:pt x="33921" y="10909"/>
                  </a:lnTo>
                  <a:lnTo>
                    <a:pt x="34925" y="11684"/>
                  </a:lnTo>
                  <a:lnTo>
                    <a:pt x="35788" y="10121"/>
                  </a:lnTo>
                  <a:close/>
                </a:path>
                <a:path w="63500" h="86995">
                  <a:moveTo>
                    <a:pt x="36487" y="23380"/>
                  </a:moveTo>
                  <a:lnTo>
                    <a:pt x="35521" y="22898"/>
                  </a:lnTo>
                  <a:lnTo>
                    <a:pt x="34556" y="22440"/>
                  </a:lnTo>
                  <a:lnTo>
                    <a:pt x="33845" y="23939"/>
                  </a:lnTo>
                  <a:lnTo>
                    <a:pt x="34810" y="24409"/>
                  </a:lnTo>
                  <a:lnTo>
                    <a:pt x="35775" y="24879"/>
                  </a:lnTo>
                  <a:lnTo>
                    <a:pt x="36487" y="23380"/>
                  </a:lnTo>
                  <a:close/>
                </a:path>
                <a:path w="63500" h="86995">
                  <a:moveTo>
                    <a:pt x="38404" y="32486"/>
                  </a:moveTo>
                  <a:lnTo>
                    <a:pt x="37439" y="32016"/>
                  </a:lnTo>
                  <a:lnTo>
                    <a:pt x="36880" y="31762"/>
                  </a:lnTo>
                  <a:lnTo>
                    <a:pt x="36766" y="29768"/>
                  </a:lnTo>
                  <a:lnTo>
                    <a:pt x="35293" y="30543"/>
                  </a:lnTo>
                  <a:lnTo>
                    <a:pt x="35483" y="28740"/>
                  </a:lnTo>
                  <a:lnTo>
                    <a:pt x="36436" y="29171"/>
                  </a:lnTo>
                  <a:lnTo>
                    <a:pt x="37147" y="27673"/>
                  </a:lnTo>
                  <a:lnTo>
                    <a:pt x="36182" y="27203"/>
                  </a:lnTo>
                  <a:lnTo>
                    <a:pt x="35217" y="26733"/>
                  </a:lnTo>
                  <a:lnTo>
                    <a:pt x="34505" y="28257"/>
                  </a:lnTo>
                  <a:lnTo>
                    <a:pt x="31648" y="31457"/>
                  </a:lnTo>
                  <a:lnTo>
                    <a:pt x="34963" y="30962"/>
                  </a:lnTo>
                  <a:lnTo>
                    <a:pt x="34810" y="31343"/>
                  </a:lnTo>
                  <a:lnTo>
                    <a:pt x="34886" y="31800"/>
                  </a:lnTo>
                  <a:lnTo>
                    <a:pt x="35344" y="32016"/>
                  </a:lnTo>
                  <a:lnTo>
                    <a:pt x="36106" y="32308"/>
                  </a:lnTo>
                  <a:lnTo>
                    <a:pt x="35750" y="33070"/>
                  </a:lnTo>
                  <a:lnTo>
                    <a:pt x="36715" y="33528"/>
                  </a:lnTo>
                  <a:lnTo>
                    <a:pt x="37680" y="33985"/>
                  </a:lnTo>
                  <a:lnTo>
                    <a:pt x="38404" y="32486"/>
                  </a:lnTo>
                  <a:close/>
                </a:path>
                <a:path w="63500" h="86995">
                  <a:moveTo>
                    <a:pt x="38531" y="59918"/>
                  </a:moveTo>
                  <a:lnTo>
                    <a:pt x="37528" y="59893"/>
                  </a:lnTo>
                  <a:lnTo>
                    <a:pt x="36233" y="59842"/>
                  </a:lnTo>
                  <a:lnTo>
                    <a:pt x="36334" y="62103"/>
                  </a:lnTo>
                  <a:lnTo>
                    <a:pt x="37680" y="61696"/>
                  </a:lnTo>
                  <a:lnTo>
                    <a:pt x="38531" y="61391"/>
                  </a:lnTo>
                  <a:lnTo>
                    <a:pt x="38531" y="59918"/>
                  </a:lnTo>
                  <a:close/>
                </a:path>
                <a:path w="63500" h="86995">
                  <a:moveTo>
                    <a:pt x="39192" y="39598"/>
                  </a:moveTo>
                  <a:lnTo>
                    <a:pt x="38227" y="39116"/>
                  </a:lnTo>
                  <a:lnTo>
                    <a:pt x="37249" y="38658"/>
                  </a:lnTo>
                  <a:lnTo>
                    <a:pt x="36537" y="40170"/>
                  </a:lnTo>
                  <a:lnTo>
                    <a:pt x="37503" y="40627"/>
                  </a:lnTo>
                  <a:lnTo>
                    <a:pt x="38468" y="41097"/>
                  </a:lnTo>
                  <a:lnTo>
                    <a:pt x="39192" y="39598"/>
                  </a:lnTo>
                  <a:close/>
                </a:path>
                <a:path w="63500" h="86995">
                  <a:moveTo>
                    <a:pt x="40119" y="22809"/>
                  </a:moveTo>
                  <a:lnTo>
                    <a:pt x="39154" y="22339"/>
                  </a:lnTo>
                  <a:lnTo>
                    <a:pt x="38188" y="21882"/>
                  </a:lnTo>
                  <a:lnTo>
                    <a:pt x="37477" y="23368"/>
                  </a:lnTo>
                  <a:lnTo>
                    <a:pt x="38442" y="23850"/>
                  </a:lnTo>
                  <a:lnTo>
                    <a:pt x="39408" y="24307"/>
                  </a:lnTo>
                  <a:lnTo>
                    <a:pt x="40119" y="22809"/>
                  </a:lnTo>
                  <a:close/>
                </a:path>
                <a:path w="63500" h="86995">
                  <a:moveTo>
                    <a:pt x="40220" y="71932"/>
                  </a:moveTo>
                  <a:lnTo>
                    <a:pt x="36652" y="74142"/>
                  </a:lnTo>
                  <a:lnTo>
                    <a:pt x="38430" y="75349"/>
                  </a:lnTo>
                  <a:lnTo>
                    <a:pt x="39103" y="75692"/>
                  </a:lnTo>
                  <a:lnTo>
                    <a:pt x="39598" y="75006"/>
                  </a:lnTo>
                  <a:lnTo>
                    <a:pt x="39789" y="74447"/>
                  </a:lnTo>
                  <a:lnTo>
                    <a:pt x="40220" y="71932"/>
                  </a:lnTo>
                  <a:close/>
                </a:path>
                <a:path w="63500" h="86995">
                  <a:moveTo>
                    <a:pt x="40703" y="68046"/>
                  </a:moveTo>
                  <a:lnTo>
                    <a:pt x="38925" y="67589"/>
                  </a:lnTo>
                  <a:lnTo>
                    <a:pt x="38811" y="68872"/>
                  </a:lnTo>
                  <a:lnTo>
                    <a:pt x="38671" y="70015"/>
                  </a:lnTo>
                  <a:lnTo>
                    <a:pt x="40436" y="70485"/>
                  </a:lnTo>
                  <a:lnTo>
                    <a:pt x="40551" y="69202"/>
                  </a:lnTo>
                  <a:lnTo>
                    <a:pt x="40703" y="68046"/>
                  </a:lnTo>
                  <a:close/>
                </a:path>
                <a:path w="63500" h="86995">
                  <a:moveTo>
                    <a:pt x="40894" y="44678"/>
                  </a:moveTo>
                  <a:lnTo>
                    <a:pt x="38874" y="43713"/>
                  </a:lnTo>
                  <a:lnTo>
                    <a:pt x="38379" y="44754"/>
                  </a:lnTo>
                  <a:lnTo>
                    <a:pt x="37858" y="45808"/>
                  </a:lnTo>
                  <a:lnTo>
                    <a:pt x="39878" y="46774"/>
                  </a:lnTo>
                  <a:lnTo>
                    <a:pt x="40386" y="45720"/>
                  </a:lnTo>
                  <a:lnTo>
                    <a:pt x="40894" y="44678"/>
                  </a:lnTo>
                  <a:close/>
                </a:path>
                <a:path w="63500" h="86995">
                  <a:moveTo>
                    <a:pt x="42748" y="15836"/>
                  </a:moveTo>
                  <a:lnTo>
                    <a:pt x="41605" y="15519"/>
                  </a:lnTo>
                  <a:lnTo>
                    <a:pt x="40500" y="15024"/>
                  </a:lnTo>
                  <a:lnTo>
                    <a:pt x="39890" y="16776"/>
                  </a:lnTo>
                  <a:lnTo>
                    <a:pt x="41046" y="17094"/>
                  </a:lnTo>
                  <a:lnTo>
                    <a:pt x="42138" y="17614"/>
                  </a:lnTo>
                  <a:lnTo>
                    <a:pt x="42748" y="15836"/>
                  </a:lnTo>
                  <a:close/>
                </a:path>
                <a:path w="63500" h="86995">
                  <a:moveTo>
                    <a:pt x="44856" y="27406"/>
                  </a:moveTo>
                  <a:lnTo>
                    <a:pt x="43446" y="26517"/>
                  </a:lnTo>
                  <a:lnTo>
                    <a:pt x="43103" y="26301"/>
                  </a:lnTo>
                  <a:lnTo>
                    <a:pt x="42608" y="26289"/>
                  </a:lnTo>
                  <a:lnTo>
                    <a:pt x="42316" y="26606"/>
                  </a:lnTo>
                  <a:lnTo>
                    <a:pt x="40716" y="24587"/>
                  </a:lnTo>
                  <a:lnTo>
                    <a:pt x="40055" y="28930"/>
                  </a:lnTo>
                  <a:lnTo>
                    <a:pt x="42151" y="27495"/>
                  </a:lnTo>
                  <a:lnTo>
                    <a:pt x="42799" y="28930"/>
                  </a:lnTo>
                  <a:lnTo>
                    <a:pt x="44856" y="27406"/>
                  </a:lnTo>
                  <a:close/>
                </a:path>
                <a:path w="63500" h="86995">
                  <a:moveTo>
                    <a:pt x="45085" y="65811"/>
                  </a:moveTo>
                  <a:lnTo>
                    <a:pt x="43167" y="65430"/>
                  </a:lnTo>
                  <a:lnTo>
                    <a:pt x="42926" y="66687"/>
                  </a:lnTo>
                  <a:lnTo>
                    <a:pt x="42430" y="67945"/>
                  </a:lnTo>
                  <a:lnTo>
                    <a:pt x="44348" y="68326"/>
                  </a:lnTo>
                  <a:lnTo>
                    <a:pt x="44589" y="67068"/>
                  </a:lnTo>
                  <a:lnTo>
                    <a:pt x="45085" y="65811"/>
                  </a:lnTo>
                  <a:close/>
                </a:path>
                <a:path w="63500" h="86995">
                  <a:moveTo>
                    <a:pt x="45808" y="29756"/>
                  </a:moveTo>
                  <a:lnTo>
                    <a:pt x="44843" y="29273"/>
                  </a:lnTo>
                  <a:lnTo>
                    <a:pt x="43878" y="28816"/>
                  </a:lnTo>
                  <a:lnTo>
                    <a:pt x="43154" y="30327"/>
                  </a:lnTo>
                  <a:lnTo>
                    <a:pt x="44119" y="30784"/>
                  </a:lnTo>
                  <a:lnTo>
                    <a:pt x="45085" y="31254"/>
                  </a:lnTo>
                  <a:lnTo>
                    <a:pt x="45808" y="29756"/>
                  </a:lnTo>
                  <a:close/>
                </a:path>
                <a:path w="63500" h="86995">
                  <a:moveTo>
                    <a:pt x="46342" y="14236"/>
                  </a:moveTo>
                  <a:lnTo>
                    <a:pt x="45377" y="13766"/>
                  </a:lnTo>
                  <a:lnTo>
                    <a:pt x="44411" y="13309"/>
                  </a:lnTo>
                  <a:lnTo>
                    <a:pt x="43688" y="14795"/>
                  </a:lnTo>
                  <a:lnTo>
                    <a:pt x="44653" y="15265"/>
                  </a:lnTo>
                  <a:lnTo>
                    <a:pt x="45618" y="15735"/>
                  </a:lnTo>
                  <a:lnTo>
                    <a:pt x="46342" y="14236"/>
                  </a:lnTo>
                  <a:close/>
                </a:path>
                <a:path w="63500" h="86995">
                  <a:moveTo>
                    <a:pt x="46596" y="8458"/>
                  </a:moveTo>
                  <a:lnTo>
                    <a:pt x="45631" y="7988"/>
                  </a:lnTo>
                  <a:lnTo>
                    <a:pt x="44665" y="7531"/>
                  </a:lnTo>
                  <a:lnTo>
                    <a:pt x="43942" y="9029"/>
                  </a:lnTo>
                  <a:lnTo>
                    <a:pt x="45872" y="9956"/>
                  </a:lnTo>
                  <a:lnTo>
                    <a:pt x="46596" y="8458"/>
                  </a:lnTo>
                  <a:close/>
                </a:path>
                <a:path w="63500" h="86995">
                  <a:moveTo>
                    <a:pt x="47091" y="32499"/>
                  </a:moveTo>
                  <a:lnTo>
                    <a:pt x="46101" y="32486"/>
                  </a:lnTo>
                  <a:lnTo>
                    <a:pt x="44805" y="32423"/>
                  </a:lnTo>
                  <a:lnTo>
                    <a:pt x="44894" y="34683"/>
                  </a:lnTo>
                  <a:lnTo>
                    <a:pt x="46253" y="34264"/>
                  </a:lnTo>
                  <a:lnTo>
                    <a:pt x="47091" y="33985"/>
                  </a:lnTo>
                  <a:lnTo>
                    <a:pt x="47091" y="32499"/>
                  </a:lnTo>
                  <a:close/>
                </a:path>
                <a:path w="63500" h="86995">
                  <a:moveTo>
                    <a:pt x="48298" y="20231"/>
                  </a:moveTo>
                  <a:lnTo>
                    <a:pt x="47332" y="19761"/>
                  </a:lnTo>
                  <a:lnTo>
                    <a:pt x="46355" y="19291"/>
                  </a:lnTo>
                  <a:lnTo>
                    <a:pt x="45643" y="20789"/>
                  </a:lnTo>
                  <a:lnTo>
                    <a:pt x="46609" y="21272"/>
                  </a:lnTo>
                  <a:lnTo>
                    <a:pt x="47574" y="21729"/>
                  </a:lnTo>
                  <a:lnTo>
                    <a:pt x="48298" y="20231"/>
                  </a:lnTo>
                  <a:close/>
                </a:path>
                <a:path w="63500" h="86995">
                  <a:moveTo>
                    <a:pt x="48450" y="39852"/>
                  </a:moveTo>
                  <a:lnTo>
                    <a:pt x="44729" y="36423"/>
                  </a:lnTo>
                  <a:lnTo>
                    <a:pt x="44843" y="39268"/>
                  </a:lnTo>
                  <a:lnTo>
                    <a:pt x="41148" y="39573"/>
                  </a:lnTo>
                  <a:lnTo>
                    <a:pt x="46101" y="43624"/>
                  </a:lnTo>
                  <a:lnTo>
                    <a:pt x="45542" y="39852"/>
                  </a:lnTo>
                  <a:lnTo>
                    <a:pt x="48450" y="39852"/>
                  </a:lnTo>
                  <a:close/>
                </a:path>
                <a:path w="63500" h="86995">
                  <a:moveTo>
                    <a:pt x="49682" y="28905"/>
                  </a:moveTo>
                  <a:lnTo>
                    <a:pt x="49276" y="26898"/>
                  </a:lnTo>
                  <a:lnTo>
                    <a:pt x="47853" y="27279"/>
                  </a:lnTo>
                  <a:lnTo>
                    <a:pt x="46634" y="27432"/>
                  </a:lnTo>
                  <a:lnTo>
                    <a:pt x="47066" y="29184"/>
                  </a:lnTo>
                  <a:lnTo>
                    <a:pt x="48196" y="29032"/>
                  </a:lnTo>
                  <a:lnTo>
                    <a:pt x="49682" y="28905"/>
                  </a:lnTo>
                  <a:close/>
                </a:path>
                <a:path w="63500" h="86995">
                  <a:moveTo>
                    <a:pt x="50292" y="74688"/>
                  </a:moveTo>
                  <a:lnTo>
                    <a:pt x="47498" y="73164"/>
                  </a:lnTo>
                  <a:lnTo>
                    <a:pt x="47447" y="75031"/>
                  </a:lnTo>
                  <a:lnTo>
                    <a:pt x="47599" y="75768"/>
                  </a:lnTo>
                  <a:lnTo>
                    <a:pt x="48666" y="76657"/>
                  </a:lnTo>
                  <a:lnTo>
                    <a:pt x="49326" y="75907"/>
                  </a:lnTo>
                  <a:lnTo>
                    <a:pt x="50292" y="74688"/>
                  </a:lnTo>
                  <a:close/>
                </a:path>
                <a:path w="63500" h="86995">
                  <a:moveTo>
                    <a:pt x="50914" y="31788"/>
                  </a:moveTo>
                  <a:lnTo>
                    <a:pt x="49949" y="31318"/>
                  </a:lnTo>
                  <a:lnTo>
                    <a:pt x="48983" y="30861"/>
                  </a:lnTo>
                  <a:lnTo>
                    <a:pt x="48260" y="32372"/>
                  </a:lnTo>
                  <a:lnTo>
                    <a:pt x="49225" y="32829"/>
                  </a:lnTo>
                  <a:lnTo>
                    <a:pt x="50190" y="33286"/>
                  </a:lnTo>
                  <a:lnTo>
                    <a:pt x="50914" y="31788"/>
                  </a:lnTo>
                  <a:close/>
                </a:path>
                <a:path w="63500" h="86995">
                  <a:moveTo>
                    <a:pt x="51054" y="17970"/>
                  </a:moveTo>
                  <a:lnTo>
                    <a:pt x="50088" y="17500"/>
                  </a:lnTo>
                  <a:lnTo>
                    <a:pt x="49123" y="17030"/>
                  </a:lnTo>
                  <a:lnTo>
                    <a:pt x="48399" y="18529"/>
                  </a:lnTo>
                  <a:lnTo>
                    <a:pt x="49364" y="18986"/>
                  </a:lnTo>
                  <a:lnTo>
                    <a:pt x="50330" y="19469"/>
                  </a:lnTo>
                  <a:lnTo>
                    <a:pt x="51054" y="17970"/>
                  </a:lnTo>
                  <a:close/>
                </a:path>
                <a:path w="63500" h="86995">
                  <a:moveTo>
                    <a:pt x="51231" y="41173"/>
                  </a:moveTo>
                  <a:lnTo>
                    <a:pt x="50253" y="40703"/>
                  </a:lnTo>
                  <a:lnTo>
                    <a:pt x="49288" y="40246"/>
                  </a:lnTo>
                  <a:lnTo>
                    <a:pt x="48577" y="41744"/>
                  </a:lnTo>
                  <a:lnTo>
                    <a:pt x="49542" y="42202"/>
                  </a:lnTo>
                  <a:lnTo>
                    <a:pt x="50507" y="42684"/>
                  </a:lnTo>
                  <a:lnTo>
                    <a:pt x="51231" y="41173"/>
                  </a:lnTo>
                  <a:close/>
                </a:path>
                <a:path w="63500" h="86995">
                  <a:moveTo>
                    <a:pt x="53746" y="42799"/>
                  </a:moveTo>
                  <a:lnTo>
                    <a:pt x="52095" y="42125"/>
                  </a:lnTo>
                  <a:lnTo>
                    <a:pt x="51714" y="43192"/>
                  </a:lnTo>
                  <a:lnTo>
                    <a:pt x="51231" y="44221"/>
                  </a:lnTo>
                  <a:lnTo>
                    <a:pt x="52870" y="44894"/>
                  </a:lnTo>
                  <a:lnTo>
                    <a:pt x="53263" y="43827"/>
                  </a:lnTo>
                  <a:lnTo>
                    <a:pt x="53746" y="42799"/>
                  </a:lnTo>
                  <a:close/>
                </a:path>
                <a:path w="63500" h="86995">
                  <a:moveTo>
                    <a:pt x="54508" y="38442"/>
                  </a:moveTo>
                  <a:lnTo>
                    <a:pt x="52628" y="38188"/>
                  </a:lnTo>
                  <a:lnTo>
                    <a:pt x="52603" y="39357"/>
                  </a:lnTo>
                  <a:lnTo>
                    <a:pt x="52501" y="40424"/>
                  </a:lnTo>
                  <a:lnTo>
                    <a:pt x="54381" y="40690"/>
                  </a:lnTo>
                  <a:lnTo>
                    <a:pt x="54419" y="39522"/>
                  </a:lnTo>
                  <a:lnTo>
                    <a:pt x="54508" y="38442"/>
                  </a:lnTo>
                  <a:close/>
                </a:path>
                <a:path w="63500" h="86995">
                  <a:moveTo>
                    <a:pt x="55918" y="60325"/>
                  </a:moveTo>
                  <a:lnTo>
                    <a:pt x="54013" y="59931"/>
                  </a:lnTo>
                  <a:lnTo>
                    <a:pt x="53759" y="61188"/>
                  </a:lnTo>
                  <a:lnTo>
                    <a:pt x="53263" y="62445"/>
                  </a:lnTo>
                  <a:lnTo>
                    <a:pt x="55181" y="62839"/>
                  </a:lnTo>
                  <a:lnTo>
                    <a:pt x="55422" y="61582"/>
                  </a:lnTo>
                  <a:lnTo>
                    <a:pt x="55918" y="60325"/>
                  </a:lnTo>
                  <a:close/>
                </a:path>
                <a:path w="63500" h="86995">
                  <a:moveTo>
                    <a:pt x="56070" y="19761"/>
                  </a:moveTo>
                  <a:lnTo>
                    <a:pt x="55105" y="19278"/>
                  </a:lnTo>
                  <a:lnTo>
                    <a:pt x="54140" y="18821"/>
                  </a:lnTo>
                  <a:lnTo>
                    <a:pt x="53416" y="20320"/>
                  </a:lnTo>
                  <a:lnTo>
                    <a:pt x="54381" y="20802"/>
                  </a:lnTo>
                  <a:lnTo>
                    <a:pt x="55346" y="21259"/>
                  </a:lnTo>
                  <a:lnTo>
                    <a:pt x="56070" y="19761"/>
                  </a:lnTo>
                  <a:close/>
                </a:path>
                <a:path w="63500" h="86995">
                  <a:moveTo>
                    <a:pt x="58966" y="39522"/>
                  </a:moveTo>
                  <a:lnTo>
                    <a:pt x="58813" y="38785"/>
                  </a:lnTo>
                  <a:lnTo>
                    <a:pt x="57734" y="37896"/>
                  </a:lnTo>
                  <a:lnTo>
                    <a:pt x="57073" y="38633"/>
                  </a:lnTo>
                  <a:lnTo>
                    <a:pt x="56108" y="39839"/>
                  </a:lnTo>
                  <a:lnTo>
                    <a:pt x="58915" y="41376"/>
                  </a:lnTo>
                  <a:lnTo>
                    <a:pt x="58966" y="39522"/>
                  </a:lnTo>
                  <a:close/>
                </a:path>
                <a:path w="63500" h="86995">
                  <a:moveTo>
                    <a:pt x="60236" y="45275"/>
                  </a:moveTo>
                  <a:lnTo>
                    <a:pt x="59817" y="43637"/>
                  </a:lnTo>
                  <a:lnTo>
                    <a:pt x="58839" y="43738"/>
                  </a:lnTo>
                  <a:lnTo>
                    <a:pt x="57556" y="43840"/>
                  </a:lnTo>
                  <a:lnTo>
                    <a:pt x="58089" y="46012"/>
                  </a:lnTo>
                  <a:lnTo>
                    <a:pt x="59270" y="45605"/>
                  </a:lnTo>
                  <a:lnTo>
                    <a:pt x="60236" y="45275"/>
                  </a:lnTo>
                  <a:close/>
                </a:path>
                <a:path w="63500" h="86995">
                  <a:moveTo>
                    <a:pt x="61760" y="53390"/>
                  </a:moveTo>
                  <a:lnTo>
                    <a:pt x="60972" y="52603"/>
                  </a:lnTo>
                  <a:lnTo>
                    <a:pt x="59690" y="51739"/>
                  </a:lnTo>
                  <a:lnTo>
                    <a:pt x="59194" y="53771"/>
                  </a:lnTo>
                  <a:lnTo>
                    <a:pt x="59982" y="54546"/>
                  </a:lnTo>
                  <a:lnTo>
                    <a:pt x="61264" y="55435"/>
                  </a:lnTo>
                  <a:lnTo>
                    <a:pt x="61760" y="53390"/>
                  </a:lnTo>
                  <a:close/>
                </a:path>
                <a:path w="63500" h="86995">
                  <a:moveTo>
                    <a:pt x="62890" y="23469"/>
                  </a:moveTo>
                  <a:lnTo>
                    <a:pt x="61925" y="22987"/>
                  </a:lnTo>
                  <a:lnTo>
                    <a:pt x="60960" y="22529"/>
                  </a:lnTo>
                  <a:lnTo>
                    <a:pt x="60248" y="24028"/>
                  </a:lnTo>
                  <a:lnTo>
                    <a:pt x="61214" y="24511"/>
                  </a:lnTo>
                  <a:lnTo>
                    <a:pt x="62179" y="24955"/>
                  </a:lnTo>
                  <a:lnTo>
                    <a:pt x="62890" y="23469"/>
                  </a:lnTo>
                  <a:close/>
                </a:path>
              </a:pathLst>
            </a:custGeom>
            <a:solidFill>
              <a:srgbClr val="F25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9802025" y="7665872"/>
              <a:ext cx="90170" cy="75565"/>
            </a:xfrm>
            <a:custGeom>
              <a:avLst/>
              <a:gdLst/>
              <a:ahLst/>
              <a:cxnLst/>
              <a:rect l="l" t="t" r="r" b="b"/>
              <a:pathLst>
                <a:path w="90170" h="75565">
                  <a:moveTo>
                    <a:pt x="2247" y="23736"/>
                  </a:moveTo>
                  <a:lnTo>
                    <a:pt x="1714" y="22212"/>
                  </a:lnTo>
                  <a:lnTo>
                    <a:pt x="863" y="22529"/>
                  </a:lnTo>
                  <a:lnTo>
                    <a:pt x="0" y="22809"/>
                  </a:lnTo>
                  <a:lnTo>
                    <a:pt x="546" y="24333"/>
                  </a:lnTo>
                  <a:lnTo>
                    <a:pt x="2247" y="23736"/>
                  </a:lnTo>
                  <a:close/>
                </a:path>
                <a:path w="90170" h="75565">
                  <a:moveTo>
                    <a:pt x="3517" y="34061"/>
                  </a:moveTo>
                  <a:lnTo>
                    <a:pt x="2311" y="34340"/>
                  </a:lnTo>
                  <a:lnTo>
                    <a:pt x="1473" y="34417"/>
                  </a:lnTo>
                  <a:lnTo>
                    <a:pt x="1358" y="35661"/>
                  </a:lnTo>
                  <a:lnTo>
                    <a:pt x="2247" y="35725"/>
                  </a:lnTo>
                  <a:lnTo>
                    <a:pt x="3378" y="35864"/>
                  </a:lnTo>
                  <a:lnTo>
                    <a:pt x="3517" y="34061"/>
                  </a:lnTo>
                  <a:close/>
                </a:path>
                <a:path w="90170" h="75565">
                  <a:moveTo>
                    <a:pt x="3632" y="47790"/>
                  </a:moveTo>
                  <a:lnTo>
                    <a:pt x="2425" y="48069"/>
                  </a:lnTo>
                  <a:lnTo>
                    <a:pt x="1587" y="48158"/>
                  </a:lnTo>
                  <a:lnTo>
                    <a:pt x="1473" y="49390"/>
                  </a:lnTo>
                  <a:lnTo>
                    <a:pt x="2362" y="49453"/>
                  </a:lnTo>
                  <a:lnTo>
                    <a:pt x="3492" y="49593"/>
                  </a:lnTo>
                  <a:lnTo>
                    <a:pt x="3632" y="47790"/>
                  </a:lnTo>
                  <a:close/>
                </a:path>
                <a:path w="90170" h="75565">
                  <a:moveTo>
                    <a:pt x="3949" y="18656"/>
                  </a:moveTo>
                  <a:lnTo>
                    <a:pt x="3924" y="16802"/>
                  </a:lnTo>
                  <a:lnTo>
                    <a:pt x="2819" y="17145"/>
                  </a:lnTo>
                  <a:lnTo>
                    <a:pt x="2146" y="17386"/>
                  </a:lnTo>
                  <a:lnTo>
                    <a:pt x="2108" y="18580"/>
                  </a:lnTo>
                  <a:lnTo>
                    <a:pt x="2921" y="18592"/>
                  </a:lnTo>
                  <a:lnTo>
                    <a:pt x="3949" y="18656"/>
                  </a:lnTo>
                  <a:close/>
                </a:path>
                <a:path w="90170" h="75565">
                  <a:moveTo>
                    <a:pt x="5422" y="40665"/>
                  </a:moveTo>
                  <a:lnTo>
                    <a:pt x="3733" y="39662"/>
                  </a:lnTo>
                  <a:lnTo>
                    <a:pt x="4076" y="39128"/>
                  </a:lnTo>
                  <a:lnTo>
                    <a:pt x="3556" y="38163"/>
                  </a:lnTo>
                  <a:lnTo>
                    <a:pt x="2870" y="38417"/>
                  </a:lnTo>
                  <a:lnTo>
                    <a:pt x="2171" y="38633"/>
                  </a:lnTo>
                  <a:lnTo>
                    <a:pt x="2387" y="39738"/>
                  </a:lnTo>
                  <a:lnTo>
                    <a:pt x="3009" y="39941"/>
                  </a:lnTo>
                  <a:lnTo>
                    <a:pt x="2247" y="41744"/>
                  </a:lnTo>
                  <a:lnTo>
                    <a:pt x="5422" y="40665"/>
                  </a:lnTo>
                  <a:close/>
                </a:path>
                <a:path w="90170" h="75565">
                  <a:moveTo>
                    <a:pt x="7315" y="57492"/>
                  </a:moveTo>
                  <a:lnTo>
                    <a:pt x="7277" y="55651"/>
                  </a:lnTo>
                  <a:lnTo>
                    <a:pt x="6172" y="55981"/>
                  </a:lnTo>
                  <a:lnTo>
                    <a:pt x="5499" y="56210"/>
                  </a:lnTo>
                  <a:lnTo>
                    <a:pt x="5461" y="57429"/>
                  </a:lnTo>
                  <a:lnTo>
                    <a:pt x="6273" y="57454"/>
                  </a:lnTo>
                  <a:lnTo>
                    <a:pt x="7315" y="57492"/>
                  </a:lnTo>
                  <a:close/>
                </a:path>
                <a:path w="90170" h="75565">
                  <a:moveTo>
                    <a:pt x="7823" y="30289"/>
                  </a:moveTo>
                  <a:lnTo>
                    <a:pt x="6908" y="28524"/>
                  </a:lnTo>
                  <a:lnTo>
                    <a:pt x="6070" y="29248"/>
                  </a:lnTo>
                  <a:lnTo>
                    <a:pt x="5511" y="29730"/>
                  </a:lnTo>
                  <a:lnTo>
                    <a:pt x="6083" y="30924"/>
                  </a:lnTo>
                  <a:lnTo>
                    <a:pt x="6819" y="30645"/>
                  </a:lnTo>
                  <a:lnTo>
                    <a:pt x="7823" y="30289"/>
                  </a:lnTo>
                  <a:close/>
                </a:path>
                <a:path w="90170" h="75565">
                  <a:moveTo>
                    <a:pt x="10591" y="10566"/>
                  </a:moveTo>
                  <a:lnTo>
                    <a:pt x="9817" y="10210"/>
                  </a:lnTo>
                  <a:lnTo>
                    <a:pt x="9055" y="9829"/>
                  </a:lnTo>
                  <a:lnTo>
                    <a:pt x="8470" y="11036"/>
                  </a:lnTo>
                  <a:lnTo>
                    <a:pt x="10020" y="11785"/>
                  </a:lnTo>
                  <a:lnTo>
                    <a:pt x="10591" y="10566"/>
                  </a:lnTo>
                  <a:close/>
                </a:path>
                <a:path w="90170" h="75565">
                  <a:moveTo>
                    <a:pt x="10807" y="46558"/>
                  </a:moveTo>
                  <a:lnTo>
                    <a:pt x="9639" y="46342"/>
                  </a:lnTo>
                  <a:lnTo>
                    <a:pt x="8470" y="46113"/>
                  </a:lnTo>
                  <a:lnTo>
                    <a:pt x="8026" y="48514"/>
                  </a:lnTo>
                  <a:lnTo>
                    <a:pt x="9194" y="48755"/>
                  </a:lnTo>
                  <a:lnTo>
                    <a:pt x="10350" y="48945"/>
                  </a:lnTo>
                  <a:lnTo>
                    <a:pt x="10807" y="46558"/>
                  </a:lnTo>
                  <a:close/>
                </a:path>
                <a:path w="90170" h="75565">
                  <a:moveTo>
                    <a:pt x="11023" y="62496"/>
                  </a:moveTo>
                  <a:lnTo>
                    <a:pt x="10248" y="62128"/>
                  </a:lnTo>
                  <a:lnTo>
                    <a:pt x="9474" y="61760"/>
                  </a:lnTo>
                  <a:lnTo>
                    <a:pt x="8902" y="62953"/>
                  </a:lnTo>
                  <a:lnTo>
                    <a:pt x="9664" y="63322"/>
                  </a:lnTo>
                  <a:lnTo>
                    <a:pt x="10439" y="63690"/>
                  </a:lnTo>
                  <a:lnTo>
                    <a:pt x="11023" y="62496"/>
                  </a:lnTo>
                  <a:close/>
                </a:path>
                <a:path w="90170" h="75565">
                  <a:moveTo>
                    <a:pt x="11442" y="41592"/>
                  </a:moveTo>
                  <a:lnTo>
                    <a:pt x="10972" y="41186"/>
                  </a:lnTo>
                  <a:lnTo>
                    <a:pt x="10528" y="41046"/>
                  </a:lnTo>
                  <a:lnTo>
                    <a:pt x="8572" y="40665"/>
                  </a:lnTo>
                  <a:lnTo>
                    <a:pt x="10198" y="43522"/>
                  </a:lnTo>
                  <a:lnTo>
                    <a:pt x="11176" y="42087"/>
                  </a:lnTo>
                  <a:lnTo>
                    <a:pt x="11442" y="41592"/>
                  </a:lnTo>
                  <a:close/>
                </a:path>
                <a:path w="90170" h="75565">
                  <a:moveTo>
                    <a:pt x="11925" y="24676"/>
                  </a:moveTo>
                  <a:lnTo>
                    <a:pt x="9347" y="22237"/>
                  </a:lnTo>
                  <a:lnTo>
                    <a:pt x="8509" y="24079"/>
                  </a:lnTo>
                  <a:lnTo>
                    <a:pt x="6883" y="23444"/>
                  </a:lnTo>
                  <a:lnTo>
                    <a:pt x="7480" y="26174"/>
                  </a:lnTo>
                  <a:lnTo>
                    <a:pt x="8763" y="25196"/>
                  </a:lnTo>
                  <a:lnTo>
                    <a:pt x="9080" y="25514"/>
                  </a:lnTo>
                  <a:lnTo>
                    <a:pt x="9563" y="25666"/>
                  </a:lnTo>
                  <a:lnTo>
                    <a:pt x="9994" y="25514"/>
                  </a:lnTo>
                  <a:lnTo>
                    <a:pt x="10147" y="25450"/>
                  </a:lnTo>
                  <a:lnTo>
                    <a:pt x="9613" y="27292"/>
                  </a:lnTo>
                  <a:lnTo>
                    <a:pt x="9245" y="28638"/>
                  </a:lnTo>
                  <a:lnTo>
                    <a:pt x="10769" y="30861"/>
                  </a:lnTo>
                  <a:lnTo>
                    <a:pt x="11391" y="28676"/>
                  </a:lnTo>
                  <a:lnTo>
                    <a:pt x="11760" y="27330"/>
                  </a:lnTo>
                  <a:lnTo>
                    <a:pt x="10401" y="25349"/>
                  </a:lnTo>
                  <a:lnTo>
                    <a:pt x="11925" y="24676"/>
                  </a:lnTo>
                  <a:close/>
                </a:path>
                <a:path w="90170" h="75565">
                  <a:moveTo>
                    <a:pt x="13030" y="59867"/>
                  </a:moveTo>
                  <a:lnTo>
                    <a:pt x="12471" y="59004"/>
                  </a:lnTo>
                  <a:lnTo>
                    <a:pt x="12065" y="58039"/>
                  </a:lnTo>
                  <a:lnTo>
                    <a:pt x="10756" y="58877"/>
                  </a:lnTo>
                  <a:lnTo>
                    <a:pt x="11315" y="59715"/>
                  </a:lnTo>
                  <a:lnTo>
                    <a:pt x="11709" y="60680"/>
                  </a:lnTo>
                  <a:lnTo>
                    <a:pt x="13030" y="59867"/>
                  </a:lnTo>
                  <a:close/>
                </a:path>
                <a:path w="90170" h="75565">
                  <a:moveTo>
                    <a:pt x="13601" y="38849"/>
                  </a:moveTo>
                  <a:lnTo>
                    <a:pt x="12776" y="38823"/>
                  </a:lnTo>
                  <a:lnTo>
                    <a:pt x="11747" y="38773"/>
                  </a:lnTo>
                  <a:lnTo>
                    <a:pt x="11785" y="40627"/>
                  </a:lnTo>
                  <a:lnTo>
                    <a:pt x="12890" y="40271"/>
                  </a:lnTo>
                  <a:lnTo>
                    <a:pt x="13550" y="40055"/>
                  </a:lnTo>
                  <a:lnTo>
                    <a:pt x="13601" y="38849"/>
                  </a:lnTo>
                  <a:close/>
                </a:path>
                <a:path w="90170" h="75565">
                  <a:moveTo>
                    <a:pt x="14097" y="16751"/>
                  </a:moveTo>
                  <a:lnTo>
                    <a:pt x="13716" y="15532"/>
                  </a:lnTo>
                  <a:lnTo>
                    <a:pt x="13474" y="14160"/>
                  </a:lnTo>
                  <a:lnTo>
                    <a:pt x="11671" y="14871"/>
                  </a:lnTo>
                  <a:lnTo>
                    <a:pt x="12052" y="16090"/>
                  </a:lnTo>
                  <a:lnTo>
                    <a:pt x="12293" y="17462"/>
                  </a:lnTo>
                  <a:lnTo>
                    <a:pt x="14097" y="16751"/>
                  </a:lnTo>
                  <a:close/>
                </a:path>
                <a:path w="90170" h="75565">
                  <a:moveTo>
                    <a:pt x="15748" y="20574"/>
                  </a:moveTo>
                  <a:lnTo>
                    <a:pt x="15201" y="19050"/>
                  </a:lnTo>
                  <a:lnTo>
                    <a:pt x="14351" y="19354"/>
                  </a:lnTo>
                  <a:lnTo>
                    <a:pt x="13487" y="19646"/>
                  </a:lnTo>
                  <a:lnTo>
                    <a:pt x="14033" y="21170"/>
                  </a:lnTo>
                  <a:lnTo>
                    <a:pt x="14884" y="20853"/>
                  </a:lnTo>
                  <a:lnTo>
                    <a:pt x="15748" y="20574"/>
                  </a:lnTo>
                  <a:close/>
                </a:path>
                <a:path w="90170" h="75565">
                  <a:moveTo>
                    <a:pt x="16027" y="38315"/>
                  </a:moveTo>
                  <a:lnTo>
                    <a:pt x="15709" y="37465"/>
                  </a:lnTo>
                  <a:lnTo>
                    <a:pt x="15430" y="36601"/>
                  </a:lnTo>
                  <a:lnTo>
                    <a:pt x="13893" y="37134"/>
                  </a:lnTo>
                  <a:lnTo>
                    <a:pt x="14211" y="37985"/>
                  </a:lnTo>
                  <a:lnTo>
                    <a:pt x="14490" y="38849"/>
                  </a:lnTo>
                  <a:lnTo>
                    <a:pt x="16027" y="38315"/>
                  </a:lnTo>
                  <a:close/>
                </a:path>
                <a:path w="90170" h="75565">
                  <a:moveTo>
                    <a:pt x="17373" y="67246"/>
                  </a:moveTo>
                  <a:lnTo>
                    <a:pt x="16154" y="67525"/>
                  </a:lnTo>
                  <a:lnTo>
                    <a:pt x="15328" y="67602"/>
                  </a:lnTo>
                  <a:lnTo>
                    <a:pt x="15201" y="68859"/>
                  </a:lnTo>
                  <a:lnTo>
                    <a:pt x="16090" y="68897"/>
                  </a:lnTo>
                  <a:lnTo>
                    <a:pt x="17221" y="69037"/>
                  </a:lnTo>
                  <a:lnTo>
                    <a:pt x="17373" y="67246"/>
                  </a:lnTo>
                  <a:close/>
                </a:path>
                <a:path w="90170" h="75565">
                  <a:moveTo>
                    <a:pt x="17386" y="29121"/>
                  </a:moveTo>
                  <a:lnTo>
                    <a:pt x="17348" y="27279"/>
                  </a:lnTo>
                  <a:lnTo>
                    <a:pt x="16256" y="27622"/>
                  </a:lnTo>
                  <a:lnTo>
                    <a:pt x="15570" y="27851"/>
                  </a:lnTo>
                  <a:lnTo>
                    <a:pt x="15532" y="29070"/>
                  </a:lnTo>
                  <a:lnTo>
                    <a:pt x="16357" y="29083"/>
                  </a:lnTo>
                  <a:lnTo>
                    <a:pt x="17386" y="29121"/>
                  </a:lnTo>
                  <a:close/>
                </a:path>
                <a:path w="90170" h="75565">
                  <a:moveTo>
                    <a:pt x="18618" y="50190"/>
                  </a:moveTo>
                  <a:lnTo>
                    <a:pt x="17856" y="49822"/>
                  </a:lnTo>
                  <a:lnTo>
                    <a:pt x="17081" y="49453"/>
                  </a:lnTo>
                  <a:lnTo>
                    <a:pt x="16497" y="50647"/>
                  </a:lnTo>
                  <a:lnTo>
                    <a:pt x="18046" y="51396"/>
                  </a:lnTo>
                  <a:lnTo>
                    <a:pt x="18618" y="50190"/>
                  </a:lnTo>
                  <a:close/>
                </a:path>
                <a:path w="90170" h="75565">
                  <a:moveTo>
                    <a:pt x="18796" y="59537"/>
                  </a:moveTo>
                  <a:lnTo>
                    <a:pt x="16675" y="56654"/>
                  </a:lnTo>
                  <a:lnTo>
                    <a:pt x="16535" y="56337"/>
                  </a:lnTo>
                  <a:lnTo>
                    <a:pt x="16205" y="56121"/>
                  </a:lnTo>
                  <a:lnTo>
                    <a:pt x="15836" y="56134"/>
                  </a:lnTo>
                  <a:lnTo>
                    <a:pt x="12827" y="57556"/>
                  </a:lnTo>
                  <a:lnTo>
                    <a:pt x="18796" y="59537"/>
                  </a:lnTo>
                  <a:close/>
                </a:path>
                <a:path w="90170" h="75565">
                  <a:moveTo>
                    <a:pt x="19570" y="22898"/>
                  </a:moveTo>
                  <a:lnTo>
                    <a:pt x="18796" y="22542"/>
                  </a:lnTo>
                  <a:lnTo>
                    <a:pt x="18034" y="22161"/>
                  </a:lnTo>
                  <a:lnTo>
                    <a:pt x="17449" y="23355"/>
                  </a:lnTo>
                  <a:lnTo>
                    <a:pt x="18999" y="24117"/>
                  </a:lnTo>
                  <a:lnTo>
                    <a:pt x="19570" y="22898"/>
                  </a:lnTo>
                  <a:close/>
                </a:path>
                <a:path w="90170" h="75565">
                  <a:moveTo>
                    <a:pt x="19723" y="16294"/>
                  </a:moveTo>
                  <a:lnTo>
                    <a:pt x="19532" y="14744"/>
                  </a:lnTo>
                  <a:lnTo>
                    <a:pt x="18529" y="15049"/>
                  </a:lnTo>
                  <a:lnTo>
                    <a:pt x="17513" y="15138"/>
                  </a:lnTo>
                  <a:lnTo>
                    <a:pt x="17703" y="16675"/>
                  </a:lnTo>
                  <a:lnTo>
                    <a:pt x="18719" y="16383"/>
                  </a:lnTo>
                  <a:lnTo>
                    <a:pt x="19723" y="16294"/>
                  </a:lnTo>
                  <a:close/>
                </a:path>
                <a:path w="90170" h="75565">
                  <a:moveTo>
                    <a:pt x="19977" y="32334"/>
                  </a:moveTo>
                  <a:lnTo>
                    <a:pt x="17373" y="31280"/>
                  </a:lnTo>
                  <a:lnTo>
                    <a:pt x="17614" y="33223"/>
                  </a:lnTo>
                  <a:lnTo>
                    <a:pt x="17691" y="34137"/>
                  </a:lnTo>
                  <a:lnTo>
                    <a:pt x="18808" y="34772"/>
                  </a:lnTo>
                  <a:lnTo>
                    <a:pt x="19329" y="33820"/>
                  </a:lnTo>
                  <a:lnTo>
                    <a:pt x="19977" y="32334"/>
                  </a:lnTo>
                  <a:close/>
                </a:path>
                <a:path w="90170" h="75565">
                  <a:moveTo>
                    <a:pt x="20650" y="61937"/>
                  </a:moveTo>
                  <a:lnTo>
                    <a:pt x="18796" y="61976"/>
                  </a:lnTo>
                  <a:lnTo>
                    <a:pt x="19138" y="63068"/>
                  </a:lnTo>
                  <a:lnTo>
                    <a:pt x="19380" y="63766"/>
                  </a:lnTo>
                  <a:lnTo>
                    <a:pt x="20574" y="63779"/>
                  </a:lnTo>
                  <a:lnTo>
                    <a:pt x="20599" y="62979"/>
                  </a:lnTo>
                  <a:lnTo>
                    <a:pt x="20650" y="61937"/>
                  </a:lnTo>
                  <a:close/>
                </a:path>
                <a:path w="90170" h="75565">
                  <a:moveTo>
                    <a:pt x="22174" y="46532"/>
                  </a:moveTo>
                  <a:lnTo>
                    <a:pt x="21551" y="44945"/>
                  </a:lnTo>
                  <a:lnTo>
                    <a:pt x="20688" y="45339"/>
                  </a:lnTo>
                  <a:lnTo>
                    <a:pt x="20116" y="43116"/>
                  </a:lnTo>
                  <a:lnTo>
                    <a:pt x="19786" y="43561"/>
                  </a:lnTo>
                  <a:lnTo>
                    <a:pt x="18148" y="39357"/>
                  </a:lnTo>
                  <a:lnTo>
                    <a:pt x="16979" y="42684"/>
                  </a:lnTo>
                  <a:lnTo>
                    <a:pt x="17132" y="43116"/>
                  </a:lnTo>
                  <a:lnTo>
                    <a:pt x="19164" y="44399"/>
                  </a:lnTo>
                  <a:lnTo>
                    <a:pt x="17894" y="46139"/>
                  </a:lnTo>
                  <a:lnTo>
                    <a:pt x="20307" y="45897"/>
                  </a:lnTo>
                  <a:lnTo>
                    <a:pt x="20269" y="46418"/>
                  </a:lnTo>
                  <a:lnTo>
                    <a:pt x="20701" y="47040"/>
                  </a:lnTo>
                  <a:lnTo>
                    <a:pt x="21272" y="46850"/>
                  </a:lnTo>
                  <a:lnTo>
                    <a:pt x="22174" y="46532"/>
                  </a:lnTo>
                  <a:close/>
                </a:path>
                <a:path w="90170" h="75565">
                  <a:moveTo>
                    <a:pt x="23672" y="48615"/>
                  </a:moveTo>
                  <a:lnTo>
                    <a:pt x="23241" y="46977"/>
                  </a:lnTo>
                  <a:lnTo>
                    <a:pt x="22275" y="47078"/>
                  </a:lnTo>
                  <a:lnTo>
                    <a:pt x="20980" y="47180"/>
                  </a:lnTo>
                  <a:lnTo>
                    <a:pt x="21526" y="49352"/>
                  </a:lnTo>
                  <a:lnTo>
                    <a:pt x="22707" y="48933"/>
                  </a:lnTo>
                  <a:lnTo>
                    <a:pt x="23672" y="48615"/>
                  </a:lnTo>
                  <a:close/>
                </a:path>
                <a:path w="90170" h="75565">
                  <a:moveTo>
                    <a:pt x="23685" y="71843"/>
                  </a:moveTo>
                  <a:lnTo>
                    <a:pt x="22809" y="71551"/>
                  </a:lnTo>
                  <a:lnTo>
                    <a:pt x="21971" y="71170"/>
                  </a:lnTo>
                  <a:lnTo>
                    <a:pt x="21450" y="72491"/>
                  </a:lnTo>
                  <a:lnTo>
                    <a:pt x="22326" y="72783"/>
                  </a:lnTo>
                  <a:lnTo>
                    <a:pt x="23177" y="73177"/>
                  </a:lnTo>
                  <a:lnTo>
                    <a:pt x="23685" y="71843"/>
                  </a:lnTo>
                  <a:close/>
                </a:path>
                <a:path w="90170" h="75565">
                  <a:moveTo>
                    <a:pt x="26250" y="40005"/>
                  </a:moveTo>
                  <a:lnTo>
                    <a:pt x="25488" y="39624"/>
                  </a:lnTo>
                  <a:lnTo>
                    <a:pt x="24892" y="39344"/>
                  </a:lnTo>
                  <a:lnTo>
                    <a:pt x="25133" y="38849"/>
                  </a:lnTo>
                  <a:lnTo>
                    <a:pt x="24358" y="38468"/>
                  </a:lnTo>
                  <a:lnTo>
                    <a:pt x="23583" y="38087"/>
                  </a:lnTo>
                  <a:lnTo>
                    <a:pt x="23012" y="39293"/>
                  </a:lnTo>
                  <a:lnTo>
                    <a:pt x="23787" y="39674"/>
                  </a:lnTo>
                  <a:lnTo>
                    <a:pt x="24371" y="39954"/>
                  </a:lnTo>
                  <a:lnTo>
                    <a:pt x="24142" y="40449"/>
                  </a:lnTo>
                  <a:lnTo>
                    <a:pt x="24904" y="40805"/>
                  </a:lnTo>
                  <a:lnTo>
                    <a:pt x="25679" y="41186"/>
                  </a:lnTo>
                  <a:lnTo>
                    <a:pt x="26250" y="40005"/>
                  </a:lnTo>
                  <a:close/>
                </a:path>
                <a:path w="90170" h="75565">
                  <a:moveTo>
                    <a:pt x="26517" y="16764"/>
                  </a:moveTo>
                  <a:lnTo>
                    <a:pt x="26162" y="11899"/>
                  </a:lnTo>
                  <a:lnTo>
                    <a:pt x="23863" y="13627"/>
                  </a:lnTo>
                  <a:lnTo>
                    <a:pt x="23202" y="13373"/>
                  </a:lnTo>
                  <a:lnTo>
                    <a:pt x="22745" y="14160"/>
                  </a:lnTo>
                  <a:lnTo>
                    <a:pt x="23088" y="14706"/>
                  </a:lnTo>
                  <a:lnTo>
                    <a:pt x="23202" y="15062"/>
                  </a:lnTo>
                  <a:lnTo>
                    <a:pt x="23634" y="15265"/>
                  </a:lnTo>
                  <a:lnTo>
                    <a:pt x="23977" y="15100"/>
                  </a:lnTo>
                  <a:lnTo>
                    <a:pt x="26517" y="16764"/>
                  </a:lnTo>
                  <a:close/>
                </a:path>
                <a:path w="90170" h="75565">
                  <a:moveTo>
                    <a:pt x="26746" y="27876"/>
                  </a:moveTo>
                  <a:lnTo>
                    <a:pt x="26035" y="26593"/>
                  </a:lnTo>
                  <a:lnTo>
                    <a:pt x="25209" y="26873"/>
                  </a:lnTo>
                  <a:lnTo>
                    <a:pt x="24917" y="26987"/>
                  </a:lnTo>
                  <a:lnTo>
                    <a:pt x="22047" y="24295"/>
                  </a:lnTo>
                  <a:lnTo>
                    <a:pt x="21056" y="26339"/>
                  </a:lnTo>
                  <a:lnTo>
                    <a:pt x="19418" y="26720"/>
                  </a:lnTo>
                  <a:lnTo>
                    <a:pt x="20815" y="29197"/>
                  </a:lnTo>
                  <a:lnTo>
                    <a:pt x="21844" y="27736"/>
                  </a:lnTo>
                  <a:lnTo>
                    <a:pt x="22021" y="27762"/>
                  </a:lnTo>
                  <a:lnTo>
                    <a:pt x="22352" y="27736"/>
                  </a:lnTo>
                  <a:lnTo>
                    <a:pt x="22542" y="27736"/>
                  </a:lnTo>
                  <a:lnTo>
                    <a:pt x="24295" y="27279"/>
                  </a:lnTo>
                  <a:lnTo>
                    <a:pt x="24993" y="28511"/>
                  </a:lnTo>
                  <a:lnTo>
                    <a:pt x="25819" y="28232"/>
                  </a:lnTo>
                  <a:lnTo>
                    <a:pt x="26746" y="27876"/>
                  </a:lnTo>
                  <a:close/>
                </a:path>
                <a:path w="90170" h="75565">
                  <a:moveTo>
                    <a:pt x="26809" y="18084"/>
                  </a:moveTo>
                  <a:lnTo>
                    <a:pt x="25920" y="18021"/>
                  </a:lnTo>
                  <a:lnTo>
                    <a:pt x="24803" y="17894"/>
                  </a:lnTo>
                  <a:lnTo>
                    <a:pt x="24650" y="19685"/>
                  </a:lnTo>
                  <a:lnTo>
                    <a:pt x="25857" y="19405"/>
                  </a:lnTo>
                  <a:lnTo>
                    <a:pt x="26695" y="19342"/>
                  </a:lnTo>
                  <a:lnTo>
                    <a:pt x="26809" y="18084"/>
                  </a:lnTo>
                  <a:close/>
                </a:path>
                <a:path w="90170" h="75565">
                  <a:moveTo>
                    <a:pt x="26822" y="44805"/>
                  </a:moveTo>
                  <a:lnTo>
                    <a:pt x="26720" y="42456"/>
                  </a:lnTo>
                  <a:lnTo>
                    <a:pt x="25527" y="42811"/>
                  </a:lnTo>
                  <a:lnTo>
                    <a:pt x="24866" y="43027"/>
                  </a:lnTo>
                  <a:lnTo>
                    <a:pt x="25031" y="44018"/>
                  </a:lnTo>
                  <a:lnTo>
                    <a:pt x="25552" y="44297"/>
                  </a:lnTo>
                  <a:lnTo>
                    <a:pt x="26822" y="44805"/>
                  </a:lnTo>
                  <a:close/>
                </a:path>
                <a:path w="90170" h="75565">
                  <a:moveTo>
                    <a:pt x="29146" y="69278"/>
                  </a:moveTo>
                  <a:lnTo>
                    <a:pt x="29108" y="67437"/>
                  </a:lnTo>
                  <a:lnTo>
                    <a:pt x="28003" y="67767"/>
                  </a:lnTo>
                  <a:lnTo>
                    <a:pt x="27330" y="67995"/>
                  </a:lnTo>
                  <a:lnTo>
                    <a:pt x="27292" y="69215"/>
                  </a:lnTo>
                  <a:lnTo>
                    <a:pt x="28105" y="69240"/>
                  </a:lnTo>
                  <a:lnTo>
                    <a:pt x="29146" y="69278"/>
                  </a:lnTo>
                  <a:close/>
                </a:path>
                <a:path w="90170" h="75565">
                  <a:moveTo>
                    <a:pt x="30556" y="27559"/>
                  </a:moveTo>
                  <a:lnTo>
                    <a:pt x="29781" y="27203"/>
                  </a:lnTo>
                  <a:lnTo>
                    <a:pt x="29006" y="26822"/>
                  </a:lnTo>
                  <a:lnTo>
                    <a:pt x="28435" y="28028"/>
                  </a:lnTo>
                  <a:lnTo>
                    <a:pt x="29210" y="28397"/>
                  </a:lnTo>
                  <a:lnTo>
                    <a:pt x="29972" y="28765"/>
                  </a:lnTo>
                  <a:lnTo>
                    <a:pt x="30556" y="27559"/>
                  </a:lnTo>
                  <a:close/>
                </a:path>
                <a:path w="90170" h="75565">
                  <a:moveTo>
                    <a:pt x="30899" y="20320"/>
                  </a:moveTo>
                  <a:lnTo>
                    <a:pt x="30086" y="19443"/>
                  </a:lnTo>
                  <a:lnTo>
                    <a:pt x="29400" y="18605"/>
                  </a:lnTo>
                  <a:lnTo>
                    <a:pt x="27787" y="19748"/>
                  </a:lnTo>
                  <a:lnTo>
                    <a:pt x="28587" y="20624"/>
                  </a:lnTo>
                  <a:lnTo>
                    <a:pt x="29286" y="21463"/>
                  </a:lnTo>
                  <a:lnTo>
                    <a:pt x="30899" y="20320"/>
                  </a:lnTo>
                  <a:close/>
                </a:path>
                <a:path w="90170" h="75565">
                  <a:moveTo>
                    <a:pt x="31178" y="75107"/>
                  </a:moveTo>
                  <a:lnTo>
                    <a:pt x="31140" y="73253"/>
                  </a:lnTo>
                  <a:lnTo>
                    <a:pt x="30035" y="73583"/>
                  </a:lnTo>
                  <a:lnTo>
                    <a:pt x="29362" y="73812"/>
                  </a:lnTo>
                  <a:lnTo>
                    <a:pt x="29324" y="75031"/>
                  </a:lnTo>
                  <a:lnTo>
                    <a:pt x="30149" y="75044"/>
                  </a:lnTo>
                  <a:lnTo>
                    <a:pt x="31178" y="75107"/>
                  </a:lnTo>
                  <a:close/>
                </a:path>
                <a:path w="90170" h="75565">
                  <a:moveTo>
                    <a:pt x="32118" y="355"/>
                  </a:moveTo>
                  <a:lnTo>
                    <a:pt x="31216" y="177"/>
                  </a:lnTo>
                  <a:lnTo>
                    <a:pt x="30264" y="0"/>
                  </a:lnTo>
                  <a:lnTo>
                    <a:pt x="30010" y="1892"/>
                  </a:lnTo>
                  <a:lnTo>
                    <a:pt x="30911" y="2082"/>
                  </a:lnTo>
                  <a:lnTo>
                    <a:pt x="31864" y="2260"/>
                  </a:lnTo>
                  <a:lnTo>
                    <a:pt x="32118" y="355"/>
                  </a:lnTo>
                  <a:close/>
                </a:path>
                <a:path w="90170" h="75565">
                  <a:moveTo>
                    <a:pt x="32435" y="28892"/>
                  </a:moveTo>
                  <a:lnTo>
                    <a:pt x="31661" y="28511"/>
                  </a:lnTo>
                  <a:lnTo>
                    <a:pt x="30899" y="28143"/>
                  </a:lnTo>
                  <a:lnTo>
                    <a:pt x="30314" y="29349"/>
                  </a:lnTo>
                  <a:lnTo>
                    <a:pt x="31089" y="29705"/>
                  </a:lnTo>
                  <a:lnTo>
                    <a:pt x="31864" y="30086"/>
                  </a:lnTo>
                  <a:lnTo>
                    <a:pt x="32435" y="28892"/>
                  </a:lnTo>
                  <a:close/>
                </a:path>
                <a:path w="90170" h="75565">
                  <a:moveTo>
                    <a:pt x="32969" y="24726"/>
                  </a:moveTo>
                  <a:lnTo>
                    <a:pt x="32194" y="24371"/>
                  </a:lnTo>
                  <a:lnTo>
                    <a:pt x="31419" y="23990"/>
                  </a:lnTo>
                  <a:lnTo>
                    <a:pt x="30848" y="25184"/>
                  </a:lnTo>
                  <a:lnTo>
                    <a:pt x="31610" y="25565"/>
                  </a:lnTo>
                  <a:lnTo>
                    <a:pt x="32385" y="25946"/>
                  </a:lnTo>
                  <a:lnTo>
                    <a:pt x="32969" y="24726"/>
                  </a:lnTo>
                  <a:close/>
                </a:path>
                <a:path w="90170" h="75565">
                  <a:moveTo>
                    <a:pt x="33896" y="58394"/>
                  </a:moveTo>
                  <a:lnTo>
                    <a:pt x="32943" y="58140"/>
                  </a:lnTo>
                  <a:lnTo>
                    <a:pt x="32042" y="57746"/>
                  </a:lnTo>
                  <a:lnTo>
                    <a:pt x="31597" y="59182"/>
                  </a:lnTo>
                  <a:lnTo>
                    <a:pt x="32537" y="59436"/>
                  </a:lnTo>
                  <a:lnTo>
                    <a:pt x="33451" y="59829"/>
                  </a:lnTo>
                  <a:lnTo>
                    <a:pt x="33896" y="58394"/>
                  </a:lnTo>
                  <a:close/>
                </a:path>
                <a:path w="90170" h="75565">
                  <a:moveTo>
                    <a:pt x="34061" y="18948"/>
                  </a:moveTo>
                  <a:lnTo>
                    <a:pt x="33299" y="18580"/>
                  </a:lnTo>
                  <a:lnTo>
                    <a:pt x="32524" y="18199"/>
                  </a:lnTo>
                  <a:lnTo>
                    <a:pt x="31940" y="19392"/>
                  </a:lnTo>
                  <a:lnTo>
                    <a:pt x="33489" y="20154"/>
                  </a:lnTo>
                  <a:lnTo>
                    <a:pt x="34061" y="18948"/>
                  </a:lnTo>
                  <a:close/>
                </a:path>
                <a:path w="90170" h="75565">
                  <a:moveTo>
                    <a:pt x="34404" y="13017"/>
                  </a:moveTo>
                  <a:lnTo>
                    <a:pt x="33629" y="12661"/>
                  </a:lnTo>
                  <a:lnTo>
                    <a:pt x="32854" y="12280"/>
                  </a:lnTo>
                  <a:lnTo>
                    <a:pt x="32283" y="13474"/>
                  </a:lnTo>
                  <a:lnTo>
                    <a:pt x="33045" y="13855"/>
                  </a:lnTo>
                  <a:lnTo>
                    <a:pt x="33832" y="14236"/>
                  </a:lnTo>
                  <a:lnTo>
                    <a:pt x="34404" y="13017"/>
                  </a:lnTo>
                  <a:close/>
                </a:path>
                <a:path w="90170" h="75565">
                  <a:moveTo>
                    <a:pt x="34734" y="6667"/>
                  </a:moveTo>
                  <a:lnTo>
                    <a:pt x="33959" y="6299"/>
                  </a:lnTo>
                  <a:lnTo>
                    <a:pt x="33185" y="5918"/>
                  </a:lnTo>
                  <a:lnTo>
                    <a:pt x="32613" y="7124"/>
                  </a:lnTo>
                  <a:lnTo>
                    <a:pt x="33388" y="7505"/>
                  </a:lnTo>
                  <a:lnTo>
                    <a:pt x="34163" y="7861"/>
                  </a:lnTo>
                  <a:lnTo>
                    <a:pt x="34734" y="6667"/>
                  </a:lnTo>
                  <a:close/>
                </a:path>
                <a:path w="90170" h="75565">
                  <a:moveTo>
                    <a:pt x="36360" y="22428"/>
                  </a:moveTo>
                  <a:lnTo>
                    <a:pt x="35064" y="21666"/>
                  </a:lnTo>
                  <a:lnTo>
                    <a:pt x="34493" y="22479"/>
                  </a:lnTo>
                  <a:lnTo>
                    <a:pt x="32410" y="23317"/>
                  </a:lnTo>
                  <a:lnTo>
                    <a:pt x="35255" y="25209"/>
                  </a:lnTo>
                  <a:lnTo>
                    <a:pt x="35928" y="23317"/>
                  </a:lnTo>
                  <a:lnTo>
                    <a:pt x="36360" y="22428"/>
                  </a:lnTo>
                  <a:close/>
                </a:path>
                <a:path w="90170" h="75565">
                  <a:moveTo>
                    <a:pt x="36563" y="3225"/>
                  </a:moveTo>
                  <a:lnTo>
                    <a:pt x="36029" y="2184"/>
                  </a:lnTo>
                  <a:lnTo>
                    <a:pt x="35839" y="1828"/>
                  </a:lnTo>
                  <a:lnTo>
                    <a:pt x="34963" y="2184"/>
                  </a:lnTo>
                  <a:lnTo>
                    <a:pt x="34886" y="1981"/>
                  </a:lnTo>
                  <a:lnTo>
                    <a:pt x="34861" y="3340"/>
                  </a:lnTo>
                  <a:lnTo>
                    <a:pt x="34493" y="3594"/>
                  </a:lnTo>
                  <a:lnTo>
                    <a:pt x="34798" y="3302"/>
                  </a:lnTo>
                  <a:lnTo>
                    <a:pt x="34861" y="1968"/>
                  </a:lnTo>
                  <a:lnTo>
                    <a:pt x="34721" y="1828"/>
                  </a:lnTo>
                  <a:lnTo>
                    <a:pt x="34493" y="1701"/>
                  </a:lnTo>
                  <a:lnTo>
                    <a:pt x="32143" y="939"/>
                  </a:lnTo>
                  <a:lnTo>
                    <a:pt x="33070" y="4991"/>
                  </a:lnTo>
                  <a:lnTo>
                    <a:pt x="33477" y="4597"/>
                  </a:lnTo>
                  <a:lnTo>
                    <a:pt x="36499" y="5308"/>
                  </a:lnTo>
                  <a:lnTo>
                    <a:pt x="35547" y="3517"/>
                  </a:lnTo>
                  <a:lnTo>
                    <a:pt x="36283" y="3302"/>
                  </a:lnTo>
                  <a:lnTo>
                    <a:pt x="36563" y="3225"/>
                  </a:lnTo>
                  <a:close/>
                </a:path>
                <a:path w="90170" h="75565">
                  <a:moveTo>
                    <a:pt x="37973" y="11506"/>
                  </a:moveTo>
                  <a:lnTo>
                    <a:pt x="37668" y="10566"/>
                  </a:lnTo>
                  <a:lnTo>
                    <a:pt x="37388" y="9753"/>
                  </a:lnTo>
                  <a:lnTo>
                    <a:pt x="35928" y="10007"/>
                  </a:lnTo>
                  <a:lnTo>
                    <a:pt x="36245" y="10934"/>
                  </a:lnTo>
                  <a:lnTo>
                    <a:pt x="36525" y="11760"/>
                  </a:lnTo>
                  <a:lnTo>
                    <a:pt x="37973" y="11506"/>
                  </a:lnTo>
                  <a:close/>
                </a:path>
                <a:path w="90170" h="75565">
                  <a:moveTo>
                    <a:pt x="41071" y="70281"/>
                  </a:moveTo>
                  <a:lnTo>
                    <a:pt x="40309" y="69913"/>
                  </a:lnTo>
                  <a:lnTo>
                    <a:pt x="39535" y="69532"/>
                  </a:lnTo>
                  <a:lnTo>
                    <a:pt x="38950" y="70739"/>
                  </a:lnTo>
                  <a:lnTo>
                    <a:pt x="40500" y="71475"/>
                  </a:lnTo>
                  <a:lnTo>
                    <a:pt x="41071" y="70281"/>
                  </a:lnTo>
                  <a:close/>
                </a:path>
                <a:path w="90170" h="75565">
                  <a:moveTo>
                    <a:pt x="43586" y="68110"/>
                  </a:moveTo>
                  <a:lnTo>
                    <a:pt x="42811" y="67729"/>
                  </a:lnTo>
                  <a:lnTo>
                    <a:pt x="42037" y="67360"/>
                  </a:lnTo>
                  <a:lnTo>
                    <a:pt x="41465" y="68554"/>
                  </a:lnTo>
                  <a:lnTo>
                    <a:pt x="43014" y="69303"/>
                  </a:lnTo>
                  <a:lnTo>
                    <a:pt x="43586" y="68110"/>
                  </a:lnTo>
                  <a:close/>
                </a:path>
                <a:path w="90170" h="75565">
                  <a:moveTo>
                    <a:pt x="53378" y="65252"/>
                  </a:moveTo>
                  <a:lnTo>
                    <a:pt x="51841" y="65011"/>
                  </a:lnTo>
                  <a:lnTo>
                    <a:pt x="51816" y="65951"/>
                  </a:lnTo>
                  <a:lnTo>
                    <a:pt x="51752" y="66814"/>
                  </a:lnTo>
                  <a:lnTo>
                    <a:pt x="53289" y="67056"/>
                  </a:lnTo>
                  <a:lnTo>
                    <a:pt x="53301" y="66103"/>
                  </a:lnTo>
                  <a:lnTo>
                    <a:pt x="53378" y="65252"/>
                  </a:lnTo>
                  <a:close/>
                </a:path>
                <a:path w="90170" h="75565">
                  <a:moveTo>
                    <a:pt x="56807" y="69875"/>
                  </a:moveTo>
                  <a:lnTo>
                    <a:pt x="56032" y="69507"/>
                  </a:lnTo>
                  <a:lnTo>
                    <a:pt x="55257" y="69126"/>
                  </a:lnTo>
                  <a:lnTo>
                    <a:pt x="54686" y="70332"/>
                  </a:lnTo>
                  <a:lnTo>
                    <a:pt x="55460" y="70700"/>
                  </a:lnTo>
                  <a:lnTo>
                    <a:pt x="56235" y="71069"/>
                  </a:lnTo>
                  <a:lnTo>
                    <a:pt x="56807" y="69875"/>
                  </a:lnTo>
                  <a:close/>
                </a:path>
                <a:path w="90170" h="75565">
                  <a:moveTo>
                    <a:pt x="64389" y="72885"/>
                  </a:moveTo>
                  <a:lnTo>
                    <a:pt x="63614" y="72517"/>
                  </a:lnTo>
                  <a:lnTo>
                    <a:pt x="62839" y="72136"/>
                  </a:lnTo>
                  <a:lnTo>
                    <a:pt x="62268" y="73329"/>
                  </a:lnTo>
                  <a:lnTo>
                    <a:pt x="63804" y="74079"/>
                  </a:lnTo>
                  <a:lnTo>
                    <a:pt x="64389" y="72885"/>
                  </a:lnTo>
                  <a:close/>
                </a:path>
                <a:path w="90170" h="75565">
                  <a:moveTo>
                    <a:pt x="65239" y="67398"/>
                  </a:moveTo>
                  <a:lnTo>
                    <a:pt x="64300" y="67170"/>
                  </a:lnTo>
                  <a:lnTo>
                    <a:pt x="63385" y="66751"/>
                  </a:lnTo>
                  <a:lnTo>
                    <a:pt x="62941" y="68211"/>
                  </a:lnTo>
                  <a:lnTo>
                    <a:pt x="63893" y="68440"/>
                  </a:lnTo>
                  <a:lnTo>
                    <a:pt x="64795" y="68834"/>
                  </a:lnTo>
                  <a:lnTo>
                    <a:pt x="65239" y="67398"/>
                  </a:lnTo>
                  <a:close/>
                </a:path>
                <a:path w="90170" h="75565">
                  <a:moveTo>
                    <a:pt x="67932" y="37592"/>
                  </a:moveTo>
                  <a:lnTo>
                    <a:pt x="66382" y="36855"/>
                  </a:lnTo>
                  <a:lnTo>
                    <a:pt x="65811" y="38049"/>
                  </a:lnTo>
                  <a:lnTo>
                    <a:pt x="66573" y="38430"/>
                  </a:lnTo>
                  <a:lnTo>
                    <a:pt x="67348" y="38785"/>
                  </a:lnTo>
                  <a:lnTo>
                    <a:pt x="67932" y="37592"/>
                  </a:lnTo>
                  <a:close/>
                </a:path>
                <a:path w="90170" h="75565">
                  <a:moveTo>
                    <a:pt x="67945" y="64706"/>
                  </a:moveTo>
                  <a:lnTo>
                    <a:pt x="67132" y="64338"/>
                  </a:lnTo>
                  <a:lnTo>
                    <a:pt x="66332" y="63919"/>
                  </a:lnTo>
                  <a:lnTo>
                    <a:pt x="65659" y="65316"/>
                  </a:lnTo>
                  <a:lnTo>
                    <a:pt x="66471" y="65697"/>
                  </a:lnTo>
                  <a:lnTo>
                    <a:pt x="67271" y="66103"/>
                  </a:lnTo>
                  <a:lnTo>
                    <a:pt x="67945" y="64706"/>
                  </a:lnTo>
                  <a:close/>
                </a:path>
                <a:path w="90170" h="75565">
                  <a:moveTo>
                    <a:pt x="69291" y="41084"/>
                  </a:moveTo>
                  <a:lnTo>
                    <a:pt x="67691" y="41503"/>
                  </a:lnTo>
                  <a:lnTo>
                    <a:pt x="66827" y="39903"/>
                  </a:lnTo>
                  <a:lnTo>
                    <a:pt x="64693" y="42011"/>
                  </a:lnTo>
                  <a:lnTo>
                    <a:pt x="66306" y="42900"/>
                  </a:lnTo>
                  <a:lnTo>
                    <a:pt x="66763" y="43116"/>
                  </a:lnTo>
                  <a:lnTo>
                    <a:pt x="67183" y="42989"/>
                  </a:lnTo>
                  <a:lnTo>
                    <a:pt x="67462" y="42710"/>
                  </a:lnTo>
                  <a:lnTo>
                    <a:pt x="68668" y="44069"/>
                  </a:lnTo>
                  <a:lnTo>
                    <a:pt x="69291" y="41084"/>
                  </a:lnTo>
                  <a:close/>
                </a:path>
                <a:path w="90170" h="75565">
                  <a:moveTo>
                    <a:pt x="69824" y="57200"/>
                  </a:moveTo>
                  <a:lnTo>
                    <a:pt x="69062" y="56832"/>
                  </a:lnTo>
                  <a:lnTo>
                    <a:pt x="68287" y="56464"/>
                  </a:lnTo>
                  <a:lnTo>
                    <a:pt x="67703" y="57658"/>
                  </a:lnTo>
                  <a:lnTo>
                    <a:pt x="69253" y="58407"/>
                  </a:lnTo>
                  <a:lnTo>
                    <a:pt x="69824" y="57200"/>
                  </a:lnTo>
                  <a:close/>
                </a:path>
                <a:path w="90170" h="75565">
                  <a:moveTo>
                    <a:pt x="69824" y="51549"/>
                  </a:moveTo>
                  <a:lnTo>
                    <a:pt x="69049" y="51181"/>
                  </a:lnTo>
                  <a:lnTo>
                    <a:pt x="68275" y="50800"/>
                  </a:lnTo>
                  <a:lnTo>
                    <a:pt x="67703" y="52006"/>
                  </a:lnTo>
                  <a:lnTo>
                    <a:pt x="69253" y="52755"/>
                  </a:lnTo>
                  <a:lnTo>
                    <a:pt x="69824" y="51549"/>
                  </a:lnTo>
                  <a:close/>
                </a:path>
                <a:path w="90170" h="75565">
                  <a:moveTo>
                    <a:pt x="73088" y="72250"/>
                  </a:moveTo>
                  <a:lnTo>
                    <a:pt x="72313" y="71882"/>
                  </a:lnTo>
                  <a:lnTo>
                    <a:pt x="71551" y="71501"/>
                  </a:lnTo>
                  <a:lnTo>
                    <a:pt x="70967" y="72694"/>
                  </a:lnTo>
                  <a:lnTo>
                    <a:pt x="71742" y="73075"/>
                  </a:lnTo>
                  <a:lnTo>
                    <a:pt x="72517" y="73444"/>
                  </a:lnTo>
                  <a:lnTo>
                    <a:pt x="73088" y="72250"/>
                  </a:lnTo>
                  <a:close/>
                </a:path>
                <a:path w="90170" h="75565">
                  <a:moveTo>
                    <a:pt x="76847" y="40005"/>
                  </a:moveTo>
                  <a:lnTo>
                    <a:pt x="76073" y="39624"/>
                  </a:lnTo>
                  <a:lnTo>
                    <a:pt x="75311" y="39243"/>
                  </a:lnTo>
                  <a:lnTo>
                    <a:pt x="74726" y="40449"/>
                  </a:lnTo>
                  <a:lnTo>
                    <a:pt x="75501" y="40830"/>
                  </a:lnTo>
                  <a:lnTo>
                    <a:pt x="76276" y="41186"/>
                  </a:lnTo>
                  <a:lnTo>
                    <a:pt x="76847" y="40005"/>
                  </a:lnTo>
                  <a:close/>
                </a:path>
                <a:path w="90170" h="75565">
                  <a:moveTo>
                    <a:pt x="76860" y="69138"/>
                  </a:moveTo>
                  <a:lnTo>
                    <a:pt x="76822" y="67297"/>
                  </a:lnTo>
                  <a:lnTo>
                    <a:pt x="75717" y="67627"/>
                  </a:lnTo>
                  <a:lnTo>
                    <a:pt x="75044" y="67868"/>
                  </a:lnTo>
                  <a:lnTo>
                    <a:pt x="75006" y="69075"/>
                  </a:lnTo>
                  <a:lnTo>
                    <a:pt x="75831" y="69100"/>
                  </a:lnTo>
                  <a:lnTo>
                    <a:pt x="76860" y="69138"/>
                  </a:lnTo>
                  <a:close/>
                </a:path>
                <a:path w="90170" h="75565">
                  <a:moveTo>
                    <a:pt x="77431" y="19151"/>
                  </a:moveTo>
                  <a:lnTo>
                    <a:pt x="76187" y="18300"/>
                  </a:lnTo>
                  <a:lnTo>
                    <a:pt x="75730" y="19164"/>
                  </a:lnTo>
                  <a:lnTo>
                    <a:pt x="75133" y="19964"/>
                  </a:lnTo>
                  <a:lnTo>
                    <a:pt x="76390" y="20802"/>
                  </a:lnTo>
                  <a:lnTo>
                    <a:pt x="76847" y="19926"/>
                  </a:lnTo>
                  <a:lnTo>
                    <a:pt x="77431" y="19151"/>
                  </a:lnTo>
                  <a:close/>
                </a:path>
                <a:path w="90170" h="75565">
                  <a:moveTo>
                    <a:pt x="78562" y="57632"/>
                  </a:moveTo>
                  <a:lnTo>
                    <a:pt x="77609" y="57378"/>
                  </a:lnTo>
                  <a:lnTo>
                    <a:pt x="76708" y="56984"/>
                  </a:lnTo>
                  <a:lnTo>
                    <a:pt x="76250" y="58420"/>
                  </a:lnTo>
                  <a:lnTo>
                    <a:pt x="77203" y="58674"/>
                  </a:lnTo>
                  <a:lnTo>
                    <a:pt x="78105" y="59067"/>
                  </a:lnTo>
                  <a:lnTo>
                    <a:pt x="78562" y="57632"/>
                  </a:lnTo>
                  <a:close/>
                </a:path>
                <a:path w="90170" h="75565">
                  <a:moveTo>
                    <a:pt x="80962" y="61125"/>
                  </a:moveTo>
                  <a:lnTo>
                    <a:pt x="80187" y="60744"/>
                  </a:lnTo>
                  <a:lnTo>
                    <a:pt x="79425" y="60375"/>
                  </a:lnTo>
                  <a:lnTo>
                    <a:pt x="78841" y="61569"/>
                  </a:lnTo>
                  <a:lnTo>
                    <a:pt x="80391" y="62318"/>
                  </a:lnTo>
                  <a:lnTo>
                    <a:pt x="80962" y="61125"/>
                  </a:lnTo>
                  <a:close/>
                </a:path>
                <a:path w="90170" h="75565">
                  <a:moveTo>
                    <a:pt x="83032" y="56692"/>
                  </a:moveTo>
                  <a:lnTo>
                    <a:pt x="82080" y="56680"/>
                  </a:lnTo>
                  <a:lnTo>
                    <a:pt x="81216" y="56591"/>
                  </a:lnTo>
                  <a:lnTo>
                    <a:pt x="80987" y="58127"/>
                  </a:lnTo>
                  <a:lnTo>
                    <a:pt x="81927" y="58153"/>
                  </a:lnTo>
                  <a:lnTo>
                    <a:pt x="82791" y="58229"/>
                  </a:lnTo>
                  <a:lnTo>
                    <a:pt x="83032" y="56692"/>
                  </a:lnTo>
                  <a:close/>
                </a:path>
                <a:path w="90170" h="75565">
                  <a:moveTo>
                    <a:pt x="85763" y="59423"/>
                  </a:moveTo>
                  <a:lnTo>
                    <a:pt x="84988" y="59055"/>
                  </a:lnTo>
                  <a:lnTo>
                    <a:pt x="84213" y="58674"/>
                  </a:lnTo>
                  <a:lnTo>
                    <a:pt x="83642" y="59880"/>
                  </a:lnTo>
                  <a:lnTo>
                    <a:pt x="85191" y="60617"/>
                  </a:lnTo>
                  <a:lnTo>
                    <a:pt x="85763" y="59423"/>
                  </a:lnTo>
                  <a:close/>
                </a:path>
                <a:path w="90170" h="75565">
                  <a:moveTo>
                    <a:pt x="89700" y="43116"/>
                  </a:moveTo>
                  <a:lnTo>
                    <a:pt x="88023" y="43446"/>
                  </a:lnTo>
                  <a:lnTo>
                    <a:pt x="87401" y="43649"/>
                  </a:lnTo>
                  <a:lnTo>
                    <a:pt x="87579" y="44361"/>
                  </a:lnTo>
                  <a:lnTo>
                    <a:pt x="87782" y="44818"/>
                  </a:lnTo>
                  <a:lnTo>
                    <a:pt x="89001" y="46507"/>
                  </a:lnTo>
                  <a:lnTo>
                    <a:pt x="89700" y="43116"/>
                  </a:lnTo>
                  <a:close/>
                </a:path>
              </a:pathLst>
            </a:custGeom>
            <a:solidFill>
              <a:srgbClr val="F25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9804692" y="7655686"/>
              <a:ext cx="80010" cy="74930"/>
            </a:xfrm>
            <a:custGeom>
              <a:avLst/>
              <a:gdLst/>
              <a:ahLst/>
              <a:cxnLst/>
              <a:rect l="l" t="t" r="r" b="b"/>
              <a:pathLst>
                <a:path w="80009" h="74929">
                  <a:moveTo>
                    <a:pt x="2590" y="25107"/>
                  </a:moveTo>
                  <a:lnTo>
                    <a:pt x="2019" y="24168"/>
                  </a:lnTo>
                  <a:lnTo>
                    <a:pt x="1435" y="23990"/>
                  </a:lnTo>
                  <a:lnTo>
                    <a:pt x="0" y="23863"/>
                  </a:lnTo>
                  <a:lnTo>
                    <a:pt x="901" y="26174"/>
                  </a:lnTo>
                  <a:lnTo>
                    <a:pt x="1943" y="25539"/>
                  </a:lnTo>
                  <a:lnTo>
                    <a:pt x="2590" y="25107"/>
                  </a:lnTo>
                  <a:close/>
                </a:path>
                <a:path w="80009" h="74929">
                  <a:moveTo>
                    <a:pt x="2717" y="36880"/>
                  </a:moveTo>
                  <a:lnTo>
                    <a:pt x="1981" y="35763"/>
                  </a:lnTo>
                  <a:lnTo>
                    <a:pt x="901" y="34429"/>
                  </a:lnTo>
                  <a:lnTo>
                    <a:pt x="635" y="36220"/>
                  </a:lnTo>
                  <a:lnTo>
                    <a:pt x="685" y="37134"/>
                  </a:lnTo>
                  <a:lnTo>
                    <a:pt x="1104" y="39116"/>
                  </a:lnTo>
                  <a:lnTo>
                    <a:pt x="2717" y="36880"/>
                  </a:lnTo>
                  <a:close/>
                </a:path>
                <a:path w="80009" h="74929">
                  <a:moveTo>
                    <a:pt x="6667" y="14046"/>
                  </a:moveTo>
                  <a:lnTo>
                    <a:pt x="6515" y="13208"/>
                  </a:lnTo>
                  <a:lnTo>
                    <a:pt x="6324" y="11950"/>
                  </a:lnTo>
                  <a:lnTo>
                    <a:pt x="4737" y="12661"/>
                  </a:lnTo>
                  <a:lnTo>
                    <a:pt x="5029" y="13690"/>
                  </a:lnTo>
                  <a:lnTo>
                    <a:pt x="5359" y="14541"/>
                  </a:lnTo>
                  <a:lnTo>
                    <a:pt x="6667" y="14046"/>
                  </a:lnTo>
                  <a:close/>
                </a:path>
                <a:path w="80009" h="74929">
                  <a:moveTo>
                    <a:pt x="12890" y="13309"/>
                  </a:moveTo>
                  <a:lnTo>
                    <a:pt x="11353" y="12966"/>
                  </a:lnTo>
                  <a:lnTo>
                    <a:pt x="9867" y="12357"/>
                  </a:lnTo>
                  <a:lnTo>
                    <a:pt x="9258" y="14668"/>
                  </a:lnTo>
                  <a:lnTo>
                    <a:pt x="10795" y="15011"/>
                  </a:lnTo>
                  <a:lnTo>
                    <a:pt x="12280" y="15646"/>
                  </a:lnTo>
                  <a:lnTo>
                    <a:pt x="12890" y="13309"/>
                  </a:lnTo>
                  <a:close/>
                </a:path>
                <a:path w="80009" h="74929">
                  <a:moveTo>
                    <a:pt x="15036" y="20205"/>
                  </a:moveTo>
                  <a:lnTo>
                    <a:pt x="14160" y="19786"/>
                  </a:lnTo>
                  <a:lnTo>
                    <a:pt x="13309" y="19367"/>
                  </a:lnTo>
                  <a:lnTo>
                    <a:pt x="12395" y="21234"/>
                  </a:lnTo>
                  <a:lnTo>
                    <a:pt x="14122" y="22085"/>
                  </a:lnTo>
                  <a:lnTo>
                    <a:pt x="15036" y="20205"/>
                  </a:lnTo>
                  <a:close/>
                </a:path>
                <a:path w="80009" h="74929">
                  <a:moveTo>
                    <a:pt x="15951" y="15036"/>
                  </a:moveTo>
                  <a:lnTo>
                    <a:pt x="15862" y="11722"/>
                  </a:lnTo>
                  <a:lnTo>
                    <a:pt x="14312" y="12458"/>
                  </a:lnTo>
                  <a:lnTo>
                    <a:pt x="13830" y="12776"/>
                  </a:lnTo>
                  <a:lnTo>
                    <a:pt x="14046" y="13373"/>
                  </a:lnTo>
                  <a:lnTo>
                    <a:pt x="14389" y="13716"/>
                  </a:lnTo>
                  <a:lnTo>
                    <a:pt x="15951" y="15036"/>
                  </a:lnTo>
                  <a:close/>
                </a:path>
                <a:path w="80009" h="74929">
                  <a:moveTo>
                    <a:pt x="16433" y="18338"/>
                  </a:moveTo>
                  <a:lnTo>
                    <a:pt x="15671" y="17983"/>
                  </a:lnTo>
                  <a:lnTo>
                    <a:pt x="14897" y="17602"/>
                  </a:lnTo>
                  <a:lnTo>
                    <a:pt x="14312" y="18796"/>
                  </a:lnTo>
                  <a:lnTo>
                    <a:pt x="15087" y="19177"/>
                  </a:lnTo>
                  <a:lnTo>
                    <a:pt x="15862" y="19558"/>
                  </a:lnTo>
                  <a:lnTo>
                    <a:pt x="16433" y="18338"/>
                  </a:lnTo>
                  <a:close/>
                </a:path>
                <a:path w="80009" h="74929">
                  <a:moveTo>
                    <a:pt x="20142" y="10769"/>
                  </a:moveTo>
                  <a:lnTo>
                    <a:pt x="17297" y="12395"/>
                  </a:lnTo>
                  <a:lnTo>
                    <a:pt x="18719" y="13373"/>
                  </a:lnTo>
                  <a:lnTo>
                    <a:pt x="19215" y="13627"/>
                  </a:lnTo>
                  <a:lnTo>
                    <a:pt x="19634" y="13169"/>
                  </a:lnTo>
                  <a:lnTo>
                    <a:pt x="19773" y="12725"/>
                  </a:lnTo>
                  <a:lnTo>
                    <a:pt x="20142" y="10769"/>
                  </a:lnTo>
                  <a:close/>
                </a:path>
                <a:path w="80009" h="74929">
                  <a:moveTo>
                    <a:pt x="20967" y="15278"/>
                  </a:moveTo>
                  <a:lnTo>
                    <a:pt x="20027" y="15036"/>
                  </a:lnTo>
                  <a:lnTo>
                    <a:pt x="19113" y="14630"/>
                  </a:lnTo>
                  <a:lnTo>
                    <a:pt x="18669" y="16078"/>
                  </a:lnTo>
                  <a:lnTo>
                    <a:pt x="19608" y="16319"/>
                  </a:lnTo>
                  <a:lnTo>
                    <a:pt x="20523" y="16713"/>
                  </a:lnTo>
                  <a:lnTo>
                    <a:pt x="20967" y="15278"/>
                  </a:lnTo>
                  <a:close/>
                </a:path>
                <a:path w="80009" h="74929">
                  <a:moveTo>
                    <a:pt x="21551" y="2400"/>
                  </a:moveTo>
                  <a:lnTo>
                    <a:pt x="19634" y="977"/>
                  </a:lnTo>
                  <a:lnTo>
                    <a:pt x="18859" y="2400"/>
                  </a:lnTo>
                  <a:lnTo>
                    <a:pt x="17868" y="3619"/>
                  </a:lnTo>
                  <a:lnTo>
                    <a:pt x="19799" y="5041"/>
                  </a:lnTo>
                  <a:lnTo>
                    <a:pt x="20574" y="3644"/>
                  </a:lnTo>
                  <a:lnTo>
                    <a:pt x="21551" y="2400"/>
                  </a:lnTo>
                  <a:close/>
                </a:path>
                <a:path w="80009" h="74929">
                  <a:moveTo>
                    <a:pt x="23634" y="20218"/>
                  </a:moveTo>
                  <a:lnTo>
                    <a:pt x="23177" y="19113"/>
                  </a:lnTo>
                  <a:lnTo>
                    <a:pt x="22440" y="19354"/>
                  </a:lnTo>
                  <a:lnTo>
                    <a:pt x="21285" y="19812"/>
                  </a:lnTo>
                  <a:lnTo>
                    <a:pt x="22669" y="22047"/>
                  </a:lnTo>
                  <a:lnTo>
                    <a:pt x="23431" y="20789"/>
                  </a:lnTo>
                  <a:lnTo>
                    <a:pt x="23634" y="20218"/>
                  </a:lnTo>
                  <a:close/>
                </a:path>
                <a:path w="80009" h="74929">
                  <a:moveTo>
                    <a:pt x="24726" y="49149"/>
                  </a:moveTo>
                  <a:lnTo>
                    <a:pt x="24231" y="47688"/>
                  </a:lnTo>
                  <a:lnTo>
                    <a:pt x="23787" y="46443"/>
                  </a:lnTo>
                  <a:lnTo>
                    <a:pt x="22009" y="47053"/>
                  </a:lnTo>
                  <a:lnTo>
                    <a:pt x="22136" y="48285"/>
                  </a:lnTo>
                  <a:lnTo>
                    <a:pt x="22339" y="49949"/>
                  </a:lnTo>
                  <a:lnTo>
                    <a:pt x="24726" y="49149"/>
                  </a:lnTo>
                  <a:close/>
                </a:path>
                <a:path w="80009" h="74929">
                  <a:moveTo>
                    <a:pt x="24803" y="62522"/>
                  </a:moveTo>
                  <a:lnTo>
                    <a:pt x="23495" y="61912"/>
                  </a:lnTo>
                  <a:lnTo>
                    <a:pt x="22212" y="61277"/>
                  </a:lnTo>
                  <a:lnTo>
                    <a:pt x="21043" y="63703"/>
                  </a:lnTo>
                  <a:lnTo>
                    <a:pt x="22352" y="64312"/>
                  </a:lnTo>
                  <a:lnTo>
                    <a:pt x="23634" y="64947"/>
                  </a:lnTo>
                  <a:lnTo>
                    <a:pt x="24803" y="62522"/>
                  </a:lnTo>
                  <a:close/>
                </a:path>
                <a:path w="80009" h="74929">
                  <a:moveTo>
                    <a:pt x="25095" y="41300"/>
                  </a:moveTo>
                  <a:lnTo>
                    <a:pt x="24091" y="40233"/>
                  </a:lnTo>
                  <a:lnTo>
                    <a:pt x="23228" y="39179"/>
                  </a:lnTo>
                  <a:lnTo>
                    <a:pt x="21297" y="40614"/>
                  </a:lnTo>
                  <a:lnTo>
                    <a:pt x="22288" y="41681"/>
                  </a:lnTo>
                  <a:lnTo>
                    <a:pt x="23152" y="42710"/>
                  </a:lnTo>
                  <a:lnTo>
                    <a:pt x="25095" y="41300"/>
                  </a:lnTo>
                  <a:close/>
                </a:path>
                <a:path w="80009" h="74929">
                  <a:moveTo>
                    <a:pt x="25527" y="6819"/>
                  </a:moveTo>
                  <a:lnTo>
                    <a:pt x="23698" y="4483"/>
                  </a:lnTo>
                  <a:lnTo>
                    <a:pt x="22542" y="5740"/>
                  </a:lnTo>
                  <a:lnTo>
                    <a:pt x="21767" y="6604"/>
                  </a:lnTo>
                  <a:lnTo>
                    <a:pt x="22834" y="7848"/>
                  </a:lnTo>
                  <a:lnTo>
                    <a:pt x="23837" y="7505"/>
                  </a:lnTo>
                  <a:lnTo>
                    <a:pt x="25527" y="6819"/>
                  </a:lnTo>
                  <a:close/>
                </a:path>
                <a:path w="80009" h="74929">
                  <a:moveTo>
                    <a:pt x="26390" y="16852"/>
                  </a:moveTo>
                  <a:lnTo>
                    <a:pt x="25628" y="16484"/>
                  </a:lnTo>
                  <a:lnTo>
                    <a:pt x="24853" y="16103"/>
                  </a:lnTo>
                  <a:lnTo>
                    <a:pt x="24269" y="17310"/>
                  </a:lnTo>
                  <a:lnTo>
                    <a:pt x="25044" y="17691"/>
                  </a:lnTo>
                  <a:lnTo>
                    <a:pt x="25819" y="18046"/>
                  </a:lnTo>
                  <a:lnTo>
                    <a:pt x="26390" y="16852"/>
                  </a:lnTo>
                  <a:close/>
                </a:path>
                <a:path w="80009" h="74929">
                  <a:moveTo>
                    <a:pt x="26543" y="21704"/>
                  </a:moveTo>
                  <a:lnTo>
                    <a:pt x="26187" y="20332"/>
                  </a:lnTo>
                  <a:lnTo>
                    <a:pt x="25946" y="19773"/>
                  </a:lnTo>
                  <a:lnTo>
                    <a:pt x="24942" y="19431"/>
                  </a:lnTo>
                  <a:lnTo>
                    <a:pt x="24612" y="20091"/>
                  </a:lnTo>
                  <a:lnTo>
                    <a:pt x="24117" y="21234"/>
                  </a:lnTo>
                  <a:lnTo>
                    <a:pt x="26543" y="21704"/>
                  </a:lnTo>
                  <a:close/>
                </a:path>
                <a:path w="80009" h="74929">
                  <a:moveTo>
                    <a:pt x="27012" y="381"/>
                  </a:moveTo>
                  <a:lnTo>
                    <a:pt x="26162" y="177"/>
                  </a:lnTo>
                  <a:lnTo>
                    <a:pt x="24892" y="0"/>
                  </a:lnTo>
                  <a:lnTo>
                    <a:pt x="24638" y="2247"/>
                  </a:lnTo>
                  <a:lnTo>
                    <a:pt x="26073" y="1651"/>
                  </a:lnTo>
                  <a:lnTo>
                    <a:pt x="26720" y="1346"/>
                  </a:lnTo>
                  <a:lnTo>
                    <a:pt x="27012" y="381"/>
                  </a:lnTo>
                  <a:close/>
                </a:path>
                <a:path w="80009" h="74929">
                  <a:moveTo>
                    <a:pt x="28460" y="58915"/>
                  </a:moveTo>
                  <a:lnTo>
                    <a:pt x="27038" y="58889"/>
                  </a:lnTo>
                  <a:lnTo>
                    <a:pt x="25692" y="58775"/>
                  </a:lnTo>
                  <a:lnTo>
                    <a:pt x="25412" y="61099"/>
                  </a:lnTo>
                  <a:lnTo>
                    <a:pt x="26847" y="61125"/>
                  </a:lnTo>
                  <a:lnTo>
                    <a:pt x="28194" y="61239"/>
                  </a:lnTo>
                  <a:lnTo>
                    <a:pt x="28460" y="58915"/>
                  </a:lnTo>
                  <a:close/>
                </a:path>
                <a:path w="80009" h="74929">
                  <a:moveTo>
                    <a:pt x="28524" y="8623"/>
                  </a:moveTo>
                  <a:lnTo>
                    <a:pt x="25222" y="8699"/>
                  </a:lnTo>
                  <a:lnTo>
                    <a:pt x="25958" y="10261"/>
                  </a:lnTo>
                  <a:lnTo>
                    <a:pt x="26276" y="10744"/>
                  </a:lnTo>
                  <a:lnTo>
                    <a:pt x="26873" y="10541"/>
                  </a:lnTo>
                  <a:lnTo>
                    <a:pt x="27216" y="10185"/>
                  </a:lnTo>
                  <a:lnTo>
                    <a:pt x="28524" y="8623"/>
                  </a:lnTo>
                  <a:close/>
                </a:path>
                <a:path w="80009" h="74929">
                  <a:moveTo>
                    <a:pt x="29527" y="4470"/>
                  </a:moveTo>
                  <a:lnTo>
                    <a:pt x="28575" y="4229"/>
                  </a:lnTo>
                  <a:lnTo>
                    <a:pt x="27673" y="3822"/>
                  </a:lnTo>
                  <a:lnTo>
                    <a:pt x="27228" y="5270"/>
                  </a:lnTo>
                  <a:lnTo>
                    <a:pt x="28168" y="5511"/>
                  </a:lnTo>
                  <a:lnTo>
                    <a:pt x="29083" y="5905"/>
                  </a:lnTo>
                  <a:lnTo>
                    <a:pt x="29527" y="4470"/>
                  </a:lnTo>
                  <a:close/>
                </a:path>
                <a:path w="80009" h="74929">
                  <a:moveTo>
                    <a:pt x="32004" y="71666"/>
                  </a:moveTo>
                  <a:lnTo>
                    <a:pt x="31584" y="70358"/>
                  </a:lnTo>
                  <a:lnTo>
                    <a:pt x="30911" y="68770"/>
                  </a:lnTo>
                  <a:lnTo>
                    <a:pt x="28968" y="70269"/>
                  </a:lnTo>
                  <a:lnTo>
                    <a:pt x="29375" y="71564"/>
                  </a:lnTo>
                  <a:lnTo>
                    <a:pt x="30048" y="73152"/>
                  </a:lnTo>
                  <a:lnTo>
                    <a:pt x="32004" y="71666"/>
                  </a:lnTo>
                  <a:close/>
                </a:path>
                <a:path w="80009" h="74929">
                  <a:moveTo>
                    <a:pt x="32499" y="45808"/>
                  </a:moveTo>
                  <a:lnTo>
                    <a:pt x="30073" y="45808"/>
                  </a:lnTo>
                  <a:lnTo>
                    <a:pt x="30734" y="44488"/>
                  </a:lnTo>
                  <a:lnTo>
                    <a:pt x="31292" y="43383"/>
                  </a:lnTo>
                  <a:lnTo>
                    <a:pt x="29819" y="42494"/>
                  </a:lnTo>
                  <a:lnTo>
                    <a:pt x="29933" y="42214"/>
                  </a:lnTo>
                  <a:lnTo>
                    <a:pt x="30530" y="40944"/>
                  </a:lnTo>
                  <a:lnTo>
                    <a:pt x="28511" y="40093"/>
                  </a:lnTo>
                  <a:lnTo>
                    <a:pt x="28016" y="41402"/>
                  </a:lnTo>
                  <a:lnTo>
                    <a:pt x="27419" y="42684"/>
                  </a:lnTo>
                  <a:lnTo>
                    <a:pt x="28829" y="43268"/>
                  </a:lnTo>
                  <a:lnTo>
                    <a:pt x="27800" y="44475"/>
                  </a:lnTo>
                  <a:lnTo>
                    <a:pt x="29921" y="45808"/>
                  </a:lnTo>
                  <a:lnTo>
                    <a:pt x="29743" y="45808"/>
                  </a:lnTo>
                  <a:lnTo>
                    <a:pt x="30213" y="47574"/>
                  </a:lnTo>
                  <a:lnTo>
                    <a:pt x="30378" y="48818"/>
                  </a:lnTo>
                  <a:lnTo>
                    <a:pt x="32270" y="48818"/>
                  </a:lnTo>
                  <a:lnTo>
                    <a:pt x="32308" y="47536"/>
                  </a:lnTo>
                  <a:lnTo>
                    <a:pt x="32499" y="45808"/>
                  </a:lnTo>
                  <a:close/>
                </a:path>
                <a:path w="80009" h="74929">
                  <a:moveTo>
                    <a:pt x="33731" y="64719"/>
                  </a:moveTo>
                  <a:lnTo>
                    <a:pt x="33261" y="63398"/>
                  </a:lnTo>
                  <a:lnTo>
                    <a:pt x="32816" y="62077"/>
                  </a:lnTo>
                  <a:lnTo>
                    <a:pt x="30568" y="62865"/>
                  </a:lnTo>
                  <a:lnTo>
                    <a:pt x="31051" y="64185"/>
                  </a:lnTo>
                  <a:lnTo>
                    <a:pt x="31496" y="65506"/>
                  </a:lnTo>
                  <a:lnTo>
                    <a:pt x="33731" y="64719"/>
                  </a:lnTo>
                  <a:close/>
                </a:path>
                <a:path w="80009" h="74929">
                  <a:moveTo>
                    <a:pt x="35128" y="5486"/>
                  </a:moveTo>
                  <a:lnTo>
                    <a:pt x="34175" y="5245"/>
                  </a:lnTo>
                  <a:lnTo>
                    <a:pt x="33274" y="4838"/>
                  </a:lnTo>
                  <a:lnTo>
                    <a:pt x="32816" y="6286"/>
                  </a:lnTo>
                  <a:lnTo>
                    <a:pt x="33769" y="6527"/>
                  </a:lnTo>
                  <a:lnTo>
                    <a:pt x="34671" y="6921"/>
                  </a:lnTo>
                  <a:lnTo>
                    <a:pt x="35128" y="5486"/>
                  </a:lnTo>
                  <a:close/>
                </a:path>
                <a:path w="80009" h="74929">
                  <a:moveTo>
                    <a:pt x="36347" y="8382"/>
                  </a:moveTo>
                  <a:lnTo>
                    <a:pt x="35572" y="8026"/>
                  </a:lnTo>
                  <a:lnTo>
                    <a:pt x="34798" y="7645"/>
                  </a:lnTo>
                  <a:lnTo>
                    <a:pt x="34213" y="8851"/>
                  </a:lnTo>
                  <a:lnTo>
                    <a:pt x="34988" y="9232"/>
                  </a:lnTo>
                  <a:lnTo>
                    <a:pt x="35763" y="9588"/>
                  </a:lnTo>
                  <a:lnTo>
                    <a:pt x="36347" y="8382"/>
                  </a:lnTo>
                  <a:close/>
                </a:path>
                <a:path w="80009" h="74929">
                  <a:moveTo>
                    <a:pt x="37719" y="61633"/>
                  </a:moveTo>
                  <a:lnTo>
                    <a:pt x="36512" y="61061"/>
                  </a:lnTo>
                  <a:lnTo>
                    <a:pt x="35306" y="60464"/>
                  </a:lnTo>
                  <a:lnTo>
                    <a:pt x="34404" y="62344"/>
                  </a:lnTo>
                  <a:lnTo>
                    <a:pt x="35610" y="62941"/>
                  </a:lnTo>
                  <a:lnTo>
                    <a:pt x="36817" y="63500"/>
                  </a:lnTo>
                  <a:lnTo>
                    <a:pt x="37719" y="61633"/>
                  </a:lnTo>
                  <a:close/>
                </a:path>
                <a:path w="80009" h="74929">
                  <a:moveTo>
                    <a:pt x="38900" y="15709"/>
                  </a:moveTo>
                  <a:lnTo>
                    <a:pt x="38138" y="15354"/>
                  </a:lnTo>
                  <a:lnTo>
                    <a:pt x="37363" y="14973"/>
                  </a:lnTo>
                  <a:lnTo>
                    <a:pt x="36779" y="16179"/>
                  </a:lnTo>
                  <a:lnTo>
                    <a:pt x="37553" y="16560"/>
                  </a:lnTo>
                  <a:lnTo>
                    <a:pt x="38328" y="16916"/>
                  </a:lnTo>
                  <a:lnTo>
                    <a:pt x="38900" y="15709"/>
                  </a:lnTo>
                  <a:close/>
                </a:path>
                <a:path w="80009" h="74929">
                  <a:moveTo>
                    <a:pt x="39636" y="43281"/>
                  </a:moveTo>
                  <a:lnTo>
                    <a:pt x="39585" y="41452"/>
                  </a:lnTo>
                  <a:lnTo>
                    <a:pt x="38366" y="41440"/>
                  </a:lnTo>
                  <a:lnTo>
                    <a:pt x="36741" y="41351"/>
                  </a:lnTo>
                  <a:lnTo>
                    <a:pt x="36918" y="44145"/>
                  </a:lnTo>
                  <a:lnTo>
                    <a:pt x="38582" y="43637"/>
                  </a:lnTo>
                  <a:lnTo>
                    <a:pt x="39636" y="43281"/>
                  </a:lnTo>
                  <a:close/>
                </a:path>
                <a:path w="80009" h="74929">
                  <a:moveTo>
                    <a:pt x="39827" y="36563"/>
                  </a:moveTo>
                  <a:lnTo>
                    <a:pt x="38519" y="35928"/>
                  </a:lnTo>
                  <a:lnTo>
                    <a:pt x="37211" y="35293"/>
                  </a:lnTo>
                  <a:lnTo>
                    <a:pt x="35979" y="37858"/>
                  </a:lnTo>
                  <a:lnTo>
                    <a:pt x="37287" y="38493"/>
                  </a:lnTo>
                  <a:lnTo>
                    <a:pt x="38582" y="39141"/>
                  </a:lnTo>
                  <a:lnTo>
                    <a:pt x="39827" y="36563"/>
                  </a:lnTo>
                  <a:close/>
                </a:path>
                <a:path w="80009" h="74929">
                  <a:moveTo>
                    <a:pt x="41046" y="69913"/>
                  </a:moveTo>
                  <a:lnTo>
                    <a:pt x="40614" y="68618"/>
                  </a:lnTo>
                  <a:lnTo>
                    <a:pt x="40030" y="67119"/>
                  </a:lnTo>
                  <a:lnTo>
                    <a:pt x="38061" y="68364"/>
                  </a:lnTo>
                  <a:lnTo>
                    <a:pt x="38493" y="69634"/>
                  </a:lnTo>
                  <a:lnTo>
                    <a:pt x="39077" y="71132"/>
                  </a:lnTo>
                  <a:lnTo>
                    <a:pt x="41046" y="69913"/>
                  </a:lnTo>
                  <a:close/>
                </a:path>
                <a:path w="80009" h="74929">
                  <a:moveTo>
                    <a:pt x="42672" y="7454"/>
                  </a:moveTo>
                  <a:lnTo>
                    <a:pt x="41897" y="7099"/>
                  </a:lnTo>
                  <a:lnTo>
                    <a:pt x="41122" y="6718"/>
                  </a:lnTo>
                  <a:lnTo>
                    <a:pt x="40551" y="7924"/>
                  </a:lnTo>
                  <a:lnTo>
                    <a:pt x="41325" y="8305"/>
                  </a:lnTo>
                  <a:lnTo>
                    <a:pt x="42087" y="8661"/>
                  </a:lnTo>
                  <a:lnTo>
                    <a:pt x="42672" y="7454"/>
                  </a:lnTo>
                  <a:close/>
                </a:path>
                <a:path w="80009" h="74929">
                  <a:moveTo>
                    <a:pt x="43129" y="73977"/>
                  </a:moveTo>
                  <a:lnTo>
                    <a:pt x="43078" y="72148"/>
                  </a:lnTo>
                  <a:lnTo>
                    <a:pt x="41859" y="72136"/>
                  </a:lnTo>
                  <a:lnTo>
                    <a:pt x="40246" y="72059"/>
                  </a:lnTo>
                  <a:lnTo>
                    <a:pt x="40411" y="74841"/>
                  </a:lnTo>
                  <a:lnTo>
                    <a:pt x="42075" y="74333"/>
                  </a:lnTo>
                  <a:lnTo>
                    <a:pt x="43129" y="73977"/>
                  </a:lnTo>
                  <a:close/>
                </a:path>
                <a:path w="80009" h="74929">
                  <a:moveTo>
                    <a:pt x="43827" y="13373"/>
                  </a:moveTo>
                  <a:lnTo>
                    <a:pt x="43497" y="12280"/>
                  </a:lnTo>
                  <a:lnTo>
                    <a:pt x="43256" y="11595"/>
                  </a:lnTo>
                  <a:lnTo>
                    <a:pt x="42049" y="11557"/>
                  </a:lnTo>
                  <a:lnTo>
                    <a:pt x="42037" y="12382"/>
                  </a:lnTo>
                  <a:lnTo>
                    <a:pt x="41986" y="13423"/>
                  </a:lnTo>
                  <a:lnTo>
                    <a:pt x="43827" y="13373"/>
                  </a:lnTo>
                  <a:close/>
                </a:path>
                <a:path w="80009" h="74929">
                  <a:moveTo>
                    <a:pt x="44107" y="47345"/>
                  </a:moveTo>
                  <a:lnTo>
                    <a:pt x="43484" y="45554"/>
                  </a:lnTo>
                  <a:lnTo>
                    <a:pt x="42265" y="45681"/>
                  </a:lnTo>
                  <a:lnTo>
                    <a:pt x="40614" y="45897"/>
                  </a:lnTo>
                  <a:lnTo>
                    <a:pt x="41224" y="47764"/>
                  </a:lnTo>
                  <a:lnTo>
                    <a:pt x="39281" y="46443"/>
                  </a:lnTo>
                  <a:lnTo>
                    <a:pt x="39090" y="48933"/>
                  </a:lnTo>
                  <a:lnTo>
                    <a:pt x="38887" y="49352"/>
                  </a:lnTo>
                  <a:lnTo>
                    <a:pt x="39001" y="49872"/>
                  </a:lnTo>
                  <a:lnTo>
                    <a:pt x="39344" y="50165"/>
                  </a:lnTo>
                  <a:lnTo>
                    <a:pt x="39674" y="50406"/>
                  </a:lnTo>
                  <a:lnTo>
                    <a:pt x="39878" y="50406"/>
                  </a:lnTo>
                  <a:lnTo>
                    <a:pt x="39281" y="51600"/>
                  </a:lnTo>
                  <a:lnTo>
                    <a:pt x="37185" y="50292"/>
                  </a:lnTo>
                  <a:lnTo>
                    <a:pt x="36512" y="51689"/>
                  </a:lnTo>
                  <a:lnTo>
                    <a:pt x="35941" y="52781"/>
                  </a:lnTo>
                  <a:lnTo>
                    <a:pt x="37630" y="53822"/>
                  </a:lnTo>
                  <a:lnTo>
                    <a:pt x="38392" y="52895"/>
                  </a:lnTo>
                  <a:lnTo>
                    <a:pt x="38976" y="52209"/>
                  </a:lnTo>
                  <a:lnTo>
                    <a:pt x="38608" y="52971"/>
                  </a:lnTo>
                  <a:lnTo>
                    <a:pt x="40220" y="52438"/>
                  </a:lnTo>
                  <a:lnTo>
                    <a:pt x="39941" y="53022"/>
                  </a:lnTo>
                  <a:lnTo>
                    <a:pt x="41148" y="53594"/>
                  </a:lnTo>
                  <a:lnTo>
                    <a:pt x="42354" y="54190"/>
                  </a:lnTo>
                  <a:lnTo>
                    <a:pt x="43256" y="52311"/>
                  </a:lnTo>
                  <a:lnTo>
                    <a:pt x="42151" y="51790"/>
                  </a:lnTo>
                  <a:lnTo>
                    <a:pt x="43065" y="51485"/>
                  </a:lnTo>
                  <a:lnTo>
                    <a:pt x="40779" y="50088"/>
                  </a:lnTo>
                  <a:lnTo>
                    <a:pt x="42316" y="48501"/>
                  </a:lnTo>
                  <a:lnTo>
                    <a:pt x="41808" y="48171"/>
                  </a:lnTo>
                  <a:lnTo>
                    <a:pt x="42862" y="47802"/>
                  </a:lnTo>
                  <a:lnTo>
                    <a:pt x="44107" y="47345"/>
                  </a:lnTo>
                  <a:close/>
                </a:path>
                <a:path w="80009" h="74929">
                  <a:moveTo>
                    <a:pt x="44869" y="60032"/>
                  </a:moveTo>
                  <a:lnTo>
                    <a:pt x="42837" y="59182"/>
                  </a:lnTo>
                  <a:lnTo>
                    <a:pt x="42341" y="60502"/>
                  </a:lnTo>
                  <a:lnTo>
                    <a:pt x="41744" y="61760"/>
                  </a:lnTo>
                  <a:lnTo>
                    <a:pt x="43764" y="62611"/>
                  </a:lnTo>
                  <a:lnTo>
                    <a:pt x="44259" y="61302"/>
                  </a:lnTo>
                  <a:lnTo>
                    <a:pt x="44869" y="60032"/>
                  </a:lnTo>
                  <a:close/>
                </a:path>
                <a:path w="80009" h="74929">
                  <a:moveTo>
                    <a:pt x="46075" y="54737"/>
                  </a:moveTo>
                  <a:lnTo>
                    <a:pt x="44869" y="54165"/>
                  </a:lnTo>
                  <a:lnTo>
                    <a:pt x="43662" y="53568"/>
                  </a:lnTo>
                  <a:lnTo>
                    <a:pt x="42760" y="55448"/>
                  </a:lnTo>
                  <a:lnTo>
                    <a:pt x="43967" y="56019"/>
                  </a:lnTo>
                  <a:lnTo>
                    <a:pt x="45173" y="56616"/>
                  </a:lnTo>
                  <a:lnTo>
                    <a:pt x="46075" y="54737"/>
                  </a:lnTo>
                  <a:close/>
                </a:path>
                <a:path w="80009" h="74929">
                  <a:moveTo>
                    <a:pt x="47244" y="16891"/>
                  </a:moveTo>
                  <a:lnTo>
                    <a:pt x="46355" y="16852"/>
                  </a:lnTo>
                  <a:lnTo>
                    <a:pt x="45224" y="16713"/>
                  </a:lnTo>
                  <a:lnTo>
                    <a:pt x="45085" y="18516"/>
                  </a:lnTo>
                  <a:lnTo>
                    <a:pt x="46291" y="18237"/>
                  </a:lnTo>
                  <a:lnTo>
                    <a:pt x="47129" y="18161"/>
                  </a:lnTo>
                  <a:lnTo>
                    <a:pt x="47244" y="16891"/>
                  </a:lnTo>
                  <a:close/>
                </a:path>
                <a:path w="80009" h="74929">
                  <a:moveTo>
                    <a:pt x="47866" y="68059"/>
                  </a:moveTo>
                  <a:lnTo>
                    <a:pt x="47815" y="66230"/>
                  </a:lnTo>
                  <a:lnTo>
                    <a:pt x="46596" y="66205"/>
                  </a:lnTo>
                  <a:lnTo>
                    <a:pt x="44983" y="66128"/>
                  </a:lnTo>
                  <a:lnTo>
                    <a:pt x="45161" y="68922"/>
                  </a:lnTo>
                  <a:lnTo>
                    <a:pt x="46812" y="68389"/>
                  </a:lnTo>
                  <a:lnTo>
                    <a:pt x="47866" y="68059"/>
                  </a:lnTo>
                  <a:close/>
                </a:path>
                <a:path w="80009" h="74929">
                  <a:moveTo>
                    <a:pt x="49288" y="8953"/>
                  </a:moveTo>
                  <a:lnTo>
                    <a:pt x="48526" y="8597"/>
                  </a:lnTo>
                  <a:lnTo>
                    <a:pt x="47752" y="8216"/>
                  </a:lnTo>
                  <a:lnTo>
                    <a:pt x="47167" y="9410"/>
                  </a:lnTo>
                  <a:lnTo>
                    <a:pt x="47942" y="9791"/>
                  </a:lnTo>
                  <a:lnTo>
                    <a:pt x="48717" y="10147"/>
                  </a:lnTo>
                  <a:lnTo>
                    <a:pt x="49288" y="8953"/>
                  </a:lnTo>
                  <a:close/>
                </a:path>
                <a:path w="80009" h="74929">
                  <a:moveTo>
                    <a:pt x="50025" y="56807"/>
                  </a:moveTo>
                  <a:lnTo>
                    <a:pt x="47701" y="56984"/>
                  </a:lnTo>
                  <a:lnTo>
                    <a:pt x="47434" y="58318"/>
                  </a:lnTo>
                  <a:lnTo>
                    <a:pt x="47231" y="59969"/>
                  </a:lnTo>
                  <a:lnTo>
                    <a:pt x="49542" y="59791"/>
                  </a:lnTo>
                  <a:lnTo>
                    <a:pt x="49822" y="58445"/>
                  </a:lnTo>
                  <a:lnTo>
                    <a:pt x="50025" y="56807"/>
                  </a:lnTo>
                  <a:close/>
                </a:path>
                <a:path w="80009" h="74929">
                  <a:moveTo>
                    <a:pt x="51079" y="61341"/>
                  </a:moveTo>
                  <a:lnTo>
                    <a:pt x="49872" y="60744"/>
                  </a:lnTo>
                  <a:lnTo>
                    <a:pt x="48666" y="60172"/>
                  </a:lnTo>
                  <a:lnTo>
                    <a:pt x="47764" y="62052"/>
                  </a:lnTo>
                  <a:lnTo>
                    <a:pt x="48971" y="62636"/>
                  </a:lnTo>
                  <a:lnTo>
                    <a:pt x="50177" y="63207"/>
                  </a:lnTo>
                  <a:lnTo>
                    <a:pt x="51079" y="61341"/>
                  </a:lnTo>
                  <a:close/>
                </a:path>
                <a:path w="80009" h="74929">
                  <a:moveTo>
                    <a:pt x="51371" y="49555"/>
                  </a:moveTo>
                  <a:lnTo>
                    <a:pt x="49542" y="47218"/>
                  </a:lnTo>
                  <a:lnTo>
                    <a:pt x="48374" y="48475"/>
                  </a:lnTo>
                  <a:lnTo>
                    <a:pt x="47612" y="49339"/>
                  </a:lnTo>
                  <a:lnTo>
                    <a:pt x="48679" y="50584"/>
                  </a:lnTo>
                  <a:lnTo>
                    <a:pt x="49669" y="50228"/>
                  </a:lnTo>
                  <a:lnTo>
                    <a:pt x="51371" y="49555"/>
                  </a:lnTo>
                  <a:close/>
                </a:path>
                <a:path w="80009" h="74929">
                  <a:moveTo>
                    <a:pt x="52895" y="63385"/>
                  </a:moveTo>
                  <a:lnTo>
                    <a:pt x="51269" y="62547"/>
                  </a:lnTo>
                  <a:lnTo>
                    <a:pt x="50495" y="63512"/>
                  </a:lnTo>
                  <a:lnTo>
                    <a:pt x="48971" y="64871"/>
                  </a:lnTo>
                  <a:lnTo>
                    <a:pt x="51574" y="66294"/>
                  </a:lnTo>
                  <a:lnTo>
                    <a:pt x="52349" y="64566"/>
                  </a:lnTo>
                  <a:lnTo>
                    <a:pt x="52895" y="63385"/>
                  </a:lnTo>
                  <a:close/>
                </a:path>
                <a:path w="80009" h="74929">
                  <a:moveTo>
                    <a:pt x="57048" y="65506"/>
                  </a:moveTo>
                  <a:lnTo>
                    <a:pt x="55524" y="65176"/>
                  </a:lnTo>
                  <a:lnTo>
                    <a:pt x="54038" y="64541"/>
                  </a:lnTo>
                  <a:lnTo>
                    <a:pt x="53441" y="66865"/>
                  </a:lnTo>
                  <a:lnTo>
                    <a:pt x="54965" y="67221"/>
                  </a:lnTo>
                  <a:lnTo>
                    <a:pt x="56451" y="67830"/>
                  </a:lnTo>
                  <a:lnTo>
                    <a:pt x="57048" y="65506"/>
                  </a:lnTo>
                  <a:close/>
                </a:path>
                <a:path w="80009" h="74929">
                  <a:moveTo>
                    <a:pt x="58381" y="11036"/>
                  </a:moveTo>
                  <a:lnTo>
                    <a:pt x="57594" y="10668"/>
                  </a:lnTo>
                  <a:lnTo>
                    <a:pt x="56832" y="10299"/>
                  </a:lnTo>
                  <a:lnTo>
                    <a:pt x="56261" y="11493"/>
                  </a:lnTo>
                  <a:lnTo>
                    <a:pt x="57023" y="11874"/>
                  </a:lnTo>
                  <a:lnTo>
                    <a:pt x="57797" y="12230"/>
                  </a:lnTo>
                  <a:lnTo>
                    <a:pt x="58381" y="11036"/>
                  </a:lnTo>
                  <a:close/>
                </a:path>
                <a:path w="80009" h="74929">
                  <a:moveTo>
                    <a:pt x="58635" y="45237"/>
                  </a:moveTo>
                  <a:lnTo>
                    <a:pt x="57924" y="42519"/>
                  </a:lnTo>
                  <a:lnTo>
                    <a:pt x="56426" y="43421"/>
                  </a:lnTo>
                  <a:lnTo>
                    <a:pt x="56222" y="43459"/>
                  </a:lnTo>
                  <a:lnTo>
                    <a:pt x="55841" y="43510"/>
                  </a:lnTo>
                  <a:lnTo>
                    <a:pt x="55511" y="43840"/>
                  </a:lnTo>
                  <a:lnTo>
                    <a:pt x="55257" y="44107"/>
                  </a:lnTo>
                  <a:lnTo>
                    <a:pt x="52806" y="42164"/>
                  </a:lnTo>
                  <a:lnTo>
                    <a:pt x="53073" y="47485"/>
                  </a:lnTo>
                  <a:lnTo>
                    <a:pt x="55257" y="45326"/>
                  </a:lnTo>
                  <a:lnTo>
                    <a:pt x="55676" y="45935"/>
                  </a:lnTo>
                  <a:lnTo>
                    <a:pt x="56527" y="45834"/>
                  </a:lnTo>
                  <a:lnTo>
                    <a:pt x="56984" y="45339"/>
                  </a:lnTo>
                  <a:lnTo>
                    <a:pt x="58635" y="45237"/>
                  </a:lnTo>
                  <a:close/>
                </a:path>
                <a:path w="80009" h="74929">
                  <a:moveTo>
                    <a:pt x="58991" y="36322"/>
                  </a:moveTo>
                  <a:lnTo>
                    <a:pt x="56337" y="35902"/>
                  </a:lnTo>
                  <a:lnTo>
                    <a:pt x="56083" y="37287"/>
                  </a:lnTo>
                  <a:lnTo>
                    <a:pt x="55803" y="38722"/>
                  </a:lnTo>
                  <a:lnTo>
                    <a:pt x="58458" y="39141"/>
                  </a:lnTo>
                  <a:lnTo>
                    <a:pt x="58712" y="37744"/>
                  </a:lnTo>
                  <a:lnTo>
                    <a:pt x="58991" y="36322"/>
                  </a:lnTo>
                  <a:close/>
                </a:path>
                <a:path w="80009" h="74929">
                  <a:moveTo>
                    <a:pt x="60718" y="49479"/>
                  </a:moveTo>
                  <a:lnTo>
                    <a:pt x="60375" y="48488"/>
                  </a:lnTo>
                  <a:lnTo>
                    <a:pt x="59690" y="46786"/>
                  </a:lnTo>
                  <a:lnTo>
                    <a:pt x="57365" y="48628"/>
                  </a:lnTo>
                  <a:lnTo>
                    <a:pt x="58635" y="49796"/>
                  </a:lnTo>
                  <a:lnTo>
                    <a:pt x="59486" y="50546"/>
                  </a:lnTo>
                  <a:lnTo>
                    <a:pt x="60718" y="49479"/>
                  </a:lnTo>
                  <a:close/>
                </a:path>
                <a:path w="80009" h="74929">
                  <a:moveTo>
                    <a:pt x="60794" y="72123"/>
                  </a:moveTo>
                  <a:lnTo>
                    <a:pt x="59601" y="71551"/>
                  </a:lnTo>
                  <a:lnTo>
                    <a:pt x="58381" y="70967"/>
                  </a:lnTo>
                  <a:lnTo>
                    <a:pt x="57492" y="72847"/>
                  </a:lnTo>
                  <a:lnTo>
                    <a:pt x="58686" y="73418"/>
                  </a:lnTo>
                  <a:lnTo>
                    <a:pt x="59905" y="74015"/>
                  </a:lnTo>
                  <a:lnTo>
                    <a:pt x="60794" y="72123"/>
                  </a:lnTo>
                  <a:close/>
                </a:path>
                <a:path w="80009" h="74929">
                  <a:moveTo>
                    <a:pt x="60985" y="54775"/>
                  </a:moveTo>
                  <a:lnTo>
                    <a:pt x="59601" y="54076"/>
                  </a:lnTo>
                  <a:lnTo>
                    <a:pt x="58496" y="53517"/>
                  </a:lnTo>
                  <a:lnTo>
                    <a:pt x="57912" y="54483"/>
                  </a:lnTo>
                  <a:lnTo>
                    <a:pt x="55194" y="52793"/>
                  </a:lnTo>
                  <a:lnTo>
                    <a:pt x="56007" y="51092"/>
                  </a:lnTo>
                  <a:lnTo>
                    <a:pt x="54813" y="50495"/>
                  </a:lnTo>
                  <a:lnTo>
                    <a:pt x="53594" y="49923"/>
                  </a:lnTo>
                  <a:lnTo>
                    <a:pt x="52692" y="51803"/>
                  </a:lnTo>
                  <a:lnTo>
                    <a:pt x="53428" y="52158"/>
                  </a:lnTo>
                  <a:lnTo>
                    <a:pt x="54533" y="55448"/>
                  </a:lnTo>
                  <a:lnTo>
                    <a:pt x="53759" y="55219"/>
                  </a:lnTo>
                  <a:lnTo>
                    <a:pt x="52984" y="56045"/>
                  </a:lnTo>
                  <a:lnTo>
                    <a:pt x="53276" y="56794"/>
                  </a:lnTo>
                  <a:lnTo>
                    <a:pt x="53797" y="58280"/>
                  </a:lnTo>
                  <a:lnTo>
                    <a:pt x="56184" y="57340"/>
                  </a:lnTo>
                  <a:lnTo>
                    <a:pt x="55283" y="55943"/>
                  </a:lnTo>
                  <a:lnTo>
                    <a:pt x="57721" y="55435"/>
                  </a:lnTo>
                  <a:lnTo>
                    <a:pt x="58381" y="55968"/>
                  </a:lnTo>
                  <a:lnTo>
                    <a:pt x="59588" y="57023"/>
                  </a:lnTo>
                  <a:lnTo>
                    <a:pt x="60985" y="54775"/>
                  </a:lnTo>
                  <a:close/>
                </a:path>
                <a:path w="80009" h="74929">
                  <a:moveTo>
                    <a:pt x="67729" y="1866"/>
                  </a:moveTo>
                  <a:lnTo>
                    <a:pt x="66776" y="1625"/>
                  </a:lnTo>
                  <a:lnTo>
                    <a:pt x="65874" y="1219"/>
                  </a:lnTo>
                  <a:lnTo>
                    <a:pt x="65430" y="2667"/>
                  </a:lnTo>
                  <a:lnTo>
                    <a:pt x="66370" y="2908"/>
                  </a:lnTo>
                  <a:lnTo>
                    <a:pt x="67284" y="3314"/>
                  </a:lnTo>
                  <a:lnTo>
                    <a:pt x="67729" y="1866"/>
                  </a:lnTo>
                  <a:close/>
                </a:path>
                <a:path w="80009" h="74929">
                  <a:moveTo>
                    <a:pt x="67856" y="11188"/>
                  </a:moveTo>
                  <a:lnTo>
                    <a:pt x="65786" y="10198"/>
                  </a:lnTo>
                  <a:lnTo>
                    <a:pt x="66141" y="9080"/>
                  </a:lnTo>
                  <a:lnTo>
                    <a:pt x="65201" y="8839"/>
                  </a:lnTo>
                  <a:lnTo>
                    <a:pt x="64287" y="8445"/>
                  </a:lnTo>
                  <a:lnTo>
                    <a:pt x="63842" y="9880"/>
                  </a:lnTo>
                  <a:lnTo>
                    <a:pt x="64782" y="10121"/>
                  </a:lnTo>
                  <a:lnTo>
                    <a:pt x="65278" y="10350"/>
                  </a:lnTo>
                  <a:lnTo>
                    <a:pt x="64541" y="11899"/>
                  </a:lnTo>
                  <a:lnTo>
                    <a:pt x="65747" y="12484"/>
                  </a:lnTo>
                  <a:lnTo>
                    <a:pt x="66954" y="13068"/>
                  </a:lnTo>
                  <a:lnTo>
                    <a:pt x="67856" y="11188"/>
                  </a:lnTo>
                  <a:close/>
                </a:path>
                <a:path w="80009" h="74929">
                  <a:moveTo>
                    <a:pt x="69151" y="38925"/>
                  </a:moveTo>
                  <a:lnTo>
                    <a:pt x="67818" y="38290"/>
                  </a:lnTo>
                  <a:lnTo>
                    <a:pt x="66611" y="37465"/>
                  </a:lnTo>
                  <a:lnTo>
                    <a:pt x="66294" y="37998"/>
                  </a:lnTo>
                  <a:lnTo>
                    <a:pt x="65976" y="36880"/>
                  </a:lnTo>
                  <a:lnTo>
                    <a:pt x="65176" y="36372"/>
                  </a:lnTo>
                  <a:lnTo>
                    <a:pt x="63017" y="35560"/>
                  </a:lnTo>
                  <a:lnTo>
                    <a:pt x="63474" y="39636"/>
                  </a:lnTo>
                  <a:lnTo>
                    <a:pt x="65328" y="39065"/>
                  </a:lnTo>
                  <a:lnTo>
                    <a:pt x="65735" y="38925"/>
                  </a:lnTo>
                  <a:lnTo>
                    <a:pt x="65430" y="39433"/>
                  </a:lnTo>
                  <a:lnTo>
                    <a:pt x="66751" y="40081"/>
                  </a:lnTo>
                  <a:lnTo>
                    <a:pt x="67957" y="40919"/>
                  </a:lnTo>
                  <a:lnTo>
                    <a:pt x="69151" y="38925"/>
                  </a:lnTo>
                  <a:close/>
                </a:path>
                <a:path w="80009" h="74929">
                  <a:moveTo>
                    <a:pt x="70129" y="50126"/>
                  </a:moveTo>
                  <a:lnTo>
                    <a:pt x="68922" y="49530"/>
                  </a:lnTo>
                  <a:lnTo>
                    <a:pt x="67716" y="48958"/>
                  </a:lnTo>
                  <a:lnTo>
                    <a:pt x="66814" y="50838"/>
                  </a:lnTo>
                  <a:lnTo>
                    <a:pt x="68021" y="51409"/>
                  </a:lnTo>
                  <a:lnTo>
                    <a:pt x="69227" y="52006"/>
                  </a:lnTo>
                  <a:lnTo>
                    <a:pt x="70129" y="50126"/>
                  </a:lnTo>
                  <a:close/>
                </a:path>
                <a:path w="80009" h="74929">
                  <a:moveTo>
                    <a:pt x="70586" y="12014"/>
                  </a:moveTo>
                  <a:lnTo>
                    <a:pt x="70040" y="10477"/>
                  </a:lnTo>
                  <a:lnTo>
                    <a:pt x="69202" y="10782"/>
                  </a:lnTo>
                  <a:lnTo>
                    <a:pt x="68338" y="11074"/>
                  </a:lnTo>
                  <a:lnTo>
                    <a:pt x="68872" y="12611"/>
                  </a:lnTo>
                  <a:lnTo>
                    <a:pt x="69723" y="12293"/>
                  </a:lnTo>
                  <a:lnTo>
                    <a:pt x="70586" y="12014"/>
                  </a:lnTo>
                  <a:close/>
                </a:path>
                <a:path w="80009" h="74929">
                  <a:moveTo>
                    <a:pt x="71132" y="28752"/>
                  </a:moveTo>
                  <a:lnTo>
                    <a:pt x="70294" y="28333"/>
                  </a:lnTo>
                  <a:lnTo>
                    <a:pt x="69481" y="27940"/>
                  </a:lnTo>
                  <a:lnTo>
                    <a:pt x="68732" y="29489"/>
                  </a:lnTo>
                  <a:lnTo>
                    <a:pt x="69557" y="29895"/>
                  </a:lnTo>
                  <a:lnTo>
                    <a:pt x="70383" y="30289"/>
                  </a:lnTo>
                  <a:lnTo>
                    <a:pt x="71132" y="28752"/>
                  </a:lnTo>
                  <a:close/>
                </a:path>
                <a:path w="80009" h="74929">
                  <a:moveTo>
                    <a:pt x="71399" y="33261"/>
                  </a:moveTo>
                  <a:lnTo>
                    <a:pt x="70624" y="32905"/>
                  </a:lnTo>
                  <a:lnTo>
                    <a:pt x="69850" y="32537"/>
                  </a:lnTo>
                  <a:lnTo>
                    <a:pt x="69278" y="33731"/>
                  </a:lnTo>
                  <a:lnTo>
                    <a:pt x="70040" y="34099"/>
                  </a:lnTo>
                  <a:lnTo>
                    <a:pt x="70815" y="34480"/>
                  </a:lnTo>
                  <a:lnTo>
                    <a:pt x="71399" y="33261"/>
                  </a:lnTo>
                  <a:close/>
                </a:path>
                <a:path w="80009" h="74929">
                  <a:moveTo>
                    <a:pt x="74764" y="29337"/>
                  </a:moveTo>
                  <a:lnTo>
                    <a:pt x="73520" y="28486"/>
                  </a:lnTo>
                  <a:lnTo>
                    <a:pt x="73063" y="29349"/>
                  </a:lnTo>
                  <a:lnTo>
                    <a:pt x="72466" y="30149"/>
                  </a:lnTo>
                  <a:lnTo>
                    <a:pt x="73723" y="30988"/>
                  </a:lnTo>
                  <a:lnTo>
                    <a:pt x="74180" y="30111"/>
                  </a:lnTo>
                  <a:lnTo>
                    <a:pt x="74764" y="29337"/>
                  </a:lnTo>
                  <a:close/>
                </a:path>
                <a:path w="80009" h="74929">
                  <a:moveTo>
                    <a:pt x="77203" y="14008"/>
                  </a:moveTo>
                  <a:lnTo>
                    <a:pt x="76263" y="13766"/>
                  </a:lnTo>
                  <a:lnTo>
                    <a:pt x="75349" y="13373"/>
                  </a:lnTo>
                  <a:lnTo>
                    <a:pt x="74904" y="14808"/>
                  </a:lnTo>
                  <a:lnTo>
                    <a:pt x="75857" y="15049"/>
                  </a:lnTo>
                  <a:lnTo>
                    <a:pt x="76758" y="15455"/>
                  </a:lnTo>
                  <a:lnTo>
                    <a:pt x="77203" y="14008"/>
                  </a:lnTo>
                  <a:close/>
                </a:path>
                <a:path w="80009" h="74929">
                  <a:moveTo>
                    <a:pt x="79248" y="18046"/>
                  </a:moveTo>
                  <a:lnTo>
                    <a:pt x="78359" y="17983"/>
                  </a:lnTo>
                  <a:lnTo>
                    <a:pt x="77228" y="17856"/>
                  </a:lnTo>
                  <a:lnTo>
                    <a:pt x="77076" y="19646"/>
                  </a:lnTo>
                  <a:lnTo>
                    <a:pt x="78295" y="19367"/>
                  </a:lnTo>
                  <a:lnTo>
                    <a:pt x="79121" y="19291"/>
                  </a:lnTo>
                  <a:lnTo>
                    <a:pt x="79248" y="18046"/>
                  </a:lnTo>
                  <a:close/>
                </a:path>
                <a:path w="80009" h="74929">
                  <a:moveTo>
                    <a:pt x="79743" y="35864"/>
                  </a:moveTo>
                  <a:lnTo>
                    <a:pt x="78867" y="35407"/>
                  </a:lnTo>
                  <a:lnTo>
                    <a:pt x="78092" y="34810"/>
                  </a:lnTo>
                  <a:lnTo>
                    <a:pt x="77241" y="36068"/>
                  </a:lnTo>
                  <a:lnTo>
                    <a:pt x="78117" y="36525"/>
                  </a:lnTo>
                  <a:lnTo>
                    <a:pt x="78905" y="37122"/>
                  </a:lnTo>
                  <a:lnTo>
                    <a:pt x="79743" y="35864"/>
                  </a:lnTo>
                  <a:close/>
                </a:path>
              </a:pathLst>
            </a:custGeom>
            <a:solidFill>
              <a:srgbClr val="F25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9803918" y="7652752"/>
              <a:ext cx="208279" cy="93980"/>
            </a:xfrm>
            <a:custGeom>
              <a:avLst/>
              <a:gdLst/>
              <a:ahLst/>
              <a:cxnLst/>
              <a:rect l="l" t="t" r="r" b="b"/>
              <a:pathLst>
                <a:path w="208279" h="93979">
                  <a:moveTo>
                    <a:pt x="1854" y="66014"/>
                  </a:moveTo>
                  <a:lnTo>
                    <a:pt x="1257" y="65874"/>
                  </a:lnTo>
                  <a:lnTo>
                    <a:pt x="673" y="65620"/>
                  </a:lnTo>
                  <a:lnTo>
                    <a:pt x="406" y="66522"/>
                  </a:lnTo>
                  <a:lnTo>
                    <a:pt x="1003" y="66687"/>
                  </a:lnTo>
                  <a:lnTo>
                    <a:pt x="1574" y="66916"/>
                  </a:lnTo>
                  <a:lnTo>
                    <a:pt x="1854" y="66014"/>
                  </a:lnTo>
                  <a:close/>
                </a:path>
                <a:path w="208279" h="93979">
                  <a:moveTo>
                    <a:pt x="3111" y="42265"/>
                  </a:moveTo>
                  <a:lnTo>
                    <a:pt x="1092" y="41414"/>
                  </a:lnTo>
                  <a:lnTo>
                    <a:pt x="596" y="42722"/>
                  </a:lnTo>
                  <a:lnTo>
                    <a:pt x="0" y="44018"/>
                  </a:lnTo>
                  <a:lnTo>
                    <a:pt x="2006" y="44843"/>
                  </a:lnTo>
                  <a:lnTo>
                    <a:pt x="2514" y="43535"/>
                  </a:lnTo>
                  <a:lnTo>
                    <a:pt x="3111" y="42265"/>
                  </a:lnTo>
                  <a:close/>
                </a:path>
                <a:path w="208279" h="93979">
                  <a:moveTo>
                    <a:pt x="5727" y="72809"/>
                  </a:moveTo>
                  <a:lnTo>
                    <a:pt x="5130" y="72656"/>
                  </a:lnTo>
                  <a:lnTo>
                    <a:pt x="4559" y="72402"/>
                  </a:lnTo>
                  <a:lnTo>
                    <a:pt x="4279" y="73317"/>
                  </a:lnTo>
                  <a:lnTo>
                    <a:pt x="4876" y="73469"/>
                  </a:lnTo>
                  <a:lnTo>
                    <a:pt x="5448" y="73723"/>
                  </a:lnTo>
                  <a:lnTo>
                    <a:pt x="5727" y="72809"/>
                  </a:lnTo>
                  <a:close/>
                </a:path>
                <a:path w="208279" h="93979">
                  <a:moveTo>
                    <a:pt x="5943" y="26174"/>
                  </a:moveTo>
                  <a:lnTo>
                    <a:pt x="4749" y="25590"/>
                  </a:lnTo>
                  <a:lnTo>
                    <a:pt x="3530" y="25019"/>
                  </a:lnTo>
                  <a:lnTo>
                    <a:pt x="2641" y="26885"/>
                  </a:lnTo>
                  <a:lnTo>
                    <a:pt x="5054" y="28041"/>
                  </a:lnTo>
                  <a:lnTo>
                    <a:pt x="5943" y="26174"/>
                  </a:lnTo>
                  <a:close/>
                </a:path>
                <a:path w="208279" h="93979">
                  <a:moveTo>
                    <a:pt x="10401" y="10706"/>
                  </a:moveTo>
                  <a:lnTo>
                    <a:pt x="9804" y="10553"/>
                  </a:lnTo>
                  <a:lnTo>
                    <a:pt x="9232" y="10312"/>
                  </a:lnTo>
                  <a:lnTo>
                    <a:pt x="8953" y="11214"/>
                  </a:lnTo>
                  <a:lnTo>
                    <a:pt x="9550" y="11379"/>
                  </a:lnTo>
                  <a:lnTo>
                    <a:pt x="10134" y="11607"/>
                  </a:lnTo>
                  <a:lnTo>
                    <a:pt x="10401" y="10706"/>
                  </a:lnTo>
                  <a:close/>
                </a:path>
                <a:path w="208279" h="93979">
                  <a:moveTo>
                    <a:pt x="10680" y="79159"/>
                  </a:moveTo>
                  <a:lnTo>
                    <a:pt x="10083" y="79146"/>
                  </a:lnTo>
                  <a:lnTo>
                    <a:pt x="9550" y="79108"/>
                  </a:lnTo>
                  <a:lnTo>
                    <a:pt x="9398" y="80060"/>
                  </a:lnTo>
                  <a:lnTo>
                    <a:pt x="9994" y="80086"/>
                  </a:lnTo>
                  <a:lnTo>
                    <a:pt x="10528" y="80124"/>
                  </a:lnTo>
                  <a:lnTo>
                    <a:pt x="10680" y="79159"/>
                  </a:lnTo>
                  <a:close/>
                </a:path>
                <a:path w="208279" h="93979">
                  <a:moveTo>
                    <a:pt x="13030" y="32994"/>
                  </a:moveTo>
                  <a:lnTo>
                    <a:pt x="11201" y="30670"/>
                  </a:lnTo>
                  <a:lnTo>
                    <a:pt x="10033" y="31940"/>
                  </a:lnTo>
                  <a:lnTo>
                    <a:pt x="9271" y="32804"/>
                  </a:lnTo>
                  <a:lnTo>
                    <a:pt x="10325" y="34036"/>
                  </a:lnTo>
                  <a:lnTo>
                    <a:pt x="11328" y="33680"/>
                  </a:lnTo>
                  <a:lnTo>
                    <a:pt x="13030" y="32994"/>
                  </a:lnTo>
                  <a:close/>
                </a:path>
                <a:path w="208279" h="93979">
                  <a:moveTo>
                    <a:pt x="13665" y="16243"/>
                  </a:moveTo>
                  <a:lnTo>
                    <a:pt x="12128" y="15900"/>
                  </a:lnTo>
                  <a:lnTo>
                    <a:pt x="10642" y="15290"/>
                  </a:lnTo>
                  <a:lnTo>
                    <a:pt x="10033" y="17602"/>
                  </a:lnTo>
                  <a:lnTo>
                    <a:pt x="11569" y="17945"/>
                  </a:lnTo>
                  <a:lnTo>
                    <a:pt x="13055" y="18580"/>
                  </a:lnTo>
                  <a:lnTo>
                    <a:pt x="13665" y="16243"/>
                  </a:lnTo>
                  <a:close/>
                </a:path>
                <a:path w="208279" h="93979">
                  <a:moveTo>
                    <a:pt x="16459" y="5219"/>
                  </a:moveTo>
                  <a:lnTo>
                    <a:pt x="15976" y="5003"/>
                  </a:lnTo>
                  <a:lnTo>
                    <a:pt x="15494" y="4762"/>
                  </a:lnTo>
                  <a:lnTo>
                    <a:pt x="15138" y="5511"/>
                  </a:lnTo>
                  <a:lnTo>
                    <a:pt x="15621" y="5753"/>
                  </a:lnTo>
                  <a:lnTo>
                    <a:pt x="16103" y="5994"/>
                  </a:lnTo>
                  <a:lnTo>
                    <a:pt x="16459" y="5219"/>
                  </a:lnTo>
                  <a:close/>
                </a:path>
                <a:path w="208279" h="93979">
                  <a:moveTo>
                    <a:pt x="20078" y="86296"/>
                  </a:moveTo>
                  <a:lnTo>
                    <a:pt x="19481" y="86169"/>
                  </a:lnTo>
                  <a:lnTo>
                    <a:pt x="18910" y="85915"/>
                  </a:lnTo>
                  <a:lnTo>
                    <a:pt x="18643" y="86817"/>
                  </a:lnTo>
                  <a:lnTo>
                    <a:pt x="19240" y="86969"/>
                  </a:lnTo>
                  <a:lnTo>
                    <a:pt x="19812" y="87223"/>
                  </a:lnTo>
                  <a:lnTo>
                    <a:pt x="20078" y="86296"/>
                  </a:lnTo>
                  <a:close/>
                </a:path>
                <a:path w="208279" h="93979">
                  <a:moveTo>
                    <a:pt x="39751" y="92837"/>
                  </a:moveTo>
                  <a:lnTo>
                    <a:pt x="39154" y="92710"/>
                  </a:lnTo>
                  <a:lnTo>
                    <a:pt x="38582" y="92456"/>
                  </a:lnTo>
                  <a:lnTo>
                    <a:pt x="38303" y="93345"/>
                  </a:lnTo>
                  <a:lnTo>
                    <a:pt x="38900" y="93510"/>
                  </a:lnTo>
                  <a:lnTo>
                    <a:pt x="39471" y="93751"/>
                  </a:lnTo>
                  <a:lnTo>
                    <a:pt x="39751" y="92837"/>
                  </a:lnTo>
                  <a:close/>
                </a:path>
                <a:path w="208279" h="93979">
                  <a:moveTo>
                    <a:pt x="43535" y="93713"/>
                  </a:moveTo>
                  <a:lnTo>
                    <a:pt x="43116" y="92697"/>
                  </a:lnTo>
                  <a:lnTo>
                    <a:pt x="42443" y="92862"/>
                  </a:lnTo>
                  <a:lnTo>
                    <a:pt x="41592" y="92875"/>
                  </a:lnTo>
                  <a:lnTo>
                    <a:pt x="41998" y="93891"/>
                  </a:lnTo>
                  <a:lnTo>
                    <a:pt x="42684" y="93738"/>
                  </a:lnTo>
                  <a:lnTo>
                    <a:pt x="43535" y="93713"/>
                  </a:lnTo>
                  <a:close/>
                </a:path>
                <a:path w="208279" h="93979">
                  <a:moveTo>
                    <a:pt x="48602" y="93052"/>
                  </a:moveTo>
                  <a:lnTo>
                    <a:pt x="48006" y="92900"/>
                  </a:lnTo>
                  <a:lnTo>
                    <a:pt x="47434" y="92659"/>
                  </a:lnTo>
                  <a:lnTo>
                    <a:pt x="47167" y="93548"/>
                  </a:lnTo>
                  <a:lnTo>
                    <a:pt x="47752" y="93713"/>
                  </a:lnTo>
                  <a:lnTo>
                    <a:pt x="48336" y="93967"/>
                  </a:lnTo>
                  <a:lnTo>
                    <a:pt x="48602" y="93052"/>
                  </a:lnTo>
                  <a:close/>
                </a:path>
                <a:path w="208279" h="93979">
                  <a:moveTo>
                    <a:pt x="54406" y="92468"/>
                  </a:moveTo>
                  <a:lnTo>
                    <a:pt x="53924" y="92227"/>
                  </a:lnTo>
                  <a:lnTo>
                    <a:pt x="53441" y="91998"/>
                  </a:lnTo>
                  <a:lnTo>
                    <a:pt x="53086" y="92760"/>
                  </a:lnTo>
                  <a:lnTo>
                    <a:pt x="53568" y="92976"/>
                  </a:lnTo>
                  <a:lnTo>
                    <a:pt x="54051" y="93205"/>
                  </a:lnTo>
                  <a:lnTo>
                    <a:pt x="54406" y="92468"/>
                  </a:lnTo>
                  <a:close/>
                </a:path>
                <a:path w="208279" h="93979">
                  <a:moveTo>
                    <a:pt x="57721" y="90601"/>
                  </a:moveTo>
                  <a:lnTo>
                    <a:pt x="57619" y="90373"/>
                  </a:lnTo>
                  <a:lnTo>
                    <a:pt x="57137" y="90411"/>
                  </a:lnTo>
                  <a:lnTo>
                    <a:pt x="56857" y="90462"/>
                  </a:lnTo>
                  <a:lnTo>
                    <a:pt x="56591" y="90703"/>
                  </a:lnTo>
                  <a:lnTo>
                    <a:pt x="56705" y="91008"/>
                  </a:lnTo>
                  <a:lnTo>
                    <a:pt x="57010" y="91579"/>
                  </a:lnTo>
                  <a:lnTo>
                    <a:pt x="57531" y="91211"/>
                  </a:lnTo>
                  <a:lnTo>
                    <a:pt x="57645" y="90855"/>
                  </a:lnTo>
                  <a:lnTo>
                    <a:pt x="57721" y="90601"/>
                  </a:lnTo>
                  <a:close/>
                </a:path>
                <a:path w="208279" h="93979">
                  <a:moveTo>
                    <a:pt x="66763" y="457"/>
                  </a:moveTo>
                  <a:lnTo>
                    <a:pt x="66281" y="228"/>
                  </a:lnTo>
                  <a:lnTo>
                    <a:pt x="65798" y="0"/>
                  </a:lnTo>
                  <a:lnTo>
                    <a:pt x="65430" y="736"/>
                  </a:lnTo>
                  <a:lnTo>
                    <a:pt x="65913" y="977"/>
                  </a:lnTo>
                  <a:lnTo>
                    <a:pt x="66395" y="1193"/>
                  </a:lnTo>
                  <a:lnTo>
                    <a:pt x="66763" y="457"/>
                  </a:lnTo>
                  <a:close/>
                </a:path>
                <a:path w="208279" h="93979">
                  <a:moveTo>
                    <a:pt x="67767" y="87845"/>
                  </a:moveTo>
                  <a:lnTo>
                    <a:pt x="67170" y="87706"/>
                  </a:lnTo>
                  <a:lnTo>
                    <a:pt x="66586" y="87452"/>
                  </a:lnTo>
                  <a:lnTo>
                    <a:pt x="66319" y="88353"/>
                  </a:lnTo>
                  <a:lnTo>
                    <a:pt x="66916" y="88506"/>
                  </a:lnTo>
                  <a:lnTo>
                    <a:pt x="67487" y="88760"/>
                  </a:lnTo>
                  <a:lnTo>
                    <a:pt x="67767" y="87845"/>
                  </a:lnTo>
                  <a:close/>
                </a:path>
                <a:path w="208279" h="93979">
                  <a:moveTo>
                    <a:pt x="73456" y="84137"/>
                  </a:moveTo>
                  <a:lnTo>
                    <a:pt x="72872" y="83997"/>
                  </a:lnTo>
                  <a:lnTo>
                    <a:pt x="72301" y="83743"/>
                  </a:lnTo>
                  <a:lnTo>
                    <a:pt x="72021" y="84645"/>
                  </a:lnTo>
                  <a:lnTo>
                    <a:pt x="72618" y="84797"/>
                  </a:lnTo>
                  <a:lnTo>
                    <a:pt x="73190" y="85051"/>
                  </a:lnTo>
                  <a:lnTo>
                    <a:pt x="73456" y="84137"/>
                  </a:lnTo>
                  <a:close/>
                </a:path>
                <a:path w="208279" h="93979">
                  <a:moveTo>
                    <a:pt x="77647" y="80848"/>
                  </a:moveTo>
                  <a:lnTo>
                    <a:pt x="77165" y="80606"/>
                  </a:lnTo>
                  <a:lnTo>
                    <a:pt x="76682" y="80365"/>
                  </a:lnTo>
                  <a:lnTo>
                    <a:pt x="76314" y="81114"/>
                  </a:lnTo>
                  <a:lnTo>
                    <a:pt x="76796" y="81356"/>
                  </a:lnTo>
                  <a:lnTo>
                    <a:pt x="77279" y="81584"/>
                  </a:lnTo>
                  <a:lnTo>
                    <a:pt x="77647" y="80848"/>
                  </a:lnTo>
                  <a:close/>
                </a:path>
                <a:path w="208279" h="93979">
                  <a:moveTo>
                    <a:pt x="78498" y="8343"/>
                  </a:moveTo>
                  <a:lnTo>
                    <a:pt x="78016" y="8128"/>
                  </a:lnTo>
                  <a:lnTo>
                    <a:pt x="77533" y="7886"/>
                  </a:lnTo>
                  <a:lnTo>
                    <a:pt x="77165" y="8636"/>
                  </a:lnTo>
                  <a:lnTo>
                    <a:pt x="77647" y="8864"/>
                  </a:lnTo>
                  <a:lnTo>
                    <a:pt x="78130" y="9118"/>
                  </a:lnTo>
                  <a:lnTo>
                    <a:pt x="78498" y="8343"/>
                  </a:lnTo>
                  <a:close/>
                </a:path>
                <a:path w="208279" h="93979">
                  <a:moveTo>
                    <a:pt x="81153" y="77609"/>
                  </a:moveTo>
                  <a:lnTo>
                    <a:pt x="80670" y="77368"/>
                  </a:lnTo>
                  <a:lnTo>
                    <a:pt x="80187" y="77139"/>
                  </a:lnTo>
                  <a:lnTo>
                    <a:pt x="79832" y="77889"/>
                  </a:lnTo>
                  <a:lnTo>
                    <a:pt x="80314" y="78117"/>
                  </a:lnTo>
                  <a:lnTo>
                    <a:pt x="80797" y="78359"/>
                  </a:lnTo>
                  <a:lnTo>
                    <a:pt x="81153" y="77609"/>
                  </a:lnTo>
                  <a:close/>
                </a:path>
                <a:path w="208279" h="93979">
                  <a:moveTo>
                    <a:pt x="82067" y="44145"/>
                  </a:moveTo>
                  <a:lnTo>
                    <a:pt x="81470" y="44005"/>
                  </a:lnTo>
                  <a:lnTo>
                    <a:pt x="80899" y="43738"/>
                  </a:lnTo>
                  <a:lnTo>
                    <a:pt x="80632" y="44653"/>
                  </a:lnTo>
                  <a:lnTo>
                    <a:pt x="81229" y="44792"/>
                  </a:lnTo>
                  <a:lnTo>
                    <a:pt x="81800" y="45046"/>
                  </a:lnTo>
                  <a:lnTo>
                    <a:pt x="82067" y="44145"/>
                  </a:lnTo>
                  <a:close/>
                </a:path>
                <a:path w="208279" h="93979">
                  <a:moveTo>
                    <a:pt x="82270" y="12966"/>
                  </a:moveTo>
                  <a:lnTo>
                    <a:pt x="81699" y="11849"/>
                  </a:lnTo>
                  <a:lnTo>
                    <a:pt x="81178" y="12306"/>
                  </a:lnTo>
                  <a:lnTo>
                    <a:pt x="80822" y="12611"/>
                  </a:lnTo>
                  <a:lnTo>
                    <a:pt x="81178" y="13373"/>
                  </a:lnTo>
                  <a:lnTo>
                    <a:pt x="81648" y="13195"/>
                  </a:lnTo>
                  <a:lnTo>
                    <a:pt x="82270" y="12966"/>
                  </a:lnTo>
                  <a:close/>
                </a:path>
                <a:path w="208279" h="93979">
                  <a:moveTo>
                    <a:pt x="83566" y="31267"/>
                  </a:moveTo>
                  <a:lnTo>
                    <a:pt x="83083" y="31038"/>
                  </a:lnTo>
                  <a:lnTo>
                    <a:pt x="82600" y="30797"/>
                  </a:lnTo>
                  <a:lnTo>
                    <a:pt x="82245" y="31559"/>
                  </a:lnTo>
                  <a:lnTo>
                    <a:pt x="82727" y="31775"/>
                  </a:lnTo>
                  <a:lnTo>
                    <a:pt x="83210" y="32016"/>
                  </a:lnTo>
                  <a:lnTo>
                    <a:pt x="83566" y="31267"/>
                  </a:lnTo>
                  <a:close/>
                </a:path>
                <a:path w="208279" h="93979">
                  <a:moveTo>
                    <a:pt x="85077" y="16002"/>
                  </a:moveTo>
                  <a:lnTo>
                    <a:pt x="84035" y="14224"/>
                  </a:lnTo>
                  <a:lnTo>
                    <a:pt x="83426" y="15125"/>
                  </a:lnTo>
                  <a:lnTo>
                    <a:pt x="83261" y="15443"/>
                  </a:lnTo>
                  <a:lnTo>
                    <a:pt x="83566" y="15684"/>
                  </a:lnTo>
                  <a:lnTo>
                    <a:pt x="83845" y="15786"/>
                  </a:lnTo>
                  <a:lnTo>
                    <a:pt x="85077" y="16002"/>
                  </a:lnTo>
                  <a:close/>
                </a:path>
                <a:path w="208279" h="93979">
                  <a:moveTo>
                    <a:pt x="85344" y="20040"/>
                  </a:moveTo>
                  <a:lnTo>
                    <a:pt x="84848" y="19824"/>
                  </a:lnTo>
                  <a:lnTo>
                    <a:pt x="84340" y="19558"/>
                  </a:lnTo>
                  <a:lnTo>
                    <a:pt x="83921" y="20434"/>
                  </a:lnTo>
                  <a:lnTo>
                    <a:pt x="84429" y="20688"/>
                  </a:lnTo>
                  <a:lnTo>
                    <a:pt x="84924" y="20916"/>
                  </a:lnTo>
                  <a:lnTo>
                    <a:pt x="85344" y="20040"/>
                  </a:lnTo>
                  <a:close/>
                </a:path>
                <a:path w="208279" h="93979">
                  <a:moveTo>
                    <a:pt x="85915" y="71793"/>
                  </a:moveTo>
                  <a:lnTo>
                    <a:pt x="85432" y="71551"/>
                  </a:lnTo>
                  <a:lnTo>
                    <a:pt x="84950" y="71323"/>
                  </a:lnTo>
                  <a:lnTo>
                    <a:pt x="84594" y="72072"/>
                  </a:lnTo>
                  <a:lnTo>
                    <a:pt x="85547" y="72542"/>
                  </a:lnTo>
                  <a:lnTo>
                    <a:pt x="85915" y="71793"/>
                  </a:lnTo>
                  <a:close/>
                </a:path>
                <a:path w="208279" h="93979">
                  <a:moveTo>
                    <a:pt x="85940" y="38836"/>
                  </a:moveTo>
                  <a:lnTo>
                    <a:pt x="85458" y="38620"/>
                  </a:lnTo>
                  <a:lnTo>
                    <a:pt x="84975" y="38379"/>
                  </a:lnTo>
                  <a:lnTo>
                    <a:pt x="84620" y="39141"/>
                  </a:lnTo>
                  <a:lnTo>
                    <a:pt x="85102" y="39370"/>
                  </a:lnTo>
                  <a:lnTo>
                    <a:pt x="85585" y="39598"/>
                  </a:lnTo>
                  <a:lnTo>
                    <a:pt x="85940" y="38836"/>
                  </a:lnTo>
                  <a:close/>
                </a:path>
                <a:path w="208279" h="93979">
                  <a:moveTo>
                    <a:pt x="86207" y="29210"/>
                  </a:moveTo>
                  <a:lnTo>
                    <a:pt x="85610" y="29197"/>
                  </a:lnTo>
                  <a:lnTo>
                    <a:pt x="85077" y="29159"/>
                  </a:lnTo>
                  <a:lnTo>
                    <a:pt x="84924" y="30137"/>
                  </a:lnTo>
                  <a:lnTo>
                    <a:pt x="85521" y="30137"/>
                  </a:lnTo>
                  <a:lnTo>
                    <a:pt x="86055" y="30175"/>
                  </a:lnTo>
                  <a:lnTo>
                    <a:pt x="86207" y="29210"/>
                  </a:lnTo>
                  <a:close/>
                </a:path>
                <a:path w="208279" h="93979">
                  <a:moveTo>
                    <a:pt x="86588" y="17716"/>
                  </a:moveTo>
                  <a:lnTo>
                    <a:pt x="86106" y="17487"/>
                  </a:lnTo>
                  <a:lnTo>
                    <a:pt x="85623" y="17259"/>
                  </a:lnTo>
                  <a:lnTo>
                    <a:pt x="85255" y="18008"/>
                  </a:lnTo>
                  <a:lnTo>
                    <a:pt x="85737" y="18237"/>
                  </a:lnTo>
                  <a:lnTo>
                    <a:pt x="86220" y="18478"/>
                  </a:lnTo>
                  <a:lnTo>
                    <a:pt x="86588" y="17716"/>
                  </a:lnTo>
                  <a:close/>
                </a:path>
                <a:path w="208279" h="93979">
                  <a:moveTo>
                    <a:pt x="87668" y="67221"/>
                  </a:moveTo>
                  <a:lnTo>
                    <a:pt x="87071" y="67195"/>
                  </a:lnTo>
                  <a:lnTo>
                    <a:pt x="86525" y="67157"/>
                  </a:lnTo>
                  <a:lnTo>
                    <a:pt x="86372" y="68122"/>
                  </a:lnTo>
                  <a:lnTo>
                    <a:pt x="86969" y="68135"/>
                  </a:lnTo>
                  <a:lnTo>
                    <a:pt x="87503" y="68186"/>
                  </a:lnTo>
                  <a:lnTo>
                    <a:pt x="87668" y="67221"/>
                  </a:lnTo>
                  <a:close/>
                </a:path>
                <a:path w="208279" h="93979">
                  <a:moveTo>
                    <a:pt x="89179" y="32702"/>
                  </a:moveTo>
                  <a:lnTo>
                    <a:pt x="88696" y="32473"/>
                  </a:lnTo>
                  <a:lnTo>
                    <a:pt x="88087" y="32207"/>
                  </a:lnTo>
                  <a:lnTo>
                    <a:pt x="87909" y="33134"/>
                  </a:lnTo>
                  <a:lnTo>
                    <a:pt x="88392" y="33375"/>
                  </a:lnTo>
                  <a:lnTo>
                    <a:pt x="89001" y="33642"/>
                  </a:lnTo>
                  <a:lnTo>
                    <a:pt x="89179" y="32702"/>
                  </a:lnTo>
                  <a:close/>
                </a:path>
                <a:path w="208279" h="93979">
                  <a:moveTo>
                    <a:pt x="89852" y="63169"/>
                  </a:moveTo>
                  <a:lnTo>
                    <a:pt x="89255" y="63030"/>
                  </a:lnTo>
                  <a:lnTo>
                    <a:pt x="88684" y="62763"/>
                  </a:lnTo>
                  <a:lnTo>
                    <a:pt x="88417" y="63677"/>
                  </a:lnTo>
                  <a:lnTo>
                    <a:pt x="89014" y="63830"/>
                  </a:lnTo>
                  <a:lnTo>
                    <a:pt x="89573" y="64071"/>
                  </a:lnTo>
                  <a:lnTo>
                    <a:pt x="89852" y="63169"/>
                  </a:lnTo>
                  <a:close/>
                </a:path>
                <a:path w="208279" h="93979">
                  <a:moveTo>
                    <a:pt x="90195" y="22872"/>
                  </a:moveTo>
                  <a:lnTo>
                    <a:pt x="87223" y="21424"/>
                  </a:lnTo>
                  <a:lnTo>
                    <a:pt x="88150" y="23037"/>
                  </a:lnTo>
                  <a:lnTo>
                    <a:pt x="88201" y="23177"/>
                  </a:lnTo>
                  <a:lnTo>
                    <a:pt x="88468" y="23317"/>
                  </a:lnTo>
                  <a:lnTo>
                    <a:pt x="90195" y="22872"/>
                  </a:lnTo>
                  <a:close/>
                </a:path>
                <a:path w="208279" h="93979">
                  <a:moveTo>
                    <a:pt x="90551" y="26060"/>
                  </a:moveTo>
                  <a:lnTo>
                    <a:pt x="90068" y="25844"/>
                  </a:lnTo>
                  <a:lnTo>
                    <a:pt x="89585" y="25603"/>
                  </a:lnTo>
                  <a:lnTo>
                    <a:pt x="89217" y="26352"/>
                  </a:lnTo>
                  <a:lnTo>
                    <a:pt x="89700" y="26581"/>
                  </a:lnTo>
                  <a:lnTo>
                    <a:pt x="90182" y="26822"/>
                  </a:lnTo>
                  <a:lnTo>
                    <a:pt x="90551" y="26060"/>
                  </a:lnTo>
                  <a:close/>
                </a:path>
                <a:path w="208279" h="93979">
                  <a:moveTo>
                    <a:pt x="90932" y="60490"/>
                  </a:moveTo>
                  <a:lnTo>
                    <a:pt x="89966" y="60007"/>
                  </a:lnTo>
                  <a:lnTo>
                    <a:pt x="89611" y="60756"/>
                  </a:lnTo>
                  <a:lnTo>
                    <a:pt x="90093" y="60998"/>
                  </a:lnTo>
                  <a:lnTo>
                    <a:pt x="90576" y="61239"/>
                  </a:lnTo>
                  <a:lnTo>
                    <a:pt x="90932" y="60490"/>
                  </a:lnTo>
                  <a:close/>
                </a:path>
                <a:path w="208279" h="93979">
                  <a:moveTo>
                    <a:pt x="92011" y="30289"/>
                  </a:moveTo>
                  <a:lnTo>
                    <a:pt x="91528" y="30073"/>
                  </a:lnTo>
                  <a:lnTo>
                    <a:pt x="91046" y="29832"/>
                  </a:lnTo>
                  <a:lnTo>
                    <a:pt x="90690" y="30581"/>
                  </a:lnTo>
                  <a:lnTo>
                    <a:pt x="91173" y="30810"/>
                  </a:lnTo>
                  <a:lnTo>
                    <a:pt x="91655" y="31051"/>
                  </a:lnTo>
                  <a:lnTo>
                    <a:pt x="92011" y="30289"/>
                  </a:lnTo>
                  <a:close/>
                </a:path>
                <a:path w="208279" h="93979">
                  <a:moveTo>
                    <a:pt x="92278" y="55943"/>
                  </a:moveTo>
                  <a:lnTo>
                    <a:pt x="91795" y="55702"/>
                  </a:lnTo>
                  <a:lnTo>
                    <a:pt x="91313" y="55460"/>
                  </a:lnTo>
                  <a:lnTo>
                    <a:pt x="90957" y="56210"/>
                  </a:lnTo>
                  <a:lnTo>
                    <a:pt x="91440" y="56451"/>
                  </a:lnTo>
                  <a:lnTo>
                    <a:pt x="91922" y="56692"/>
                  </a:lnTo>
                  <a:lnTo>
                    <a:pt x="92278" y="55943"/>
                  </a:lnTo>
                  <a:close/>
                </a:path>
                <a:path w="208279" h="93979">
                  <a:moveTo>
                    <a:pt x="92570" y="34061"/>
                  </a:moveTo>
                  <a:lnTo>
                    <a:pt x="92087" y="33845"/>
                  </a:lnTo>
                  <a:lnTo>
                    <a:pt x="91605" y="33616"/>
                  </a:lnTo>
                  <a:lnTo>
                    <a:pt x="91249" y="34366"/>
                  </a:lnTo>
                  <a:lnTo>
                    <a:pt x="91732" y="34582"/>
                  </a:lnTo>
                  <a:lnTo>
                    <a:pt x="92214" y="34823"/>
                  </a:lnTo>
                  <a:lnTo>
                    <a:pt x="92570" y="34061"/>
                  </a:lnTo>
                  <a:close/>
                </a:path>
                <a:path w="208279" h="93979">
                  <a:moveTo>
                    <a:pt x="93167" y="51752"/>
                  </a:moveTo>
                  <a:lnTo>
                    <a:pt x="92214" y="51282"/>
                  </a:lnTo>
                  <a:lnTo>
                    <a:pt x="91846" y="52031"/>
                  </a:lnTo>
                  <a:lnTo>
                    <a:pt x="92329" y="52273"/>
                  </a:lnTo>
                  <a:lnTo>
                    <a:pt x="92811" y="52501"/>
                  </a:lnTo>
                  <a:lnTo>
                    <a:pt x="93167" y="51752"/>
                  </a:lnTo>
                  <a:close/>
                </a:path>
                <a:path w="208279" h="93979">
                  <a:moveTo>
                    <a:pt x="93484" y="37706"/>
                  </a:moveTo>
                  <a:lnTo>
                    <a:pt x="93002" y="37490"/>
                  </a:lnTo>
                  <a:lnTo>
                    <a:pt x="92519" y="37249"/>
                  </a:lnTo>
                  <a:lnTo>
                    <a:pt x="92151" y="38011"/>
                  </a:lnTo>
                  <a:lnTo>
                    <a:pt x="92633" y="38252"/>
                  </a:lnTo>
                  <a:lnTo>
                    <a:pt x="93116" y="38468"/>
                  </a:lnTo>
                  <a:lnTo>
                    <a:pt x="93484" y="37706"/>
                  </a:lnTo>
                  <a:close/>
                </a:path>
                <a:path w="208279" h="93979">
                  <a:moveTo>
                    <a:pt x="93687" y="47485"/>
                  </a:moveTo>
                  <a:lnTo>
                    <a:pt x="93205" y="47269"/>
                  </a:lnTo>
                  <a:lnTo>
                    <a:pt x="92722" y="47028"/>
                  </a:lnTo>
                  <a:lnTo>
                    <a:pt x="92354" y="47777"/>
                  </a:lnTo>
                  <a:lnTo>
                    <a:pt x="92837" y="48018"/>
                  </a:lnTo>
                  <a:lnTo>
                    <a:pt x="93319" y="48234"/>
                  </a:lnTo>
                  <a:lnTo>
                    <a:pt x="93687" y="47485"/>
                  </a:lnTo>
                  <a:close/>
                </a:path>
                <a:path w="208279" h="93979">
                  <a:moveTo>
                    <a:pt x="93840" y="43091"/>
                  </a:moveTo>
                  <a:lnTo>
                    <a:pt x="92875" y="42608"/>
                  </a:lnTo>
                  <a:lnTo>
                    <a:pt x="92519" y="43370"/>
                  </a:lnTo>
                  <a:lnTo>
                    <a:pt x="93002" y="43599"/>
                  </a:lnTo>
                  <a:lnTo>
                    <a:pt x="93484" y="43827"/>
                  </a:lnTo>
                  <a:lnTo>
                    <a:pt x="93840" y="43091"/>
                  </a:lnTo>
                  <a:close/>
                </a:path>
                <a:path w="208279" h="93979">
                  <a:moveTo>
                    <a:pt x="166687" y="61798"/>
                  </a:moveTo>
                  <a:lnTo>
                    <a:pt x="166166" y="61645"/>
                  </a:lnTo>
                  <a:lnTo>
                    <a:pt x="165646" y="61506"/>
                  </a:lnTo>
                  <a:lnTo>
                    <a:pt x="165430" y="62318"/>
                  </a:lnTo>
                  <a:lnTo>
                    <a:pt x="165950" y="62445"/>
                  </a:lnTo>
                  <a:lnTo>
                    <a:pt x="166458" y="62611"/>
                  </a:lnTo>
                  <a:lnTo>
                    <a:pt x="166687" y="61798"/>
                  </a:lnTo>
                  <a:close/>
                </a:path>
                <a:path w="208279" h="93979">
                  <a:moveTo>
                    <a:pt x="166712" y="49784"/>
                  </a:moveTo>
                  <a:lnTo>
                    <a:pt x="165112" y="51028"/>
                  </a:lnTo>
                  <a:lnTo>
                    <a:pt x="166103" y="51473"/>
                  </a:lnTo>
                  <a:lnTo>
                    <a:pt x="166408" y="51562"/>
                  </a:lnTo>
                  <a:lnTo>
                    <a:pt x="166636" y="51295"/>
                  </a:lnTo>
                  <a:lnTo>
                    <a:pt x="166674" y="51015"/>
                  </a:lnTo>
                  <a:lnTo>
                    <a:pt x="166712" y="49784"/>
                  </a:lnTo>
                  <a:close/>
                </a:path>
                <a:path w="208279" h="93979">
                  <a:moveTo>
                    <a:pt x="167500" y="76238"/>
                  </a:moveTo>
                  <a:lnTo>
                    <a:pt x="167411" y="75234"/>
                  </a:lnTo>
                  <a:lnTo>
                    <a:pt x="166890" y="75057"/>
                  </a:lnTo>
                  <a:lnTo>
                    <a:pt x="166192" y="74917"/>
                  </a:lnTo>
                  <a:lnTo>
                    <a:pt x="166281" y="75920"/>
                  </a:lnTo>
                  <a:lnTo>
                    <a:pt x="166801" y="76098"/>
                  </a:lnTo>
                  <a:lnTo>
                    <a:pt x="167500" y="76238"/>
                  </a:lnTo>
                  <a:close/>
                </a:path>
                <a:path w="208279" h="93979">
                  <a:moveTo>
                    <a:pt x="169849" y="45339"/>
                  </a:moveTo>
                  <a:lnTo>
                    <a:pt x="168617" y="43738"/>
                  </a:lnTo>
                  <a:lnTo>
                    <a:pt x="168173" y="44742"/>
                  </a:lnTo>
                  <a:lnTo>
                    <a:pt x="168071" y="45034"/>
                  </a:lnTo>
                  <a:lnTo>
                    <a:pt x="168363" y="45275"/>
                  </a:lnTo>
                  <a:lnTo>
                    <a:pt x="168643" y="45288"/>
                  </a:lnTo>
                  <a:lnTo>
                    <a:pt x="169849" y="45339"/>
                  </a:lnTo>
                  <a:close/>
                </a:path>
                <a:path w="208279" h="93979">
                  <a:moveTo>
                    <a:pt x="172669" y="54902"/>
                  </a:moveTo>
                  <a:lnTo>
                    <a:pt x="172440" y="54508"/>
                  </a:lnTo>
                  <a:lnTo>
                    <a:pt x="172034" y="53835"/>
                  </a:lnTo>
                  <a:lnTo>
                    <a:pt x="170878" y="54927"/>
                  </a:lnTo>
                  <a:lnTo>
                    <a:pt x="171729" y="55232"/>
                  </a:lnTo>
                  <a:lnTo>
                    <a:pt x="172085" y="55295"/>
                  </a:lnTo>
                  <a:lnTo>
                    <a:pt x="172669" y="54902"/>
                  </a:lnTo>
                  <a:close/>
                </a:path>
                <a:path w="208279" h="93979">
                  <a:moveTo>
                    <a:pt x="173456" y="46215"/>
                  </a:moveTo>
                  <a:lnTo>
                    <a:pt x="172948" y="46050"/>
                  </a:lnTo>
                  <a:lnTo>
                    <a:pt x="172427" y="45923"/>
                  </a:lnTo>
                  <a:lnTo>
                    <a:pt x="172199" y="46710"/>
                  </a:lnTo>
                  <a:lnTo>
                    <a:pt x="172720" y="46863"/>
                  </a:lnTo>
                  <a:lnTo>
                    <a:pt x="173228" y="47002"/>
                  </a:lnTo>
                  <a:lnTo>
                    <a:pt x="173456" y="46215"/>
                  </a:lnTo>
                  <a:close/>
                </a:path>
                <a:path w="208279" h="93979">
                  <a:moveTo>
                    <a:pt x="174320" y="49936"/>
                  </a:moveTo>
                  <a:lnTo>
                    <a:pt x="174066" y="49453"/>
                  </a:lnTo>
                  <a:lnTo>
                    <a:pt x="173710" y="48882"/>
                  </a:lnTo>
                  <a:lnTo>
                    <a:pt x="173024" y="49555"/>
                  </a:lnTo>
                  <a:lnTo>
                    <a:pt x="173291" y="50025"/>
                  </a:lnTo>
                  <a:lnTo>
                    <a:pt x="173634" y="50596"/>
                  </a:lnTo>
                  <a:lnTo>
                    <a:pt x="174320" y="49936"/>
                  </a:lnTo>
                  <a:close/>
                </a:path>
                <a:path w="208279" h="93979">
                  <a:moveTo>
                    <a:pt x="175247" y="56553"/>
                  </a:moveTo>
                  <a:lnTo>
                    <a:pt x="174739" y="56388"/>
                  </a:lnTo>
                  <a:lnTo>
                    <a:pt x="174218" y="56261"/>
                  </a:lnTo>
                  <a:lnTo>
                    <a:pt x="173990" y="57061"/>
                  </a:lnTo>
                  <a:lnTo>
                    <a:pt x="174510" y="57200"/>
                  </a:lnTo>
                  <a:lnTo>
                    <a:pt x="175018" y="57340"/>
                  </a:lnTo>
                  <a:lnTo>
                    <a:pt x="175247" y="56553"/>
                  </a:lnTo>
                  <a:close/>
                </a:path>
                <a:path w="208279" h="93979">
                  <a:moveTo>
                    <a:pt x="176085" y="44780"/>
                  </a:moveTo>
                  <a:lnTo>
                    <a:pt x="175514" y="44602"/>
                  </a:lnTo>
                  <a:lnTo>
                    <a:pt x="174955" y="44450"/>
                  </a:lnTo>
                  <a:lnTo>
                    <a:pt x="174625" y="45618"/>
                  </a:lnTo>
                  <a:lnTo>
                    <a:pt x="175196" y="45770"/>
                  </a:lnTo>
                  <a:lnTo>
                    <a:pt x="175755" y="45948"/>
                  </a:lnTo>
                  <a:lnTo>
                    <a:pt x="176085" y="44780"/>
                  </a:lnTo>
                  <a:close/>
                </a:path>
                <a:path w="208279" h="93979">
                  <a:moveTo>
                    <a:pt x="177012" y="73202"/>
                  </a:moveTo>
                  <a:lnTo>
                    <a:pt x="176504" y="73037"/>
                  </a:lnTo>
                  <a:lnTo>
                    <a:pt x="175996" y="72910"/>
                  </a:lnTo>
                  <a:lnTo>
                    <a:pt x="175768" y="73710"/>
                  </a:lnTo>
                  <a:lnTo>
                    <a:pt x="176276" y="73850"/>
                  </a:lnTo>
                  <a:lnTo>
                    <a:pt x="176796" y="74002"/>
                  </a:lnTo>
                  <a:lnTo>
                    <a:pt x="177012" y="73202"/>
                  </a:lnTo>
                  <a:close/>
                </a:path>
                <a:path w="208279" h="93979">
                  <a:moveTo>
                    <a:pt x="177114" y="62369"/>
                  </a:moveTo>
                  <a:lnTo>
                    <a:pt x="176453" y="60375"/>
                  </a:lnTo>
                  <a:lnTo>
                    <a:pt x="175793" y="61493"/>
                  </a:lnTo>
                  <a:lnTo>
                    <a:pt x="175361" y="61658"/>
                  </a:lnTo>
                  <a:lnTo>
                    <a:pt x="175475" y="62318"/>
                  </a:lnTo>
                  <a:lnTo>
                    <a:pt x="175933" y="62306"/>
                  </a:lnTo>
                  <a:lnTo>
                    <a:pt x="177114" y="62369"/>
                  </a:lnTo>
                  <a:close/>
                </a:path>
                <a:path w="208279" h="93979">
                  <a:moveTo>
                    <a:pt x="177533" y="46012"/>
                  </a:moveTo>
                  <a:lnTo>
                    <a:pt x="176898" y="45986"/>
                  </a:lnTo>
                  <a:lnTo>
                    <a:pt x="176237" y="45872"/>
                  </a:lnTo>
                  <a:lnTo>
                    <a:pt x="176212" y="46837"/>
                  </a:lnTo>
                  <a:lnTo>
                    <a:pt x="176847" y="46863"/>
                  </a:lnTo>
                  <a:lnTo>
                    <a:pt x="177507" y="46977"/>
                  </a:lnTo>
                  <a:lnTo>
                    <a:pt x="177533" y="46012"/>
                  </a:lnTo>
                  <a:close/>
                </a:path>
                <a:path w="208279" h="93979">
                  <a:moveTo>
                    <a:pt x="177533" y="43002"/>
                  </a:moveTo>
                  <a:lnTo>
                    <a:pt x="177292" y="42151"/>
                  </a:lnTo>
                  <a:lnTo>
                    <a:pt x="176682" y="42189"/>
                  </a:lnTo>
                  <a:lnTo>
                    <a:pt x="176542" y="42075"/>
                  </a:lnTo>
                  <a:lnTo>
                    <a:pt x="175348" y="41275"/>
                  </a:lnTo>
                  <a:lnTo>
                    <a:pt x="175780" y="43307"/>
                  </a:lnTo>
                  <a:lnTo>
                    <a:pt x="176860" y="43078"/>
                  </a:lnTo>
                  <a:lnTo>
                    <a:pt x="177533" y="43002"/>
                  </a:lnTo>
                  <a:close/>
                </a:path>
                <a:path w="208279" h="93979">
                  <a:moveTo>
                    <a:pt x="177571" y="52501"/>
                  </a:moveTo>
                  <a:lnTo>
                    <a:pt x="177063" y="52336"/>
                  </a:lnTo>
                  <a:lnTo>
                    <a:pt x="176542" y="52209"/>
                  </a:lnTo>
                  <a:lnTo>
                    <a:pt x="176314" y="52997"/>
                  </a:lnTo>
                  <a:lnTo>
                    <a:pt x="176834" y="53162"/>
                  </a:lnTo>
                  <a:lnTo>
                    <a:pt x="177342" y="53289"/>
                  </a:lnTo>
                  <a:lnTo>
                    <a:pt x="177571" y="52501"/>
                  </a:lnTo>
                  <a:close/>
                </a:path>
                <a:path w="208279" h="93979">
                  <a:moveTo>
                    <a:pt x="179539" y="48082"/>
                  </a:moveTo>
                  <a:lnTo>
                    <a:pt x="179501" y="47713"/>
                  </a:lnTo>
                  <a:lnTo>
                    <a:pt x="179184" y="47637"/>
                  </a:lnTo>
                  <a:lnTo>
                    <a:pt x="178104" y="47498"/>
                  </a:lnTo>
                  <a:lnTo>
                    <a:pt x="178816" y="49403"/>
                  </a:lnTo>
                  <a:lnTo>
                    <a:pt x="179425" y="48336"/>
                  </a:lnTo>
                  <a:lnTo>
                    <a:pt x="179539" y="48082"/>
                  </a:lnTo>
                  <a:close/>
                </a:path>
                <a:path w="208279" h="93979">
                  <a:moveTo>
                    <a:pt x="179946" y="46888"/>
                  </a:moveTo>
                  <a:lnTo>
                    <a:pt x="179857" y="45872"/>
                  </a:lnTo>
                  <a:lnTo>
                    <a:pt x="179336" y="45694"/>
                  </a:lnTo>
                  <a:lnTo>
                    <a:pt x="178638" y="45554"/>
                  </a:lnTo>
                  <a:lnTo>
                    <a:pt x="178727" y="46558"/>
                  </a:lnTo>
                  <a:lnTo>
                    <a:pt x="179235" y="46723"/>
                  </a:lnTo>
                  <a:lnTo>
                    <a:pt x="179946" y="46888"/>
                  </a:lnTo>
                  <a:close/>
                </a:path>
                <a:path w="208279" h="93979">
                  <a:moveTo>
                    <a:pt x="181825" y="43078"/>
                  </a:moveTo>
                  <a:lnTo>
                    <a:pt x="181305" y="42913"/>
                  </a:lnTo>
                  <a:lnTo>
                    <a:pt x="180784" y="42773"/>
                  </a:lnTo>
                  <a:lnTo>
                    <a:pt x="180568" y="43561"/>
                  </a:lnTo>
                  <a:lnTo>
                    <a:pt x="181076" y="43726"/>
                  </a:lnTo>
                  <a:lnTo>
                    <a:pt x="181597" y="43865"/>
                  </a:lnTo>
                  <a:lnTo>
                    <a:pt x="181825" y="43078"/>
                  </a:lnTo>
                  <a:close/>
                </a:path>
                <a:path w="208279" h="93979">
                  <a:moveTo>
                    <a:pt x="182270" y="54978"/>
                  </a:moveTo>
                  <a:lnTo>
                    <a:pt x="181025" y="53378"/>
                  </a:lnTo>
                  <a:lnTo>
                    <a:pt x="180581" y="54368"/>
                  </a:lnTo>
                  <a:lnTo>
                    <a:pt x="180479" y="54686"/>
                  </a:lnTo>
                  <a:lnTo>
                    <a:pt x="180771" y="54902"/>
                  </a:lnTo>
                  <a:lnTo>
                    <a:pt x="181051" y="54940"/>
                  </a:lnTo>
                  <a:lnTo>
                    <a:pt x="182270" y="54978"/>
                  </a:lnTo>
                  <a:close/>
                </a:path>
                <a:path w="208279" h="93979">
                  <a:moveTo>
                    <a:pt x="182346" y="55803"/>
                  </a:moveTo>
                  <a:lnTo>
                    <a:pt x="181825" y="55638"/>
                  </a:lnTo>
                  <a:lnTo>
                    <a:pt x="181317" y="55511"/>
                  </a:lnTo>
                  <a:lnTo>
                    <a:pt x="181089" y="56311"/>
                  </a:lnTo>
                  <a:lnTo>
                    <a:pt x="181597" y="56451"/>
                  </a:lnTo>
                  <a:lnTo>
                    <a:pt x="182118" y="56591"/>
                  </a:lnTo>
                  <a:lnTo>
                    <a:pt x="182346" y="55803"/>
                  </a:lnTo>
                  <a:close/>
                </a:path>
                <a:path w="208279" h="93979">
                  <a:moveTo>
                    <a:pt x="184099" y="49606"/>
                  </a:moveTo>
                  <a:lnTo>
                    <a:pt x="183578" y="49453"/>
                  </a:lnTo>
                  <a:lnTo>
                    <a:pt x="183057" y="49314"/>
                  </a:lnTo>
                  <a:lnTo>
                    <a:pt x="182841" y="50114"/>
                  </a:lnTo>
                  <a:lnTo>
                    <a:pt x="183362" y="50266"/>
                  </a:lnTo>
                  <a:lnTo>
                    <a:pt x="183870" y="50393"/>
                  </a:lnTo>
                  <a:lnTo>
                    <a:pt x="184099" y="49606"/>
                  </a:lnTo>
                  <a:close/>
                </a:path>
                <a:path w="208279" h="93979">
                  <a:moveTo>
                    <a:pt x="187223" y="63411"/>
                  </a:moveTo>
                  <a:lnTo>
                    <a:pt x="184238" y="59283"/>
                  </a:lnTo>
                  <a:lnTo>
                    <a:pt x="183730" y="62090"/>
                  </a:lnTo>
                  <a:lnTo>
                    <a:pt x="183743" y="62268"/>
                  </a:lnTo>
                  <a:lnTo>
                    <a:pt x="183832" y="62445"/>
                  </a:lnTo>
                  <a:lnTo>
                    <a:pt x="183959" y="62585"/>
                  </a:lnTo>
                  <a:lnTo>
                    <a:pt x="182422" y="62941"/>
                  </a:lnTo>
                  <a:lnTo>
                    <a:pt x="184518" y="64516"/>
                  </a:lnTo>
                  <a:lnTo>
                    <a:pt x="184226" y="62763"/>
                  </a:lnTo>
                  <a:lnTo>
                    <a:pt x="187223" y="63411"/>
                  </a:lnTo>
                  <a:close/>
                </a:path>
                <a:path w="208279" h="93979">
                  <a:moveTo>
                    <a:pt x="187642" y="55194"/>
                  </a:moveTo>
                  <a:lnTo>
                    <a:pt x="187350" y="54610"/>
                  </a:lnTo>
                  <a:lnTo>
                    <a:pt x="187071" y="54127"/>
                  </a:lnTo>
                  <a:lnTo>
                    <a:pt x="186143" y="54343"/>
                  </a:lnTo>
                  <a:lnTo>
                    <a:pt x="186436" y="54952"/>
                  </a:lnTo>
                  <a:lnTo>
                    <a:pt x="186715" y="55435"/>
                  </a:lnTo>
                  <a:lnTo>
                    <a:pt x="187642" y="55194"/>
                  </a:lnTo>
                  <a:close/>
                </a:path>
                <a:path w="208279" h="93979">
                  <a:moveTo>
                    <a:pt x="187782" y="47269"/>
                  </a:moveTo>
                  <a:lnTo>
                    <a:pt x="186550" y="45694"/>
                  </a:lnTo>
                  <a:lnTo>
                    <a:pt x="186105" y="46685"/>
                  </a:lnTo>
                  <a:lnTo>
                    <a:pt x="186004" y="46977"/>
                  </a:lnTo>
                  <a:lnTo>
                    <a:pt x="186296" y="47218"/>
                  </a:lnTo>
                  <a:lnTo>
                    <a:pt x="186563" y="47231"/>
                  </a:lnTo>
                  <a:lnTo>
                    <a:pt x="187782" y="47269"/>
                  </a:lnTo>
                  <a:close/>
                </a:path>
                <a:path w="208279" h="93979">
                  <a:moveTo>
                    <a:pt x="189725" y="71145"/>
                  </a:moveTo>
                  <a:lnTo>
                    <a:pt x="188480" y="70358"/>
                  </a:lnTo>
                  <a:lnTo>
                    <a:pt x="188861" y="69900"/>
                  </a:lnTo>
                  <a:lnTo>
                    <a:pt x="188633" y="69151"/>
                  </a:lnTo>
                  <a:lnTo>
                    <a:pt x="188074" y="69024"/>
                  </a:lnTo>
                  <a:lnTo>
                    <a:pt x="186626" y="68453"/>
                  </a:lnTo>
                  <a:lnTo>
                    <a:pt x="186397" y="70789"/>
                  </a:lnTo>
                  <a:lnTo>
                    <a:pt x="187896" y="70650"/>
                  </a:lnTo>
                  <a:lnTo>
                    <a:pt x="186855" y="72123"/>
                  </a:lnTo>
                  <a:lnTo>
                    <a:pt x="189725" y="71145"/>
                  </a:lnTo>
                  <a:close/>
                </a:path>
                <a:path w="208279" h="93979">
                  <a:moveTo>
                    <a:pt x="195580" y="53975"/>
                  </a:moveTo>
                  <a:lnTo>
                    <a:pt x="194665" y="53111"/>
                  </a:lnTo>
                  <a:lnTo>
                    <a:pt x="194246" y="53505"/>
                  </a:lnTo>
                  <a:lnTo>
                    <a:pt x="193802" y="53924"/>
                  </a:lnTo>
                  <a:lnTo>
                    <a:pt x="194703" y="54787"/>
                  </a:lnTo>
                  <a:lnTo>
                    <a:pt x="195135" y="54394"/>
                  </a:lnTo>
                  <a:lnTo>
                    <a:pt x="195580" y="53975"/>
                  </a:lnTo>
                  <a:close/>
                </a:path>
                <a:path w="208279" h="93979">
                  <a:moveTo>
                    <a:pt x="196189" y="63703"/>
                  </a:moveTo>
                  <a:lnTo>
                    <a:pt x="196049" y="62699"/>
                  </a:lnTo>
                  <a:lnTo>
                    <a:pt x="195364" y="62979"/>
                  </a:lnTo>
                  <a:lnTo>
                    <a:pt x="194703" y="63131"/>
                  </a:lnTo>
                  <a:lnTo>
                    <a:pt x="194868" y="64122"/>
                  </a:lnTo>
                  <a:lnTo>
                    <a:pt x="195541" y="63842"/>
                  </a:lnTo>
                  <a:lnTo>
                    <a:pt x="196189" y="63703"/>
                  </a:lnTo>
                  <a:close/>
                </a:path>
                <a:path w="208279" h="93979">
                  <a:moveTo>
                    <a:pt x="203403" y="52933"/>
                  </a:moveTo>
                  <a:lnTo>
                    <a:pt x="202895" y="52781"/>
                  </a:lnTo>
                  <a:lnTo>
                    <a:pt x="202374" y="52641"/>
                  </a:lnTo>
                  <a:lnTo>
                    <a:pt x="202145" y="53428"/>
                  </a:lnTo>
                  <a:lnTo>
                    <a:pt x="202666" y="53581"/>
                  </a:lnTo>
                  <a:lnTo>
                    <a:pt x="203187" y="53721"/>
                  </a:lnTo>
                  <a:lnTo>
                    <a:pt x="203403" y="52933"/>
                  </a:lnTo>
                  <a:close/>
                </a:path>
                <a:path w="208279" h="93979">
                  <a:moveTo>
                    <a:pt x="207860" y="57543"/>
                  </a:moveTo>
                  <a:lnTo>
                    <a:pt x="207289" y="57365"/>
                  </a:lnTo>
                  <a:lnTo>
                    <a:pt x="206730" y="57200"/>
                  </a:lnTo>
                  <a:lnTo>
                    <a:pt x="206387" y="58369"/>
                  </a:lnTo>
                  <a:lnTo>
                    <a:pt x="206959" y="58534"/>
                  </a:lnTo>
                  <a:lnTo>
                    <a:pt x="207530" y="58712"/>
                  </a:lnTo>
                  <a:lnTo>
                    <a:pt x="207860" y="57543"/>
                  </a:lnTo>
                  <a:close/>
                </a:path>
              </a:pathLst>
            </a:custGeom>
            <a:solidFill>
              <a:srgbClr val="F25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9975583" y="7709013"/>
              <a:ext cx="52069" cy="84455"/>
            </a:xfrm>
            <a:custGeom>
              <a:avLst/>
              <a:gdLst/>
              <a:ahLst/>
              <a:cxnLst/>
              <a:rect l="l" t="t" r="r" b="b"/>
              <a:pathLst>
                <a:path w="52070" h="84454">
                  <a:moveTo>
                    <a:pt x="1257" y="25831"/>
                  </a:moveTo>
                  <a:lnTo>
                    <a:pt x="749" y="25666"/>
                  </a:lnTo>
                  <a:lnTo>
                    <a:pt x="228" y="25539"/>
                  </a:lnTo>
                  <a:lnTo>
                    <a:pt x="0" y="26339"/>
                  </a:lnTo>
                  <a:lnTo>
                    <a:pt x="520" y="26479"/>
                  </a:lnTo>
                  <a:lnTo>
                    <a:pt x="1041" y="26631"/>
                  </a:lnTo>
                  <a:lnTo>
                    <a:pt x="1257" y="25831"/>
                  </a:lnTo>
                  <a:close/>
                </a:path>
                <a:path w="52070" h="84454">
                  <a:moveTo>
                    <a:pt x="1676" y="73240"/>
                  </a:moveTo>
                  <a:lnTo>
                    <a:pt x="685" y="72948"/>
                  </a:lnTo>
                  <a:lnTo>
                    <a:pt x="533" y="73507"/>
                  </a:lnTo>
                  <a:lnTo>
                    <a:pt x="368" y="74053"/>
                  </a:lnTo>
                  <a:lnTo>
                    <a:pt x="1371" y="74345"/>
                  </a:lnTo>
                  <a:lnTo>
                    <a:pt x="1524" y="73787"/>
                  </a:lnTo>
                  <a:lnTo>
                    <a:pt x="1676" y="73240"/>
                  </a:lnTo>
                  <a:close/>
                </a:path>
                <a:path w="52070" h="84454">
                  <a:moveTo>
                    <a:pt x="2222" y="5803"/>
                  </a:moveTo>
                  <a:lnTo>
                    <a:pt x="1701" y="5651"/>
                  </a:lnTo>
                  <a:lnTo>
                    <a:pt x="1181" y="5511"/>
                  </a:lnTo>
                  <a:lnTo>
                    <a:pt x="965" y="6324"/>
                  </a:lnTo>
                  <a:lnTo>
                    <a:pt x="1473" y="6464"/>
                  </a:lnTo>
                  <a:lnTo>
                    <a:pt x="1993" y="6616"/>
                  </a:lnTo>
                  <a:lnTo>
                    <a:pt x="2222" y="5803"/>
                  </a:lnTo>
                  <a:close/>
                </a:path>
                <a:path w="52070" h="84454">
                  <a:moveTo>
                    <a:pt x="3581" y="292"/>
                  </a:moveTo>
                  <a:lnTo>
                    <a:pt x="3073" y="127"/>
                  </a:lnTo>
                  <a:lnTo>
                    <a:pt x="2552" y="0"/>
                  </a:lnTo>
                  <a:lnTo>
                    <a:pt x="2324" y="800"/>
                  </a:lnTo>
                  <a:lnTo>
                    <a:pt x="2844" y="939"/>
                  </a:lnTo>
                  <a:lnTo>
                    <a:pt x="3352" y="1079"/>
                  </a:lnTo>
                  <a:lnTo>
                    <a:pt x="3581" y="292"/>
                  </a:lnTo>
                  <a:close/>
                </a:path>
                <a:path w="52070" h="84454">
                  <a:moveTo>
                    <a:pt x="3822" y="17068"/>
                  </a:moveTo>
                  <a:lnTo>
                    <a:pt x="2692" y="16725"/>
                  </a:lnTo>
                  <a:lnTo>
                    <a:pt x="2019" y="16535"/>
                  </a:lnTo>
                  <a:lnTo>
                    <a:pt x="1600" y="17157"/>
                  </a:lnTo>
                  <a:lnTo>
                    <a:pt x="1663" y="17691"/>
                  </a:lnTo>
                  <a:lnTo>
                    <a:pt x="457" y="17919"/>
                  </a:lnTo>
                  <a:lnTo>
                    <a:pt x="1447" y="19265"/>
                  </a:lnTo>
                  <a:lnTo>
                    <a:pt x="2095" y="18262"/>
                  </a:lnTo>
                  <a:lnTo>
                    <a:pt x="3149" y="18796"/>
                  </a:lnTo>
                  <a:lnTo>
                    <a:pt x="3822" y="17068"/>
                  </a:lnTo>
                  <a:close/>
                </a:path>
                <a:path w="52070" h="84454">
                  <a:moveTo>
                    <a:pt x="4318" y="13525"/>
                  </a:moveTo>
                  <a:lnTo>
                    <a:pt x="3784" y="13220"/>
                  </a:lnTo>
                  <a:lnTo>
                    <a:pt x="3200" y="12915"/>
                  </a:lnTo>
                  <a:lnTo>
                    <a:pt x="2603" y="13893"/>
                  </a:lnTo>
                  <a:lnTo>
                    <a:pt x="3327" y="14135"/>
                  </a:lnTo>
                  <a:lnTo>
                    <a:pt x="3860" y="14287"/>
                  </a:lnTo>
                  <a:lnTo>
                    <a:pt x="4318" y="13525"/>
                  </a:lnTo>
                  <a:close/>
                </a:path>
                <a:path w="52070" h="84454">
                  <a:moveTo>
                    <a:pt x="5359" y="65074"/>
                  </a:moveTo>
                  <a:lnTo>
                    <a:pt x="2908" y="67767"/>
                  </a:lnTo>
                  <a:lnTo>
                    <a:pt x="1549" y="66522"/>
                  </a:lnTo>
                  <a:lnTo>
                    <a:pt x="1384" y="68961"/>
                  </a:lnTo>
                  <a:lnTo>
                    <a:pt x="2857" y="68186"/>
                  </a:lnTo>
                  <a:lnTo>
                    <a:pt x="4927" y="70891"/>
                  </a:lnTo>
                  <a:lnTo>
                    <a:pt x="5359" y="65074"/>
                  </a:lnTo>
                  <a:close/>
                </a:path>
                <a:path w="52070" h="84454">
                  <a:moveTo>
                    <a:pt x="8661" y="76784"/>
                  </a:moveTo>
                  <a:lnTo>
                    <a:pt x="8153" y="76606"/>
                  </a:lnTo>
                  <a:lnTo>
                    <a:pt x="7353" y="76415"/>
                  </a:lnTo>
                  <a:lnTo>
                    <a:pt x="7073" y="77787"/>
                  </a:lnTo>
                  <a:lnTo>
                    <a:pt x="8001" y="77495"/>
                  </a:lnTo>
                  <a:lnTo>
                    <a:pt x="8432" y="77381"/>
                  </a:lnTo>
                  <a:lnTo>
                    <a:pt x="8661" y="76784"/>
                  </a:lnTo>
                  <a:close/>
                </a:path>
                <a:path w="52070" h="84454">
                  <a:moveTo>
                    <a:pt x="9398" y="48094"/>
                  </a:moveTo>
                  <a:lnTo>
                    <a:pt x="9144" y="46570"/>
                  </a:lnTo>
                  <a:lnTo>
                    <a:pt x="9080" y="46202"/>
                  </a:lnTo>
                  <a:lnTo>
                    <a:pt x="8483" y="46164"/>
                  </a:lnTo>
                  <a:lnTo>
                    <a:pt x="8356" y="46520"/>
                  </a:lnTo>
                  <a:lnTo>
                    <a:pt x="6807" y="47040"/>
                  </a:lnTo>
                  <a:lnTo>
                    <a:pt x="9398" y="48094"/>
                  </a:lnTo>
                  <a:close/>
                </a:path>
                <a:path w="52070" h="84454">
                  <a:moveTo>
                    <a:pt x="10693" y="65151"/>
                  </a:moveTo>
                  <a:lnTo>
                    <a:pt x="10058" y="65112"/>
                  </a:lnTo>
                  <a:lnTo>
                    <a:pt x="10172" y="64719"/>
                  </a:lnTo>
                  <a:lnTo>
                    <a:pt x="9766" y="64668"/>
                  </a:lnTo>
                  <a:lnTo>
                    <a:pt x="9550" y="64452"/>
                  </a:lnTo>
                  <a:lnTo>
                    <a:pt x="8991" y="63017"/>
                  </a:lnTo>
                  <a:lnTo>
                    <a:pt x="8128" y="64808"/>
                  </a:lnTo>
                  <a:lnTo>
                    <a:pt x="9169" y="65227"/>
                  </a:lnTo>
                  <a:lnTo>
                    <a:pt x="8928" y="65735"/>
                  </a:lnTo>
                  <a:lnTo>
                    <a:pt x="9982" y="65963"/>
                  </a:lnTo>
                  <a:lnTo>
                    <a:pt x="10617" y="66103"/>
                  </a:lnTo>
                  <a:lnTo>
                    <a:pt x="10693" y="65151"/>
                  </a:lnTo>
                  <a:close/>
                </a:path>
                <a:path w="52070" h="84454">
                  <a:moveTo>
                    <a:pt x="11074" y="58902"/>
                  </a:moveTo>
                  <a:lnTo>
                    <a:pt x="4749" y="57099"/>
                  </a:lnTo>
                  <a:lnTo>
                    <a:pt x="6832" y="60553"/>
                  </a:lnTo>
                  <a:lnTo>
                    <a:pt x="6870" y="60820"/>
                  </a:lnTo>
                  <a:lnTo>
                    <a:pt x="7327" y="60960"/>
                  </a:lnTo>
                  <a:lnTo>
                    <a:pt x="7505" y="60744"/>
                  </a:lnTo>
                  <a:lnTo>
                    <a:pt x="11074" y="58902"/>
                  </a:lnTo>
                  <a:close/>
                </a:path>
                <a:path w="52070" h="84454">
                  <a:moveTo>
                    <a:pt x="11874" y="80797"/>
                  </a:moveTo>
                  <a:lnTo>
                    <a:pt x="11328" y="80645"/>
                  </a:lnTo>
                  <a:lnTo>
                    <a:pt x="10782" y="80479"/>
                  </a:lnTo>
                  <a:lnTo>
                    <a:pt x="10502" y="81483"/>
                  </a:lnTo>
                  <a:lnTo>
                    <a:pt x="11049" y="81648"/>
                  </a:lnTo>
                  <a:lnTo>
                    <a:pt x="11595" y="81788"/>
                  </a:lnTo>
                  <a:lnTo>
                    <a:pt x="11874" y="80797"/>
                  </a:lnTo>
                  <a:close/>
                </a:path>
                <a:path w="52070" h="84454">
                  <a:moveTo>
                    <a:pt x="13208" y="76403"/>
                  </a:moveTo>
                  <a:lnTo>
                    <a:pt x="13169" y="76034"/>
                  </a:lnTo>
                  <a:lnTo>
                    <a:pt x="12852" y="75958"/>
                  </a:lnTo>
                  <a:lnTo>
                    <a:pt x="11772" y="75819"/>
                  </a:lnTo>
                  <a:lnTo>
                    <a:pt x="12471" y="77711"/>
                  </a:lnTo>
                  <a:lnTo>
                    <a:pt x="13093" y="76657"/>
                  </a:lnTo>
                  <a:lnTo>
                    <a:pt x="13208" y="76403"/>
                  </a:lnTo>
                  <a:close/>
                </a:path>
                <a:path w="52070" h="84454">
                  <a:moveTo>
                    <a:pt x="13779" y="38163"/>
                  </a:moveTo>
                  <a:lnTo>
                    <a:pt x="12827" y="37020"/>
                  </a:lnTo>
                  <a:lnTo>
                    <a:pt x="12357" y="37452"/>
                  </a:lnTo>
                  <a:lnTo>
                    <a:pt x="11950" y="37884"/>
                  </a:lnTo>
                  <a:lnTo>
                    <a:pt x="12890" y="39014"/>
                  </a:lnTo>
                  <a:lnTo>
                    <a:pt x="13360" y="38595"/>
                  </a:lnTo>
                  <a:lnTo>
                    <a:pt x="13779" y="38163"/>
                  </a:lnTo>
                  <a:close/>
                </a:path>
                <a:path w="52070" h="84454">
                  <a:moveTo>
                    <a:pt x="13804" y="73837"/>
                  </a:moveTo>
                  <a:lnTo>
                    <a:pt x="12877" y="74117"/>
                  </a:lnTo>
                  <a:lnTo>
                    <a:pt x="12433" y="74231"/>
                  </a:lnTo>
                  <a:lnTo>
                    <a:pt x="12217" y="74841"/>
                  </a:lnTo>
                  <a:lnTo>
                    <a:pt x="12725" y="75006"/>
                  </a:lnTo>
                  <a:lnTo>
                    <a:pt x="13512" y="75196"/>
                  </a:lnTo>
                  <a:lnTo>
                    <a:pt x="13804" y="73837"/>
                  </a:lnTo>
                  <a:close/>
                </a:path>
                <a:path w="52070" h="84454">
                  <a:moveTo>
                    <a:pt x="14173" y="28613"/>
                  </a:moveTo>
                  <a:lnTo>
                    <a:pt x="12534" y="28155"/>
                  </a:lnTo>
                  <a:lnTo>
                    <a:pt x="12661" y="29489"/>
                  </a:lnTo>
                  <a:lnTo>
                    <a:pt x="10083" y="30340"/>
                  </a:lnTo>
                  <a:lnTo>
                    <a:pt x="13639" y="32588"/>
                  </a:lnTo>
                  <a:lnTo>
                    <a:pt x="13614" y="30099"/>
                  </a:lnTo>
                  <a:lnTo>
                    <a:pt x="13487" y="29781"/>
                  </a:lnTo>
                  <a:lnTo>
                    <a:pt x="13360" y="29679"/>
                  </a:lnTo>
                  <a:lnTo>
                    <a:pt x="14173" y="28613"/>
                  </a:lnTo>
                  <a:close/>
                </a:path>
                <a:path w="52070" h="84454">
                  <a:moveTo>
                    <a:pt x="14325" y="82613"/>
                  </a:moveTo>
                  <a:lnTo>
                    <a:pt x="14109" y="82257"/>
                  </a:lnTo>
                  <a:lnTo>
                    <a:pt x="13843" y="82156"/>
                  </a:lnTo>
                  <a:lnTo>
                    <a:pt x="12700" y="82016"/>
                  </a:lnTo>
                  <a:lnTo>
                    <a:pt x="13779" y="83947"/>
                  </a:lnTo>
                  <a:lnTo>
                    <a:pt x="14262" y="82905"/>
                  </a:lnTo>
                  <a:lnTo>
                    <a:pt x="14325" y="82613"/>
                  </a:lnTo>
                  <a:close/>
                </a:path>
                <a:path w="52070" h="84454">
                  <a:moveTo>
                    <a:pt x="15328" y="79756"/>
                  </a:moveTo>
                  <a:lnTo>
                    <a:pt x="15113" y="78511"/>
                  </a:lnTo>
                  <a:lnTo>
                    <a:pt x="14401" y="78955"/>
                  </a:lnTo>
                  <a:lnTo>
                    <a:pt x="14262" y="78943"/>
                  </a:lnTo>
                  <a:lnTo>
                    <a:pt x="13500" y="79019"/>
                  </a:lnTo>
                  <a:lnTo>
                    <a:pt x="13931" y="80022"/>
                  </a:lnTo>
                  <a:lnTo>
                    <a:pt x="14566" y="79806"/>
                  </a:lnTo>
                  <a:lnTo>
                    <a:pt x="15328" y="79756"/>
                  </a:lnTo>
                  <a:close/>
                </a:path>
                <a:path w="52070" h="84454">
                  <a:moveTo>
                    <a:pt x="15379" y="23698"/>
                  </a:moveTo>
                  <a:lnTo>
                    <a:pt x="15074" y="23380"/>
                  </a:lnTo>
                  <a:lnTo>
                    <a:pt x="14427" y="22644"/>
                  </a:lnTo>
                  <a:lnTo>
                    <a:pt x="13957" y="23952"/>
                  </a:lnTo>
                  <a:lnTo>
                    <a:pt x="14732" y="24206"/>
                  </a:lnTo>
                  <a:lnTo>
                    <a:pt x="15265" y="24345"/>
                  </a:lnTo>
                  <a:lnTo>
                    <a:pt x="15379" y="23698"/>
                  </a:lnTo>
                  <a:close/>
                </a:path>
                <a:path w="52070" h="84454">
                  <a:moveTo>
                    <a:pt x="15608" y="18402"/>
                  </a:moveTo>
                  <a:lnTo>
                    <a:pt x="15392" y="18034"/>
                  </a:lnTo>
                  <a:lnTo>
                    <a:pt x="15138" y="17932"/>
                  </a:lnTo>
                  <a:lnTo>
                    <a:pt x="13982" y="17805"/>
                  </a:lnTo>
                  <a:lnTo>
                    <a:pt x="15049" y="19723"/>
                  </a:lnTo>
                  <a:lnTo>
                    <a:pt x="15557" y="18681"/>
                  </a:lnTo>
                  <a:lnTo>
                    <a:pt x="15608" y="18402"/>
                  </a:lnTo>
                  <a:close/>
                </a:path>
                <a:path w="52070" h="84454">
                  <a:moveTo>
                    <a:pt x="15659" y="72351"/>
                  </a:moveTo>
                  <a:lnTo>
                    <a:pt x="15443" y="71120"/>
                  </a:lnTo>
                  <a:lnTo>
                    <a:pt x="14732" y="71564"/>
                  </a:lnTo>
                  <a:lnTo>
                    <a:pt x="13868" y="71374"/>
                  </a:lnTo>
                  <a:lnTo>
                    <a:pt x="14135" y="72669"/>
                  </a:lnTo>
                  <a:lnTo>
                    <a:pt x="14897" y="72415"/>
                  </a:lnTo>
                  <a:lnTo>
                    <a:pt x="15659" y="72351"/>
                  </a:lnTo>
                  <a:close/>
                </a:path>
                <a:path w="52070" h="84454">
                  <a:moveTo>
                    <a:pt x="16929" y="59690"/>
                  </a:moveTo>
                  <a:lnTo>
                    <a:pt x="16751" y="58953"/>
                  </a:lnTo>
                  <a:lnTo>
                    <a:pt x="16243" y="59067"/>
                  </a:lnTo>
                  <a:lnTo>
                    <a:pt x="15430" y="58318"/>
                  </a:lnTo>
                  <a:lnTo>
                    <a:pt x="13970" y="59715"/>
                  </a:lnTo>
                  <a:lnTo>
                    <a:pt x="14947" y="60464"/>
                  </a:lnTo>
                  <a:lnTo>
                    <a:pt x="15443" y="60909"/>
                  </a:lnTo>
                  <a:lnTo>
                    <a:pt x="16357" y="60464"/>
                  </a:lnTo>
                  <a:lnTo>
                    <a:pt x="16510" y="59867"/>
                  </a:lnTo>
                  <a:lnTo>
                    <a:pt x="16929" y="59690"/>
                  </a:lnTo>
                  <a:close/>
                </a:path>
                <a:path w="52070" h="84454">
                  <a:moveTo>
                    <a:pt x="17551" y="46774"/>
                  </a:moveTo>
                  <a:lnTo>
                    <a:pt x="17030" y="46634"/>
                  </a:lnTo>
                  <a:lnTo>
                    <a:pt x="16510" y="46482"/>
                  </a:lnTo>
                  <a:lnTo>
                    <a:pt x="16294" y="47282"/>
                  </a:lnTo>
                  <a:lnTo>
                    <a:pt x="16802" y="47434"/>
                  </a:lnTo>
                  <a:lnTo>
                    <a:pt x="17322" y="47574"/>
                  </a:lnTo>
                  <a:lnTo>
                    <a:pt x="17551" y="46774"/>
                  </a:lnTo>
                  <a:close/>
                </a:path>
                <a:path w="52070" h="84454">
                  <a:moveTo>
                    <a:pt x="18135" y="32181"/>
                  </a:moveTo>
                  <a:lnTo>
                    <a:pt x="17627" y="32029"/>
                  </a:lnTo>
                  <a:lnTo>
                    <a:pt x="17106" y="31889"/>
                  </a:lnTo>
                  <a:lnTo>
                    <a:pt x="16891" y="32689"/>
                  </a:lnTo>
                  <a:lnTo>
                    <a:pt x="17399" y="32829"/>
                  </a:lnTo>
                  <a:lnTo>
                    <a:pt x="17919" y="32981"/>
                  </a:lnTo>
                  <a:lnTo>
                    <a:pt x="18135" y="32181"/>
                  </a:lnTo>
                  <a:close/>
                </a:path>
                <a:path w="52070" h="84454">
                  <a:moveTo>
                    <a:pt x="19304" y="64211"/>
                  </a:moveTo>
                  <a:lnTo>
                    <a:pt x="18897" y="63779"/>
                  </a:lnTo>
                  <a:lnTo>
                    <a:pt x="18491" y="63334"/>
                  </a:lnTo>
                  <a:lnTo>
                    <a:pt x="17614" y="64249"/>
                  </a:lnTo>
                  <a:lnTo>
                    <a:pt x="18427" y="65112"/>
                  </a:lnTo>
                  <a:lnTo>
                    <a:pt x="19304" y="64211"/>
                  </a:lnTo>
                  <a:close/>
                </a:path>
                <a:path w="52070" h="84454">
                  <a:moveTo>
                    <a:pt x="19646" y="74739"/>
                  </a:moveTo>
                  <a:lnTo>
                    <a:pt x="19138" y="74599"/>
                  </a:lnTo>
                  <a:lnTo>
                    <a:pt x="18757" y="74498"/>
                  </a:lnTo>
                  <a:lnTo>
                    <a:pt x="18707" y="73914"/>
                  </a:lnTo>
                  <a:lnTo>
                    <a:pt x="18199" y="73748"/>
                  </a:lnTo>
                  <a:lnTo>
                    <a:pt x="17487" y="73609"/>
                  </a:lnTo>
                  <a:lnTo>
                    <a:pt x="17589" y="74612"/>
                  </a:lnTo>
                  <a:lnTo>
                    <a:pt x="18097" y="74790"/>
                  </a:lnTo>
                  <a:lnTo>
                    <a:pt x="18503" y="74866"/>
                  </a:lnTo>
                  <a:lnTo>
                    <a:pt x="18402" y="75260"/>
                  </a:lnTo>
                  <a:lnTo>
                    <a:pt x="18910" y="75387"/>
                  </a:lnTo>
                  <a:lnTo>
                    <a:pt x="19418" y="75539"/>
                  </a:lnTo>
                  <a:lnTo>
                    <a:pt x="19646" y="74739"/>
                  </a:lnTo>
                  <a:close/>
                </a:path>
                <a:path w="52070" h="84454">
                  <a:moveTo>
                    <a:pt x="19812" y="61976"/>
                  </a:moveTo>
                  <a:lnTo>
                    <a:pt x="18821" y="60985"/>
                  </a:lnTo>
                  <a:lnTo>
                    <a:pt x="18376" y="61391"/>
                  </a:lnTo>
                  <a:lnTo>
                    <a:pt x="17932" y="61810"/>
                  </a:lnTo>
                  <a:lnTo>
                    <a:pt x="18923" y="62826"/>
                  </a:lnTo>
                  <a:lnTo>
                    <a:pt x="19367" y="62420"/>
                  </a:lnTo>
                  <a:lnTo>
                    <a:pt x="19812" y="61976"/>
                  </a:lnTo>
                  <a:close/>
                </a:path>
                <a:path w="52070" h="84454">
                  <a:moveTo>
                    <a:pt x="20027" y="51777"/>
                  </a:moveTo>
                  <a:lnTo>
                    <a:pt x="19050" y="51333"/>
                  </a:lnTo>
                  <a:lnTo>
                    <a:pt x="18732" y="51231"/>
                  </a:lnTo>
                  <a:lnTo>
                    <a:pt x="18516" y="51523"/>
                  </a:lnTo>
                  <a:lnTo>
                    <a:pt x="18478" y="51803"/>
                  </a:lnTo>
                  <a:lnTo>
                    <a:pt x="18440" y="53022"/>
                  </a:lnTo>
                  <a:lnTo>
                    <a:pt x="20027" y="51777"/>
                  </a:lnTo>
                  <a:close/>
                </a:path>
                <a:path w="52070" h="84454">
                  <a:moveTo>
                    <a:pt x="20840" y="80378"/>
                  </a:moveTo>
                  <a:lnTo>
                    <a:pt x="20294" y="80238"/>
                  </a:lnTo>
                  <a:lnTo>
                    <a:pt x="20053" y="80175"/>
                  </a:lnTo>
                  <a:lnTo>
                    <a:pt x="20345" y="79502"/>
                  </a:lnTo>
                  <a:lnTo>
                    <a:pt x="20497" y="79019"/>
                  </a:lnTo>
                  <a:lnTo>
                    <a:pt x="19824" y="78930"/>
                  </a:lnTo>
                  <a:lnTo>
                    <a:pt x="19507" y="78828"/>
                  </a:lnTo>
                  <a:lnTo>
                    <a:pt x="18084" y="78930"/>
                  </a:lnTo>
                  <a:lnTo>
                    <a:pt x="19685" y="80264"/>
                  </a:lnTo>
                  <a:lnTo>
                    <a:pt x="19456" y="81076"/>
                  </a:lnTo>
                  <a:lnTo>
                    <a:pt x="20015" y="81229"/>
                  </a:lnTo>
                  <a:lnTo>
                    <a:pt x="20561" y="81381"/>
                  </a:lnTo>
                  <a:lnTo>
                    <a:pt x="20840" y="80378"/>
                  </a:lnTo>
                  <a:close/>
                </a:path>
                <a:path w="52070" h="84454">
                  <a:moveTo>
                    <a:pt x="21196" y="69557"/>
                  </a:moveTo>
                  <a:lnTo>
                    <a:pt x="20916" y="69342"/>
                  </a:lnTo>
                  <a:lnTo>
                    <a:pt x="20637" y="69303"/>
                  </a:lnTo>
                  <a:lnTo>
                    <a:pt x="19418" y="69265"/>
                  </a:lnTo>
                  <a:lnTo>
                    <a:pt x="20650" y="70853"/>
                  </a:lnTo>
                  <a:lnTo>
                    <a:pt x="21107" y="69862"/>
                  </a:lnTo>
                  <a:lnTo>
                    <a:pt x="21196" y="69557"/>
                  </a:lnTo>
                  <a:close/>
                </a:path>
                <a:path w="52070" h="84454">
                  <a:moveTo>
                    <a:pt x="21945" y="37858"/>
                  </a:moveTo>
                  <a:lnTo>
                    <a:pt x="21399" y="37617"/>
                  </a:lnTo>
                  <a:lnTo>
                    <a:pt x="21412" y="37084"/>
                  </a:lnTo>
                  <a:lnTo>
                    <a:pt x="20904" y="36804"/>
                  </a:lnTo>
                  <a:lnTo>
                    <a:pt x="20421" y="36728"/>
                  </a:lnTo>
                  <a:lnTo>
                    <a:pt x="18580" y="36525"/>
                  </a:lnTo>
                  <a:lnTo>
                    <a:pt x="19545" y="39103"/>
                  </a:lnTo>
                  <a:lnTo>
                    <a:pt x="20980" y="38341"/>
                  </a:lnTo>
                  <a:lnTo>
                    <a:pt x="21488" y="38709"/>
                  </a:lnTo>
                  <a:lnTo>
                    <a:pt x="21945" y="37858"/>
                  </a:lnTo>
                  <a:close/>
                </a:path>
                <a:path w="52070" h="84454">
                  <a:moveTo>
                    <a:pt x="24244" y="23609"/>
                  </a:moveTo>
                  <a:lnTo>
                    <a:pt x="23990" y="23139"/>
                  </a:lnTo>
                  <a:lnTo>
                    <a:pt x="23634" y="22567"/>
                  </a:lnTo>
                  <a:lnTo>
                    <a:pt x="22961" y="23241"/>
                  </a:lnTo>
                  <a:lnTo>
                    <a:pt x="23215" y="23736"/>
                  </a:lnTo>
                  <a:lnTo>
                    <a:pt x="23571" y="24295"/>
                  </a:lnTo>
                  <a:lnTo>
                    <a:pt x="24244" y="23609"/>
                  </a:lnTo>
                  <a:close/>
                </a:path>
                <a:path w="52070" h="84454">
                  <a:moveTo>
                    <a:pt x="24282" y="76034"/>
                  </a:moveTo>
                  <a:lnTo>
                    <a:pt x="23812" y="75882"/>
                  </a:lnTo>
                  <a:lnTo>
                    <a:pt x="23507" y="75819"/>
                  </a:lnTo>
                  <a:lnTo>
                    <a:pt x="22174" y="75857"/>
                  </a:lnTo>
                  <a:lnTo>
                    <a:pt x="23723" y="77419"/>
                  </a:lnTo>
                  <a:lnTo>
                    <a:pt x="24155" y="76441"/>
                  </a:lnTo>
                  <a:lnTo>
                    <a:pt x="24282" y="76034"/>
                  </a:lnTo>
                  <a:close/>
                </a:path>
                <a:path w="52070" h="84454">
                  <a:moveTo>
                    <a:pt x="24434" y="51193"/>
                  </a:moveTo>
                  <a:lnTo>
                    <a:pt x="23050" y="51435"/>
                  </a:lnTo>
                  <a:lnTo>
                    <a:pt x="22745" y="51600"/>
                  </a:lnTo>
                  <a:lnTo>
                    <a:pt x="22174" y="51828"/>
                  </a:lnTo>
                  <a:lnTo>
                    <a:pt x="22415" y="52260"/>
                  </a:lnTo>
                  <a:lnTo>
                    <a:pt x="23037" y="53111"/>
                  </a:lnTo>
                  <a:lnTo>
                    <a:pt x="24434" y="51193"/>
                  </a:lnTo>
                  <a:close/>
                </a:path>
                <a:path w="52070" h="84454">
                  <a:moveTo>
                    <a:pt x="25146" y="77673"/>
                  </a:moveTo>
                  <a:lnTo>
                    <a:pt x="24599" y="77520"/>
                  </a:lnTo>
                  <a:lnTo>
                    <a:pt x="24053" y="77368"/>
                  </a:lnTo>
                  <a:lnTo>
                    <a:pt x="23761" y="78359"/>
                  </a:lnTo>
                  <a:lnTo>
                    <a:pt x="24320" y="78498"/>
                  </a:lnTo>
                  <a:lnTo>
                    <a:pt x="24866" y="78676"/>
                  </a:lnTo>
                  <a:lnTo>
                    <a:pt x="25146" y="77673"/>
                  </a:lnTo>
                  <a:close/>
                </a:path>
                <a:path w="52070" h="84454">
                  <a:moveTo>
                    <a:pt x="25539" y="14401"/>
                  </a:moveTo>
                  <a:lnTo>
                    <a:pt x="25019" y="14249"/>
                  </a:lnTo>
                  <a:lnTo>
                    <a:pt x="24511" y="14109"/>
                  </a:lnTo>
                  <a:lnTo>
                    <a:pt x="24282" y="14909"/>
                  </a:lnTo>
                  <a:lnTo>
                    <a:pt x="24790" y="15062"/>
                  </a:lnTo>
                  <a:lnTo>
                    <a:pt x="25311" y="15214"/>
                  </a:lnTo>
                  <a:lnTo>
                    <a:pt x="25539" y="14401"/>
                  </a:lnTo>
                  <a:close/>
                </a:path>
                <a:path w="52070" h="84454">
                  <a:moveTo>
                    <a:pt x="25857" y="69100"/>
                  </a:moveTo>
                  <a:lnTo>
                    <a:pt x="25831" y="68453"/>
                  </a:lnTo>
                  <a:lnTo>
                    <a:pt x="25641" y="67183"/>
                  </a:lnTo>
                  <a:lnTo>
                    <a:pt x="24739" y="68491"/>
                  </a:lnTo>
                  <a:lnTo>
                    <a:pt x="24765" y="69138"/>
                  </a:lnTo>
                  <a:lnTo>
                    <a:pt x="24955" y="70408"/>
                  </a:lnTo>
                  <a:lnTo>
                    <a:pt x="25857" y="69100"/>
                  </a:lnTo>
                  <a:close/>
                </a:path>
                <a:path w="52070" h="84454">
                  <a:moveTo>
                    <a:pt x="26555" y="15671"/>
                  </a:moveTo>
                  <a:lnTo>
                    <a:pt x="26035" y="15519"/>
                  </a:lnTo>
                  <a:lnTo>
                    <a:pt x="25527" y="15379"/>
                  </a:lnTo>
                  <a:lnTo>
                    <a:pt x="25298" y="16179"/>
                  </a:lnTo>
                  <a:lnTo>
                    <a:pt x="25806" y="16319"/>
                  </a:lnTo>
                  <a:lnTo>
                    <a:pt x="26327" y="16471"/>
                  </a:lnTo>
                  <a:lnTo>
                    <a:pt x="26555" y="15671"/>
                  </a:lnTo>
                  <a:close/>
                </a:path>
                <a:path w="52070" h="84454">
                  <a:moveTo>
                    <a:pt x="26809" y="71653"/>
                  </a:moveTo>
                  <a:lnTo>
                    <a:pt x="26301" y="71526"/>
                  </a:lnTo>
                  <a:lnTo>
                    <a:pt x="25781" y="71374"/>
                  </a:lnTo>
                  <a:lnTo>
                    <a:pt x="25552" y="72161"/>
                  </a:lnTo>
                  <a:lnTo>
                    <a:pt x="26073" y="72313"/>
                  </a:lnTo>
                  <a:lnTo>
                    <a:pt x="26581" y="72466"/>
                  </a:lnTo>
                  <a:lnTo>
                    <a:pt x="26809" y="71653"/>
                  </a:lnTo>
                  <a:close/>
                </a:path>
                <a:path w="52070" h="84454">
                  <a:moveTo>
                    <a:pt x="26974" y="57073"/>
                  </a:moveTo>
                  <a:lnTo>
                    <a:pt x="25590" y="55956"/>
                  </a:lnTo>
                  <a:lnTo>
                    <a:pt x="25361" y="55867"/>
                  </a:lnTo>
                  <a:lnTo>
                    <a:pt x="25158" y="56032"/>
                  </a:lnTo>
                  <a:lnTo>
                    <a:pt x="25069" y="56235"/>
                  </a:lnTo>
                  <a:lnTo>
                    <a:pt x="23139" y="57886"/>
                  </a:lnTo>
                  <a:lnTo>
                    <a:pt x="26974" y="57073"/>
                  </a:lnTo>
                  <a:close/>
                </a:path>
                <a:path w="52070" h="84454">
                  <a:moveTo>
                    <a:pt x="28651" y="77279"/>
                  </a:moveTo>
                  <a:lnTo>
                    <a:pt x="28181" y="77127"/>
                  </a:lnTo>
                  <a:lnTo>
                    <a:pt x="27876" y="77063"/>
                  </a:lnTo>
                  <a:lnTo>
                    <a:pt x="26543" y="77101"/>
                  </a:lnTo>
                  <a:lnTo>
                    <a:pt x="28092" y="78676"/>
                  </a:lnTo>
                  <a:lnTo>
                    <a:pt x="28524" y="77685"/>
                  </a:lnTo>
                  <a:lnTo>
                    <a:pt x="28651" y="77279"/>
                  </a:lnTo>
                  <a:close/>
                </a:path>
                <a:path w="52070" h="84454">
                  <a:moveTo>
                    <a:pt x="29743" y="61264"/>
                  </a:moveTo>
                  <a:lnTo>
                    <a:pt x="28181" y="60731"/>
                  </a:lnTo>
                  <a:lnTo>
                    <a:pt x="27673" y="60731"/>
                  </a:lnTo>
                  <a:lnTo>
                    <a:pt x="26479" y="59804"/>
                  </a:lnTo>
                  <a:lnTo>
                    <a:pt x="26898" y="61048"/>
                  </a:lnTo>
                  <a:lnTo>
                    <a:pt x="27355" y="62141"/>
                  </a:lnTo>
                  <a:lnTo>
                    <a:pt x="29743" y="61264"/>
                  </a:lnTo>
                  <a:close/>
                </a:path>
                <a:path w="52070" h="84454">
                  <a:moveTo>
                    <a:pt x="30581" y="45656"/>
                  </a:moveTo>
                  <a:lnTo>
                    <a:pt x="29362" y="45034"/>
                  </a:lnTo>
                  <a:lnTo>
                    <a:pt x="28752" y="45618"/>
                  </a:lnTo>
                  <a:lnTo>
                    <a:pt x="28917" y="43764"/>
                  </a:lnTo>
                  <a:lnTo>
                    <a:pt x="26911" y="46240"/>
                  </a:lnTo>
                  <a:lnTo>
                    <a:pt x="28587" y="45897"/>
                  </a:lnTo>
                  <a:lnTo>
                    <a:pt x="28067" y="46977"/>
                  </a:lnTo>
                  <a:lnTo>
                    <a:pt x="29997" y="47650"/>
                  </a:lnTo>
                  <a:lnTo>
                    <a:pt x="30314" y="46494"/>
                  </a:lnTo>
                  <a:lnTo>
                    <a:pt x="30581" y="45656"/>
                  </a:lnTo>
                  <a:close/>
                </a:path>
                <a:path w="52070" h="84454">
                  <a:moveTo>
                    <a:pt x="31318" y="33147"/>
                  </a:moveTo>
                  <a:lnTo>
                    <a:pt x="30848" y="32994"/>
                  </a:lnTo>
                  <a:lnTo>
                    <a:pt x="30543" y="32931"/>
                  </a:lnTo>
                  <a:lnTo>
                    <a:pt x="29222" y="32969"/>
                  </a:lnTo>
                  <a:lnTo>
                    <a:pt x="30772" y="34531"/>
                  </a:lnTo>
                  <a:lnTo>
                    <a:pt x="31191" y="33566"/>
                  </a:lnTo>
                  <a:lnTo>
                    <a:pt x="31318" y="33147"/>
                  </a:lnTo>
                  <a:close/>
                </a:path>
                <a:path w="52070" h="84454">
                  <a:moveTo>
                    <a:pt x="31419" y="75793"/>
                  </a:moveTo>
                  <a:lnTo>
                    <a:pt x="31140" y="75590"/>
                  </a:lnTo>
                  <a:lnTo>
                    <a:pt x="30861" y="75552"/>
                  </a:lnTo>
                  <a:lnTo>
                    <a:pt x="29845" y="75514"/>
                  </a:lnTo>
                  <a:lnTo>
                    <a:pt x="30022" y="74917"/>
                  </a:lnTo>
                  <a:lnTo>
                    <a:pt x="29502" y="74777"/>
                  </a:lnTo>
                  <a:lnTo>
                    <a:pt x="28994" y="74625"/>
                  </a:lnTo>
                  <a:lnTo>
                    <a:pt x="28765" y="75438"/>
                  </a:lnTo>
                  <a:lnTo>
                    <a:pt x="29286" y="75565"/>
                  </a:lnTo>
                  <a:lnTo>
                    <a:pt x="29794" y="75730"/>
                  </a:lnTo>
                  <a:lnTo>
                    <a:pt x="30886" y="77114"/>
                  </a:lnTo>
                  <a:lnTo>
                    <a:pt x="31330" y="76111"/>
                  </a:lnTo>
                  <a:lnTo>
                    <a:pt x="31419" y="75793"/>
                  </a:lnTo>
                  <a:close/>
                </a:path>
                <a:path w="52070" h="84454">
                  <a:moveTo>
                    <a:pt x="31559" y="62001"/>
                  </a:moveTo>
                  <a:lnTo>
                    <a:pt x="30518" y="61493"/>
                  </a:lnTo>
                  <a:lnTo>
                    <a:pt x="30238" y="61442"/>
                  </a:lnTo>
                  <a:lnTo>
                    <a:pt x="29870" y="61645"/>
                  </a:lnTo>
                  <a:lnTo>
                    <a:pt x="29768" y="61899"/>
                  </a:lnTo>
                  <a:lnTo>
                    <a:pt x="29641" y="63068"/>
                  </a:lnTo>
                  <a:lnTo>
                    <a:pt x="31559" y="62001"/>
                  </a:lnTo>
                  <a:close/>
                </a:path>
                <a:path w="52070" h="84454">
                  <a:moveTo>
                    <a:pt x="32766" y="71069"/>
                  </a:moveTo>
                  <a:lnTo>
                    <a:pt x="32473" y="70853"/>
                  </a:lnTo>
                  <a:lnTo>
                    <a:pt x="32194" y="70815"/>
                  </a:lnTo>
                  <a:lnTo>
                    <a:pt x="30988" y="70777"/>
                  </a:lnTo>
                  <a:lnTo>
                    <a:pt x="32219" y="72364"/>
                  </a:lnTo>
                  <a:lnTo>
                    <a:pt x="32664" y="71374"/>
                  </a:lnTo>
                  <a:lnTo>
                    <a:pt x="32766" y="71069"/>
                  </a:lnTo>
                  <a:close/>
                </a:path>
                <a:path w="52070" h="84454">
                  <a:moveTo>
                    <a:pt x="33451" y="24688"/>
                  </a:moveTo>
                  <a:lnTo>
                    <a:pt x="33223" y="24257"/>
                  </a:lnTo>
                  <a:lnTo>
                    <a:pt x="32321" y="22885"/>
                  </a:lnTo>
                  <a:lnTo>
                    <a:pt x="30746" y="25120"/>
                  </a:lnTo>
                  <a:lnTo>
                    <a:pt x="32194" y="25654"/>
                  </a:lnTo>
                  <a:lnTo>
                    <a:pt x="32143" y="25984"/>
                  </a:lnTo>
                  <a:lnTo>
                    <a:pt x="29362" y="24688"/>
                  </a:lnTo>
                  <a:lnTo>
                    <a:pt x="31407" y="29756"/>
                  </a:lnTo>
                  <a:lnTo>
                    <a:pt x="32385" y="26619"/>
                  </a:lnTo>
                  <a:lnTo>
                    <a:pt x="33083" y="26987"/>
                  </a:lnTo>
                  <a:lnTo>
                    <a:pt x="33159" y="25958"/>
                  </a:lnTo>
                  <a:lnTo>
                    <a:pt x="32854" y="25577"/>
                  </a:lnTo>
                  <a:lnTo>
                    <a:pt x="33274" y="25336"/>
                  </a:lnTo>
                  <a:lnTo>
                    <a:pt x="33451" y="24688"/>
                  </a:lnTo>
                  <a:close/>
                </a:path>
                <a:path w="52070" h="84454">
                  <a:moveTo>
                    <a:pt x="34302" y="54483"/>
                  </a:moveTo>
                  <a:lnTo>
                    <a:pt x="33731" y="54330"/>
                  </a:lnTo>
                  <a:lnTo>
                    <a:pt x="33159" y="54152"/>
                  </a:lnTo>
                  <a:lnTo>
                    <a:pt x="32829" y="55321"/>
                  </a:lnTo>
                  <a:lnTo>
                    <a:pt x="33401" y="55486"/>
                  </a:lnTo>
                  <a:lnTo>
                    <a:pt x="33959" y="55651"/>
                  </a:lnTo>
                  <a:lnTo>
                    <a:pt x="34302" y="54483"/>
                  </a:lnTo>
                  <a:close/>
                </a:path>
                <a:path w="52070" h="84454">
                  <a:moveTo>
                    <a:pt x="34963" y="45326"/>
                  </a:moveTo>
                  <a:lnTo>
                    <a:pt x="33070" y="46024"/>
                  </a:lnTo>
                  <a:lnTo>
                    <a:pt x="34137" y="46634"/>
                  </a:lnTo>
                  <a:lnTo>
                    <a:pt x="34391" y="46748"/>
                  </a:lnTo>
                  <a:lnTo>
                    <a:pt x="34747" y="46710"/>
                  </a:lnTo>
                  <a:lnTo>
                    <a:pt x="34823" y="46393"/>
                  </a:lnTo>
                  <a:lnTo>
                    <a:pt x="34963" y="45326"/>
                  </a:lnTo>
                  <a:close/>
                </a:path>
                <a:path w="52070" h="84454">
                  <a:moveTo>
                    <a:pt x="35128" y="71412"/>
                  </a:moveTo>
                  <a:lnTo>
                    <a:pt x="34201" y="71704"/>
                  </a:lnTo>
                  <a:lnTo>
                    <a:pt x="33769" y="71818"/>
                  </a:lnTo>
                  <a:lnTo>
                    <a:pt x="33540" y="72415"/>
                  </a:lnTo>
                  <a:lnTo>
                    <a:pt x="34048" y="72593"/>
                  </a:lnTo>
                  <a:lnTo>
                    <a:pt x="34836" y="72783"/>
                  </a:lnTo>
                  <a:lnTo>
                    <a:pt x="35128" y="71412"/>
                  </a:lnTo>
                  <a:close/>
                </a:path>
                <a:path w="52070" h="84454">
                  <a:moveTo>
                    <a:pt x="35394" y="67195"/>
                  </a:moveTo>
                  <a:lnTo>
                    <a:pt x="34353" y="66700"/>
                  </a:lnTo>
                  <a:lnTo>
                    <a:pt x="34074" y="66636"/>
                  </a:lnTo>
                  <a:lnTo>
                    <a:pt x="33705" y="66852"/>
                  </a:lnTo>
                  <a:lnTo>
                    <a:pt x="33604" y="67106"/>
                  </a:lnTo>
                  <a:lnTo>
                    <a:pt x="33477" y="68262"/>
                  </a:lnTo>
                  <a:lnTo>
                    <a:pt x="35394" y="67195"/>
                  </a:lnTo>
                  <a:close/>
                </a:path>
                <a:path w="52070" h="84454">
                  <a:moveTo>
                    <a:pt x="36436" y="61976"/>
                  </a:moveTo>
                  <a:lnTo>
                    <a:pt x="35928" y="61836"/>
                  </a:lnTo>
                  <a:lnTo>
                    <a:pt x="35407" y="61683"/>
                  </a:lnTo>
                  <a:lnTo>
                    <a:pt x="35179" y="62484"/>
                  </a:lnTo>
                  <a:lnTo>
                    <a:pt x="36207" y="62788"/>
                  </a:lnTo>
                  <a:lnTo>
                    <a:pt x="36436" y="61976"/>
                  </a:lnTo>
                  <a:close/>
                </a:path>
                <a:path w="52070" h="84454">
                  <a:moveTo>
                    <a:pt x="38557" y="46774"/>
                  </a:moveTo>
                  <a:lnTo>
                    <a:pt x="37693" y="44818"/>
                  </a:lnTo>
                  <a:lnTo>
                    <a:pt x="37426" y="44767"/>
                  </a:lnTo>
                  <a:lnTo>
                    <a:pt x="35267" y="44691"/>
                  </a:lnTo>
                  <a:lnTo>
                    <a:pt x="38557" y="46774"/>
                  </a:lnTo>
                  <a:close/>
                </a:path>
                <a:path w="52070" h="84454">
                  <a:moveTo>
                    <a:pt x="39446" y="67119"/>
                  </a:moveTo>
                  <a:lnTo>
                    <a:pt x="39192" y="66636"/>
                  </a:lnTo>
                  <a:lnTo>
                    <a:pt x="38836" y="66078"/>
                  </a:lnTo>
                  <a:lnTo>
                    <a:pt x="38163" y="66751"/>
                  </a:lnTo>
                  <a:lnTo>
                    <a:pt x="38417" y="67233"/>
                  </a:lnTo>
                  <a:lnTo>
                    <a:pt x="38773" y="67792"/>
                  </a:lnTo>
                  <a:lnTo>
                    <a:pt x="39446" y="67119"/>
                  </a:lnTo>
                  <a:close/>
                </a:path>
                <a:path w="52070" h="84454">
                  <a:moveTo>
                    <a:pt x="40373" y="54216"/>
                  </a:moveTo>
                  <a:lnTo>
                    <a:pt x="39979" y="53784"/>
                  </a:lnTo>
                  <a:lnTo>
                    <a:pt x="39560" y="53340"/>
                  </a:lnTo>
                  <a:lnTo>
                    <a:pt x="38696" y="54254"/>
                  </a:lnTo>
                  <a:lnTo>
                    <a:pt x="39090" y="54673"/>
                  </a:lnTo>
                  <a:lnTo>
                    <a:pt x="39509" y="55105"/>
                  </a:lnTo>
                  <a:lnTo>
                    <a:pt x="40373" y="54216"/>
                  </a:lnTo>
                  <a:close/>
                </a:path>
                <a:path w="52070" h="84454">
                  <a:moveTo>
                    <a:pt x="41452" y="19583"/>
                  </a:moveTo>
                  <a:lnTo>
                    <a:pt x="41160" y="19367"/>
                  </a:lnTo>
                  <a:lnTo>
                    <a:pt x="40881" y="19329"/>
                  </a:lnTo>
                  <a:lnTo>
                    <a:pt x="39662" y="19291"/>
                  </a:lnTo>
                  <a:lnTo>
                    <a:pt x="40906" y="20878"/>
                  </a:lnTo>
                  <a:lnTo>
                    <a:pt x="41351" y="19900"/>
                  </a:lnTo>
                  <a:lnTo>
                    <a:pt x="41452" y="19583"/>
                  </a:lnTo>
                  <a:close/>
                </a:path>
                <a:path w="52070" h="84454">
                  <a:moveTo>
                    <a:pt x="44856" y="33223"/>
                  </a:moveTo>
                  <a:lnTo>
                    <a:pt x="43624" y="31635"/>
                  </a:lnTo>
                  <a:lnTo>
                    <a:pt x="43180" y="32639"/>
                  </a:lnTo>
                  <a:lnTo>
                    <a:pt x="43078" y="32931"/>
                  </a:lnTo>
                  <a:lnTo>
                    <a:pt x="43370" y="33172"/>
                  </a:lnTo>
                  <a:lnTo>
                    <a:pt x="43637" y="33185"/>
                  </a:lnTo>
                  <a:lnTo>
                    <a:pt x="44856" y="33223"/>
                  </a:lnTo>
                  <a:close/>
                </a:path>
                <a:path w="52070" h="84454">
                  <a:moveTo>
                    <a:pt x="45148" y="20358"/>
                  </a:moveTo>
                  <a:lnTo>
                    <a:pt x="44970" y="17983"/>
                  </a:lnTo>
                  <a:lnTo>
                    <a:pt x="43992" y="18364"/>
                  </a:lnTo>
                  <a:lnTo>
                    <a:pt x="43561" y="18643"/>
                  </a:lnTo>
                  <a:lnTo>
                    <a:pt x="43916" y="19075"/>
                  </a:lnTo>
                  <a:lnTo>
                    <a:pt x="44094" y="19405"/>
                  </a:lnTo>
                  <a:lnTo>
                    <a:pt x="45148" y="20358"/>
                  </a:lnTo>
                  <a:close/>
                </a:path>
                <a:path w="52070" h="84454">
                  <a:moveTo>
                    <a:pt x="45313" y="60248"/>
                  </a:moveTo>
                  <a:lnTo>
                    <a:pt x="45072" y="59474"/>
                  </a:lnTo>
                  <a:lnTo>
                    <a:pt x="44589" y="59626"/>
                  </a:lnTo>
                  <a:lnTo>
                    <a:pt x="43345" y="59842"/>
                  </a:lnTo>
                  <a:lnTo>
                    <a:pt x="44348" y="61874"/>
                  </a:lnTo>
                  <a:lnTo>
                    <a:pt x="44780" y="60452"/>
                  </a:lnTo>
                  <a:lnTo>
                    <a:pt x="45313" y="60248"/>
                  </a:lnTo>
                  <a:close/>
                </a:path>
                <a:path w="52070" h="84454">
                  <a:moveTo>
                    <a:pt x="46278" y="46659"/>
                  </a:moveTo>
                  <a:lnTo>
                    <a:pt x="45770" y="46507"/>
                  </a:lnTo>
                  <a:lnTo>
                    <a:pt x="45250" y="46367"/>
                  </a:lnTo>
                  <a:lnTo>
                    <a:pt x="45021" y="47167"/>
                  </a:lnTo>
                  <a:lnTo>
                    <a:pt x="45542" y="47320"/>
                  </a:lnTo>
                  <a:lnTo>
                    <a:pt x="46050" y="47459"/>
                  </a:lnTo>
                  <a:lnTo>
                    <a:pt x="46278" y="46659"/>
                  </a:lnTo>
                  <a:close/>
                </a:path>
                <a:path w="52070" h="84454">
                  <a:moveTo>
                    <a:pt x="48094" y="53200"/>
                  </a:moveTo>
                  <a:lnTo>
                    <a:pt x="47129" y="52819"/>
                  </a:lnTo>
                  <a:lnTo>
                    <a:pt x="46647" y="52654"/>
                  </a:lnTo>
                  <a:lnTo>
                    <a:pt x="46558" y="53327"/>
                  </a:lnTo>
                  <a:lnTo>
                    <a:pt x="46456" y="53657"/>
                  </a:lnTo>
                  <a:lnTo>
                    <a:pt x="46558" y="55067"/>
                  </a:lnTo>
                  <a:lnTo>
                    <a:pt x="48094" y="53200"/>
                  </a:lnTo>
                  <a:close/>
                </a:path>
                <a:path w="52070" h="84454">
                  <a:moveTo>
                    <a:pt x="48387" y="46863"/>
                  </a:moveTo>
                  <a:lnTo>
                    <a:pt x="47866" y="46710"/>
                  </a:lnTo>
                  <a:lnTo>
                    <a:pt x="47358" y="46570"/>
                  </a:lnTo>
                  <a:lnTo>
                    <a:pt x="47129" y="47371"/>
                  </a:lnTo>
                  <a:lnTo>
                    <a:pt x="47637" y="47523"/>
                  </a:lnTo>
                  <a:lnTo>
                    <a:pt x="48158" y="47663"/>
                  </a:lnTo>
                  <a:lnTo>
                    <a:pt x="48387" y="46863"/>
                  </a:lnTo>
                  <a:close/>
                </a:path>
                <a:path w="52070" h="84454">
                  <a:moveTo>
                    <a:pt x="49771" y="28384"/>
                  </a:moveTo>
                  <a:lnTo>
                    <a:pt x="48768" y="28117"/>
                  </a:lnTo>
                  <a:lnTo>
                    <a:pt x="48615" y="28663"/>
                  </a:lnTo>
                  <a:lnTo>
                    <a:pt x="48463" y="29210"/>
                  </a:lnTo>
                  <a:lnTo>
                    <a:pt x="49453" y="29489"/>
                  </a:lnTo>
                  <a:lnTo>
                    <a:pt x="49606" y="28930"/>
                  </a:lnTo>
                  <a:lnTo>
                    <a:pt x="49771" y="28384"/>
                  </a:lnTo>
                  <a:close/>
                </a:path>
                <a:path w="52070" h="84454">
                  <a:moveTo>
                    <a:pt x="50495" y="31318"/>
                  </a:moveTo>
                  <a:lnTo>
                    <a:pt x="49923" y="31165"/>
                  </a:lnTo>
                  <a:lnTo>
                    <a:pt x="49352" y="30988"/>
                  </a:lnTo>
                  <a:lnTo>
                    <a:pt x="49022" y="32156"/>
                  </a:lnTo>
                  <a:lnTo>
                    <a:pt x="49593" y="32321"/>
                  </a:lnTo>
                  <a:lnTo>
                    <a:pt x="50152" y="32486"/>
                  </a:lnTo>
                  <a:lnTo>
                    <a:pt x="50495" y="31318"/>
                  </a:lnTo>
                  <a:close/>
                </a:path>
                <a:path w="52070" h="84454">
                  <a:moveTo>
                    <a:pt x="50990" y="44691"/>
                  </a:moveTo>
                  <a:lnTo>
                    <a:pt x="49136" y="43726"/>
                  </a:lnTo>
                  <a:lnTo>
                    <a:pt x="49441" y="44945"/>
                  </a:lnTo>
                  <a:lnTo>
                    <a:pt x="49555" y="45224"/>
                  </a:lnTo>
                  <a:lnTo>
                    <a:pt x="49822" y="45542"/>
                  </a:lnTo>
                  <a:lnTo>
                    <a:pt x="50139" y="45364"/>
                  </a:lnTo>
                  <a:lnTo>
                    <a:pt x="50990" y="44691"/>
                  </a:lnTo>
                  <a:close/>
                </a:path>
                <a:path w="52070" h="84454">
                  <a:moveTo>
                    <a:pt x="51130" y="37211"/>
                  </a:moveTo>
                  <a:lnTo>
                    <a:pt x="50609" y="37071"/>
                  </a:lnTo>
                  <a:lnTo>
                    <a:pt x="50088" y="36918"/>
                  </a:lnTo>
                  <a:lnTo>
                    <a:pt x="49872" y="37719"/>
                  </a:lnTo>
                  <a:lnTo>
                    <a:pt x="50380" y="37871"/>
                  </a:lnTo>
                  <a:lnTo>
                    <a:pt x="50901" y="38011"/>
                  </a:lnTo>
                  <a:lnTo>
                    <a:pt x="51130" y="37211"/>
                  </a:lnTo>
                  <a:close/>
                </a:path>
                <a:path w="52070" h="84454">
                  <a:moveTo>
                    <a:pt x="51536" y="48653"/>
                  </a:moveTo>
                  <a:lnTo>
                    <a:pt x="50571" y="48272"/>
                  </a:lnTo>
                  <a:lnTo>
                    <a:pt x="50088" y="48107"/>
                  </a:lnTo>
                  <a:lnTo>
                    <a:pt x="50012" y="48768"/>
                  </a:lnTo>
                  <a:lnTo>
                    <a:pt x="49911" y="49098"/>
                  </a:lnTo>
                  <a:lnTo>
                    <a:pt x="50012" y="50520"/>
                  </a:lnTo>
                  <a:lnTo>
                    <a:pt x="51536" y="48653"/>
                  </a:lnTo>
                  <a:close/>
                </a:path>
              </a:pathLst>
            </a:custGeom>
            <a:solidFill>
              <a:srgbClr val="F25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9953193" y="7700593"/>
              <a:ext cx="74930" cy="93980"/>
            </a:xfrm>
            <a:custGeom>
              <a:avLst/>
              <a:gdLst/>
              <a:ahLst/>
              <a:cxnLst/>
              <a:rect l="l" t="t" r="r" b="b"/>
              <a:pathLst>
                <a:path w="74929" h="93979">
                  <a:moveTo>
                    <a:pt x="1536" y="15176"/>
                  </a:moveTo>
                  <a:lnTo>
                    <a:pt x="1016" y="15024"/>
                  </a:lnTo>
                  <a:lnTo>
                    <a:pt x="508" y="14884"/>
                  </a:lnTo>
                  <a:lnTo>
                    <a:pt x="279" y="15697"/>
                  </a:lnTo>
                  <a:lnTo>
                    <a:pt x="787" y="15836"/>
                  </a:lnTo>
                  <a:lnTo>
                    <a:pt x="1308" y="15963"/>
                  </a:lnTo>
                  <a:lnTo>
                    <a:pt x="1536" y="15176"/>
                  </a:lnTo>
                  <a:close/>
                </a:path>
                <a:path w="74929" h="93979">
                  <a:moveTo>
                    <a:pt x="1587" y="27355"/>
                  </a:moveTo>
                  <a:lnTo>
                    <a:pt x="596" y="26898"/>
                  </a:lnTo>
                  <a:lnTo>
                    <a:pt x="292" y="26809"/>
                  </a:lnTo>
                  <a:lnTo>
                    <a:pt x="76" y="27101"/>
                  </a:lnTo>
                  <a:lnTo>
                    <a:pt x="38" y="27381"/>
                  </a:lnTo>
                  <a:lnTo>
                    <a:pt x="0" y="28600"/>
                  </a:lnTo>
                  <a:lnTo>
                    <a:pt x="1587" y="27355"/>
                  </a:lnTo>
                  <a:close/>
                </a:path>
                <a:path w="74929" h="93979">
                  <a:moveTo>
                    <a:pt x="5181" y="51409"/>
                  </a:moveTo>
                  <a:lnTo>
                    <a:pt x="4864" y="51104"/>
                  </a:lnTo>
                  <a:lnTo>
                    <a:pt x="4229" y="50355"/>
                  </a:lnTo>
                  <a:lnTo>
                    <a:pt x="3759" y="51689"/>
                  </a:lnTo>
                  <a:lnTo>
                    <a:pt x="4521" y="51930"/>
                  </a:lnTo>
                  <a:lnTo>
                    <a:pt x="5041" y="52057"/>
                  </a:lnTo>
                  <a:lnTo>
                    <a:pt x="5181" y="51409"/>
                  </a:lnTo>
                  <a:close/>
                </a:path>
                <a:path w="74929" h="93979">
                  <a:moveTo>
                    <a:pt x="6819" y="85572"/>
                  </a:moveTo>
                  <a:lnTo>
                    <a:pt x="6248" y="85407"/>
                  </a:lnTo>
                  <a:lnTo>
                    <a:pt x="5676" y="85242"/>
                  </a:lnTo>
                  <a:lnTo>
                    <a:pt x="5346" y="86410"/>
                  </a:lnTo>
                  <a:lnTo>
                    <a:pt x="5918" y="86575"/>
                  </a:lnTo>
                  <a:lnTo>
                    <a:pt x="6489" y="86741"/>
                  </a:lnTo>
                  <a:lnTo>
                    <a:pt x="6819" y="85572"/>
                  </a:lnTo>
                  <a:close/>
                </a:path>
                <a:path w="74929" h="93979">
                  <a:moveTo>
                    <a:pt x="11214" y="70548"/>
                  </a:moveTo>
                  <a:lnTo>
                    <a:pt x="9906" y="70358"/>
                  </a:lnTo>
                  <a:lnTo>
                    <a:pt x="9639" y="70078"/>
                  </a:lnTo>
                  <a:lnTo>
                    <a:pt x="9131" y="70396"/>
                  </a:lnTo>
                  <a:lnTo>
                    <a:pt x="9245" y="70764"/>
                  </a:lnTo>
                  <a:lnTo>
                    <a:pt x="9588" y="71945"/>
                  </a:lnTo>
                  <a:lnTo>
                    <a:pt x="11214" y="70548"/>
                  </a:lnTo>
                  <a:close/>
                </a:path>
                <a:path w="74929" h="93979">
                  <a:moveTo>
                    <a:pt x="13982" y="81191"/>
                  </a:moveTo>
                  <a:lnTo>
                    <a:pt x="13779" y="79959"/>
                  </a:lnTo>
                  <a:lnTo>
                    <a:pt x="13208" y="79616"/>
                  </a:lnTo>
                  <a:lnTo>
                    <a:pt x="12255" y="79108"/>
                  </a:lnTo>
                  <a:lnTo>
                    <a:pt x="12458" y="80352"/>
                  </a:lnTo>
                  <a:lnTo>
                    <a:pt x="13030" y="80708"/>
                  </a:lnTo>
                  <a:lnTo>
                    <a:pt x="13982" y="81191"/>
                  </a:lnTo>
                  <a:close/>
                </a:path>
                <a:path w="74929" h="93979">
                  <a:moveTo>
                    <a:pt x="14008" y="5156"/>
                  </a:moveTo>
                  <a:lnTo>
                    <a:pt x="12382" y="5130"/>
                  </a:lnTo>
                  <a:lnTo>
                    <a:pt x="11734" y="5486"/>
                  </a:lnTo>
                  <a:lnTo>
                    <a:pt x="10744" y="6362"/>
                  </a:lnTo>
                  <a:lnTo>
                    <a:pt x="12369" y="6375"/>
                  </a:lnTo>
                  <a:lnTo>
                    <a:pt x="13017" y="6019"/>
                  </a:lnTo>
                  <a:lnTo>
                    <a:pt x="14008" y="5156"/>
                  </a:lnTo>
                  <a:close/>
                </a:path>
                <a:path w="74929" h="93979">
                  <a:moveTo>
                    <a:pt x="15633" y="89941"/>
                  </a:moveTo>
                  <a:lnTo>
                    <a:pt x="15341" y="89725"/>
                  </a:lnTo>
                  <a:lnTo>
                    <a:pt x="15062" y="89687"/>
                  </a:lnTo>
                  <a:lnTo>
                    <a:pt x="13843" y="89649"/>
                  </a:lnTo>
                  <a:lnTo>
                    <a:pt x="15074" y="91249"/>
                  </a:lnTo>
                  <a:lnTo>
                    <a:pt x="15532" y="90246"/>
                  </a:lnTo>
                  <a:lnTo>
                    <a:pt x="15633" y="89941"/>
                  </a:lnTo>
                  <a:close/>
                </a:path>
                <a:path w="74929" h="93979">
                  <a:moveTo>
                    <a:pt x="17487" y="76568"/>
                  </a:moveTo>
                  <a:lnTo>
                    <a:pt x="17322" y="75361"/>
                  </a:lnTo>
                  <a:lnTo>
                    <a:pt x="16789" y="74942"/>
                  </a:lnTo>
                  <a:lnTo>
                    <a:pt x="15836" y="74193"/>
                  </a:lnTo>
                  <a:lnTo>
                    <a:pt x="15938" y="75666"/>
                  </a:lnTo>
                  <a:lnTo>
                    <a:pt x="16560" y="76073"/>
                  </a:lnTo>
                  <a:lnTo>
                    <a:pt x="17487" y="76568"/>
                  </a:lnTo>
                  <a:close/>
                </a:path>
                <a:path w="74929" h="93979">
                  <a:moveTo>
                    <a:pt x="19558" y="64185"/>
                  </a:moveTo>
                  <a:lnTo>
                    <a:pt x="18986" y="64033"/>
                  </a:lnTo>
                  <a:lnTo>
                    <a:pt x="18427" y="63855"/>
                  </a:lnTo>
                  <a:lnTo>
                    <a:pt x="18084" y="65024"/>
                  </a:lnTo>
                  <a:lnTo>
                    <a:pt x="18656" y="65201"/>
                  </a:lnTo>
                  <a:lnTo>
                    <a:pt x="19227" y="65354"/>
                  </a:lnTo>
                  <a:lnTo>
                    <a:pt x="19558" y="64185"/>
                  </a:lnTo>
                  <a:close/>
                </a:path>
                <a:path w="74929" h="93979">
                  <a:moveTo>
                    <a:pt x="19646" y="86741"/>
                  </a:moveTo>
                  <a:lnTo>
                    <a:pt x="18669" y="86055"/>
                  </a:lnTo>
                  <a:lnTo>
                    <a:pt x="18186" y="85623"/>
                  </a:lnTo>
                  <a:lnTo>
                    <a:pt x="17678" y="86372"/>
                  </a:lnTo>
                  <a:lnTo>
                    <a:pt x="18161" y="86741"/>
                  </a:lnTo>
                  <a:lnTo>
                    <a:pt x="18262" y="88265"/>
                  </a:lnTo>
                  <a:lnTo>
                    <a:pt x="19646" y="86741"/>
                  </a:lnTo>
                  <a:close/>
                </a:path>
                <a:path w="74929" h="93979">
                  <a:moveTo>
                    <a:pt x="20421" y="92176"/>
                  </a:moveTo>
                  <a:lnTo>
                    <a:pt x="19900" y="92049"/>
                  </a:lnTo>
                  <a:lnTo>
                    <a:pt x="19380" y="91884"/>
                  </a:lnTo>
                  <a:lnTo>
                    <a:pt x="19151" y="92697"/>
                  </a:lnTo>
                  <a:lnTo>
                    <a:pt x="19672" y="92837"/>
                  </a:lnTo>
                  <a:lnTo>
                    <a:pt x="20193" y="92989"/>
                  </a:lnTo>
                  <a:lnTo>
                    <a:pt x="20421" y="92176"/>
                  </a:lnTo>
                  <a:close/>
                </a:path>
                <a:path w="74929" h="93979">
                  <a:moveTo>
                    <a:pt x="22339" y="65874"/>
                  </a:moveTo>
                  <a:lnTo>
                    <a:pt x="22085" y="64655"/>
                  </a:lnTo>
                  <a:lnTo>
                    <a:pt x="21501" y="64808"/>
                  </a:lnTo>
                  <a:lnTo>
                    <a:pt x="20942" y="64960"/>
                  </a:lnTo>
                  <a:lnTo>
                    <a:pt x="21196" y="66192"/>
                  </a:lnTo>
                  <a:lnTo>
                    <a:pt x="21793" y="66027"/>
                  </a:lnTo>
                  <a:lnTo>
                    <a:pt x="22339" y="65874"/>
                  </a:lnTo>
                  <a:close/>
                </a:path>
                <a:path w="74929" h="93979">
                  <a:moveTo>
                    <a:pt x="24803" y="92240"/>
                  </a:moveTo>
                  <a:lnTo>
                    <a:pt x="24333" y="92087"/>
                  </a:lnTo>
                  <a:lnTo>
                    <a:pt x="24028" y="92024"/>
                  </a:lnTo>
                  <a:lnTo>
                    <a:pt x="22707" y="92062"/>
                  </a:lnTo>
                  <a:lnTo>
                    <a:pt x="24257" y="93624"/>
                  </a:lnTo>
                  <a:lnTo>
                    <a:pt x="24688" y="92646"/>
                  </a:lnTo>
                  <a:lnTo>
                    <a:pt x="24803" y="92240"/>
                  </a:lnTo>
                  <a:close/>
                </a:path>
                <a:path w="74929" h="93979">
                  <a:moveTo>
                    <a:pt x="25933" y="88290"/>
                  </a:moveTo>
                  <a:lnTo>
                    <a:pt x="24930" y="87998"/>
                  </a:lnTo>
                  <a:lnTo>
                    <a:pt x="24777" y="88557"/>
                  </a:lnTo>
                  <a:lnTo>
                    <a:pt x="24612" y="89103"/>
                  </a:lnTo>
                  <a:lnTo>
                    <a:pt x="25615" y="89382"/>
                  </a:lnTo>
                  <a:lnTo>
                    <a:pt x="25768" y="88823"/>
                  </a:lnTo>
                  <a:lnTo>
                    <a:pt x="25933" y="88290"/>
                  </a:lnTo>
                  <a:close/>
                </a:path>
                <a:path w="74929" h="93979">
                  <a:moveTo>
                    <a:pt x="28257" y="58547"/>
                  </a:moveTo>
                  <a:lnTo>
                    <a:pt x="25781" y="56515"/>
                  </a:lnTo>
                  <a:lnTo>
                    <a:pt x="25273" y="58242"/>
                  </a:lnTo>
                  <a:lnTo>
                    <a:pt x="23202" y="57048"/>
                  </a:lnTo>
                  <a:lnTo>
                    <a:pt x="24130" y="59474"/>
                  </a:lnTo>
                  <a:lnTo>
                    <a:pt x="25641" y="59118"/>
                  </a:lnTo>
                  <a:lnTo>
                    <a:pt x="25882" y="59258"/>
                  </a:lnTo>
                  <a:lnTo>
                    <a:pt x="26200" y="59334"/>
                  </a:lnTo>
                  <a:lnTo>
                    <a:pt x="26466" y="59270"/>
                  </a:lnTo>
                  <a:lnTo>
                    <a:pt x="28257" y="58547"/>
                  </a:lnTo>
                  <a:close/>
                </a:path>
                <a:path w="74929" h="93979">
                  <a:moveTo>
                    <a:pt x="28917" y="45593"/>
                  </a:moveTo>
                  <a:lnTo>
                    <a:pt x="28130" y="45161"/>
                  </a:lnTo>
                  <a:lnTo>
                    <a:pt x="28613" y="44805"/>
                  </a:lnTo>
                  <a:lnTo>
                    <a:pt x="28651" y="43891"/>
                  </a:lnTo>
                  <a:lnTo>
                    <a:pt x="27901" y="43675"/>
                  </a:lnTo>
                  <a:lnTo>
                    <a:pt x="27292" y="43497"/>
                  </a:lnTo>
                  <a:lnTo>
                    <a:pt x="26885" y="43992"/>
                  </a:lnTo>
                  <a:lnTo>
                    <a:pt x="26860" y="44462"/>
                  </a:lnTo>
                  <a:lnTo>
                    <a:pt x="26708" y="44500"/>
                  </a:lnTo>
                  <a:lnTo>
                    <a:pt x="26568" y="44589"/>
                  </a:lnTo>
                  <a:lnTo>
                    <a:pt x="26466" y="44716"/>
                  </a:lnTo>
                  <a:lnTo>
                    <a:pt x="26123" y="43065"/>
                  </a:lnTo>
                  <a:lnTo>
                    <a:pt x="24511" y="45351"/>
                  </a:lnTo>
                  <a:lnTo>
                    <a:pt x="26327" y="44932"/>
                  </a:lnTo>
                  <a:lnTo>
                    <a:pt x="25958" y="45554"/>
                  </a:lnTo>
                  <a:lnTo>
                    <a:pt x="26695" y="46393"/>
                  </a:lnTo>
                  <a:lnTo>
                    <a:pt x="27393" y="46037"/>
                  </a:lnTo>
                  <a:lnTo>
                    <a:pt x="27622" y="47307"/>
                  </a:lnTo>
                  <a:lnTo>
                    <a:pt x="28917" y="45593"/>
                  </a:lnTo>
                  <a:close/>
                </a:path>
                <a:path w="74929" h="93979">
                  <a:moveTo>
                    <a:pt x="29603" y="29870"/>
                  </a:moveTo>
                  <a:lnTo>
                    <a:pt x="28930" y="29616"/>
                  </a:lnTo>
                  <a:lnTo>
                    <a:pt x="28397" y="29502"/>
                  </a:lnTo>
                  <a:lnTo>
                    <a:pt x="27800" y="30302"/>
                  </a:lnTo>
                  <a:lnTo>
                    <a:pt x="28473" y="30556"/>
                  </a:lnTo>
                  <a:lnTo>
                    <a:pt x="28994" y="30670"/>
                  </a:lnTo>
                  <a:lnTo>
                    <a:pt x="29603" y="29870"/>
                  </a:lnTo>
                  <a:close/>
                </a:path>
                <a:path w="74929" h="93979">
                  <a:moveTo>
                    <a:pt x="30784" y="64604"/>
                  </a:moveTo>
                  <a:lnTo>
                    <a:pt x="30264" y="64465"/>
                  </a:lnTo>
                  <a:lnTo>
                    <a:pt x="29756" y="64312"/>
                  </a:lnTo>
                  <a:lnTo>
                    <a:pt x="29527" y="65112"/>
                  </a:lnTo>
                  <a:lnTo>
                    <a:pt x="30035" y="65265"/>
                  </a:lnTo>
                  <a:lnTo>
                    <a:pt x="30556" y="65405"/>
                  </a:lnTo>
                  <a:lnTo>
                    <a:pt x="30784" y="64604"/>
                  </a:lnTo>
                  <a:close/>
                </a:path>
                <a:path w="74929" h="93979">
                  <a:moveTo>
                    <a:pt x="31686" y="30988"/>
                  </a:moveTo>
                  <a:lnTo>
                    <a:pt x="31140" y="30835"/>
                  </a:lnTo>
                  <a:lnTo>
                    <a:pt x="30594" y="30670"/>
                  </a:lnTo>
                  <a:lnTo>
                    <a:pt x="30314" y="31673"/>
                  </a:lnTo>
                  <a:lnTo>
                    <a:pt x="30861" y="31813"/>
                  </a:lnTo>
                  <a:lnTo>
                    <a:pt x="31407" y="31991"/>
                  </a:lnTo>
                  <a:lnTo>
                    <a:pt x="31686" y="30988"/>
                  </a:lnTo>
                  <a:close/>
                </a:path>
                <a:path w="74929" h="93979">
                  <a:moveTo>
                    <a:pt x="32448" y="40792"/>
                  </a:moveTo>
                  <a:lnTo>
                    <a:pt x="32397" y="40576"/>
                  </a:lnTo>
                  <a:lnTo>
                    <a:pt x="30568" y="40576"/>
                  </a:lnTo>
                  <a:lnTo>
                    <a:pt x="30632" y="40754"/>
                  </a:lnTo>
                  <a:lnTo>
                    <a:pt x="30340" y="40601"/>
                  </a:lnTo>
                  <a:lnTo>
                    <a:pt x="30187" y="40576"/>
                  </a:lnTo>
                  <a:lnTo>
                    <a:pt x="30162" y="40424"/>
                  </a:lnTo>
                  <a:lnTo>
                    <a:pt x="30302" y="40538"/>
                  </a:lnTo>
                  <a:lnTo>
                    <a:pt x="30568" y="40538"/>
                  </a:lnTo>
                  <a:lnTo>
                    <a:pt x="32385" y="40538"/>
                  </a:lnTo>
                  <a:lnTo>
                    <a:pt x="32283" y="40170"/>
                  </a:lnTo>
                  <a:lnTo>
                    <a:pt x="32194" y="39801"/>
                  </a:lnTo>
                  <a:lnTo>
                    <a:pt x="32080" y="39306"/>
                  </a:lnTo>
                  <a:lnTo>
                    <a:pt x="31064" y="39154"/>
                  </a:lnTo>
                  <a:lnTo>
                    <a:pt x="30708" y="39801"/>
                  </a:lnTo>
                  <a:lnTo>
                    <a:pt x="30403" y="39573"/>
                  </a:lnTo>
                  <a:lnTo>
                    <a:pt x="30111" y="39801"/>
                  </a:lnTo>
                  <a:lnTo>
                    <a:pt x="30073" y="40170"/>
                  </a:lnTo>
                  <a:lnTo>
                    <a:pt x="28994" y="38709"/>
                  </a:lnTo>
                  <a:lnTo>
                    <a:pt x="27546" y="41503"/>
                  </a:lnTo>
                  <a:lnTo>
                    <a:pt x="29324" y="41617"/>
                  </a:lnTo>
                  <a:lnTo>
                    <a:pt x="29603" y="42811"/>
                  </a:lnTo>
                  <a:lnTo>
                    <a:pt x="31369" y="42075"/>
                  </a:lnTo>
                  <a:lnTo>
                    <a:pt x="30848" y="41033"/>
                  </a:lnTo>
                  <a:lnTo>
                    <a:pt x="31546" y="41617"/>
                  </a:lnTo>
                  <a:lnTo>
                    <a:pt x="32194" y="41033"/>
                  </a:lnTo>
                  <a:lnTo>
                    <a:pt x="32448" y="40792"/>
                  </a:lnTo>
                  <a:close/>
                </a:path>
                <a:path w="74929" h="93979">
                  <a:moveTo>
                    <a:pt x="33832" y="62293"/>
                  </a:moveTo>
                  <a:lnTo>
                    <a:pt x="32461" y="62001"/>
                  </a:lnTo>
                  <a:lnTo>
                    <a:pt x="32753" y="62941"/>
                  </a:lnTo>
                  <a:lnTo>
                    <a:pt x="32867" y="63385"/>
                  </a:lnTo>
                  <a:lnTo>
                    <a:pt x="33477" y="63601"/>
                  </a:lnTo>
                  <a:lnTo>
                    <a:pt x="33642" y="63093"/>
                  </a:lnTo>
                  <a:lnTo>
                    <a:pt x="33832" y="62293"/>
                  </a:lnTo>
                  <a:close/>
                </a:path>
                <a:path w="74929" h="93979">
                  <a:moveTo>
                    <a:pt x="35382" y="2717"/>
                  </a:moveTo>
                  <a:lnTo>
                    <a:pt x="34823" y="2552"/>
                  </a:lnTo>
                  <a:lnTo>
                    <a:pt x="34277" y="2400"/>
                  </a:lnTo>
                  <a:lnTo>
                    <a:pt x="33997" y="3390"/>
                  </a:lnTo>
                  <a:lnTo>
                    <a:pt x="34544" y="3543"/>
                  </a:lnTo>
                  <a:lnTo>
                    <a:pt x="35090" y="3708"/>
                  </a:lnTo>
                  <a:lnTo>
                    <a:pt x="35382" y="2717"/>
                  </a:lnTo>
                  <a:close/>
                </a:path>
                <a:path w="74929" h="93979">
                  <a:moveTo>
                    <a:pt x="35407" y="18173"/>
                  </a:moveTo>
                  <a:lnTo>
                    <a:pt x="34315" y="17399"/>
                  </a:lnTo>
                  <a:lnTo>
                    <a:pt x="34277" y="16789"/>
                  </a:lnTo>
                  <a:lnTo>
                    <a:pt x="33248" y="16510"/>
                  </a:lnTo>
                  <a:lnTo>
                    <a:pt x="32918" y="17043"/>
                  </a:lnTo>
                  <a:lnTo>
                    <a:pt x="31216" y="17005"/>
                  </a:lnTo>
                  <a:lnTo>
                    <a:pt x="31483" y="19583"/>
                  </a:lnTo>
                  <a:lnTo>
                    <a:pt x="33134" y="19113"/>
                  </a:lnTo>
                  <a:lnTo>
                    <a:pt x="34239" y="19862"/>
                  </a:lnTo>
                  <a:lnTo>
                    <a:pt x="35407" y="18173"/>
                  </a:lnTo>
                  <a:close/>
                </a:path>
                <a:path w="74929" h="93979">
                  <a:moveTo>
                    <a:pt x="37477" y="45567"/>
                  </a:moveTo>
                  <a:lnTo>
                    <a:pt x="36525" y="45173"/>
                  </a:lnTo>
                  <a:lnTo>
                    <a:pt x="36029" y="45021"/>
                  </a:lnTo>
                  <a:lnTo>
                    <a:pt x="35941" y="45681"/>
                  </a:lnTo>
                  <a:lnTo>
                    <a:pt x="35852" y="46012"/>
                  </a:lnTo>
                  <a:lnTo>
                    <a:pt x="35941" y="47434"/>
                  </a:lnTo>
                  <a:lnTo>
                    <a:pt x="37477" y="45567"/>
                  </a:lnTo>
                  <a:close/>
                </a:path>
                <a:path w="74929" h="93979">
                  <a:moveTo>
                    <a:pt x="40436" y="49885"/>
                  </a:moveTo>
                  <a:lnTo>
                    <a:pt x="39954" y="49428"/>
                  </a:lnTo>
                  <a:lnTo>
                    <a:pt x="39509" y="48818"/>
                  </a:lnTo>
                  <a:lnTo>
                    <a:pt x="38874" y="49593"/>
                  </a:lnTo>
                  <a:lnTo>
                    <a:pt x="39357" y="50063"/>
                  </a:lnTo>
                  <a:lnTo>
                    <a:pt x="39776" y="50647"/>
                  </a:lnTo>
                  <a:lnTo>
                    <a:pt x="40436" y="49885"/>
                  </a:lnTo>
                  <a:close/>
                </a:path>
                <a:path w="74929" h="93979">
                  <a:moveTo>
                    <a:pt x="40690" y="32397"/>
                  </a:moveTo>
                  <a:lnTo>
                    <a:pt x="40589" y="31394"/>
                  </a:lnTo>
                  <a:lnTo>
                    <a:pt x="40068" y="31216"/>
                  </a:lnTo>
                  <a:lnTo>
                    <a:pt x="39370" y="31076"/>
                  </a:lnTo>
                  <a:lnTo>
                    <a:pt x="39458" y="32080"/>
                  </a:lnTo>
                  <a:lnTo>
                    <a:pt x="39979" y="32258"/>
                  </a:lnTo>
                  <a:lnTo>
                    <a:pt x="40690" y="32397"/>
                  </a:lnTo>
                  <a:close/>
                </a:path>
                <a:path w="74929" h="93979">
                  <a:moveTo>
                    <a:pt x="40741" y="292"/>
                  </a:moveTo>
                  <a:lnTo>
                    <a:pt x="40233" y="139"/>
                  </a:lnTo>
                  <a:lnTo>
                    <a:pt x="39712" y="0"/>
                  </a:lnTo>
                  <a:lnTo>
                    <a:pt x="39484" y="787"/>
                  </a:lnTo>
                  <a:lnTo>
                    <a:pt x="40005" y="952"/>
                  </a:lnTo>
                  <a:lnTo>
                    <a:pt x="40513" y="1092"/>
                  </a:lnTo>
                  <a:lnTo>
                    <a:pt x="40741" y="292"/>
                  </a:lnTo>
                  <a:close/>
                </a:path>
                <a:path w="74929" h="93979">
                  <a:moveTo>
                    <a:pt x="40995" y="20218"/>
                  </a:moveTo>
                  <a:lnTo>
                    <a:pt x="40982" y="19786"/>
                  </a:lnTo>
                  <a:lnTo>
                    <a:pt x="40919" y="18961"/>
                  </a:lnTo>
                  <a:lnTo>
                    <a:pt x="39535" y="19405"/>
                  </a:lnTo>
                  <a:lnTo>
                    <a:pt x="40132" y="20104"/>
                  </a:lnTo>
                  <a:lnTo>
                    <a:pt x="40411" y="20396"/>
                  </a:lnTo>
                  <a:lnTo>
                    <a:pt x="40995" y="20218"/>
                  </a:lnTo>
                  <a:close/>
                </a:path>
                <a:path w="74929" h="93979">
                  <a:moveTo>
                    <a:pt x="42176" y="52451"/>
                  </a:moveTo>
                  <a:lnTo>
                    <a:pt x="41440" y="52082"/>
                  </a:lnTo>
                  <a:lnTo>
                    <a:pt x="40868" y="51689"/>
                  </a:lnTo>
                  <a:lnTo>
                    <a:pt x="40119" y="52438"/>
                  </a:lnTo>
                  <a:lnTo>
                    <a:pt x="40843" y="52781"/>
                  </a:lnTo>
                  <a:lnTo>
                    <a:pt x="41427" y="53187"/>
                  </a:lnTo>
                  <a:lnTo>
                    <a:pt x="42176" y="52451"/>
                  </a:lnTo>
                  <a:close/>
                </a:path>
                <a:path w="74929" h="93979">
                  <a:moveTo>
                    <a:pt x="42252" y="40944"/>
                  </a:moveTo>
                  <a:lnTo>
                    <a:pt x="41148" y="40627"/>
                  </a:lnTo>
                  <a:lnTo>
                    <a:pt x="40690" y="41160"/>
                  </a:lnTo>
                  <a:lnTo>
                    <a:pt x="40017" y="41833"/>
                  </a:lnTo>
                  <a:lnTo>
                    <a:pt x="41097" y="42151"/>
                  </a:lnTo>
                  <a:lnTo>
                    <a:pt x="41567" y="41630"/>
                  </a:lnTo>
                  <a:lnTo>
                    <a:pt x="42252" y="40944"/>
                  </a:lnTo>
                  <a:close/>
                </a:path>
                <a:path w="74929" h="93979">
                  <a:moveTo>
                    <a:pt x="43218" y="13398"/>
                  </a:moveTo>
                  <a:lnTo>
                    <a:pt x="42735" y="13246"/>
                  </a:lnTo>
                  <a:lnTo>
                    <a:pt x="42430" y="13182"/>
                  </a:lnTo>
                  <a:lnTo>
                    <a:pt x="41109" y="13220"/>
                  </a:lnTo>
                  <a:lnTo>
                    <a:pt x="42659" y="14782"/>
                  </a:lnTo>
                  <a:lnTo>
                    <a:pt x="43078" y="13804"/>
                  </a:lnTo>
                  <a:lnTo>
                    <a:pt x="43218" y="13398"/>
                  </a:lnTo>
                  <a:close/>
                </a:path>
                <a:path w="74929" h="93979">
                  <a:moveTo>
                    <a:pt x="43421" y="27063"/>
                  </a:moveTo>
                  <a:lnTo>
                    <a:pt x="43230" y="26454"/>
                  </a:lnTo>
                  <a:lnTo>
                    <a:pt x="42773" y="26530"/>
                  </a:lnTo>
                  <a:lnTo>
                    <a:pt x="41554" y="26225"/>
                  </a:lnTo>
                  <a:lnTo>
                    <a:pt x="42316" y="28321"/>
                  </a:lnTo>
                  <a:lnTo>
                    <a:pt x="43141" y="27355"/>
                  </a:lnTo>
                  <a:lnTo>
                    <a:pt x="43421" y="27063"/>
                  </a:lnTo>
                  <a:close/>
                </a:path>
                <a:path w="74929" h="93979">
                  <a:moveTo>
                    <a:pt x="45542" y="56845"/>
                  </a:moveTo>
                  <a:lnTo>
                    <a:pt x="43992" y="55295"/>
                  </a:lnTo>
                  <a:lnTo>
                    <a:pt x="43561" y="56261"/>
                  </a:lnTo>
                  <a:lnTo>
                    <a:pt x="43434" y="56667"/>
                  </a:lnTo>
                  <a:lnTo>
                    <a:pt x="43903" y="56819"/>
                  </a:lnTo>
                  <a:lnTo>
                    <a:pt x="44208" y="56883"/>
                  </a:lnTo>
                  <a:lnTo>
                    <a:pt x="45542" y="56845"/>
                  </a:lnTo>
                  <a:close/>
                </a:path>
                <a:path w="74929" h="93979">
                  <a:moveTo>
                    <a:pt x="45745" y="44030"/>
                  </a:moveTo>
                  <a:lnTo>
                    <a:pt x="45262" y="43878"/>
                  </a:lnTo>
                  <a:lnTo>
                    <a:pt x="44970" y="43815"/>
                  </a:lnTo>
                  <a:lnTo>
                    <a:pt x="43637" y="43853"/>
                  </a:lnTo>
                  <a:lnTo>
                    <a:pt x="45186" y="45427"/>
                  </a:lnTo>
                  <a:lnTo>
                    <a:pt x="45618" y="44437"/>
                  </a:lnTo>
                  <a:lnTo>
                    <a:pt x="45745" y="44030"/>
                  </a:lnTo>
                  <a:close/>
                </a:path>
                <a:path w="74929" h="93979">
                  <a:moveTo>
                    <a:pt x="46037" y="39547"/>
                  </a:moveTo>
                  <a:lnTo>
                    <a:pt x="43446" y="37846"/>
                  </a:lnTo>
                  <a:lnTo>
                    <a:pt x="43180" y="37604"/>
                  </a:lnTo>
                  <a:lnTo>
                    <a:pt x="42964" y="37553"/>
                  </a:lnTo>
                  <a:lnTo>
                    <a:pt x="42722" y="37680"/>
                  </a:lnTo>
                  <a:lnTo>
                    <a:pt x="42659" y="37909"/>
                  </a:lnTo>
                  <a:lnTo>
                    <a:pt x="40728" y="40208"/>
                  </a:lnTo>
                  <a:lnTo>
                    <a:pt x="46037" y="39547"/>
                  </a:lnTo>
                  <a:close/>
                </a:path>
                <a:path w="74929" h="93979">
                  <a:moveTo>
                    <a:pt x="47091" y="10782"/>
                  </a:moveTo>
                  <a:lnTo>
                    <a:pt x="45923" y="10452"/>
                  </a:lnTo>
                  <a:lnTo>
                    <a:pt x="45758" y="11023"/>
                  </a:lnTo>
                  <a:lnTo>
                    <a:pt x="45593" y="11595"/>
                  </a:lnTo>
                  <a:lnTo>
                    <a:pt x="46761" y="11912"/>
                  </a:lnTo>
                  <a:lnTo>
                    <a:pt x="46926" y="11353"/>
                  </a:lnTo>
                  <a:lnTo>
                    <a:pt x="47091" y="10782"/>
                  </a:lnTo>
                  <a:close/>
                </a:path>
                <a:path w="74929" h="93979">
                  <a:moveTo>
                    <a:pt x="48679" y="41605"/>
                  </a:moveTo>
                  <a:lnTo>
                    <a:pt x="47129" y="40043"/>
                  </a:lnTo>
                  <a:lnTo>
                    <a:pt x="46697" y="41021"/>
                  </a:lnTo>
                  <a:lnTo>
                    <a:pt x="46570" y="41427"/>
                  </a:lnTo>
                  <a:lnTo>
                    <a:pt x="47040" y="41567"/>
                  </a:lnTo>
                  <a:lnTo>
                    <a:pt x="47345" y="41643"/>
                  </a:lnTo>
                  <a:lnTo>
                    <a:pt x="48679" y="41605"/>
                  </a:lnTo>
                  <a:close/>
                </a:path>
                <a:path w="74929" h="93979">
                  <a:moveTo>
                    <a:pt x="49987" y="35242"/>
                  </a:moveTo>
                  <a:lnTo>
                    <a:pt x="49949" y="33909"/>
                  </a:lnTo>
                  <a:lnTo>
                    <a:pt x="48399" y="35458"/>
                  </a:lnTo>
                  <a:lnTo>
                    <a:pt x="49377" y="35890"/>
                  </a:lnTo>
                  <a:lnTo>
                    <a:pt x="49771" y="36029"/>
                  </a:lnTo>
                  <a:lnTo>
                    <a:pt x="49923" y="35534"/>
                  </a:lnTo>
                  <a:lnTo>
                    <a:pt x="49987" y="35242"/>
                  </a:lnTo>
                  <a:close/>
                </a:path>
                <a:path w="74929" h="93979">
                  <a:moveTo>
                    <a:pt x="50863" y="52235"/>
                  </a:moveTo>
                  <a:lnTo>
                    <a:pt x="48145" y="52781"/>
                  </a:lnTo>
                  <a:lnTo>
                    <a:pt x="48260" y="52387"/>
                  </a:lnTo>
                  <a:lnTo>
                    <a:pt x="47637" y="52120"/>
                  </a:lnTo>
                  <a:lnTo>
                    <a:pt x="47434" y="52476"/>
                  </a:lnTo>
                  <a:lnTo>
                    <a:pt x="47485" y="51879"/>
                  </a:lnTo>
                  <a:lnTo>
                    <a:pt x="46748" y="51333"/>
                  </a:lnTo>
                  <a:lnTo>
                    <a:pt x="46151" y="51536"/>
                  </a:lnTo>
                  <a:lnTo>
                    <a:pt x="46164" y="49695"/>
                  </a:lnTo>
                  <a:lnTo>
                    <a:pt x="44145" y="50927"/>
                  </a:lnTo>
                  <a:lnTo>
                    <a:pt x="45732" y="51790"/>
                  </a:lnTo>
                  <a:lnTo>
                    <a:pt x="44526" y="52933"/>
                  </a:lnTo>
                  <a:lnTo>
                    <a:pt x="46812" y="54495"/>
                  </a:lnTo>
                  <a:lnTo>
                    <a:pt x="47371" y="52882"/>
                  </a:lnTo>
                  <a:lnTo>
                    <a:pt x="47409" y="53035"/>
                  </a:lnTo>
                  <a:lnTo>
                    <a:pt x="47599" y="53149"/>
                  </a:lnTo>
                  <a:lnTo>
                    <a:pt x="47777" y="53136"/>
                  </a:lnTo>
                  <a:lnTo>
                    <a:pt x="47701" y="53289"/>
                  </a:lnTo>
                  <a:lnTo>
                    <a:pt x="47637" y="53467"/>
                  </a:lnTo>
                  <a:lnTo>
                    <a:pt x="47675" y="53619"/>
                  </a:lnTo>
                  <a:lnTo>
                    <a:pt x="48691" y="56095"/>
                  </a:lnTo>
                  <a:lnTo>
                    <a:pt x="50863" y="52235"/>
                  </a:lnTo>
                  <a:close/>
                </a:path>
                <a:path w="74929" h="93979">
                  <a:moveTo>
                    <a:pt x="51130" y="45656"/>
                  </a:moveTo>
                  <a:lnTo>
                    <a:pt x="50063" y="43726"/>
                  </a:lnTo>
                  <a:lnTo>
                    <a:pt x="49568" y="44780"/>
                  </a:lnTo>
                  <a:lnTo>
                    <a:pt x="49504" y="45059"/>
                  </a:lnTo>
                  <a:lnTo>
                    <a:pt x="49720" y="45427"/>
                  </a:lnTo>
                  <a:lnTo>
                    <a:pt x="49974" y="45529"/>
                  </a:lnTo>
                  <a:lnTo>
                    <a:pt x="51130" y="45656"/>
                  </a:lnTo>
                  <a:close/>
                </a:path>
                <a:path w="74929" h="93979">
                  <a:moveTo>
                    <a:pt x="52158" y="65747"/>
                  </a:moveTo>
                  <a:lnTo>
                    <a:pt x="51968" y="63385"/>
                  </a:lnTo>
                  <a:lnTo>
                    <a:pt x="50990" y="63792"/>
                  </a:lnTo>
                  <a:lnTo>
                    <a:pt x="50571" y="64046"/>
                  </a:lnTo>
                  <a:lnTo>
                    <a:pt x="50914" y="64490"/>
                  </a:lnTo>
                  <a:lnTo>
                    <a:pt x="51092" y="64820"/>
                  </a:lnTo>
                  <a:lnTo>
                    <a:pt x="52158" y="65747"/>
                  </a:lnTo>
                  <a:close/>
                </a:path>
                <a:path w="74929" h="93979">
                  <a:moveTo>
                    <a:pt x="52527" y="29451"/>
                  </a:moveTo>
                  <a:lnTo>
                    <a:pt x="52438" y="28448"/>
                  </a:lnTo>
                  <a:lnTo>
                    <a:pt x="51917" y="28282"/>
                  </a:lnTo>
                  <a:lnTo>
                    <a:pt x="51206" y="28143"/>
                  </a:lnTo>
                  <a:lnTo>
                    <a:pt x="51308" y="29146"/>
                  </a:lnTo>
                  <a:lnTo>
                    <a:pt x="51828" y="29324"/>
                  </a:lnTo>
                  <a:lnTo>
                    <a:pt x="52527" y="29451"/>
                  </a:lnTo>
                  <a:close/>
                </a:path>
                <a:path w="74929" h="93979">
                  <a:moveTo>
                    <a:pt x="52628" y="11176"/>
                  </a:moveTo>
                  <a:lnTo>
                    <a:pt x="51968" y="10439"/>
                  </a:lnTo>
                  <a:lnTo>
                    <a:pt x="51549" y="9842"/>
                  </a:lnTo>
                  <a:lnTo>
                    <a:pt x="50368" y="10058"/>
                  </a:lnTo>
                  <a:lnTo>
                    <a:pt x="51041" y="10807"/>
                  </a:lnTo>
                  <a:lnTo>
                    <a:pt x="51447" y="11391"/>
                  </a:lnTo>
                  <a:lnTo>
                    <a:pt x="52628" y="11176"/>
                  </a:lnTo>
                  <a:close/>
                </a:path>
                <a:path w="74929" h="93979">
                  <a:moveTo>
                    <a:pt x="53390" y="16383"/>
                  </a:moveTo>
                  <a:lnTo>
                    <a:pt x="52908" y="15227"/>
                  </a:lnTo>
                  <a:lnTo>
                    <a:pt x="53060" y="14770"/>
                  </a:lnTo>
                  <a:lnTo>
                    <a:pt x="52400" y="14452"/>
                  </a:lnTo>
                  <a:lnTo>
                    <a:pt x="52158" y="14871"/>
                  </a:lnTo>
                  <a:lnTo>
                    <a:pt x="51498" y="15773"/>
                  </a:lnTo>
                  <a:lnTo>
                    <a:pt x="53390" y="16383"/>
                  </a:lnTo>
                  <a:close/>
                </a:path>
                <a:path w="74929" h="93979">
                  <a:moveTo>
                    <a:pt x="54114" y="49758"/>
                  </a:moveTo>
                  <a:lnTo>
                    <a:pt x="53543" y="49606"/>
                  </a:lnTo>
                  <a:lnTo>
                    <a:pt x="52984" y="49428"/>
                  </a:lnTo>
                  <a:lnTo>
                    <a:pt x="52654" y="50596"/>
                  </a:lnTo>
                  <a:lnTo>
                    <a:pt x="53213" y="50749"/>
                  </a:lnTo>
                  <a:lnTo>
                    <a:pt x="53784" y="50927"/>
                  </a:lnTo>
                  <a:lnTo>
                    <a:pt x="54114" y="49758"/>
                  </a:lnTo>
                  <a:close/>
                </a:path>
                <a:path w="74929" h="93979">
                  <a:moveTo>
                    <a:pt x="54991" y="55829"/>
                  </a:moveTo>
                  <a:lnTo>
                    <a:pt x="53098" y="56527"/>
                  </a:lnTo>
                  <a:lnTo>
                    <a:pt x="54165" y="57137"/>
                  </a:lnTo>
                  <a:lnTo>
                    <a:pt x="54419" y="57251"/>
                  </a:lnTo>
                  <a:lnTo>
                    <a:pt x="54775" y="57213"/>
                  </a:lnTo>
                  <a:lnTo>
                    <a:pt x="54864" y="56896"/>
                  </a:lnTo>
                  <a:lnTo>
                    <a:pt x="54991" y="55829"/>
                  </a:lnTo>
                  <a:close/>
                </a:path>
                <a:path w="74929" h="93979">
                  <a:moveTo>
                    <a:pt x="56210" y="23291"/>
                  </a:moveTo>
                  <a:lnTo>
                    <a:pt x="55511" y="21399"/>
                  </a:lnTo>
                  <a:lnTo>
                    <a:pt x="54902" y="22466"/>
                  </a:lnTo>
                  <a:lnTo>
                    <a:pt x="54787" y="22720"/>
                  </a:lnTo>
                  <a:lnTo>
                    <a:pt x="54825" y="23075"/>
                  </a:lnTo>
                  <a:lnTo>
                    <a:pt x="55143" y="23152"/>
                  </a:lnTo>
                  <a:lnTo>
                    <a:pt x="56210" y="23291"/>
                  </a:lnTo>
                  <a:close/>
                </a:path>
                <a:path w="74929" h="93979">
                  <a:moveTo>
                    <a:pt x="56616" y="65747"/>
                  </a:moveTo>
                  <a:lnTo>
                    <a:pt x="56362" y="64516"/>
                  </a:lnTo>
                  <a:lnTo>
                    <a:pt x="55765" y="64668"/>
                  </a:lnTo>
                  <a:lnTo>
                    <a:pt x="55206" y="64808"/>
                  </a:lnTo>
                  <a:lnTo>
                    <a:pt x="55460" y="66052"/>
                  </a:lnTo>
                  <a:lnTo>
                    <a:pt x="56057" y="65887"/>
                  </a:lnTo>
                  <a:lnTo>
                    <a:pt x="56616" y="65747"/>
                  </a:lnTo>
                  <a:close/>
                </a:path>
                <a:path w="74929" h="93979">
                  <a:moveTo>
                    <a:pt x="59016" y="26149"/>
                  </a:moveTo>
                  <a:lnTo>
                    <a:pt x="58458" y="25996"/>
                  </a:lnTo>
                  <a:lnTo>
                    <a:pt x="57924" y="25831"/>
                  </a:lnTo>
                  <a:lnTo>
                    <a:pt x="57632" y="26835"/>
                  </a:lnTo>
                  <a:lnTo>
                    <a:pt x="58178" y="26974"/>
                  </a:lnTo>
                  <a:lnTo>
                    <a:pt x="58724" y="27152"/>
                  </a:lnTo>
                  <a:lnTo>
                    <a:pt x="59016" y="26149"/>
                  </a:lnTo>
                  <a:close/>
                </a:path>
                <a:path w="74929" h="93979">
                  <a:moveTo>
                    <a:pt x="60261" y="39725"/>
                  </a:moveTo>
                  <a:lnTo>
                    <a:pt x="59588" y="39052"/>
                  </a:lnTo>
                  <a:lnTo>
                    <a:pt x="59105" y="39306"/>
                  </a:lnTo>
                  <a:lnTo>
                    <a:pt x="58547" y="39649"/>
                  </a:lnTo>
                  <a:lnTo>
                    <a:pt x="59220" y="40335"/>
                  </a:lnTo>
                  <a:lnTo>
                    <a:pt x="59702" y="40081"/>
                  </a:lnTo>
                  <a:lnTo>
                    <a:pt x="60261" y="39725"/>
                  </a:lnTo>
                  <a:close/>
                </a:path>
                <a:path w="74929" h="93979">
                  <a:moveTo>
                    <a:pt x="60706" y="43916"/>
                  </a:moveTo>
                  <a:lnTo>
                    <a:pt x="58521" y="43916"/>
                  </a:lnTo>
                  <a:lnTo>
                    <a:pt x="58356" y="43903"/>
                  </a:lnTo>
                  <a:lnTo>
                    <a:pt x="58166" y="43726"/>
                  </a:lnTo>
                  <a:lnTo>
                    <a:pt x="57810" y="43751"/>
                  </a:lnTo>
                  <a:lnTo>
                    <a:pt x="57683" y="43980"/>
                  </a:lnTo>
                  <a:lnTo>
                    <a:pt x="57353" y="45783"/>
                  </a:lnTo>
                  <a:lnTo>
                    <a:pt x="60706" y="43916"/>
                  </a:lnTo>
                  <a:close/>
                </a:path>
                <a:path w="74929" h="93979">
                  <a:moveTo>
                    <a:pt x="60845" y="50101"/>
                  </a:moveTo>
                  <a:lnTo>
                    <a:pt x="60325" y="49974"/>
                  </a:lnTo>
                  <a:lnTo>
                    <a:pt x="59817" y="49809"/>
                  </a:lnTo>
                  <a:lnTo>
                    <a:pt x="59588" y="50609"/>
                  </a:lnTo>
                  <a:lnTo>
                    <a:pt x="60096" y="50761"/>
                  </a:lnTo>
                  <a:lnTo>
                    <a:pt x="60617" y="50901"/>
                  </a:lnTo>
                  <a:lnTo>
                    <a:pt x="60845" y="50101"/>
                  </a:lnTo>
                  <a:close/>
                </a:path>
                <a:path w="74929" h="93979">
                  <a:moveTo>
                    <a:pt x="62153" y="70307"/>
                  </a:moveTo>
                  <a:lnTo>
                    <a:pt x="61175" y="69875"/>
                  </a:lnTo>
                  <a:lnTo>
                    <a:pt x="60769" y="69748"/>
                  </a:lnTo>
                  <a:lnTo>
                    <a:pt x="60617" y="70231"/>
                  </a:lnTo>
                  <a:lnTo>
                    <a:pt x="60553" y="70523"/>
                  </a:lnTo>
                  <a:lnTo>
                    <a:pt x="60591" y="71856"/>
                  </a:lnTo>
                  <a:lnTo>
                    <a:pt x="62153" y="70307"/>
                  </a:lnTo>
                  <a:close/>
                </a:path>
                <a:path w="74929" h="93979">
                  <a:moveTo>
                    <a:pt x="62357" y="17627"/>
                  </a:moveTo>
                  <a:lnTo>
                    <a:pt x="61709" y="17360"/>
                  </a:lnTo>
                  <a:lnTo>
                    <a:pt x="60985" y="16878"/>
                  </a:lnTo>
                  <a:lnTo>
                    <a:pt x="60769" y="17957"/>
                  </a:lnTo>
                  <a:lnTo>
                    <a:pt x="61417" y="18211"/>
                  </a:lnTo>
                  <a:lnTo>
                    <a:pt x="62141" y="18707"/>
                  </a:lnTo>
                  <a:lnTo>
                    <a:pt x="62357" y="17627"/>
                  </a:lnTo>
                  <a:close/>
                </a:path>
                <a:path w="74929" h="93979">
                  <a:moveTo>
                    <a:pt x="63144" y="36423"/>
                  </a:moveTo>
                  <a:lnTo>
                    <a:pt x="61163" y="34429"/>
                  </a:lnTo>
                  <a:lnTo>
                    <a:pt x="60540" y="35217"/>
                  </a:lnTo>
                  <a:lnTo>
                    <a:pt x="60261" y="35839"/>
                  </a:lnTo>
                  <a:lnTo>
                    <a:pt x="61125" y="35953"/>
                  </a:lnTo>
                  <a:lnTo>
                    <a:pt x="61531" y="36233"/>
                  </a:lnTo>
                  <a:lnTo>
                    <a:pt x="63144" y="36423"/>
                  </a:lnTo>
                  <a:close/>
                </a:path>
                <a:path w="74929" h="93979">
                  <a:moveTo>
                    <a:pt x="63436" y="57886"/>
                  </a:moveTo>
                  <a:lnTo>
                    <a:pt x="62712" y="57505"/>
                  </a:lnTo>
                  <a:lnTo>
                    <a:pt x="62128" y="57124"/>
                  </a:lnTo>
                  <a:lnTo>
                    <a:pt x="61379" y="57861"/>
                  </a:lnTo>
                  <a:lnTo>
                    <a:pt x="62115" y="58216"/>
                  </a:lnTo>
                  <a:lnTo>
                    <a:pt x="62687" y="58623"/>
                  </a:lnTo>
                  <a:lnTo>
                    <a:pt x="63436" y="57886"/>
                  </a:lnTo>
                  <a:close/>
                </a:path>
                <a:path w="74929" h="93979">
                  <a:moveTo>
                    <a:pt x="63525" y="68376"/>
                  </a:moveTo>
                  <a:lnTo>
                    <a:pt x="63017" y="68249"/>
                  </a:lnTo>
                  <a:lnTo>
                    <a:pt x="62496" y="68084"/>
                  </a:lnTo>
                  <a:lnTo>
                    <a:pt x="62268" y="68884"/>
                  </a:lnTo>
                  <a:lnTo>
                    <a:pt x="62788" y="69049"/>
                  </a:lnTo>
                  <a:lnTo>
                    <a:pt x="63309" y="69176"/>
                  </a:lnTo>
                  <a:lnTo>
                    <a:pt x="63525" y="68376"/>
                  </a:lnTo>
                  <a:close/>
                </a:path>
                <a:path w="74929" h="93979">
                  <a:moveTo>
                    <a:pt x="64998" y="50685"/>
                  </a:moveTo>
                  <a:lnTo>
                    <a:pt x="64528" y="48069"/>
                  </a:lnTo>
                  <a:lnTo>
                    <a:pt x="63576" y="48463"/>
                  </a:lnTo>
                  <a:lnTo>
                    <a:pt x="63080" y="48793"/>
                  </a:lnTo>
                  <a:lnTo>
                    <a:pt x="63627" y="49326"/>
                  </a:lnTo>
                  <a:lnTo>
                    <a:pt x="63804" y="49733"/>
                  </a:lnTo>
                  <a:lnTo>
                    <a:pt x="64998" y="50685"/>
                  </a:lnTo>
                  <a:close/>
                </a:path>
                <a:path w="74929" h="93979">
                  <a:moveTo>
                    <a:pt x="65328" y="72999"/>
                  </a:moveTo>
                  <a:lnTo>
                    <a:pt x="64350" y="72555"/>
                  </a:lnTo>
                  <a:lnTo>
                    <a:pt x="64046" y="72453"/>
                  </a:lnTo>
                  <a:lnTo>
                    <a:pt x="63817" y="72745"/>
                  </a:lnTo>
                  <a:lnTo>
                    <a:pt x="63779" y="73012"/>
                  </a:lnTo>
                  <a:lnTo>
                    <a:pt x="63741" y="74231"/>
                  </a:lnTo>
                  <a:lnTo>
                    <a:pt x="65328" y="72999"/>
                  </a:lnTo>
                  <a:close/>
                </a:path>
                <a:path w="74929" h="93979">
                  <a:moveTo>
                    <a:pt x="65913" y="18072"/>
                  </a:moveTo>
                  <a:lnTo>
                    <a:pt x="65532" y="17551"/>
                  </a:lnTo>
                  <a:lnTo>
                    <a:pt x="65366" y="17259"/>
                  </a:lnTo>
                  <a:lnTo>
                    <a:pt x="64312" y="16332"/>
                  </a:lnTo>
                  <a:lnTo>
                    <a:pt x="64490" y="18681"/>
                  </a:lnTo>
                  <a:lnTo>
                    <a:pt x="65468" y="18300"/>
                  </a:lnTo>
                  <a:lnTo>
                    <a:pt x="65913" y="18072"/>
                  </a:lnTo>
                  <a:close/>
                </a:path>
                <a:path w="74929" h="93979">
                  <a:moveTo>
                    <a:pt x="66763" y="45872"/>
                  </a:moveTo>
                  <a:lnTo>
                    <a:pt x="66370" y="45440"/>
                  </a:lnTo>
                  <a:lnTo>
                    <a:pt x="65951" y="44996"/>
                  </a:lnTo>
                  <a:lnTo>
                    <a:pt x="65087" y="45897"/>
                  </a:lnTo>
                  <a:lnTo>
                    <a:pt x="65900" y="46774"/>
                  </a:lnTo>
                  <a:lnTo>
                    <a:pt x="66763" y="45872"/>
                  </a:lnTo>
                  <a:close/>
                </a:path>
                <a:path w="74929" h="93979">
                  <a:moveTo>
                    <a:pt x="67017" y="58254"/>
                  </a:moveTo>
                  <a:lnTo>
                    <a:pt x="65849" y="57454"/>
                  </a:lnTo>
                  <a:lnTo>
                    <a:pt x="65519" y="57988"/>
                  </a:lnTo>
                  <a:lnTo>
                    <a:pt x="65214" y="58508"/>
                  </a:lnTo>
                  <a:lnTo>
                    <a:pt x="66382" y="59296"/>
                  </a:lnTo>
                  <a:lnTo>
                    <a:pt x="66725" y="58762"/>
                  </a:lnTo>
                  <a:lnTo>
                    <a:pt x="67017" y="58254"/>
                  </a:lnTo>
                  <a:close/>
                </a:path>
                <a:path w="74929" h="93979">
                  <a:moveTo>
                    <a:pt x="67170" y="51841"/>
                  </a:moveTo>
                  <a:lnTo>
                    <a:pt x="66916" y="51358"/>
                  </a:lnTo>
                  <a:lnTo>
                    <a:pt x="66573" y="50787"/>
                  </a:lnTo>
                  <a:lnTo>
                    <a:pt x="65887" y="51447"/>
                  </a:lnTo>
                  <a:lnTo>
                    <a:pt x="66141" y="51930"/>
                  </a:lnTo>
                  <a:lnTo>
                    <a:pt x="66497" y="52501"/>
                  </a:lnTo>
                  <a:lnTo>
                    <a:pt x="67170" y="51841"/>
                  </a:lnTo>
                  <a:close/>
                </a:path>
                <a:path w="74929" h="93979">
                  <a:moveTo>
                    <a:pt x="68503" y="34645"/>
                  </a:moveTo>
                  <a:lnTo>
                    <a:pt x="66967" y="34899"/>
                  </a:lnTo>
                  <a:lnTo>
                    <a:pt x="66802" y="34886"/>
                  </a:lnTo>
                  <a:lnTo>
                    <a:pt x="66370" y="34480"/>
                  </a:lnTo>
                  <a:lnTo>
                    <a:pt x="65747" y="35179"/>
                  </a:lnTo>
                  <a:lnTo>
                    <a:pt x="66268" y="35534"/>
                  </a:lnTo>
                  <a:lnTo>
                    <a:pt x="67132" y="36410"/>
                  </a:lnTo>
                  <a:lnTo>
                    <a:pt x="68503" y="34645"/>
                  </a:lnTo>
                  <a:close/>
                </a:path>
                <a:path w="74929" h="93979">
                  <a:moveTo>
                    <a:pt x="70434" y="45529"/>
                  </a:moveTo>
                  <a:lnTo>
                    <a:pt x="69875" y="45377"/>
                  </a:lnTo>
                  <a:lnTo>
                    <a:pt x="69342" y="45224"/>
                  </a:lnTo>
                  <a:lnTo>
                    <a:pt x="69049" y="46215"/>
                  </a:lnTo>
                  <a:lnTo>
                    <a:pt x="69596" y="46367"/>
                  </a:lnTo>
                  <a:lnTo>
                    <a:pt x="70142" y="46532"/>
                  </a:lnTo>
                  <a:lnTo>
                    <a:pt x="70434" y="45529"/>
                  </a:lnTo>
                  <a:close/>
                </a:path>
                <a:path w="74929" h="93979">
                  <a:moveTo>
                    <a:pt x="70777" y="55283"/>
                  </a:moveTo>
                  <a:lnTo>
                    <a:pt x="70256" y="55130"/>
                  </a:lnTo>
                  <a:lnTo>
                    <a:pt x="69748" y="54991"/>
                  </a:lnTo>
                  <a:lnTo>
                    <a:pt x="69519" y="55791"/>
                  </a:lnTo>
                  <a:lnTo>
                    <a:pt x="70027" y="55943"/>
                  </a:lnTo>
                  <a:lnTo>
                    <a:pt x="70548" y="56083"/>
                  </a:lnTo>
                  <a:lnTo>
                    <a:pt x="70777" y="55283"/>
                  </a:lnTo>
                  <a:close/>
                </a:path>
                <a:path w="74929" h="93979">
                  <a:moveTo>
                    <a:pt x="70853" y="21996"/>
                  </a:moveTo>
                  <a:lnTo>
                    <a:pt x="69621" y="20408"/>
                  </a:lnTo>
                  <a:lnTo>
                    <a:pt x="69164" y="21386"/>
                  </a:lnTo>
                  <a:lnTo>
                    <a:pt x="69075" y="21704"/>
                  </a:lnTo>
                  <a:lnTo>
                    <a:pt x="69354" y="21920"/>
                  </a:lnTo>
                  <a:lnTo>
                    <a:pt x="69634" y="21958"/>
                  </a:lnTo>
                  <a:lnTo>
                    <a:pt x="70853" y="21996"/>
                  </a:lnTo>
                  <a:close/>
                </a:path>
                <a:path w="74929" h="93979">
                  <a:moveTo>
                    <a:pt x="72224" y="33197"/>
                  </a:moveTo>
                  <a:lnTo>
                    <a:pt x="70434" y="32867"/>
                  </a:lnTo>
                  <a:lnTo>
                    <a:pt x="70370" y="32283"/>
                  </a:lnTo>
                  <a:lnTo>
                    <a:pt x="69532" y="32283"/>
                  </a:lnTo>
                  <a:lnTo>
                    <a:pt x="69532" y="32816"/>
                  </a:lnTo>
                  <a:lnTo>
                    <a:pt x="69430" y="34493"/>
                  </a:lnTo>
                  <a:lnTo>
                    <a:pt x="72224" y="33197"/>
                  </a:lnTo>
                  <a:close/>
                </a:path>
                <a:path w="74929" h="93979">
                  <a:moveTo>
                    <a:pt x="72656" y="29133"/>
                  </a:moveTo>
                  <a:lnTo>
                    <a:pt x="72402" y="27914"/>
                  </a:lnTo>
                  <a:lnTo>
                    <a:pt x="71805" y="28079"/>
                  </a:lnTo>
                  <a:lnTo>
                    <a:pt x="71259" y="28206"/>
                  </a:lnTo>
                  <a:lnTo>
                    <a:pt x="71513" y="29451"/>
                  </a:lnTo>
                  <a:lnTo>
                    <a:pt x="72097" y="29286"/>
                  </a:lnTo>
                  <a:lnTo>
                    <a:pt x="72656" y="29133"/>
                  </a:lnTo>
                  <a:close/>
                </a:path>
                <a:path w="74929" h="93979">
                  <a:moveTo>
                    <a:pt x="74777" y="32905"/>
                  </a:moveTo>
                  <a:lnTo>
                    <a:pt x="74218" y="31356"/>
                  </a:lnTo>
                  <a:lnTo>
                    <a:pt x="73558" y="32258"/>
                  </a:lnTo>
                  <a:lnTo>
                    <a:pt x="72517" y="31864"/>
                  </a:lnTo>
                  <a:lnTo>
                    <a:pt x="72898" y="33477"/>
                  </a:lnTo>
                  <a:lnTo>
                    <a:pt x="73799" y="33058"/>
                  </a:lnTo>
                  <a:lnTo>
                    <a:pt x="74777" y="32905"/>
                  </a:lnTo>
                  <a:close/>
                </a:path>
              </a:pathLst>
            </a:custGeom>
            <a:solidFill>
              <a:srgbClr val="F25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9931273" y="7698714"/>
              <a:ext cx="70485" cy="85725"/>
            </a:xfrm>
            <a:custGeom>
              <a:avLst/>
              <a:gdLst/>
              <a:ahLst/>
              <a:cxnLst/>
              <a:rect l="l" t="t" r="r" b="b"/>
              <a:pathLst>
                <a:path w="70484" h="85725">
                  <a:moveTo>
                    <a:pt x="1778" y="42481"/>
                  </a:moveTo>
                  <a:lnTo>
                    <a:pt x="1498" y="42265"/>
                  </a:lnTo>
                  <a:lnTo>
                    <a:pt x="1219" y="42227"/>
                  </a:lnTo>
                  <a:lnTo>
                    <a:pt x="0" y="42189"/>
                  </a:lnTo>
                  <a:lnTo>
                    <a:pt x="1231" y="43789"/>
                  </a:lnTo>
                  <a:lnTo>
                    <a:pt x="1689" y="42799"/>
                  </a:lnTo>
                  <a:lnTo>
                    <a:pt x="1778" y="42481"/>
                  </a:lnTo>
                  <a:close/>
                </a:path>
                <a:path w="70484" h="85725">
                  <a:moveTo>
                    <a:pt x="4191" y="50571"/>
                  </a:moveTo>
                  <a:lnTo>
                    <a:pt x="3619" y="50419"/>
                  </a:lnTo>
                  <a:lnTo>
                    <a:pt x="3060" y="50241"/>
                  </a:lnTo>
                  <a:lnTo>
                    <a:pt x="2717" y="51422"/>
                  </a:lnTo>
                  <a:lnTo>
                    <a:pt x="3289" y="51574"/>
                  </a:lnTo>
                  <a:lnTo>
                    <a:pt x="3848" y="51752"/>
                  </a:lnTo>
                  <a:lnTo>
                    <a:pt x="4191" y="50571"/>
                  </a:lnTo>
                  <a:close/>
                </a:path>
                <a:path w="70484" h="85725">
                  <a:moveTo>
                    <a:pt x="5334" y="30149"/>
                  </a:moveTo>
                  <a:lnTo>
                    <a:pt x="5105" y="29222"/>
                  </a:lnTo>
                  <a:lnTo>
                    <a:pt x="4508" y="29527"/>
                  </a:lnTo>
                  <a:lnTo>
                    <a:pt x="4038" y="29794"/>
                  </a:lnTo>
                  <a:lnTo>
                    <a:pt x="4267" y="30721"/>
                  </a:lnTo>
                  <a:lnTo>
                    <a:pt x="4864" y="30429"/>
                  </a:lnTo>
                  <a:lnTo>
                    <a:pt x="5334" y="30149"/>
                  </a:lnTo>
                  <a:close/>
                </a:path>
                <a:path w="70484" h="85725">
                  <a:moveTo>
                    <a:pt x="5359" y="62318"/>
                  </a:moveTo>
                  <a:lnTo>
                    <a:pt x="4813" y="62166"/>
                  </a:lnTo>
                  <a:lnTo>
                    <a:pt x="4267" y="62014"/>
                  </a:lnTo>
                  <a:lnTo>
                    <a:pt x="3987" y="62992"/>
                  </a:lnTo>
                  <a:lnTo>
                    <a:pt x="5080" y="63309"/>
                  </a:lnTo>
                  <a:lnTo>
                    <a:pt x="5359" y="62318"/>
                  </a:lnTo>
                  <a:close/>
                </a:path>
                <a:path w="70484" h="85725">
                  <a:moveTo>
                    <a:pt x="9169" y="40411"/>
                  </a:moveTo>
                  <a:lnTo>
                    <a:pt x="8648" y="39954"/>
                  </a:lnTo>
                  <a:lnTo>
                    <a:pt x="7962" y="39268"/>
                  </a:lnTo>
                  <a:lnTo>
                    <a:pt x="7645" y="40386"/>
                  </a:lnTo>
                  <a:lnTo>
                    <a:pt x="8178" y="40843"/>
                  </a:lnTo>
                  <a:lnTo>
                    <a:pt x="8851" y="41529"/>
                  </a:lnTo>
                  <a:lnTo>
                    <a:pt x="9169" y="40411"/>
                  </a:lnTo>
                  <a:close/>
                </a:path>
                <a:path w="70484" h="85725">
                  <a:moveTo>
                    <a:pt x="10922" y="65468"/>
                  </a:moveTo>
                  <a:lnTo>
                    <a:pt x="10401" y="65316"/>
                  </a:lnTo>
                  <a:lnTo>
                    <a:pt x="9893" y="65176"/>
                  </a:lnTo>
                  <a:lnTo>
                    <a:pt x="9664" y="65976"/>
                  </a:lnTo>
                  <a:lnTo>
                    <a:pt x="10172" y="66128"/>
                  </a:lnTo>
                  <a:lnTo>
                    <a:pt x="10693" y="66255"/>
                  </a:lnTo>
                  <a:lnTo>
                    <a:pt x="10922" y="65468"/>
                  </a:lnTo>
                  <a:close/>
                </a:path>
                <a:path w="70484" h="85725">
                  <a:moveTo>
                    <a:pt x="12649" y="27152"/>
                  </a:moveTo>
                  <a:lnTo>
                    <a:pt x="12623" y="26479"/>
                  </a:lnTo>
                  <a:lnTo>
                    <a:pt x="11823" y="24638"/>
                  </a:lnTo>
                  <a:lnTo>
                    <a:pt x="10871" y="29654"/>
                  </a:lnTo>
                  <a:lnTo>
                    <a:pt x="12230" y="28397"/>
                  </a:lnTo>
                  <a:lnTo>
                    <a:pt x="12509" y="27787"/>
                  </a:lnTo>
                  <a:lnTo>
                    <a:pt x="12649" y="27152"/>
                  </a:lnTo>
                  <a:close/>
                </a:path>
                <a:path w="70484" h="85725">
                  <a:moveTo>
                    <a:pt x="13716" y="57023"/>
                  </a:moveTo>
                  <a:lnTo>
                    <a:pt x="13398" y="55168"/>
                  </a:lnTo>
                  <a:lnTo>
                    <a:pt x="13042" y="54495"/>
                  </a:lnTo>
                  <a:lnTo>
                    <a:pt x="11963" y="53479"/>
                  </a:lnTo>
                  <a:lnTo>
                    <a:pt x="12280" y="55333"/>
                  </a:lnTo>
                  <a:lnTo>
                    <a:pt x="12636" y="56019"/>
                  </a:lnTo>
                  <a:lnTo>
                    <a:pt x="13716" y="57023"/>
                  </a:lnTo>
                  <a:close/>
                </a:path>
                <a:path w="70484" h="85725">
                  <a:moveTo>
                    <a:pt x="13868" y="17703"/>
                  </a:moveTo>
                  <a:lnTo>
                    <a:pt x="13284" y="16268"/>
                  </a:lnTo>
                  <a:lnTo>
                    <a:pt x="12331" y="16941"/>
                  </a:lnTo>
                  <a:lnTo>
                    <a:pt x="12446" y="15494"/>
                  </a:lnTo>
                  <a:lnTo>
                    <a:pt x="10668" y="17233"/>
                  </a:lnTo>
                  <a:lnTo>
                    <a:pt x="12115" y="17170"/>
                  </a:lnTo>
                  <a:lnTo>
                    <a:pt x="11379" y="17741"/>
                  </a:lnTo>
                  <a:lnTo>
                    <a:pt x="12280" y="18846"/>
                  </a:lnTo>
                  <a:lnTo>
                    <a:pt x="12966" y="18211"/>
                  </a:lnTo>
                  <a:lnTo>
                    <a:pt x="13868" y="17703"/>
                  </a:lnTo>
                  <a:close/>
                </a:path>
                <a:path w="70484" h="85725">
                  <a:moveTo>
                    <a:pt x="15214" y="50101"/>
                  </a:moveTo>
                  <a:lnTo>
                    <a:pt x="14960" y="49606"/>
                  </a:lnTo>
                  <a:lnTo>
                    <a:pt x="14605" y="49047"/>
                  </a:lnTo>
                  <a:lnTo>
                    <a:pt x="13931" y="49707"/>
                  </a:lnTo>
                  <a:lnTo>
                    <a:pt x="14185" y="50203"/>
                  </a:lnTo>
                  <a:lnTo>
                    <a:pt x="14541" y="50761"/>
                  </a:lnTo>
                  <a:lnTo>
                    <a:pt x="15214" y="50101"/>
                  </a:lnTo>
                  <a:close/>
                </a:path>
                <a:path w="70484" h="85725">
                  <a:moveTo>
                    <a:pt x="18453" y="43180"/>
                  </a:moveTo>
                  <a:lnTo>
                    <a:pt x="17894" y="43027"/>
                  </a:lnTo>
                  <a:lnTo>
                    <a:pt x="17348" y="42862"/>
                  </a:lnTo>
                  <a:lnTo>
                    <a:pt x="17068" y="43865"/>
                  </a:lnTo>
                  <a:lnTo>
                    <a:pt x="17614" y="44018"/>
                  </a:lnTo>
                  <a:lnTo>
                    <a:pt x="18161" y="44183"/>
                  </a:lnTo>
                  <a:lnTo>
                    <a:pt x="18453" y="43180"/>
                  </a:lnTo>
                  <a:close/>
                </a:path>
                <a:path w="70484" h="85725">
                  <a:moveTo>
                    <a:pt x="18783" y="76847"/>
                  </a:moveTo>
                  <a:lnTo>
                    <a:pt x="18503" y="76631"/>
                  </a:lnTo>
                  <a:lnTo>
                    <a:pt x="18224" y="76593"/>
                  </a:lnTo>
                  <a:lnTo>
                    <a:pt x="17005" y="76555"/>
                  </a:lnTo>
                  <a:lnTo>
                    <a:pt x="18237" y="78143"/>
                  </a:lnTo>
                  <a:lnTo>
                    <a:pt x="18681" y="77152"/>
                  </a:lnTo>
                  <a:lnTo>
                    <a:pt x="18783" y="76847"/>
                  </a:lnTo>
                  <a:close/>
                </a:path>
                <a:path w="70484" h="85725">
                  <a:moveTo>
                    <a:pt x="18910" y="68986"/>
                  </a:moveTo>
                  <a:lnTo>
                    <a:pt x="18732" y="68478"/>
                  </a:lnTo>
                  <a:lnTo>
                    <a:pt x="17995" y="67373"/>
                  </a:lnTo>
                  <a:lnTo>
                    <a:pt x="17602" y="69507"/>
                  </a:lnTo>
                  <a:lnTo>
                    <a:pt x="18021" y="69888"/>
                  </a:lnTo>
                  <a:lnTo>
                    <a:pt x="18783" y="70205"/>
                  </a:lnTo>
                  <a:lnTo>
                    <a:pt x="18910" y="68986"/>
                  </a:lnTo>
                  <a:close/>
                </a:path>
                <a:path w="70484" h="85725">
                  <a:moveTo>
                    <a:pt x="19177" y="17551"/>
                  </a:moveTo>
                  <a:lnTo>
                    <a:pt x="17995" y="17106"/>
                  </a:lnTo>
                  <a:lnTo>
                    <a:pt x="17424" y="17551"/>
                  </a:lnTo>
                  <a:lnTo>
                    <a:pt x="16535" y="18148"/>
                  </a:lnTo>
                  <a:lnTo>
                    <a:pt x="17716" y="18605"/>
                  </a:lnTo>
                  <a:lnTo>
                    <a:pt x="18275" y="18148"/>
                  </a:lnTo>
                  <a:lnTo>
                    <a:pt x="19177" y="17551"/>
                  </a:lnTo>
                  <a:close/>
                </a:path>
                <a:path w="70484" h="85725">
                  <a:moveTo>
                    <a:pt x="20040" y="32651"/>
                  </a:moveTo>
                  <a:lnTo>
                    <a:pt x="19367" y="31965"/>
                  </a:lnTo>
                  <a:lnTo>
                    <a:pt x="18884" y="32219"/>
                  </a:lnTo>
                  <a:lnTo>
                    <a:pt x="18313" y="32575"/>
                  </a:lnTo>
                  <a:lnTo>
                    <a:pt x="18986" y="33261"/>
                  </a:lnTo>
                  <a:lnTo>
                    <a:pt x="19469" y="33007"/>
                  </a:lnTo>
                  <a:lnTo>
                    <a:pt x="20040" y="32651"/>
                  </a:lnTo>
                  <a:close/>
                </a:path>
                <a:path w="70484" h="85725">
                  <a:moveTo>
                    <a:pt x="21209" y="48488"/>
                  </a:moveTo>
                  <a:lnTo>
                    <a:pt x="20218" y="48031"/>
                  </a:lnTo>
                  <a:lnTo>
                    <a:pt x="19913" y="47942"/>
                  </a:lnTo>
                  <a:lnTo>
                    <a:pt x="19685" y="48234"/>
                  </a:lnTo>
                  <a:lnTo>
                    <a:pt x="19646" y="48501"/>
                  </a:lnTo>
                  <a:lnTo>
                    <a:pt x="19608" y="49720"/>
                  </a:lnTo>
                  <a:lnTo>
                    <a:pt x="21209" y="48488"/>
                  </a:lnTo>
                  <a:close/>
                </a:path>
                <a:path w="70484" h="85725">
                  <a:moveTo>
                    <a:pt x="22186" y="63157"/>
                  </a:moveTo>
                  <a:lnTo>
                    <a:pt x="21678" y="63030"/>
                  </a:lnTo>
                  <a:lnTo>
                    <a:pt x="21158" y="62865"/>
                  </a:lnTo>
                  <a:lnTo>
                    <a:pt x="20929" y="63665"/>
                  </a:lnTo>
                  <a:lnTo>
                    <a:pt x="21450" y="63817"/>
                  </a:lnTo>
                  <a:lnTo>
                    <a:pt x="21958" y="63957"/>
                  </a:lnTo>
                  <a:lnTo>
                    <a:pt x="22186" y="63157"/>
                  </a:lnTo>
                  <a:close/>
                </a:path>
                <a:path w="70484" h="85725">
                  <a:moveTo>
                    <a:pt x="22504" y="35674"/>
                  </a:moveTo>
                  <a:lnTo>
                    <a:pt x="21996" y="35521"/>
                  </a:lnTo>
                  <a:lnTo>
                    <a:pt x="21475" y="35382"/>
                  </a:lnTo>
                  <a:lnTo>
                    <a:pt x="21247" y="36182"/>
                  </a:lnTo>
                  <a:lnTo>
                    <a:pt x="21767" y="36322"/>
                  </a:lnTo>
                  <a:lnTo>
                    <a:pt x="22275" y="36487"/>
                  </a:lnTo>
                  <a:lnTo>
                    <a:pt x="22504" y="35674"/>
                  </a:lnTo>
                  <a:close/>
                </a:path>
                <a:path w="70484" h="85725">
                  <a:moveTo>
                    <a:pt x="22923" y="7416"/>
                  </a:moveTo>
                  <a:lnTo>
                    <a:pt x="21691" y="5816"/>
                  </a:lnTo>
                  <a:lnTo>
                    <a:pt x="21247" y="6807"/>
                  </a:lnTo>
                  <a:lnTo>
                    <a:pt x="21145" y="7099"/>
                  </a:lnTo>
                  <a:lnTo>
                    <a:pt x="21437" y="7340"/>
                  </a:lnTo>
                  <a:lnTo>
                    <a:pt x="21704" y="7378"/>
                  </a:lnTo>
                  <a:lnTo>
                    <a:pt x="22923" y="7416"/>
                  </a:lnTo>
                  <a:close/>
                </a:path>
                <a:path w="70484" h="85725">
                  <a:moveTo>
                    <a:pt x="24765" y="56718"/>
                  </a:moveTo>
                  <a:lnTo>
                    <a:pt x="22618" y="55880"/>
                  </a:lnTo>
                  <a:lnTo>
                    <a:pt x="22212" y="57302"/>
                  </a:lnTo>
                  <a:lnTo>
                    <a:pt x="21615" y="58623"/>
                  </a:lnTo>
                  <a:lnTo>
                    <a:pt x="23749" y="59461"/>
                  </a:lnTo>
                  <a:lnTo>
                    <a:pt x="24155" y="58039"/>
                  </a:lnTo>
                  <a:lnTo>
                    <a:pt x="24765" y="56718"/>
                  </a:lnTo>
                  <a:close/>
                </a:path>
                <a:path w="70484" h="85725">
                  <a:moveTo>
                    <a:pt x="24828" y="84378"/>
                  </a:moveTo>
                  <a:lnTo>
                    <a:pt x="24320" y="84239"/>
                  </a:lnTo>
                  <a:lnTo>
                    <a:pt x="23799" y="84086"/>
                  </a:lnTo>
                  <a:lnTo>
                    <a:pt x="23571" y="84899"/>
                  </a:lnTo>
                  <a:lnTo>
                    <a:pt x="24091" y="85039"/>
                  </a:lnTo>
                  <a:lnTo>
                    <a:pt x="24599" y="85191"/>
                  </a:lnTo>
                  <a:lnTo>
                    <a:pt x="24828" y="84378"/>
                  </a:lnTo>
                  <a:close/>
                </a:path>
                <a:path w="70484" h="85725">
                  <a:moveTo>
                    <a:pt x="25603" y="78879"/>
                  </a:moveTo>
                  <a:lnTo>
                    <a:pt x="25082" y="78752"/>
                  </a:lnTo>
                  <a:lnTo>
                    <a:pt x="24561" y="78587"/>
                  </a:lnTo>
                  <a:lnTo>
                    <a:pt x="24345" y="79387"/>
                  </a:lnTo>
                  <a:lnTo>
                    <a:pt x="24853" y="79540"/>
                  </a:lnTo>
                  <a:lnTo>
                    <a:pt x="25374" y="79692"/>
                  </a:lnTo>
                  <a:lnTo>
                    <a:pt x="25603" y="78879"/>
                  </a:lnTo>
                  <a:close/>
                </a:path>
                <a:path w="70484" h="85725">
                  <a:moveTo>
                    <a:pt x="26873" y="40246"/>
                  </a:moveTo>
                  <a:lnTo>
                    <a:pt x="25285" y="41478"/>
                  </a:lnTo>
                  <a:lnTo>
                    <a:pt x="26263" y="41935"/>
                  </a:lnTo>
                  <a:lnTo>
                    <a:pt x="26581" y="42024"/>
                  </a:lnTo>
                  <a:lnTo>
                    <a:pt x="26797" y="41744"/>
                  </a:lnTo>
                  <a:lnTo>
                    <a:pt x="26835" y="41452"/>
                  </a:lnTo>
                  <a:lnTo>
                    <a:pt x="26873" y="40246"/>
                  </a:lnTo>
                  <a:close/>
                </a:path>
                <a:path w="70484" h="85725">
                  <a:moveTo>
                    <a:pt x="26885" y="72440"/>
                  </a:moveTo>
                  <a:lnTo>
                    <a:pt x="26250" y="72301"/>
                  </a:lnTo>
                  <a:lnTo>
                    <a:pt x="25933" y="72605"/>
                  </a:lnTo>
                  <a:lnTo>
                    <a:pt x="25184" y="73253"/>
                  </a:lnTo>
                  <a:lnTo>
                    <a:pt x="26504" y="73736"/>
                  </a:lnTo>
                  <a:lnTo>
                    <a:pt x="26758" y="72961"/>
                  </a:lnTo>
                  <a:lnTo>
                    <a:pt x="26885" y="72440"/>
                  </a:lnTo>
                  <a:close/>
                </a:path>
                <a:path w="70484" h="85725">
                  <a:moveTo>
                    <a:pt x="29591" y="16217"/>
                  </a:moveTo>
                  <a:lnTo>
                    <a:pt x="29070" y="16065"/>
                  </a:lnTo>
                  <a:lnTo>
                    <a:pt x="28562" y="15925"/>
                  </a:lnTo>
                  <a:lnTo>
                    <a:pt x="28333" y="16738"/>
                  </a:lnTo>
                  <a:lnTo>
                    <a:pt x="28841" y="16878"/>
                  </a:lnTo>
                  <a:lnTo>
                    <a:pt x="29362" y="17018"/>
                  </a:lnTo>
                  <a:lnTo>
                    <a:pt x="29591" y="16217"/>
                  </a:lnTo>
                  <a:close/>
                </a:path>
                <a:path w="70484" h="85725">
                  <a:moveTo>
                    <a:pt x="29794" y="65074"/>
                  </a:moveTo>
                  <a:lnTo>
                    <a:pt x="28549" y="63474"/>
                  </a:lnTo>
                  <a:lnTo>
                    <a:pt x="28105" y="64477"/>
                  </a:lnTo>
                  <a:lnTo>
                    <a:pt x="28003" y="64782"/>
                  </a:lnTo>
                  <a:lnTo>
                    <a:pt x="28295" y="64998"/>
                  </a:lnTo>
                  <a:lnTo>
                    <a:pt x="28575" y="65036"/>
                  </a:lnTo>
                  <a:lnTo>
                    <a:pt x="29794" y="65074"/>
                  </a:lnTo>
                  <a:close/>
                </a:path>
                <a:path w="70484" h="85725">
                  <a:moveTo>
                    <a:pt x="30175" y="22491"/>
                  </a:moveTo>
                  <a:lnTo>
                    <a:pt x="29654" y="22326"/>
                  </a:lnTo>
                  <a:lnTo>
                    <a:pt x="29133" y="22199"/>
                  </a:lnTo>
                  <a:lnTo>
                    <a:pt x="28917" y="22999"/>
                  </a:lnTo>
                  <a:lnTo>
                    <a:pt x="29425" y="23139"/>
                  </a:lnTo>
                  <a:lnTo>
                    <a:pt x="29946" y="23291"/>
                  </a:lnTo>
                  <a:lnTo>
                    <a:pt x="30175" y="22491"/>
                  </a:lnTo>
                  <a:close/>
                </a:path>
                <a:path w="70484" h="85725">
                  <a:moveTo>
                    <a:pt x="30810" y="70472"/>
                  </a:moveTo>
                  <a:lnTo>
                    <a:pt x="29578" y="68884"/>
                  </a:lnTo>
                  <a:lnTo>
                    <a:pt x="29121" y="69875"/>
                  </a:lnTo>
                  <a:lnTo>
                    <a:pt x="29032" y="70180"/>
                  </a:lnTo>
                  <a:lnTo>
                    <a:pt x="29324" y="70396"/>
                  </a:lnTo>
                  <a:lnTo>
                    <a:pt x="29603" y="70434"/>
                  </a:lnTo>
                  <a:lnTo>
                    <a:pt x="30810" y="70472"/>
                  </a:lnTo>
                  <a:close/>
                </a:path>
                <a:path w="70484" h="85725">
                  <a:moveTo>
                    <a:pt x="31407" y="2171"/>
                  </a:moveTo>
                  <a:lnTo>
                    <a:pt x="30886" y="2019"/>
                  </a:lnTo>
                  <a:lnTo>
                    <a:pt x="30378" y="1879"/>
                  </a:lnTo>
                  <a:lnTo>
                    <a:pt x="30149" y="2667"/>
                  </a:lnTo>
                  <a:lnTo>
                    <a:pt x="30657" y="2832"/>
                  </a:lnTo>
                  <a:lnTo>
                    <a:pt x="31178" y="2971"/>
                  </a:lnTo>
                  <a:lnTo>
                    <a:pt x="31407" y="2171"/>
                  </a:lnTo>
                  <a:close/>
                </a:path>
                <a:path w="70484" h="85725">
                  <a:moveTo>
                    <a:pt x="32283" y="34112"/>
                  </a:moveTo>
                  <a:lnTo>
                    <a:pt x="31800" y="33947"/>
                  </a:lnTo>
                  <a:lnTo>
                    <a:pt x="31496" y="33883"/>
                  </a:lnTo>
                  <a:lnTo>
                    <a:pt x="30175" y="33921"/>
                  </a:lnTo>
                  <a:lnTo>
                    <a:pt x="31724" y="35483"/>
                  </a:lnTo>
                  <a:lnTo>
                    <a:pt x="32143" y="34493"/>
                  </a:lnTo>
                  <a:lnTo>
                    <a:pt x="32283" y="34112"/>
                  </a:lnTo>
                  <a:close/>
                </a:path>
                <a:path w="70484" h="85725">
                  <a:moveTo>
                    <a:pt x="34188" y="6375"/>
                  </a:moveTo>
                  <a:lnTo>
                    <a:pt x="29438" y="5016"/>
                  </a:lnTo>
                  <a:lnTo>
                    <a:pt x="30949" y="6642"/>
                  </a:lnTo>
                  <a:lnTo>
                    <a:pt x="32054" y="6959"/>
                  </a:lnTo>
                  <a:lnTo>
                    <a:pt x="34188" y="6375"/>
                  </a:lnTo>
                  <a:close/>
                </a:path>
                <a:path w="70484" h="85725">
                  <a:moveTo>
                    <a:pt x="35191" y="59055"/>
                  </a:moveTo>
                  <a:lnTo>
                    <a:pt x="34112" y="57124"/>
                  </a:lnTo>
                  <a:lnTo>
                    <a:pt x="33616" y="58166"/>
                  </a:lnTo>
                  <a:lnTo>
                    <a:pt x="33566" y="58445"/>
                  </a:lnTo>
                  <a:lnTo>
                    <a:pt x="33782" y="58813"/>
                  </a:lnTo>
                  <a:lnTo>
                    <a:pt x="34036" y="58915"/>
                  </a:lnTo>
                  <a:lnTo>
                    <a:pt x="35191" y="59055"/>
                  </a:lnTo>
                  <a:close/>
                </a:path>
                <a:path w="70484" h="85725">
                  <a:moveTo>
                    <a:pt x="35928" y="7035"/>
                  </a:moveTo>
                  <a:lnTo>
                    <a:pt x="34302" y="7010"/>
                  </a:lnTo>
                  <a:lnTo>
                    <a:pt x="33655" y="7366"/>
                  </a:lnTo>
                  <a:lnTo>
                    <a:pt x="32664" y="8242"/>
                  </a:lnTo>
                  <a:lnTo>
                    <a:pt x="34290" y="8255"/>
                  </a:lnTo>
                  <a:lnTo>
                    <a:pt x="34937" y="7899"/>
                  </a:lnTo>
                  <a:lnTo>
                    <a:pt x="35928" y="7035"/>
                  </a:lnTo>
                  <a:close/>
                </a:path>
                <a:path w="70484" h="85725">
                  <a:moveTo>
                    <a:pt x="36182" y="34404"/>
                  </a:moveTo>
                  <a:lnTo>
                    <a:pt x="36029" y="33350"/>
                  </a:lnTo>
                  <a:lnTo>
                    <a:pt x="35293" y="33820"/>
                  </a:lnTo>
                  <a:lnTo>
                    <a:pt x="34696" y="34124"/>
                  </a:lnTo>
                  <a:lnTo>
                    <a:pt x="34848" y="35191"/>
                  </a:lnTo>
                  <a:lnTo>
                    <a:pt x="35585" y="34721"/>
                  </a:lnTo>
                  <a:lnTo>
                    <a:pt x="36182" y="34404"/>
                  </a:lnTo>
                  <a:close/>
                </a:path>
                <a:path w="70484" h="85725">
                  <a:moveTo>
                    <a:pt x="36245" y="44094"/>
                  </a:moveTo>
                  <a:lnTo>
                    <a:pt x="35725" y="43954"/>
                  </a:lnTo>
                  <a:lnTo>
                    <a:pt x="35217" y="43802"/>
                  </a:lnTo>
                  <a:lnTo>
                    <a:pt x="34988" y="44602"/>
                  </a:lnTo>
                  <a:lnTo>
                    <a:pt x="35496" y="44754"/>
                  </a:lnTo>
                  <a:lnTo>
                    <a:pt x="36017" y="44894"/>
                  </a:lnTo>
                  <a:lnTo>
                    <a:pt x="36245" y="44094"/>
                  </a:lnTo>
                  <a:close/>
                </a:path>
                <a:path w="70484" h="85725">
                  <a:moveTo>
                    <a:pt x="36309" y="51803"/>
                  </a:moveTo>
                  <a:lnTo>
                    <a:pt x="34759" y="52311"/>
                  </a:lnTo>
                  <a:lnTo>
                    <a:pt x="34036" y="52197"/>
                  </a:lnTo>
                  <a:lnTo>
                    <a:pt x="33566" y="53225"/>
                  </a:lnTo>
                  <a:lnTo>
                    <a:pt x="34112" y="53721"/>
                  </a:lnTo>
                  <a:lnTo>
                    <a:pt x="32105" y="54381"/>
                  </a:lnTo>
                  <a:lnTo>
                    <a:pt x="32207" y="51955"/>
                  </a:lnTo>
                  <a:lnTo>
                    <a:pt x="32461" y="51790"/>
                  </a:lnTo>
                  <a:lnTo>
                    <a:pt x="32486" y="51295"/>
                  </a:lnTo>
                  <a:lnTo>
                    <a:pt x="32092" y="51206"/>
                  </a:lnTo>
                  <a:lnTo>
                    <a:pt x="31940" y="51155"/>
                  </a:lnTo>
                  <a:lnTo>
                    <a:pt x="31813" y="51206"/>
                  </a:lnTo>
                  <a:lnTo>
                    <a:pt x="28663" y="50647"/>
                  </a:lnTo>
                  <a:lnTo>
                    <a:pt x="31623" y="54546"/>
                  </a:lnTo>
                  <a:lnTo>
                    <a:pt x="31445" y="54597"/>
                  </a:lnTo>
                  <a:lnTo>
                    <a:pt x="31813" y="54787"/>
                  </a:lnTo>
                  <a:lnTo>
                    <a:pt x="32080" y="55118"/>
                  </a:lnTo>
                  <a:lnTo>
                    <a:pt x="32080" y="54914"/>
                  </a:lnTo>
                  <a:lnTo>
                    <a:pt x="35699" y="56680"/>
                  </a:lnTo>
                  <a:lnTo>
                    <a:pt x="34734" y="54025"/>
                  </a:lnTo>
                  <a:lnTo>
                    <a:pt x="36220" y="54279"/>
                  </a:lnTo>
                  <a:lnTo>
                    <a:pt x="36309" y="51803"/>
                  </a:lnTo>
                  <a:close/>
                </a:path>
                <a:path w="70484" h="85725">
                  <a:moveTo>
                    <a:pt x="37160" y="58318"/>
                  </a:moveTo>
                  <a:lnTo>
                    <a:pt x="37020" y="57861"/>
                  </a:lnTo>
                  <a:lnTo>
                    <a:pt x="36957" y="57518"/>
                  </a:lnTo>
                  <a:lnTo>
                    <a:pt x="36245" y="56375"/>
                  </a:lnTo>
                  <a:lnTo>
                    <a:pt x="35674" y="58572"/>
                  </a:lnTo>
                  <a:lnTo>
                    <a:pt x="36728" y="58432"/>
                  </a:lnTo>
                  <a:lnTo>
                    <a:pt x="37160" y="58318"/>
                  </a:lnTo>
                  <a:close/>
                </a:path>
                <a:path w="70484" h="85725">
                  <a:moveTo>
                    <a:pt x="37465" y="64122"/>
                  </a:moveTo>
                  <a:lnTo>
                    <a:pt x="37287" y="63817"/>
                  </a:lnTo>
                  <a:lnTo>
                    <a:pt x="36626" y="62953"/>
                  </a:lnTo>
                  <a:lnTo>
                    <a:pt x="35661" y="64820"/>
                  </a:lnTo>
                  <a:lnTo>
                    <a:pt x="36893" y="64516"/>
                  </a:lnTo>
                  <a:lnTo>
                    <a:pt x="37160" y="64401"/>
                  </a:lnTo>
                  <a:lnTo>
                    <a:pt x="37465" y="64122"/>
                  </a:lnTo>
                  <a:close/>
                </a:path>
                <a:path w="70484" h="85725">
                  <a:moveTo>
                    <a:pt x="37592" y="21272"/>
                  </a:moveTo>
                  <a:lnTo>
                    <a:pt x="37084" y="21107"/>
                  </a:lnTo>
                  <a:lnTo>
                    <a:pt x="36563" y="20967"/>
                  </a:lnTo>
                  <a:lnTo>
                    <a:pt x="36334" y="21780"/>
                  </a:lnTo>
                  <a:lnTo>
                    <a:pt x="36855" y="21920"/>
                  </a:lnTo>
                  <a:lnTo>
                    <a:pt x="37363" y="22072"/>
                  </a:lnTo>
                  <a:lnTo>
                    <a:pt x="37592" y="21272"/>
                  </a:lnTo>
                  <a:close/>
                </a:path>
                <a:path w="70484" h="85725">
                  <a:moveTo>
                    <a:pt x="38125" y="69189"/>
                  </a:moveTo>
                  <a:lnTo>
                    <a:pt x="37871" y="68694"/>
                  </a:lnTo>
                  <a:lnTo>
                    <a:pt x="37515" y="68135"/>
                  </a:lnTo>
                  <a:lnTo>
                    <a:pt x="36830" y="68821"/>
                  </a:lnTo>
                  <a:lnTo>
                    <a:pt x="37084" y="69291"/>
                  </a:lnTo>
                  <a:lnTo>
                    <a:pt x="37439" y="69862"/>
                  </a:lnTo>
                  <a:lnTo>
                    <a:pt x="38125" y="69189"/>
                  </a:lnTo>
                  <a:close/>
                </a:path>
                <a:path w="70484" h="85725">
                  <a:moveTo>
                    <a:pt x="39700" y="1549"/>
                  </a:moveTo>
                  <a:lnTo>
                    <a:pt x="37846" y="0"/>
                  </a:lnTo>
                  <a:lnTo>
                    <a:pt x="37439" y="965"/>
                  </a:lnTo>
                  <a:lnTo>
                    <a:pt x="37287" y="1447"/>
                  </a:lnTo>
                  <a:lnTo>
                    <a:pt x="37960" y="1549"/>
                  </a:lnTo>
                  <a:lnTo>
                    <a:pt x="38277" y="1638"/>
                  </a:lnTo>
                  <a:lnTo>
                    <a:pt x="39700" y="1549"/>
                  </a:lnTo>
                  <a:close/>
                </a:path>
                <a:path w="70484" h="85725">
                  <a:moveTo>
                    <a:pt x="40551" y="42748"/>
                  </a:moveTo>
                  <a:lnTo>
                    <a:pt x="40043" y="42595"/>
                  </a:lnTo>
                  <a:lnTo>
                    <a:pt x="39522" y="42456"/>
                  </a:lnTo>
                  <a:lnTo>
                    <a:pt x="39293" y="43268"/>
                  </a:lnTo>
                  <a:lnTo>
                    <a:pt x="39814" y="43395"/>
                  </a:lnTo>
                  <a:lnTo>
                    <a:pt x="40322" y="43561"/>
                  </a:lnTo>
                  <a:lnTo>
                    <a:pt x="40551" y="42748"/>
                  </a:lnTo>
                  <a:close/>
                </a:path>
                <a:path w="70484" h="85725">
                  <a:moveTo>
                    <a:pt x="41249" y="59512"/>
                  </a:moveTo>
                  <a:lnTo>
                    <a:pt x="40995" y="58051"/>
                  </a:lnTo>
                  <a:lnTo>
                    <a:pt x="40005" y="58204"/>
                  </a:lnTo>
                  <a:lnTo>
                    <a:pt x="38722" y="58356"/>
                  </a:lnTo>
                  <a:lnTo>
                    <a:pt x="39204" y="60579"/>
                  </a:lnTo>
                  <a:lnTo>
                    <a:pt x="40462" y="59944"/>
                  </a:lnTo>
                  <a:lnTo>
                    <a:pt x="41249" y="59512"/>
                  </a:lnTo>
                  <a:close/>
                </a:path>
                <a:path w="70484" h="85725">
                  <a:moveTo>
                    <a:pt x="41960" y="50584"/>
                  </a:moveTo>
                  <a:lnTo>
                    <a:pt x="40309" y="50152"/>
                  </a:lnTo>
                  <a:lnTo>
                    <a:pt x="39001" y="49428"/>
                  </a:lnTo>
                  <a:lnTo>
                    <a:pt x="37680" y="51689"/>
                  </a:lnTo>
                  <a:lnTo>
                    <a:pt x="39281" y="52197"/>
                  </a:lnTo>
                  <a:lnTo>
                    <a:pt x="40398" y="52552"/>
                  </a:lnTo>
                  <a:lnTo>
                    <a:pt x="41960" y="50584"/>
                  </a:lnTo>
                  <a:close/>
                </a:path>
                <a:path w="70484" h="85725">
                  <a:moveTo>
                    <a:pt x="42926" y="48209"/>
                  </a:moveTo>
                  <a:lnTo>
                    <a:pt x="42760" y="47637"/>
                  </a:lnTo>
                  <a:lnTo>
                    <a:pt x="42062" y="46329"/>
                  </a:lnTo>
                  <a:lnTo>
                    <a:pt x="41783" y="48272"/>
                  </a:lnTo>
                  <a:lnTo>
                    <a:pt x="41948" y="48831"/>
                  </a:lnTo>
                  <a:lnTo>
                    <a:pt x="42646" y="50139"/>
                  </a:lnTo>
                  <a:lnTo>
                    <a:pt x="42926" y="48209"/>
                  </a:lnTo>
                  <a:close/>
                </a:path>
                <a:path w="70484" h="85725">
                  <a:moveTo>
                    <a:pt x="42938" y="44234"/>
                  </a:moveTo>
                  <a:lnTo>
                    <a:pt x="41783" y="43497"/>
                  </a:lnTo>
                  <a:lnTo>
                    <a:pt x="40982" y="43002"/>
                  </a:lnTo>
                  <a:lnTo>
                    <a:pt x="40170" y="44056"/>
                  </a:lnTo>
                  <a:lnTo>
                    <a:pt x="40576" y="44805"/>
                  </a:lnTo>
                  <a:lnTo>
                    <a:pt x="41363" y="46050"/>
                  </a:lnTo>
                  <a:lnTo>
                    <a:pt x="42938" y="44234"/>
                  </a:lnTo>
                  <a:close/>
                </a:path>
                <a:path w="70484" h="85725">
                  <a:moveTo>
                    <a:pt x="45161" y="62039"/>
                  </a:moveTo>
                  <a:lnTo>
                    <a:pt x="45085" y="60134"/>
                  </a:lnTo>
                  <a:lnTo>
                    <a:pt x="43929" y="60312"/>
                  </a:lnTo>
                  <a:lnTo>
                    <a:pt x="42862" y="60401"/>
                  </a:lnTo>
                  <a:lnTo>
                    <a:pt x="42938" y="62306"/>
                  </a:lnTo>
                  <a:lnTo>
                    <a:pt x="44081" y="62141"/>
                  </a:lnTo>
                  <a:lnTo>
                    <a:pt x="45161" y="62039"/>
                  </a:lnTo>
                  <a:close/>
                </a:path>
                <a:path w="70484" h="85725">
                  <a:moveTo>
                    <a:pt x="45974" y="53606"/>
                  </a:moveTo>
                  <a:lnTo>
                    <a:pt x="44805" y="50622"/>
                  </a:lnTo>
                  <a:lnTo>
                    <a:pt x="43332" y="51930"/>
                  </a:lnTo>
                  <a:lnTo>
                    <a:pt x="42938" y="49606"/>
                  </a:lnTo>
                  <a:lnTo>
                    <a:pt x="41071" y="54660"/>
                  </a:lnTo>
                  <a:lnTo>
                    <a:pt x="40906" y="54089"/>
                  </a:lnTo>
                  <a:lnTo>
                    <a:pt x="38684" y="55283"/>
                  </a:lnTo>
                  <a:lnTo>
                    <a:pt x="39433" y="56616"/>
                  </a:lnTo>
                  <a:lnTo>
                    <a:pt x="40081" y="57772"/>
                  </a:lnTo>
                  <a:lnTo>
                    <a:pt x="41224" y="57137"/>
                  </a:lnTo>
                  <a:lnTo>
                    <a:pt x="42189" y="57873"/>
                  </a:lnTo>
                  <a:lnTo>
                    <a:pt x="42926" y="57480"/>
                  </a:lnTo>
                  <a:lnTo>
                    <a:pt x="44183" y="56692"/>
                  </a:lnTo>
                  <a:lnTo>
                    <a:pt x="42379" y="55105"/>
                  </a:lnTo>
                  <a:lnTo>
                    <a:pt x="41630" y="56261"/>
                  </a:lnTo>
                  <a:lnTo>
                    <a:pt x="41389" y="55689"/>
                  </a:lnTo>
                  <a:lnTo>
                    <a:pt x="41084" y="54698"/>
                  </a:lnTo>
                  <a:lnTo>
                    <a:pt x="42976" y="52793"/>
                  </a:lnTo>
                  <a:lnTo>
                    <a:pt x="42926" y="53390"/>
                  </a:lnTo>
                  <a:lnTo>
                    <a:pt x="43522" y="54000"/>
                  </a:lnTo>
                  <a:lnTo>
                    <a:pt x="44145" y="53886"/>
                  </a:lnTo>
                  <a:lnTo>
                    <a:pt x="45974" y="53606"/>
                  </a:lnTo>
                  <a:close/>
                </a:path>
                <a:path w="70484" h="85725">
                  <a:moveTo>
                    <a:pt x="46685" y="39827"/>
                  </a:moveTo>
                  <a:lnTo>
                    <a:pt x="45173" y="39065"/>
                  </a:lnTo>
                  <a:lnTo>
                    <a:pt x="44805" y="39560"/>
                  </a:lnTo>
                  <a:lnTo>
                    <a:pt x="44488" y="40170"/>
                  </a:lnTo>
                  <a:lnTo>
                    <a:pt x="46012" y="40932"/>
                  </a:lnTo>
                  <a:lnTo>
                    <a:pt x="46380" y="40436"/>
                  </a:lnTo>
                  <a:lnTo>
                    <a:pt x="46685" y="39827"/>
                  </a:lnTo>
                  <a:close/>
                </a:path>
                <a:path w="70484" h="85725">
                  <a:moveTo>
                    <a:pt x="48361" y="46355"/>
                  </a:moveTo>
                  <a:lnTo>
                    <a:pt x="47879" y="42621"/>
                  </a:lnTo>
                  <a:lnTo>
                    <a:pt x="46304" y="44119"/>
                  </a:lnTo>
                  <a:lnTo>
                    <a:pt x="45453" y="43548"/>
                  </a:lnTo>
                  <a:lnTo>
                    <a:pt x="45605" y="43307"/>
                  </a:lnTo>
                  <a:lnTo>
                    <a:pt x="46240" y="42113"/>
                  </a:lnTo>
                  <a:lnTo>
                    <a:pt x="44348" y="41605"/>
                  </a:lnTo>
                  <a:lnTo>
                    <a:pt x="43827" y="42430"/>
                  </a:lnTo>
                  <a:lnTo>
                    <a:pt x="43662" y="42303"/>
                  </a:lnTo>
                  <a:lnTo>
                    <a:pt x="43700" y="42633"/>
                  </a:lnTo>
                  <a:lnTo>
                    <a:pt x="43116" y="43713"/>
                  </a:lnTo>
                  <a:lnTo>
                    <a:pt x="43878" y="43916"/>
                  </a:lnTo>
                  <a:lnTo>
                    <a:pt x="44411" y="47713"/>
                  </a:lnTo>
                  <a:lnTo>
                    <a:pt x="46405" y="45275"/>
                  </a:lnTo>
                  <a:lnTo>
                    <a:pt x="48361" y="46355"/>
                  </a:lnTo>
                  <a:close/>
                </a:path>
                <a:path w="70484" h="85725">
                  <a:moveTo>
                    <a:pt x="48475" y="49301"/>
                  </a:moveTo>
                  <a:lnTo>
                    <a:pt x="47536" y="48539"/>
                  </a:lnTo>
                  <a:lnTo>
                    <a:pt x="46697" y="47752"/>
                  </a:lnTo>
                  <a:lnTo>
                    <a:pt x="45389" y="48983"/>
                  </a:lnTo>
                  <a:lnTo>
                    <a:pt x="46316" y="49771"/>
                  </a:lnTo>
                  <a:lnTo>
                    <a:pt x="47167" y="50546"/>
                  </a:lnTo>
                  <a:lnTo>
                    <a:pt x="48475" y="49301"/>
                  </a:lnTo>
                  <a:close/>
                </a:path>
                <a:path w="70484" h="85725">
                  <a:moveTo>
                    <a:pt x="49250" y="38303"/>
                  </a:moveTo>
                  <a:lnTo>
                    <a:pt x="48221" y="37998"/>
                  </a:lnTo>
                  <a:lnTo>
                    <a:pt x="47193" y="37706"/>
                  </a:lnTo>
                  <a:lnTo>
                    <a:pt x="46736" y="39319"/>
                  </a:lnTo>
                  <a:lnTo>
                    <a:pt x="48806" y="39903"/>
                  </a:lnTo>
                  <a:lnTo>
                    <a:pt x="49250" y="38303"/>
                  </a:lnTo>
                  <a:close/>
                </a:path>
                <a:path w="70484" h="85725">
                  <a:moveTo>
                    <a:pt x="49872" y="41452"/>
                  </a:moveTo>
                  <a:lnTo>
                    <a:pt x="48717" y="41109"/>
                  </a:lnTo>
                  <a:lnTo>
                    <a:pt x="47650" y="40589"/>
                  </a:lnTo>
                  <a:lnTo>
                    <a:pt x="46926" y="42303"/>
                  </a:lnTo>
                  <a:lnTo>
                    <a:pt x="48082" y="42659"/>
                  </a:lnTo>
                  <a:lnTo>
                    <a:pt x="49161" y="43167"/>
                  </a:lnTo>
                  <a:lnTo>
                    <a:pt x="49872" y="41452"/>
                  </a:lnTo>
                  <a:close/>
                </a:path>
                <a:path w="70484" h="85725">
                  <a:moveTo>
                    <a:pt x="49898" y="54864"/>
                  </a:moveTo>
                  <a:lnTo>
                    <a:pt x="49390" y="54698"/>
                  </a:lnTo>
                  <a:lnTo>
                    <a:pt x="48869" y="54571"/>
                  </a:lnTo>
                  <a:lnTo>
                    <a:pt x="48641" y="55359"/>
                  </a:lnTo>
                  <a:lnTo>
                    <a:pt x="49161" y="55524"/>
                  </a:lnTo>
                  <a:lnTo>
                    <a:pt x="49669" y="55651"/>
                  </a:lnTo>
                  <a:lnTo>
                    <a:pt x="49898" y="54864"/>
                  </a:lnTo>
                  <a:close/>
                </a:path>
                <a:path w="70484" h="85725">
                  <a:moveTo>
                    <a:pt x="50901" y="52997"/>
                  </a:moveTo>
                  <a:lnTo>
                    <a:pt x="49733" y="52666"/>
                  </a:lnTo>
                  <a:lnTo>
                    <a:pt x="49568" y="53238"/>
                  </a:lnTo>
                  <a:lnTo>
                    <a:pt x="49403" y="53797"/>
                  </a:lnTo>
                  <a:lnTo>
                    <a:pt x="50571" y="54127"/>
                  </a:lnTo>
                  <a:lnTo>
                    <a:pt x="50901" y="52997"/>
                  </a:lnTo>
                  <a:close/>
                </a:path>
                <a:path w="70484" h="85725">
                  <a:moveTo>
                    <a:pt x="52133" y="38519"/>
                  </a:moveTo>
                  <a:lnTo>
                    <a:pt x="51104" y="38227"/>
                  </a:lnTo>
                  <a:lnTo>
                    <a:pt x="50076" y="37934"/>
                  </a:lnTo>
                  <a:lnTo>
                    <a:pt x="49618" y="39547"/>
                  </a:lnTo>
                  <a:lnTo>
                    <a:pt x="51689" y="40132"/>
                  </a:lnTo>
                  <a:lnTo>
                    <a:pt x="52133" y="38519"/>
                  </a:lnTo>
                  <a:close/>
                </a:path>
                <a:path w="70484" h="85725">
                  <a:moveTo>
                    <a:pt x="53479" y="61658"/>
                  </a:moveTo>
                  <a:lnTo>
                    <a:pt x="52895" y="60452"/>
                  </a:lnTo>
                  <a:lnTo>
                    <a:pt x="52336" y="59524"/>
                  </a:lnTo>
                  <a:lnTo>
                    <a:pt x="50482" y="59969"/>
                  </a:lnTo>
                  <a:lnTo>
                    <a:pt x="51079" y="61175"/>
                  </a:lnTo>
                  <a:lnTo>
                    <a:pt x="51625" y="62103"/>
                  </a:lnTo>
                  <a:lnTo>
                    <a:pt x="53479" y="61658"/>
                  </a:lnTo>
                  <a:close/>
                </a:path>
                <a:path w="70484" h="85725">
                  <a:moveTo>
                    <a:pt x="54889" y="38519"/>
                  </a:moveTo>
                  <a:lnTo>
                    <a:pt x="52832" y="37934"/>
                  </a:lnTo>
                  <a:lnTo>
                    <a:pt x="52374" y="39547"/>
                  </a:lnTo>
                  <a:lnTo>
                    <a:pt x="53403" y="39839"/>
                  </a:lnTo>
                  <a:lnTo>
                    <a:pt x="54444" y="40132"/>
                  </a:lnTo>
                  <a:lnTo>
                    <a:pt x="54889" y="38519"/>
                  </a:lnTo>
                  <a:close/>
                </a:path>
                <a:path w="70484" h="85725">
                  <a:moveTo>
                    <a:pt x="55130" y="36233"/>
                  </a:moveTo>
                  <a:lnTo>
                    <a:pt x="54190" y="35471"/>
                  </a:lnTo>
                  <a:lnTo>
                    <a:pt x="53352" y="34683"/>
                  </a:lnTo>
                  <a:lnTo>
                    <a:pt x="52031" y="35915"/>
                  </a:lnTo>
                  <a:lnTo>
                    <a:pt x="52971" y="36703"/>
                  </a:lnTo>
                  <a:lnTo>
                    <a:pt x="53809" y="37465"/>
                  </a:lnTo>
                  <a:lnTo>
                    <a:pt x="55130" y="36233"/>
                  </a:lnTo>
                  <a:close/>
                </a:path>
                <a:path w="70484" h="85725">
                  <a:moveTo>
                    <a:pt x="55727" y="45059"/>
                  </a:moveTo>
                  <a:lnTo>
                    <a:pt x="54571" y="44729"/>
                  </a:lnTo>
                  <a:lnTo>
                    <a:pt x="53695" y="44475"/>
                  </a:lnTo>
                  <a:lnTo>
                    <a:pt x="53149" y="45339"/>
                  </a:lnTo>
                  <a:lnTo>
                    <a:pt x="53301" y="46012"/>
                  </a:lnTo>
                  <a:lnTo>
                    <a:pt x="52692" y="46062"/>
                  </a:lnTo>
                  <a:lnTo>
                    <a:pt x="52324" y="46837"/>
                  </a:lnTo>
                  <a:lnTo>
                    <a:pt x="52705" y="47332"/>
                  </a:lnTo>
                  <a:lnTo>
                    <a:pt x="48044" y="47917"/>
                  </a:lnTo>
                  <a:lnTo>
                    <a:pt x="51041" y="49644"/>
                  </a:lnTo>
                  <a:lnTo>
                    <a:pt x="50190" y="52679"/>
                  </a:lnTo>
                  <a:lnTo>
                    <a:pt x="52755" y="51765"/>
                  </a:lnTo>
                  <a:lnTo>
                    <a:pt x="54076" y="52832"/>
                  </a:lnTo>
                  <a:lnTo>
                    <a:pt x="54432" y="51574"/>
                  </a:lnTo>
                  <a:lnTo>
                    <a:pt x="54597" y="51663"/>
                  </a:lnTo>
                  <a:lnTo>
                    <a:pt x="54495" y="51358"/>
                  </a:lnTo>
                  <a:lnTo>
                    <a:pt x="54851" y="50126"/>
                  </a:lnTo>
                  <a:lnTo>
                    <a:pt x="54127" y="50228"/>
                  </a:lnTo>
                  <a:lnTo>
                    <a:pt x="53314" y="47701"/>
                  </a:lnTo>
                  <a:lnTo>
                    <a:pt x="53873" y="47904"/>
                  </a:lnTo>
                  <a:lnTo>
                    <a:pt x="54508" y="47345"/>
                  </a:lnTo>
                  <a:lnTo>
                    <a:pt x="54381" y="46761"/>
                  </a:lnTo>
                  <a:lnTo>
                    <a:pt x="55397" y="46710"/>
                  </a:lnTo>
                  <a:lnTo>
                    <a:pt x="55727" y="45059"/>
                  </a:lnTo>
                  <a:close/>
                </a:path>
                <a:path w="70484" h="85725">
                  <a:moveTo>
                    <a:pt x="56146" y="55600"/>
                  </a:moveTo>
                  <a:lnTo>
                    <a:pt x="54089" y="55016"/>
                  </a:lnTo>
                  <a:lnTo>
                    <a:pt x="53632" y="56616"/>
                  </a:lnTo>
                  <a:lnTo>
                    <a:pt x="54660" y="56908"/>
                  </a:lnTo>
                  <a:lnTo>
                    <a:pt x="55689" y="57200"/>
                  </a:lnTo>
                  <a:lnTo>
                    <a:pt x="56146" y="55600"/>
                  </a:lnTo>
                  <a:close/>
                </a:path>
                <a:path w="70484" h="85725">
                  <a:moveTo>
                    <a:pt x="57746" y="31419"/>
                  </a:moveTo>
                  <a:lnTo>
                    <a:pt x="57264" y="29210"/>
                  </a:lnTo>
                  <a:lnTo>
                    <a:pt x="56019" y="29857"/>
                  </a:lnTo>
                  <a:lnTo>
                    <a:pt x="55232" y="30289"/>
                  </a:lnTo>
                  <a:lnTo>
                    <a:pt x="55486" y="31737"/>
                  </a:lnTo>
                  <a:lnTo>
                    <a:pt x="56476" y="31584"/>
                  </a:lnTo>
                  <a:lnTo>
                    <a:pt x="57746" y="31419"/>
                  </a:lnTo>
                  <a:close/>
                </a:path>
                <a:path w="70484" h="85725">
                  <a:moveTo>
                    <a:pt x="58585" y="26136"/>
                  </a:moveTo>
                  <a:lnTo>
                    <a:pt x="57645" y="23228"/>
                  </a:lnTo>
                  <a:lnTo>
                    <a:pt x="56388" y="24511"/>
                  </a:lnTo>
                  <a:lnTo>
                    <a:pt x="54343" y="23190"/>
                  </a:lnTo>
                  <a:lnTo>
                    <a:pt x="54737" y="27508"/>
                  </a:lnTo>
                  <a:lnTo>
                    <a:pt x="56476" y="25692"/>
                  </a:lnTo>
                  <a:lnTo>
                    <a:pt x="56781" y="25844"/>
                  </a:lnTo>
                  <a:lnTo>
                    <a:pt x="58585" y="26136"/>
                  </a:lnTo>
                  <a:close/>
                </a:path>
                <a:path w="70484" h="85725">
                  <a:moveTo>
                    <a:pt x="59004" y="42786"/>
                  </a:moveTo>
                  <a:lnTo>
                    <a:pt x="58089" y="42202"/>
                  </a:lnTo>
                  <a:lnTo>
                    <a:pt x="56896" y="41554"/>
                  </a:lnTo>
                  <a:lnTo>
                    <a:pt x="56400" y="43459"/>
                  </a:lnTo>
                  <a:lnTo>
                    <a:pt x="57302" y="44043"/>
                  </a:lnTo>
                  <a:lnTo>
                    <a:pt x="58508" y="44691"/>
                  </a:lnTo>
                  <a:lnTo>
                    <a:pt x="59004" y="42786"/>
                  </a:lnTo>
                  <a:close/>
                </a:path>
                <a:path w="70484" h="85725">
                  <a:moveTo>
                    <a:pt x="62763" y="37833"/>
                  </a:moveTo>
                  <a:lnTo>
                    <a:pt x="62179" y="36690"/>
                  </a:lnTo>
                  <a:lnTo>
                    <a:pt x="61823" y="35521"/>
                  </a:lnTo>
                  <a:lnTo>
                    <a:pt x="60020" y="36144"/>
                  </a:lnTo>
                  <a:lnTo>
                    <a:pt x="60591" y="37287"/>
                  </a:lnTo>
                  <a:lnTo>
                    <a:pt x="60947" y="38455"/>
                  </a:lnTo>
                  <a:lnTo>
                    <a:pt x="62763" y="37833"/>
                  </a:lnTo>
                  <a:close/>
                </a:path>
                <a:path w="70484" h="85725">
                  <a:moveTo>
                    <a:pt x="70205" y="2425"/>
                  </a:moveTo>
                  <a:lnTo>
                    <a:pt x="69469" y="1854"/>
                  </a:lnTo>
                  <a:lnTo>
                    <a:pt x="69113" y="2374"/>
                  </a:lnTo>
                  <a:lnTo>
                    <a:pt x="68745" y="2908"/>
                  </a:lnTo>
                  <a:lnTo>
                    <a:pt x="69507" y="3492"/>
                  </a:lnTo>
                  <a:lnTo>
                    <a:pt x="69862" y="2921"/>
                  </a:lnTo>
                  <a:lnTo>
                    <a:pt x="70205" y="2425"/>
                  </a:lnTo>
                  <a:close/>
                </a:path>
              </a:pathLst>
            </a:custGeom>
            <a:solidFill>
              <a:srgbClr val="F25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9956139" y="7709941"/>
              <a:ext cx="61594" cy="82550"/>
            </a:xfrm>
            <a:custGeom>
              <a:avLst/>
              <a:gdLst/>
              <a:ahLst/>
              <a:cxnLst/>
              <a:rect l="l" t="t" r="r" b="b"/>
              <a:pathLst>
                <a:path w="61595" h="82550">
                  <a:moveTo>
                    <a:pt x="3251" y="40957"/>
                  </a:moveTo>
                  <a:lnTo>
                    <a:pt x="2374" y="39865"/>
                  </a:lnTo>
                  <a:lnTo>
                    <a:pt x="1727" y="38773"/>
                  </a:lnTo>
                  <a:lnTo>
                    <a:pt x="0" y="39649"/>
                  </a:lnTo>
                  <a:lnTo>
                    <a:pt x="876" y="40741"/>
                  </a:lnTo>
                  <a:lnTo>
                    <a:pt x="1524" y="41833"/>
                  </a:lnTo>
                  <a:lnTo>
                    <a:pt x="3251" y="40957"/>
                  </a:lnTo>
                  <a:close/>
                </a:path>
                <a:path w="61595" h="82550">
                  <a:moveTo>
                    <a:pt x="6477" y="30518"/>
                  </a:moveTo>
                  <a:lnTo>
                    <a:pt x="6299" y="29375"/>
                  </a:lnTo>
                  <a:lnTo>
                    <a:pt x="6210" y="28295"/>
                  </a:lnTo>
                  <a:lnTo>
                    <a:pt x="4318" y="28371"/>
                  </a:lnTo>
                  <a:lnTo>
                    <a:pt x="4483" y="29527"/>
                  </a:lnTo>
                  <a:lnTo>
                    <a:pt x="4584" y="30607"/>
                  </a:lnTo>
                  <a:lnTo>
                    <a:pt x="6477" y="30518"/>
                  </a:lnTo>
                  <a:close/>
                </a:path>
                <a:path w="61595" h="82550">
                  <a:moveTo>
                    <a:pt x="7493" y="63893"/>
                  </a:moveTo>
                  <a:lnTo>
                    <a:pt x="5105" y="62560"/>
                  </a:lnTo>
                  <a:lnTo>
                    <a:pt x="5816" y="61810"/>
                  </a:lnTo>
                  <a:lnTo>
                    <a:pt x="5156" y="60109"/>
                  </a:lnTo>
                  <a:lnTo>
                    <a:pt x="4025" y="60413"/>
                  </a:lnTo>
                  <a:lnTo>
                    <a:pt x="2819" y="60706"/>
                  </a:lnTo>
                  <a:lnTo>
                    <a:pt x="3098" y="62801"/>
                  </a:lnTo>
                  <a:lnTo>
                    <a:pt x="4267" y="62877"/>
                  </a:lnTo>
                  <a:lnTo>
                    <a:pt x="3035" y="65544"/>
                  </a:lnTo>
                  <a:lnTo>
                    <a:pt x="7493" y="63893"/>
                  </a:lnTo>
                  <a:close/>
                </a:path>
                <a:path w="61595" h="82550">
                  <a:moveTo>
                    <a:pt x="7734" y="75666"/>
                  </a:moveTo>
                  <a:lnTo>
                    <a:pt x="7251" y="73456"/>
                  </a:lnTo>
                  <a:lnTo>
                    <a:pt x="5994" y="74104"/>
                  </a:lnTo>
                  <a:lnTo>
                    <a:pt x="5219" y="74523"/>
                  </a:lnTo>
                  <a:lnTo>
                    <a:pt x="5461" y="75971"/>
                  </a:lnTo>
                  <a:lnTo>
                    <a:pt x="6451" y="75819"/>
                  </a:lnTo>
                  <a:lnTo>
                    <a:pt x="7734" y="75666"/>
                  </a:lnTo>
                  <a:close/>
                </a:path>
                <a:path w="61595" h="82550">
                  <a:moveTo>
                    <a:pt x="7747" y="69621"/>
                  </a:moveTo>
                  <a:lnTo>
                    <a:pt x="7442" y="68503"/>
                  </a:lnTo>
                  <a:lnTo>
                    <a:pt x="7150" y="67221"/>
                  </a:lnTo>
                  <a:lnTo>
                    <a:pt x="5118" y="67906"/>
                  </a:lnTo>
                  <a:lnTo>
                    <a:pt x="5626" y="69088"/>
                  </a:lnTo>
                  <a:lnTo>
                    <a:pt x="6019" y="70192"/>
                  </a:lnTo>
                  <a:lnTo>
                    <a:pt x="7747" y="69621"/>
                  </a:lnTo>
                  <a:close/>
                </a:path>
                <a:path w="61595" h="82550">
                  <a:moveTo>
                    <a:pt x="7874" y="37604"/>
                  </a:moveTo>
                  <a:lnTo>
                    <a:pt x="6527" y="36233"/>
                  </a:lnTo>
                  <a:lnTo>
                    <a:pt x="5562" y="36741"/>
                  </a:lnTo>
                  <a:lnTo>
                    <a:pt x="4445" y="37465"/>
                  </a:lnTo>
                  <a:lnTo>
                    <a:pt x="5778" y="38811"/>
                  </a:lnTo>
                  <a:lnTo>
                    <a:pt x="6743" y="38303"/>
                  </a:lnTo>
                  <a:lnTo>
                    <a:pt x="7874" y="37604"/>
                  </a:lnTo>
                  <a:close/>
                </a:path>
                <a:path w="61595" h="82550">
                  <a:moveTo>
                    <a:pt x="8737" y="52743"/>
                  </a:moveTo>
                  <a:lnTo>
                    <a:pt x="7632" y="52451"/>
                  </a:lnTo>
                  <a:lnTo>
                    <a:pt x="6540" y="52120"/>
                  </a:lnTo>
                  <a:lnTo>
                    <a:pt x="5981" y="54114"/>
                  </a:lnTo>
                  <a:lnTo>
                    <a:pt x="7073" y="54406"/>
                  </a:lnTo>
                  <a:lnTo>
                    <a:pt x="8166" y="54737"/>
                  </a:lnTo>
                  <a:lnTo>
                    <a:pt x="8737" y="52743"/>
                  </a:lnTo>
                  <a:close/>
                </a:path>
                <a:path w="61595" h="82550">
                  <a:moveTo>
                    <a:pt x="13195" y="48298"/>
                  </a:moveTo>
                  <a:lnTo>
                    <a:pt x="10642" y="49606"/>
                  </a:lnTo>
                  <a:lnTo>
                    <a:pt x="9563" y="46685"/>
                  </a:lnTo>
                  <a:lnTo>
                    <a:pt x="7340" y="51866"/>
                  </a:lnTo>
                  <a:lnTo>
                    <a:pt x="10350" y="50241"/>
                  </a:lnTo>
                  <a:lnTo>
                    <a:pt x="10337" y="50380"/>
                  </a:lnTo>
                  <a:lnTo>
                    <a:pt x="10350" y="50507"/>
                  </a:lnTo>
                  <a:lnTo>
                    <a:pt x="10375" y="50634"/>
                  </a:lnTo>
                  <a:lnTo>
                    <a:pt x="11823" y="53505"/>
                  </a:lnTo>
                  <a:lnTo>
                    <a:pt x="13195" y="48298"/>
                  </a:lnTo>
                  <a:close/>
                </a:path>
                <a:path w="61595" h="82550">
                  <a:moveTo>
                    <a:pt x="13208" y="36664"/>
                  </a:moveTo>
                  <a:lnTo>
                    <a:pt x="12382" y="35725"/>
                  </a:lnTo>
                  <a:lnTo>
                    <a:pt x="11734" y="34645"/>
                  </a:lnTo>
                  <a:lnTo>
                    <a:pt x="10236" y="35839"/>
                  </a:lnTo>
                  <a:lnTo>
                    <a:pt x="11061" y="36779"/>
                  </a:lnTo>
                  <a:lnTo>
                    <a:pt x="11722" y="37858"/>
                  </a:lnTo>
                  <a:lnTo>
                    <a:pt x="13208" y="36664"/>
                  </a:lnTo>
                  <a:close/>
                </a:path>
                <a:path w="61595" h="82550">
                  <a:moveTo>
                    <a:pt x="14211" y="61277"/>
                  </a:moveTo>
                  <a:lnTo>
                    <a:pt x="12001" y="60604"/>
                  </a:lnTo>
                  <a:lnTo>
                    <a:pt x="12306" y="60172"/>
                  </a:lnTo>
                  <a:lnTo>
                    <a:pt x="12242" y="59474"/>
                  </a:lnTo>
                  <a:lnTo>
                    <a:pt x="11595" y="59296"/>
                  </a:lnTo>
                  <a:lnTo>
                    <a:pt x="10350" y="58966"/>
                  </a:lnTo>
                  <a:lnTo>
                    <a:pt x="10172" y="61023"/>
                  </a:lnTo>
                  <a:lnTo>
                    <a:pt x="11442" y="60921"/>
                  </a:lnTo>
                  <a:lnTo>
                    <a:pt x="11226" y="61556"/>
                  </a:lnTo>
                  <a:lnTo>
                    <a:pt x="10795" y="61417"/>
                  </a:lnTo>
                  <a:lnTo>
                    <a:pt x="9715" y="60896"/>
                  </a:lnTo>
                  <a:lnTo>
                    <a:pt x="9004" y="62623"/>
                  </a:lnTo>
                  <a:lnTo>
                    <a:pt x="10160" y="62966"/>
                  </a:lnTo>
                  <a:lnTo>
                    <a:pt x="10668" y="63220"/>
                  </a:lnTo>
                  <a:lnTo>
                    <a:pt x="11239" y="63487"/>
                  </a:lnTo>
                  <a:lnTo>
                    <a:pt x="11506" y="62839"/>
                  </a:lnTo>
                  <a:lnTo>
                    <a:pt x="14211" y="61277"/>
                  </a:lnTo>
                  <a:close/>
                </a:path>
                <a:path w="61595" h="82550">
                  <a:moveTo>
                    <a:pt x="14452" y="53467"/>
                  </a:moveTo>
                  <a:lnTo>
                    <a:pt x="14427" y="52387"/>
                  </a:lnTo>
                  <a:lnTo>
                    <a:pt x="12560" y="51828"/>
                  </a:lnTo>
                  <a:lnTo>
                    <a:pt x="12484" y="53174"/>
                  </a:lnTo>
                  <a:lnTo>
                    <a:pt x="12496" y="54254"/>
                  </a:lnTo>
                  <a:lnTo>
                    <a:pt x="14376" y="54838"/>
                  </a:lnTo>
                  <a:lnTo>
                    <a:pt x="14452" y="53467"/>
                  </a:lnTo>
                  <a:close/>
                </a:path>
                <a:path w="61595" h="82550">
                  <a:moveTo>
                    <a:pt x="16421" y="34671"/>
                  </a:moveTo>
                  <a:lnTo>
                    <a:pt x="12839" y="34353"/>
                  </a:lnTo>
                  <a:lnTo>
                    <a:pt x="13220" y="36347"/>
                  </a:lnTo>
                  <a:lnTo>
                    <a:pt x="13309" y="36639"/>
                  </a:lnTo>
                  <a:lnTo>
                    <a:pt x="13500" y="36893"/>
                  </a:lnTo>
                  <a:lnTo>
                    <a:pt x="13766" y="37033"/>
                  </a:lnTo>
                  <a:lnTo>
                    <a:pt x="13817" y="38379"/>
                  </a:lnTo>
                  <a:lnTo>
                    <a:pt x="15887" y="37744"/>
                  </a:lnTo>
                  <a:lnTo>
                    <a:pt x="15290" y="36588"/>
                  </a:lnTo>
                  <a:lnTo>
                    <a:pt x="16421" y="34671"/>
                  </a:lnTo>
                  <a:close/>
                </a:path>
                <a:path w="61595" h="82550">
                  <a:moveTo>
                    <a:pt x="16586" y="28625"/>
                  </a:moveTo>
                  <a:lnTo>
                    <a:pt x="16090" y="27114"/>
                  </a:lnTo>
                  <a:lnTo>
                    <a:pt x="14947" y="27190"/>
                  </a:lnTo>
                  <a:lnTo>
                    <a:pt x="13538" y="27279"/>
                  </a:lnTo>
                  <a:lnTo>
                    <a:pt x="14147" y="29387"/>
                  </a:lnTo>
                  <a:lnTo>
                    <a:pt x="16586" y="28625"/>
                  </a:lnTo>
                  <a:close/>
                </a:path>
                <a:path w="61595" h="82550">
                  <a:moveTo>
                    <a:pt x="16865" y="19634"/>
                  </a:moveTo>
                  <a:lnTo>
                    <a:pt x="15824" y="19342"/>
                  </a:lnTo>
                  <a:lnTo>
                    <a:pt x="14795" y="19037"/>
                  </a:lnTo>
                  <a:lnTo>
                    <a:pt x="14351" y="20650"/>
                  </a:lnTo>
                  <a:lnTo>
                    <a:pt x="15379" y="20942"/>
                  </a:lnTo>
                  <a:lnTo>
                    <a:pt x="16408" y="21221"/>
                  </a:lnTo>
                  <a:lnTo>
                    <a:pt x="16865" y="19634"/>
                  </a:lnTo>
                  <a:close/>
                </a:path>
                <a:path w="61595" h="82550">
                  <a:moveTo>
                    <a:pt x="17208" y="49644"/>
                  </a:moveTo>
                  <a:lnTo>
                    <a:pt x="16179" y="49352"/>
                  </a:lnTo>
                  <a:lnTo>
                    <a:pt x="15138" y="49060"/>
                  </a:lnTo>
                  <a:lnTo>
                    <a:pt x="14693" y="50660"/>
                  </a:lnTo>
                  <a:lnTo>
                    <a:pt x="15722" y="50952"/>
                  </a:lnTo>
                  <a:lnTo>
                    <a:pt x="16751" y="51244"/>
                  </a:lnTo>
                  <a:lnTo>
                    <a:pt x="17208" y="49644"/>
                  </a:lnTo>
                  <a:close/>
                </a:path>
                <a:path w="61595" h="82550">
                  <a:moveTo>
                    <a:pt x="18694" y="10934"/>
                  </a:moveTo>
                  <a:lnTo>
                    <a:pt x="16979" y="10223"/>
                  </a:lnTo>
                  <a:lnTo>
                    <a:pt x="16624" y="11379"/>
                  </a:lnTo>
                  <a:lnTo>
                    <a:pt x="16116" y="12446"/>
                  </a:lnTo>
                  <a:lnTo>
                    <a:pt x="17830" y="13169"/>
                  </a:lnTo>
                  <a:lnTo>
                    <a:pt x="18173" y="12014"/>
                  </a:lnTo>
                  <a:lnTo>
                    <a:pt x="18694" y="10934"/>
                  </a:lnTo>
                  <a:close/>
                </a:path>
                <a:path w="61595" h="82550">
                  <a:moveTo>
                    <a:pt x="18999" y="61709"/>
                  </a:moveTo>
                  <a:lnTo>
                    <a:pt x="18364" y="60464"/>
                  </a:lnTo>
                  <a:lnTo>
                    <a:pt x="17932" y="59677"/>
                  </a:lnTo>
                  <a:lnTo>
                    <a:pt x="16484" y="59918"/>
                  </a:lnTo>
                  <a:lnTo>
                    <a:pt x="16624" y="60909"/>
                  </a:lnTo>
                  <a:lnTo>
                    <a:pt x="16789" y="62217"/>
                  </a:lnTo>
                  <a:lnTo>
                    <a:pt x="18999" y="61709"/>
                  </a:lnTo>
                  <a:close/>
                </a:path>
                <a:path w="61595" h="82550">
                  <a:moveTo>
                    <a:pt x="19215" y="67538"/>
                  </a:moveTo>
                  <a:lnTo>
                    <a:pt x="18173" y="67246"/>
                  </a:lnTo>
                  <a:lnTo>
                    <a:pt x="17145" y="66954"/>
                  </a:lnTo>
                  <a:lnTo>
                    <a:pt x="16700" y="68554"/>
                  </a:lnTo>
                  <a:lnTo>
                    <a:pt x="17729" y="68859"/>
                  </a:lnTo>
                  <a:lnTo>
                    <a:pt x="18757" y="69138"/>
                  </a:lnTo>
                  <a:lnTo>
                    <a:pt x="19215" y="67538"/>
                  </a:lnTo>
                  <a:close/>
                </a:path>
                <a:path w="61595" h="82550">
                  <a:moveTo>
                    <a:pt x="19380" y="7835"/>
                  </a:moveTo>
                  <a:lnTo>
                    <a:pt x="17386" y="7251"/>
                  </a:lnTo>
                  <a:lnTo>
                    <a:pt x="17094" y="8356"/>
                  </a:lnTo>
                  <a:lnTo>
                    <a:pt x="16764" y="9448"/>
                  </a:lnTo>
                  <a:lnTo>
                    <a:pt x="18757" y="10020"/>
                  </a:lnTo>
                  <a:lnTo>
                    <a:pt x="19050" y="8902"/>
                  </a:lnTo>
                  <a:lnTo>
                    <a:pt x="19380" y="7835"/>
                  </a:lnTo>
                  <a:close/>
                </a:path>
                <a:path w="61595" h="82550">
                  <a:moveTo>
                    <a:pt x="19392" y="73520"/>
                  </a:moveTo>
                  <a:lnTo>
                    <a:pt x="18186" y="72771"/>
                  </a:lnTo>
                  <a:lnTo>
                    <a:pt x="17386" y="71729"/>
                  </a:lnTo>
                  <a:lnTo>
                    <a:pt x="16027" y="73253"/>
                  </a:lnTo>
                  <a:lnTo>
                    <a:pt x="16954" y="74079"/>
                  </a:lnTo>
                  <a:lnTo>
                    <a:pt x="17830" y="75069"/>
                  </a:lnTo>
                  <a:lnTo>
                    <a:pt x="19392" y="73520"/>
                  </a:lnTo>
                  <a:close/>
                </a:path>
                <a:path w="61595" h="82550">
                  <a:moveTo>
                    <a:pt x="19392" y="26187"/>
                  </a:moveTo>
                  <a:lnTo>
                    <a:pt x="18910" y="23977"/>
                  </a:lnTo>
                  <a:lnTo>
                    <a:pt x="17653" y="24625"/>
                  </a:lnTo>
                  <a:lnTo>
                    <a:pt x="17272" y="24828"/>
                  </a:lnTo>
                  <a:lnTo>
                    <a:pt x="17576" y="23837"/>
                  </a:lnTo>
                  <a:lnTo>
                    <a:pt x="18097" y="22771"/>
                  </a:lnTo>
                  <a:lnTo>
                    <a:pt x="16383" y="22047"/>
                  </a:lnTo>
                  <a:lnTo>
                    <a:pt x="16027" y="23215"/>
                  </a:lnTo>
                  <a:lnTo>
                    <a:pt x="15506" y="24295"/>
                  </a:lnTo>
                  <a:lnTo>
                    <a:pt x="17081" y="24942"/>
                  </a:lnTo>
                  <a:lnTo>
                    <a:pt x="16865" y="25057"/>
                  </a:lnTo>
                  <a:lnTo>
                    <a:pt x="17119" y="26504"/>
                  </a:lnTo>
                  <a:lnTo>
                    <a:pt x="18110" y="26339"/>
                  </a:lnTo>
                  <a:lnTo>
                    <a:pt x="19392" y="26187"/>
                  </a:lnTo>
                  <a:close/>
                </a:path>
                <a:path w="61595" h="82550">
                  <a:moveTo>
                    <a:pt x="20294" y="50812"/>
                  </a:moveTo>
                  <a:lnTo>
                    <a:pt x="20218" y="48907"/>
                  </a:lnTo>
                  <a:lnTo>
                    <a:pt x="19062" y="49085"/>
                  </a:lnTo>
                  <a:lnTo>
                    <a:pt x="17995" y="49174"/>
                  </a:lnTo>
                  <a:lnTo>
                    <a:pt x="18072" y="51079"/>
                  </a:lnTo>
                  <a:lnTo>
                    <a:pt x="19215" y="50914"/>
                  </a:lnTo>
                  <a:lnTo>
                    <a:pt x="20294" y="50812"/>
                  </a:lnTo>
                  <a:close/>
                </a:path>
                <a:path w="61595" h="82550">
                  <a:moveTo>
                    <a:pt x="21196" y="16789"/>
                  </a:moveTo>
                  <a:lnTo>
                    <a:pt x="19659" y="14566"/>
                  </a:lnTo>
                  <a:lnTo>
                    <a:pt x="20561" y="14376"/>
                  </a:lnTo>
                  <a:lnTo>
                    <a:pt x="20815" y="12865"/>
                  </a:lnTo>
                  <a:lnTo>
                    <a:pt x="19710" y="12547"/>
                  </a:lnTo>
                  <a:lnTo>
                    <a:pt x="18529" y="12204"/>
                  </a:lnTo>
                  <a:lnTo>
                    <a:pt x="17957" y="13906"/>
                  </a:lnTo>
                  <a:lnTo>
                    <a:pt x="18897" y="14452"/>
                  </a:lnTo>
                  <a:lnTo>
                    <a:pt x="16700" y="16052"/>
                  </a:lnTo>
                  <a:lnTo>
                    <a:pt x="21196" y="16789"/>
                  </a:lnTo>
                  <a:close/>
                </a:path>
                <a:path w="61595" h="82550">
                  <a:moveTo>
                    <a:pt x="22339" y="51879"/>
                  </a:moveTo>
                  <a:lnTo>
                    <a:pt x="21247" y="51587"/>
                  </a:lnTo>
                  <a:lnTo>
                    <a:pt x="20154" y="51257"/>
                  </a:lnTo>
                  <a:lnTo>
                    <a:pt x="19596" y="53251"/>
                  </a:lnTo>
                  <a:lnTo>
                    <a:pt x="20688" y="53543"/>
                  </a:lnTo>
                  <a:lnTo>
                    <a:pt x="21780" y="53873"/>
                  </a:lnTo>
                  <a:lnTo>
                    <a:pt x="22339" y="51879"/>
                  </a:lnTo>
                  <a:close/>
                </a:path>
                <a:path w="61595" h="82550">
                  <a:moveTo>
                    <a:pt x="22796" y="20561"/>
                  </a:moveTo>
                  <a:lnTo>
                    <a:pt x="21805" y="18796"/>
                  </a:lnTo>
                  <a:lnTo>
                    <a:pt x="20701" y="19380"/>
                  </a:lnTo>
                  <a:lnTo>
                    <a:pt x="19773" y="19926"/>
                  </a:lnTo>
                  <a:lnTo>
                    <a:pt x="20561" y="21221"/>
                  </a:lnTo>
                  <a:lnTo>
                    <a:pt x="21501" y="20967"/>
                  </a:lnTo>
                  <a:lnTo>
                    <a:pt x="22796" y="20561"/>
                  </a:lnTo>
                  <a:close/>
                </a:path>
                <a:path w="61595" h="82550">
                  <a:moveTo>
                    <a:pt x="23456" y="62141"/>
                  </a:moveTo>
                  <a:lnTo>
                    <a:pt x="21463" y="61569"/>
                  </a:lnTo>
                  <a:lnTo>
                    <a:pt x="21170" y="62674"/>
                  </a:lnTo>
                  <a:lnTo>
                    <a:pt x="20853" y="63766"/>
                  </a:lnTo>
                  <a:lnTo>
                    <a:pt x="22834" y="64325"/>
                  </a:lnTo>
                  <a:lnTo>
                    <a:pt x="23139" y="63233"/>
                  </a:lnTo>
                  <a:lnTo>
                    <a:pt x="23456" y="62141"/>
                  </a:lnTo>
                  <a:close/>
                </a:path>
                <a:path w="61595" h="82550">
                  <a:moveTo>
                    <a:pt x="23596" y="59651"/>
                  </a:moveTo>
                  <a:lnTo>
                    <a:pt x="22415" y="58153"/>
                  </a:lnTo>
                  <a:lnTo>
                    <a:pt x="21488" y="58991"/>
                  </a:lnTo>
                  <a:lnTo>
                    <a:pt x="20408" y="59626"/>
                  </a:lnTo>
                  <a:lnTo>
                    <a:pt x="21602" y="61125"/>
                  </a:lnTo>
                  <a:lnTo>
                    <a:pt x="22529" y="60312"/>
                  </a:lnTo>
                  <a:lnTo>
                    <a:pt x="23596" y="59651"/>
                  </a:lnTo>
                  <a:close/>
                </a:path>
                <a:path w="61595" h="82550">
                  <a:moveTo>
                    <a:pt x="24003" y="22847"/>
                  </a:moveTo>
                  <a:lnTo>
                    <a:pt x="21971" y="22263"/>
                  </a:lnTo>
                  <a:lnTo>
                    <a:pt x="22059" y="21958"/>
                  </a:lnTo>
                  <a:lnTo>
                    <a:pt x="20066" y="21399"/>
                  </a:lnTo>
                  <a:lnTo>
                    <a:pt x="19773" y="22491"/>
                  </a:lnTo>
                  <a:lnTo>
                    <a:pt x="19443" y="23583"/>
                  </a:lnTo>
                  <a:lnTo>
                    <a:pt x="21437" y="24155"/>
                  </a:lnTo>
                  <a:lnTo>
                    <a:pt x="21513" y="23876"/>
                  </a:lnTo>
                  <a:lnTo>
                    <a:pt x="22529" y="24155"/>
                  </a:lnTo>
                  <a:lnTo>
                    <a:pt x="23558" y="24447"/>
                  </a:lnTo>
                  <a:lnTo>
                    <a:pt x="24003" y="22847"/>
                  </a:lnTo>
                  <a:close/>
                </a:path>
                <a:path w="61595" h="82550">
                  <a:moveTo>
                    <a:pt x="25095" y="54292"/>
                  </a:moveTo>
                  <a:lnTo>
                    <a:pt x="24841" y="52844"/>
                  </a:lnTo>
                  <a:lnTo>
                    <a:pt x="23850" y="52997"/>
                  </a:lnTo>
                  <a:lnTo>
                    <a:pt x="22567" y="53149"/>
                  </a:lnTo>
                  <a:lnTo>
                    <a:pt x="23050" y="55359"/>
                  </a:lnTo>
                  <a:lnTo>
                    <a:pt x="24307" y="54724"/>
                  </a:lnTo>
                  <a:lnTo>
                    <a:pt x="25095" y="54292"/>
                  </a:lnTo>
                  <a:close/>
                </a:path>
                <a:path w="61595" h="82550">
                  <a:moveTo>
                    <a:pt x="26797" y="11620"/>
                  </a:moveTo>
                  <a:lnTo>
                    <a:pt x="25768" y="11328"/>
                  </a:lnTo>
                  <a:lnTo>
                    <a:pt x="24739" y="11036"/>
                  </a:lnTo>
                  <a:lnTo>
                    <a:pt x="24282" y="12623"/>
                  </a:lnTo>
                  <a:lnTo>
                    <a:pt x="25311" y="12915"/>
                  </a:lnTo>
                  <a:lnTo>
                    <a:pt x="26352" y="13220"/>
                  </a:lnTo>
                  <a:lnTo>
                    <a:pt x="26797" y="11620"/>
                  </a:lnTo>
                  <a:close/>
                </a:path>
                <a:path w="61595" h="82550">
                  <a:moveTo>
                    <a:pt x="27622" y="19126"/>
                  </a:moveTo>
                  <a:lnTo>
                    <a:pt x="27038" y="18034"/>
                  </a:lnTo>
                  <a:lnTo>
                    <a:pt x="26479" y="17094"/>
                  </a:lnTo>
                  <a:lnTo>
                    <a:pt x="25184" y="17881"/>
                  </a:lnTo>
                  <a:lnTo>
                    <a:pt x="25450" y="18821"/>
                  </a:lnTo>
                  <a:lnTo>
                    <a:pt x="25857" y="20116"/>
                  </a:lnTo>
                  <a:lnTo>
                    <a:pt x="27622" y="19126"/>
                  </a:lnTo>
                  <a:close/>
                </a:path>
                <a:path w="61595" h="82550">
                  <a:moveTo>
                    <a:pt x="27851" y="81254"/>
                  </a:moveTo>
                  <a:lnTo>
                    <a:pt x="26479" y="79552"/>
                  </a:lnTo>
                  <a:lnTo>
                    <a:pt x="25488" y="80581"/>
                  </a:lnTo>
                  <a:lnTo>
                    <a:pt x="24752" y="81292"/>
                  </a:lnTo>
                  <a:lnTo>
                    <a:pt x="25755" y="82499"/>
                  </a:lnTo>
                  <a:lnTo>
                    <a:pt x="26606" y="81965"/>
                  </a:lnTo>
                  <a:lnTo>
                    <a:pt x="27851" y="81254"/>
                  </a:lnTo>
                  <a:close/>
                </a:path>
                <a:path w="61595" h="82550">
                  <a:moveTo>
                    <a:pt x="28206" y="4076"/>
                  </a:moveTo>
                  <a:lnTo>
                    <a:pt x="27228" y="3505"/>
                  </a:lnTo>
                  <a:lnTo>
                    <a:pt x="26085" y="2908"/>
                  </a:lnTo>
                  <a:lnTo>
                    <a:pt x="25514" y="4584"/>
                  </a:lnTo>
                  <a:lnTo>
                    <a:pt x="26492" y="5168"/>
                  </a:lnTo>
                  <a:lnTo>
                    <a:pt x="27635" y="5753"/>
                  </a:lnTo>
                  <a:lnTo>
                    <a:pt x="28206" y="4076"/>
                  </a:lnTo>
                  <a:close/>
                </a:path>
                <a:path w="61595" h="82550">
                  <a:moveTo>
                    <a:pt x="30137" y="69138"/>
                  </a:moveTo>
                  <a:lnTo>
                    <a:pt x="29972" y="67995"/>
                  </a:lnTo>
                  <a:lnTo>
                    <a:pt x="29870" y="66916"/>
                  </a:lnTo>
                  <a:lnTo>
                    <a:pt x="27978" y="66992"/>
                  </a:lnTo>
                  <a:lnTo>
                    <a:pt x="28155" y="68148"/>
                  </a:lnTo>
                  <a:lnTo>
                    <a:pt x="28244" y="69215"/>
                  </a:lnTo>
                  <a:lnTo>
                    <a:pt x="30137" y="69138"/>
                  </a:lnTo>
                  <a:close/>
                </a:path>
                <a:path w="61595" h="82550">
                  <a:moveTo>
                    <a:pt x="32473" y="57785"/>
                  </a:moveTo>
                  <a:lnTo>
                    <a:pt x="31280" y="56629"/>
                  </a:lnTo>
                  <a:lnTo>
                    <a:pt x="31038" y="54965"/>
                  </a:lnTo>
                  <a:lnTo>
                    <a:pt x="28892" y="56172"/>
                  </a:lnTo>
                  <a:lnTo>
                    <a:pt x="29819" y="57454"/>
                  </a:lnTo>
                  <a:lnTo>
                    <a:pt x="30378" y="58928"/>
                  </a:lnTo>
                  <a:lnTo>
                    <a:pt x="32473" y="57785"/>
                  </a:lnTo>
                  <a:close/>
                </a:path>
                <a:path w="61595" h="82550">
                  <a:moveTo>
                    <a:pt x="33769" y="71234"/>
                  </a:moveTo>
                  <a:lnTo>
                    <a:pt x="33286" y="69011"/>
                  </a:lnTo>
                  <a:lnTo>
                    <a:pt x="32029" y="69672"/>
                  </a:lnTo>
                  <a:lnTo>
                    <a:pt x="31242" y="70104"/>
                  </a:lnTo>
                  <a:lnTo>
                    <a:pt x="31496" y="71551"/>
                  </a:lnTo>
                  <a:lnTo>
                    <a:pt x="32473" y="71386"/>
                  </a:lnTo>
                  <a:lnTo>
                    <a:pt x="33769" y="71234"/>
                  </a:lnTo>
                  <a:close/>
                </a:path>
                <a:path w="61595" h="82550">
                  <a:moveTo>
                    <a:pt x="34620" y="25654"/>
                  </a:moveTo>
                  <a:lnTo>
                    <a:pt x="33591" y="25349"/>
                  </a:lnTo>
                  <a:lnTo>
                    <a:pt x="33007" y="25196"/>
                  </a:lnTo>
                  <a:lnTo>
                    <a:pt x="32550" y="23266"/>
                  </a:lnTo>
                  <a:lnTo>
                    <a:pt x="31216" y="24282"/>
                  </a:lnTo>
                  <a:lnTo>
                    <a:pt x="31000" y="20828"/>
                  </a:lnTo>
                  <a:lnTo>
                    <a:pt x="27787" y="25793"/>
                  </a:lnTo>
                  <a:lnTo>
                    <a:pt x="30962" y="24739"/>
                  </a:lnTo>
                  <a:lnTo>
                    <a:pt x="30873" y="25120"/>
                  </a:lnTo>
                  <a:lnTo>
                    <a:pt x="31026" y="25552"/>
                  </a:lnTo>
                  <a:lnTo>
                    <a:pt x="31521" y="25717"/>
                  </a:lnTo>
                  <a:lnTo>
                    <a:pt x="32321" y="25869"/>
                  </a:lnTo>
                  <a:lnTo>
                    <a:pt x="32105" y="26670"/>
                  </a:lnTo>
                  <a:lnTo>
                    <a:pt x="33134" y="26962"/>
                  </a:lnTo>
                  <a:lnTo>
                    <a:pt x="34163" y="27254"/>
                  </a:lnTo>
                  <a:lnTo>
                    <a:pt x="34620" y="25654"/>
                  </a:lnTo>
                  <a:close/>
                </a:path>
                <a:path w="61595" h="82550">
                  <a:moveTo>
                    <a:pt x="34848" y="39814"/>
                  </a:moveTo>
                  <a:lnTo>
                    <a:pt x="34696" y="38811"/>
                  </a:lnTo>
                  <a:lnTo>
                    <a:pt x="34544" y="37528"/>
                  </a:lnTo>
                  <a:lnTo>
                    <a:pt x="32321" y="38011"/>
                  </a:lnTo>
                  <a:lnTo>
                    <a:pt x="32969" y="39268"/>
                  </a:lnTo>
                  <a:lnTo>
                    <a:pt x="33401" y="40055"/>
                  </a:lnTo>
                  <a:lnTo>
                    <a:pt x="34848" y="39814"/>
                  </a:lnTo>
                  <a:close/>
                </a:path>
                <a:path w="61595" h="82550">
                  <a:moveTo>
                    <a:pt x="35013" y="44869"/>
                  </a:moveTo>
                  <a:lnTo>
                    <a:pt x="33642" y="43180"/>
                  </a:lnTo>
                  <a:lnTo>
                    <a:pt x="32651" y="44208"/>
                  </a:lnTo>
                  <a:lnTo>
                    <a:pt x="31902" y="44907"/>
                  </a:lnTo>
                  <a:lnTo>
                    <a:pt x="32905" y="46126"/>
                  </a:lnTo>
                  <a:lnTo>
                    <a:pt x="32245" y="47282"/>
                  </a:lnTo>
                  <a:lnTo>
                    <a:pt x="31737" y="48145"/>
                  </a:lnTo>
                  <a:lnTo>
                    <a:pt x="32880" y="48945"/>
                  </a:lnTo>
                  <a:lnTo>
                    <a:pt x="33591" y="48310"/>
                  </a:lnTo>
                  <a:lnTo>
                    <a:pt x="34886" y="47383"/>
                  </a:lnTo>
                  <a:lnTo>
                    <a:pt x="33032" y="46050"/>
                  </a:lnTo>
                  <a:lnTo>
                    <a:pt x="33769" y="45580"/>
                  </a:lnTo>
                  <a:lnTo>
                    <a:pt x="35013" y="44869"/>
                  </a:lnTo>
                  <a:close/>
                </a:path>
                <a:path w="61595" h="82550">
                  <a:moveTo>
                    <a:pt x="35737" y="64592"/>
                  </a:moveTo>
                  <a:lnTo>
                    <a:pt x="35483" y="63131"/>
                  </a:lnTo>
                  <a:lnTo>
                    <a:pt x="34505" y="63296"/>
                  </a:lnTo>
                  <a:lnTo>
                    <a:pt x="33223" y="63436"/>
                  </a:lnTo>
                  <a:lnTo>
                    <a:pt x="33705" y="65671"/>
                  </a:lnTo>
                  <a:lnTo>
                    <a:pt x="34963" y="65011"/>
                  </a:lnTo>
                  <a:lnTo>
                    <a:pt x="35737" y="64592"/>
                  </a:lnTo>
                  <a:close/>
                </a:path>
                <a:path w="61595" h="82550">
                  <a:moveTo>
                    <a:pt x="36601" y="32524"/>
                  </a:moveTo>
                  <a:lnTo>
                    <a:pt x="34544" y="31940"/>
                  </a:lnTo>
                  <a:lnTo>
                    <a:pt x="34086" y="33540"/>
                  </a:lnTo>
                  <a:lnTo>
                    <a:pt x="35115" y="33832"/>
                  </a:lnTo>
                  <a:lnTo>
                    <a:pt x="36156" y="34124"/>
                  </a:lnTo>
                  <a:lnTo>
                    <a:pt x="36601" y="32524"/>
                  </a:lnTo>
                  <a:close/>
                </a:path>
                <a:path w="61595" h="82550">
                  <a:moveTo>
                    <a:pt x="38506" y="51295"/>
                  </a:moveTo>
                  <a:lnTo>
                    <a:pt x="36690" y="49720"/>
                  </a:lnTo>
                  <a:lnTo>
                    <a:pt x="35941" y="50888"/>
                  </a:lnTo>
                  <a:lnTo>
                    <a:pt x="35458" y="51689"/>
                  </a:lnTo>
                  <a:lnTo>
                    <a:pt x="36499" y="52501"/>
                  </a:lnTo>
                  <a:lnTo>
                    <a:pt x="37249" y="52095"/>
                  </a:lnTo>
                  <a:lnTo>
                    <a:pt x="38506" y="51295"/>
                  </a:lnTo>
                  <a:close/>
                </a:path>
                <a:path w="61595" h="82550">
                  <a:moveTo>
                    <a:pt x="38569" y="584"/>
                  </a:moveTo>
                  <a:lnTo>
                    <a:pt x="37541" y="292"/>
                  </a:lnTo>
                  <a:lnTo>
                    <a:pt x="36512" y="0"/>
                  </a:lnTo>
                  <a:lnTo>
                    <a:pt x="36055" y="1600"/>
                  </a:lnTo>
                  <a:lnTo>
                    <a:pt x="37084" y="1892"/>
                  </a:lnTo>
                  <a:lnTo>
                    <a:pt x="38125" y="2184"/>
                  </a:lnTo>
                  <a:lnTo>
                    <a:pt x="38569" y="584"/>
                  </a:lnTo>
                  <a:close/>
                </a:path>
                <a:path w="61595" h="82550">
                  <a:moveTo>
                    <a:pt x="39154" y="37249"/>
                  </a:moveTo>
                  <a:lnTo>
                    <a:pt x="37007" y="36614"/>
                  </a:lnTo>
                  <a:lnTo>
                    <a:pt x="36690" y="37731"/>
                  </a:lnTo>
                  <a:lnTo>
                    <a:pt x="36360" y="38849"/>
                  </a:lnTo>
                  <a:lnTo>
                    <a:pt x="38519" y="39471"/>
                  </a:lnTo>
                  <a:lnTo>
                    <a:pt x="38836" y="38354"/>
                  </a:lnTo>
                  <a:lnTo>
                    <a:pt x="39154" y="37249"/>
                  </a:lnTo>
                  <a:close/>
                </a:path>
                <a:path w="61595" h="82550">
                  <a:moveTo>
                    <a:pt x="39306" y="6311"/>
                  </a:moveTo>
                  <a:lnTo>
                    <a:pt x="38277" y="6019"/>
                  </a:lnTo>
                  <a:lnTo>
                    <a:pt x="37249" y="5715"/>
                  </a:lnTo>
                  <a:lnTo>
                    <a:pt x="36791" y="7315"/>
                  </a:lnTo>
                  <a:lnTo>
                    <a:pt x="38862" y="7912"/>
                  </a:lnTo>
                  <a:lnTo>
                    <a:pt x="39306" y="6311"/>
                  </a:lnTo>
                  <a:close/>
                </a:path>
                <a:path w="61595" h="82550">
                  <a:moveTo>
                    <a:pt x="39700" y="54102"/>
                  </a:moveTo>
                  <a:lnTo>
                    <a:pt x="39446" y="52641"/>
                  </a:lnTo>
                  <a:lnTo>
                    <a:pt x="38455" y="52793"/>
                  </a:lnTo>
                  <a:lnTo>
                    <a:pt x="37172" y="52946"/>
                  </a:lnTo>
                  <a:lnTo>
                    <a:pt x="37655" y="55168"/>
                  </a:lnTo>
                  <a:lnTo>
                    <a:pt x="38912" y="54521"/>
                  </a:lnTo>
                  <a:lnTo>
                    <a:pt x="39700" y="54102"/>
                  </a:lnTo>
                  <a:close/>
                </a:path>
                <a:path w="61595" h="82550">
                  <a:moveTo>
                    <a:pt x="40106" y="19507"/>
                  </a:moveTo>
                  <a:lnTo>
                    <a:pt x="38569" y="18897"/>
                  </a:lnTo>
                  <a:lnTo>
                    <a:pt x="38188" y="18719"/>
                  </a:lnTo>
                  <a:lnTo>
                    <a:pt x="37706" y="18796"/>
                  </a:lnTo>
                  <a:lnTo>
                    <a:pt x="37465" y="19164"/>
                  </a:lnTo>
                  <a:lnTo>
                    <a:pt x="35547" y="17462"/>
                  </a:lnTo>
                  <a:lnTo>
                    <a:pt x="35636" y="21856"/>
                  </a:lnTo>
                  <a:lnTo>
                    <a:pt x="37452" y="20091"/>
                  </a:lnTo>
                  <a:lnTo>
                    <a:pt x="38341" y="21361"/>
                  </a:lnTo>
                  <a:lnTo>
                    <a:pt x="40106" y="19507"/>
                  </a:lnTo>
                  <a:close/>
                </a:path>
                <a:path w="61595" h="82550">
                  <a:moveTo>
                    <a:pt x="41440" y="21691"/>
                  </a:moveTo>
                  <a:lnTo>
                    <a:pt x="39382" y="21107"/>
                  </a:lnTo>
                  <a:lnTo>
                    <a:pt x="38925" y="22707"/>
                  </a:lnTo>
                  <a:lnTo>
                    <a:pt x="39954" y="22999"/>
                  </a:lnTo>
                  <a:lnTo>
                    <a:pt x="40995" y="23279"/>
                  </a:lnTo>
                  <a:lnTo>
                    <a:pt x="41440" y="21691"/>
                  </a:lnTo>
                  <a:close/>
                </a:path>
                <a:path w="61595" h="82550">
                  <a:moveTo>
                    <a:pt x="42252" y="11874"/>
                  </a:moveTo>
                  <a:lnTo>
                    <a:pt x="41224" y="11582"/>
                  </a:lnTo>
                  <a:lnTo>
                    <a:pt x="40195" y="11277"/>
                  </a:lnTo>
                  <a:lnTo>
                    <a:pt x="39738" y="12877"/>
                  </a:lnTo>
                  <a:lnTo>
                    <a:pt x="40767" y="13169"/>
                  </a:lnTo>
                  <a:lnTo>
                    <a:pt x="41808" y="13462"/>
                  </a:lnTo>
                  <a:lnTo>
                    <a:pt x="42252" y="11874"/>
                  </a:lnTo>
                  <a:close/>
                </a:path>
                <a:path w="61595" h="82550">
                  <a:moveTo>
                    <a:pt x="43129" y="62725"/>
                  </a:moveTo>
                  <a:lnTo>
                    <a:pt x="43027" y="61442"/>
                  </a:lnTo>
                  <a:lnTo>
                    <a:pt x="42976" y="60299"/>
                  </a:lnTo>
                  <a:lnTo>
                    <a:pt x="41148" y="60147"/>
                  </a:lnTo>
                  <a:lnTo>
                    <a:pt x="41262" y="61429"/>
                  </a:lnTo>
                  <a:lnTo>
                    <a:pt x="41313" y="62585"/>
                  </a:lnTo>
                  <a:lnTo>
                    <a:pt x="43129" y="62725"/>
                  </a:lnTo>
                  <a:close/>
                </a:path>
                <a:path w="61595" h="82550">
                  <a:moveTo>
                    <a:pt x="43180" y="64198"/>
                  </a:moveTo>
                  <a:lnTo>
                    <a:pt x="40030" y="66979"/>
                  </a:lnTo>
                  <a:lnTo>
                    <a:pt x="41998" y="67856"/>
                  </a:lnTo>
                  <a:lnTo>
                    <a:pt x="42710" y="68084"/>
                  </a:lnTo>
                  <a:lnTo>
                    <a:pt x="43091" y="67335"/>
                  </a:lnTo>
                  <a:lnTo>
                    <a:pt x="43180" y="66738"/>
                  </a:lnTo>
                  <a:lnTo>
                    <a:pt x="43180" y="64198"/>
                  </a:lnTo>
                  <a:close/>
                </a:path>
                <a:path w="61595" h="82550">
                  <a:moveTo>
                    <a:pt x="44589" y="9182"/>
                  </a:moveTo>
                  <a:lnTo>
                    <a:pt x="42532" y="8585"/>
                  </a:lnTo>
                  <a:lnTo>
                    <a:pt x="42075" y="10185"/>
                  </a:lnTo>
                  <a:lnTo>
                    <a:pt x="43103" y="10477"/>
                  </a:lnTo>
                  <a:lnTo>
                    <a:pt x="44132" y="10782"/>
                  </a:lnTo>
                  <a:lnTo>
                    <a:pt x="44589" y="9182"/>
                  </a:lnTo>
                  <a:close/>
                </a:path>
                <a:path w="61595" h="82550">
                  <a:moveTo>
                    <a:pt x="45110" y="20180"/>
                  </a:moveTo>
                  <a:lnTo>
                    <a:pt x="44373" y="18275"/>
                  </a:lnTo>
                  <a:lnTo>
                    <a:pt x="43040" y="18897"/>
                  </a:lnTo>
                  <a:lnTo>
                    <a:pt x="41859" y="19253"/>
                  </a:lnTo>
                  <a:lnTo>
                    <a:pt x="42583" y="20904"/>
                  </a:lnTo>
                  <a:lnTo>
                    <a:pt x="43675" y="20548"/>
                  </a:lnTo>
                  <a:lnTo>
                    <a:pt x="45110" y="20180"/>
                  </a:lnTo>
                  <a:close/>
                </a:path>
                <a:path w="61595" h="82550">
                  <a:moveTo>
                    <a:pt x="45783" y="31165"/>
                  </a:moveTo>
                  <a:lnTo>
                    <a:pt x="41529" y="28435"/>
                  </a:lnTo>
                  <a:lnTo>
                    <a:pt x="42125" y="31216"/>
                  </a:lnTo>
                  <a:lnTo>
                    <a:pt x="38544" y="32169"/>
                  </a:lnTo>
                  <a:lnTo>
                    <a:pt x="44107" y="35280"/>
                  </a:lnTo>
                  <a:lnTo>
                    <a:pt x="42913" y="31673"/>
                  </a:lnTo>
                  <a:lnTo>
                    <a:pt x="45783" y="31165"/>
                  </a:lnTo>
                  <a:close/>
                </a:path>
                <a:path w="61595" h="82550">
                  <a:moveTo>
                    <a:pt x="46723" y="56235"/>
                  </a:moveTo>
                  <a:lnTo>
                    <a:pt x="43535" y="58712"/>
                  </a:lnTo>
                  <a:lnTo>
                    <a:pt x="45504" y="59613"/>
                  </a:lnTo>
                  <a:lnTo>
                    <a:pt x="46126" y="59804"/>
                  </a:lnTo>
                  <a:lnTo>
                    <a:pt x="46570" y="59220"/>
                  </a:lnTo>
                  <a:lnTo>
                    <a:pt x="46634" y="58674"/>
                  </a:lnTo>
                  <a:lnTo>
                    <a:pt x="46723" y="56235"/>
                  </a:lnTo>
                  <a:close/>
                </a:path>
                <a:path w="61595" h="82550">
                  <a:moveTo>
                    <a:pt x="46824" y="22821"/>
                  </a:moveTo>
                  <a:lnTo>
                    <a:pt x="44767" y="22237"/>
                  </a:lnTo>
                  <a:lnTo>
                    <a:pt x="44310" y="23837"/>
                  </a:lnTo>
                  <a:lnTo>
                    <a:pt x="45339" y="24130"/>
                  </a:lnTo>
                  <a:lnTo>
                    <a:pt x="46367" y="24434"/>
                  </a:lnTo>
                  <a:lnTo>
                    <a:pt x="46824" y="22821"/>
                  </a:lnTo>
                  <a:close/>
                </a:path>
                <a:path w="61595" h="82550">
                  <a:moveTo>
                    <a:pt x="47726" y="49745"/>
                  </a:moveTo>
                  <a:lnTo>
                    <a:pt x="45707" y="50520"/>
                  </a:lnTo>
                  <a:lnTo>
                    <a:pt x="45059" y="50850"/>
                  </a:lnTo>
                  <a:lnTo>
                    <a:pt x="45288" y="51650"/>
                  </a:lnTo>
                  <a:lnTo>
                    <a:pt x="45643" y="52108"/>
                  </a:lnTo>
                  <a:lnTo>
                    <a:pt x="47421" y="53924"/>
                  </a:lnTo>
                  <a:lnTo>
                    <a:pt x="47726" y="49745"/>
                  </a:lnTo>
                  <a:close/>
                </a:path>
                <a:path w="61595" h="82550">
                  <a:moveTo>
                    <a:pt x="48742" y="32029"/>
                  </a:moveTo>
                  <a:lnTo>
                    <a:pt x="46672" y="31445"/>
                  </a:lnTo>
                  <a:lnTo>
                    <a:pt x="46215" y="33045"/>
                  </a:lnTo>
                  <a:lnTo>
                    <a:pt x="47256" y="33337"/>
                  </a:lnTo>
                  <a:lnTo>
                    <a:pt x="48285" y="33629"/>
                  </a:lnTo>
                  <a:lnTo>
                    <a:pt x="48742" y="32029"/>
                  </a:lnTo>
                  <a:close/>
                </a:path>
                <a:path w="61595" h="82550">
                  <a:moveTo>
                    <a:pt x="49834" y="10083"/>
                  </a:moveTo>
                  <a:lnTo>
                    <a:pt x="48818" y="9791"/>
                  </a:lnTo>
                  <a:lnTo>
                    <a:pt x="47777" y="9499"/>
                  </a:lnTo>
                  <a:lnTo>
                    <a:pt x="47332" y="11087"/>
                  </a:lnTo>
                  <a:lnTo>
                    <a:pt x="48361" y="11391"/>
                  </a:lnTo>
                  <a:lnTo>
                    <a:pt x="49390" y="11684"/>
                  </a:lnTo>
                  <a:lnTo>
                    <a:pt x="49834" y="10083"/>
                  </a:lnTo>
                  <a:close/>
                </a:path>
                <a:path w="61595" h="82550">
                  <a:moveTo>
                    <a:pt x="51498" y="33147"/>
                  </a:moveTo>
                  <a:lnTo>
                    <a:pt x="49771" y="32778"/>
                  </a:lnTo>
                  <a:lnTo>
                    <a:pt x="49568" y="33896"/>
                  </a:lnTo>
                  <a:lnTo>
                    <a:pt x="49276" y="35001"/>
                  </a:lnTo>
                  <a:lnTo>
                    <a:pt x="51003" y="35382"/>
                  </a:lnTo>
                  <a:lnTo>
                    <a:pt x="51193" y="34239"/>
                  </a:lnTo>
                  <a:lnTo>
                    <a:pt x="51498" y="33147"/>
                  </a:lnTo>
                  <a:close/>
                </a:path>
                <a:path w="61595" h="82550">
                  <a:moveTo>
                    <a:pt x="53568" y="65201"/>
                  </a:moveTo>
                  <a:lnTo>
                    <a:pt x="50546" y="64173"/>
                  </a:lnTo>
                  <a:lnTo>
                    <a:pt x="50812" y="66014"/>
                  </a:lnTo>
                  <a:lnTo>
                    <a:pt x="51104" y="66725"/>
                  </a:lnTo>
                  <a:lnTo>
                    <a:pt x="52298" y="67411"/>
                  </a:lnTo>
                  <a:lnTo>
                    <a:pt x="52819" y="66573"/>
                  </a:lnTo>
                  <a:lnTo>
                    <a:pt x="53568" y="65201"/>
                  </a:lnTo>
                  <a:close/>
                </a:path>
                <a:path w="61595" h="82550">
                  <a:moveTo>
                    <a:pt x="56349" y="30886"/>
                  </a:moveTo>
                  <a:lnTo>
                    <a:pt x="56070" y="29044"/>
                  </a:lnTo>
                  <a:lnTo>
                    <a:pt x="55791" y="28346"/>
                  </a:lnTo>
                  <a:lnTo>
                    <a:pt x="54597" y="27660"/>
                  </a:lnTo>
                  <a:lnTo>
                    <a:pt x="54063" y="28498"/>
                  </a:lnTo>
                  <a:lnTo>
                    <a:pt x="53314" y="29857"/>
                  </a:lnTo>
                  <a:lnTo>
                    <a:pt x="56349" y="30886"/>
                  </a:lnTo>
                  <a:close/>
                </a:path>
                <a:path w="61595" h="82550">
                  <a:moveTo>
                    <a:pt x="56451" y="48945"/>
                  </a:moveTo>
                  <a:lnTo>
                    <a:pt x="53263" y="51435"/>
                  </a:lnTo>
                  <a:lnTo>
                    <a:pt x="55232" y="52336"/>
                  </a:lnTo>
                  <a:lnTo>
                    <a:pt x="55854" y="52527"/>
                  </a:lnTo>
                  <a:lnTo>
                    <a:pt x="56299" y="51943"/>
                  </a:lnTo>
                  <a:lnTo>
                    <a:pt x="56375" y="51384"/>
                  </a:lnTo>
                  <a:lnTo>
                    <a:pt x="56451" y="48945"/>
                  </a:lnTo>
                  <a:close/>
                </a:path>
                <a:path w="61595" h="82550">
                  <a:moveTo>
                    <a:pt x="57200" y="12573"/>
                  </a:moveTo>
                  <a:lnTo>
                    <a:pt x="56159" y="12280"/>
                  </a:lnTo>
                  <a:lnTo>
                    <a:pt x="55130" y="11988"/>
                  </a:lnTo>
                  <a:lnTo>
                    <a:pt x="54686" y="13601"/>
                  </a:lnTo>
                  <a:lnTo>
                    <a:pt x="55714" y="13881"/>
                  </a:lnTo>
                  <a:lnTo>
                    <a:pt x="56743" y="14173"/>
                  </a:lnTo>
                  <a:lnTo>
                    <a:pt x="57200" y="12573"/>
                  </a:lnTo>
                  <a:close/>
                </a:path>
                <a:path w="61595" h="82550">
                  <a:moveTo>
                    <a:pt x="58318" y="34493"/>
                  </a:moveTo>
                  <a:lnTo>
                    <a:pt x="57619" y="32956"/>
                  </a:lnTo>
                  <a:lnTo>
                    <a:pt x="55422" y="33540"/>
                  </a:lnTo>
                  <a:lnTo>
                    <a:pt x="56337" y="35572"/>
                  </a:lnTo>
                  <a:lnTo>
                    <a:pt x="57429" y="34988"/>
                  </a:lnTo>
                  <a:lnTo>
                    <a:pt x="58318" y="34493"/>
                  </a:lnTo>
                  <a:close/>
                </a:path>
                <a:path w="61595" h="82550">
                  <a:moveTo>
                    <a:pt x="61214" y="42227"/>
                  </a:moveTo>
                  <a:lnTo>
                    <a:pt x="60299" y="41605"/>
                  </a:lnTo>
                  <a:lnTo>
                    <a:pt x="58889" y="40970"/>
                  </a:lnTo>
                  <a:lnTo>
                    <a:pt x="58762" y="43053"/>
                  </a:lnTo>
                  <a:lnTo>
                    <a:pt x="59651" y="43675"/>
                  </a:lnTo>
                  <a:lnTo>
                    <a:pt x="61074" y="44310"/>
                  </a:lnTo>
                  <a:lnTo>
                    <a:pt x="61214" y="42227"/>
                  </a:lnTo>
                  <a:close/>
                </a:path>
              </a:pathLst>
            </a:custGeom>
            <a:solidFill>
              <a:srgbClr val="F25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9933229" y="7706524"/>
              <a:ext cx="74930" cy="80645"/>
            </a:xfrm>
            <a:custGeom>
              <a:avLst/>
              <a:gdLst/>
              <a:ahLst/>
              <a:cxnLst/>
              <a:rect l="l" t="t" r="r" b="b"/>
              <a:pathLst>
                <a:path w="74929" h="80645">
                  <a:moveTo>
                    <a:pt x="2374" y="37960"/>
                  </a:moveTo>
                  <a:lnTo>
                    <a:pt x="1587" y="36537"/>
                  </a:lnTo>
                  <a:lnTo>
                    <a:pt x="800" y="36982"/>
                  </a:lnTo>
                  <a:lnTo>
                    <a:pt x="0" y="37414"/>
                  </a:lnTo>
                  <a:lnTo>
                    <a:pt x="800" y="38836"/>
                  </a:lnTo>
                  <a:lnTo>
                    <a:pt x="1574" y="38392"/>
                  </a:lnTo>
                  <a:lnTo>
                    <a:pt x="2374" y="37960"/>
                  </a:lnTo>
                  <a:close/>
                </a:path>
                <a:path w="74929" h="80645">
                  <a:moveTo>
                    <a:pt x="3175" y="32651"/>
                  </a:moveTo>
                  <a:lnTo>
                    <a:pt x="2832" y="30822"/>
                  </a:lnTo>
                  <a:lnTo>
                    <a:pt x="1803" y="31356"/>
                  </a:lnTo>
                  <a:lnTo>
                    <a:pt x="1168" y="31686"/>
                  </a:lnTo>
                  <a:lnTo>
                    <a:pt x="1346" y="32905"/>
                  </a:lnTo>
                  <a:lnTo>
                    <a:pt x="2159" y="32766"/>
                  </a:lnTo>
                  <a:lnTo>
                    <a:pt x="3175" y="32651"/>
                  </a:lnTo>
                  <a:close/>
                </a:path>
                <a:path w="74929" h="80645">
                  <a:moveTo>
                    <a:pt x="5562" y="49695"/>
                  </a:moveTo>
                  <a:lnTo>
                    <a:pt x="5397" y="47917"/>
                  </a:lnTo>
                  <a:lnTo>
                    <a:pt x="4254" y="48399"/>
                  </a:lnTo>
                  <a:lnTo>
                    <a:pt x="3441" y="48615"/>
                  </a:lnTo>
                  <a:lnTo>
                    <a:pt x="3543" y="49860"/>
                  </a:lnTo>
                  <a:lnTo>
                    <a:pt x="4419" y="49758"/>
                  </a:lnTo>
                  <a:lnTo>
                    <a:pt x="5562" y="49695"/>
                  </a:lnTo>
                  <a:close/>
                </a:path>
                <a:path w="74929" h="80645">
                  <a:moveTo>
                    <a:pt x="8026" y="63195"/>
                  </a:moveTo>
                  <a:lnTo>
                    <a:pt x="7861" y="61417"/>
                  </a:lnTo>
                  <a:lnTo>
                    <a:pt x="6718" y="61899"/>
                  </a:lnTo>
                  <a:lnTo>
                    <a:pt x="5905" y="62115"/>
                  </a:lnTo>
                  <a:lnTo>
                    <a:pt x="6007" y="63347"/>
                  </a:lnTo>
                  <a:lnTo>
                    <a:pt x="6896" y="63258"/>
                  </a:lnTo>
                  <a:lnTo>
                    <a:pt x="8026" y="63195"/>
                  </a:lnTo>
                  <a:close/>
                </a:path>
                <a:path w="74929" h="80645">
                  <a:moveTo>
                    <a:pt x="8343" y="23558"/>
                  </a:moveTo>
                  <a:lnTo>
                    <a:pt x="7518" y="23329"/>
                  </a:lnTo>
                  <a:lnTo>
                    <a:pt x="6692" y="23088"/>
                  </a:lnTo>
                  <a:lnTo>
                    <a:pt x="6324" y="24371"/>
                  </a:lnTo>
                  <a:lnTo>
                    <a:pt x="7150" y="24599"/>
                  </a:lnTo>
                  <a:lnTo>
                    <a:pt x="7975" y="24841"/>
                  </a:lnTo>
                  <a:lnTo>
                    <a:pt x="8343" y="23558"/>
                  </a:lnTo>
                  <a:close/>
                </a:path>
                <a:path w="74929" h="80645">
                  <a:moveTo>
                    <a:pt x="8394" y="54102"/>
                  </a:moveTo>
                  <a:lnTo>
                    <a:pt x="6565" y="53390"/>
                  </a:lnTo>
                  <a:lnTo>
                    <a:pt x="6819" y="52806"/>
                  </a:lnTo>
                  <a:lnTo>
                    <a:pt x="6121" y="51930"/>
                  </a:lnTo>
                  <a:lnTo>
                    <a:pt x="5499" y="52311"/>
                  </a:lnTo>
                  <a:lnTo>
                    <a:pt x="4851" y="52654"/>
                  </a:lnTo>
                  <a:lnTo>
                    <a:pt x="5257" y="53708"/>
                  </a:lnTo>
                  <a:lnTo>
                    <a:pt x="5892" y="53784"/>
                  </a:lnTo>
                  <a:lnTo>
                    <a:pt x="5461" y="55689"/>
                  </a:lnTo>
                  <a:lnTo>
                    <a:pt x="8394" y="54102"/>
                  </a:lnTo>
                  <a:close/>
                </a:path>
                <a:path w="74929" h="80645">
                  <a:moveTo>
                    <a:pt x="8978" y="43434"/>
                  </a:moveTo>
                  <a:lnTo>
                    <a:pt x="7785" y="41846"/>
                  </a:lnTo>
                  <a:lnTo>
                    <a:pt x="7086" y="42722"/>
                  </a:lnTo>
                  <a:lnTo>
                    <a:pt x="6616" y="43268"/>
                  </a:lnTo>
                  <a:lnTo>
                    <a:pt x="7391" y="44361"/>
                  </a:lnTo>
                  <a:lnTo>
                    <a:pt x="8064" y="43954"/>
                  </a:lnTo>
                  <a:lnTo>
                    <a:pt x="8978" y="43434"/>
                  </a:lnTo>
                  <a:close/>
                </a:path>
                <a:path w="74929" h="80645">
                  <a:moveTo>
                    <a:pt x="12369" y="39865"/>
                  </a:moveTo>
                  <a:lnTo>
                    <a:pt x="10668" y="38125"/>
                  </a:lnTo>
                  <a:lnTo>
                    <a:pt x="12065" y="37198"/>
                  </a:lnTo>
                  <a:lnTo>
                    <a:pt x="9118" y="35242"/>
                  </a:lnTo>
                  <a:lnTo>
                    <a:pt x="8597" y="37211"/>
                  </a:lnTo>
                  <a:lnTo>
                    <a:pt x="6896" y="36842"/>
                  </a:lnTo>
                  <a:lnTo>
                    <a:pt x="7937" y="39446"/>
                  </a:lnTo>
                  <a:lnTo>
                    <a:pt x="9042" y="38277"/>
                  </a:lnTo>
                  <a:lnTo>
                    <a:pt x="9410" y="38506"/>
                  </a:lnTo>
                  <a:lnTo>
                    <a:pt x="9918" y="38582"/>
                  </a:lnTo>
                  <a:lnTo>
                    <a:pt x="10312" y="38366"/>
                  </a:lnTo>
                  <a:lnTo>
                    <a:pt x="10452" y="38277"/>
                  </a:lnTo>
                  <a:lnTo>
                    <a:pt x="10248" y="40195"/>
                  </a:lnTo>
                  <a:lnTo>
                    <a:pt x="10109" y="41579"/>
                  </a:lnTo>
                  <a:lnTo>
                    <a:pt x="11976" y="43522"/>
                  </a:lnTo>
                  <a:lnTo>
                    <a:pt x="12369" y="39865"/>
                  </a:lnTo>
                  <a:close/>
                </a:path>
                <a:path w="74929" h="80645">
                  <a:moveTo>
                    <a:pt x="12852" y="29032"/>
                  </a:moveTo>
                  <a:lnTo>
                    <a:pt x="12255" y="27889"/>
                  </a:lnTo>
                  <a:lnTo>
                    <a:pt x="11798" y="26581"/>
                  </a:lnTo>
                  <a:lnTo>
                    <a:pt x="10134" y="27597"/>
                  </a:lnTo>
                  <a:lnTo>
                    <a:pt x="10731" y="28714"/>
                  </a:lnTo>
                  <a:lnTo>
                    <a:pt x="11201" y="30022"/>
                  </a:lnTo>
                  <a:lnTo>
                    <a:pt x="12852" y="29032"/>
                  </a:lnTo>
                  <a:close/>
                </a:path>
                <a:path w="74929" h="80645">
                  <a:moveTo>
                    <a:pt x="13157" y="70307"/>
                  </a:moveTo>
                  <a:lnTo>
                    <a:pt x="12801" y="68491"/>
                  </a:lnTo>
                  <a:lnTo>
                    <a:pt x="11772" y="69011"/>
                  </a:lnTo>
                  <a:lnTo>
                    <a:pt x="11150" y="69367"/>
                  </a:lnTo>
                  <a:lnTo>
                    <a:pt x="11315" y="70561"/>
                  </a:lnTo>
                  <a:lnTo>
                    <a:pt x="12128" y="70446"/>
                  </a:lnTo>
                  <a:lnTo>
                    <a:pt x="13157" y="70307"/>
                  </a:lnTo>
                  <a:close/>
                </a:path>
                <a:path w="74929" h="80645">
                  <a:moveTo>
                    <a:pt x="14478" y="53975"/>
                  </a:moveTo>
                  <a:lnTo>
                    <a:pt x="13957" y="53644"/>
                  </a:lnTo>
                  <a:lnTo>
                    <a:pt x="13500" y="53581"/>
                  </a:lnTo>
                  <a:lnTo>
                    <a:pt x="12738" y="53568"/>
                  </a:lnTo>
                  <a:lnTo>
                    <a:pt x="12573" y="53936"/>
                  </a:lnTo>
                  <a:lnTo>
                    <a:pt x="12903" y="54889"/>
                  </a:lnTo>
                  <a:lnTo>
                    <a:pt x="13868" y="55473"/>
                  </a:lnTo>
                  <a:lnTo>
                    <a:pt x="14312" y="54495"/>
                  </a:lnTo>
                  <a:lnTo>
                    <a:pt x="14478" y="53975"/>
                  </a:lnTo>
                  <a:close/>
                </a:path>
                <a:path w="74929" h="80645">
                  <a:moveTo>
                    <a:pt x="14719" y="58940"/>
                  </a:moveTo>
                  <a:lnTo>
                    <a:pt x="13525" y="58928"/>
                  </a:lnTo>
                  <a:lnTo>
                    <a:pt x="12344" y="58928"/>
                  </a:lnTo>
                  <a:lnTo>
                    <a:pt x="12319" y="61366"/>
                  </a:lnTo>
                  <a:lnTo>
                    <a:pt x="13500" y="61366"/>
                  </a:lnTo>
                  <a:lnTo>
                    <a:pt x="14693" y="61391"/>
                  </a:lnTo>
                  <a:lnTo>
                    <a:pt x="14719" y="58940"/>
                  </a:lnTo>
                  <a:close/>
                </a:path>
                <a:path w="74929" h="80645">
                  <a:moveTo>
                    <a:pt x="15125" y="32486"/>
                  </a:moveTo>
                  <a:lnTo>
                    <a:pt x="14338" y="31076"/>
                  </a:lnTo>
                  <a:lnTo>
                    <a:pt x="13550" y="31534"/>
                  </a:lnTo>
                  <a:lnTo>
                    <a:pt x="12750" y="31965"/>
                  </a:lnTo>
                  <a:lnTo>
                    <a:pt x="13538" y="33388"/>
                  </a:lnTo>
                  <a:lnTo>
                    <a:pt x="14325" y="32918"/>
                  </a:lnTo>
                  <a:lnTo>
                    <a:pt x="15125" y="32486"/>
                  </a:lnTo>
                  <a:close/>
                </a:path>
                <a:path w="74929" h="80645">
                  <a:moveTo>
                    <a:pt x="16319" y="52057"/>
                  </a:moveTo>
                  <a:lnTo>
                    <a:pt x="16141" y="50876"/>
                  </a:lnTo>
                  <a:lnTo>
                    <a:pt x="15328" y="50990"/>
                  </a:lnTo>
                  <a:lnTo>
                    <a:pt x="14312" y="51130"/>
                  </a:lnTo>
                  <a:lnTo>
                    <a:pt x="14668" y="52933"/>
                  </a:lnTo>
                  <a:lnTo>
                    <a:pt x="15697" y="52412"/>
                  </a:lnTo>
                  <a:lnTo>
                    <a:pt x="16319" y="52057"/>
                  </a:lnTo>
                  <a:close/>
                </a:path>
                <a:path w="74929" h="80645">
                  <a:moveTo>
                    <a:pt x="17665" y="74637"/>
                  </a:moveTo>
                  <a:lnTo>
                    <a:pt x="16840" y="74409"/>
                  </a:lnTo>
                  <a:lnTo>
                    <a:pt x="16014" y="74168"/>
                  </a:lnTo>
                  <a:lnTo>
                    <a:pt x="15646" y="75450"/>
                  </a:lnTo>
                  <a:lnTo>
                    <a:pt x="16471" y="75704"/>
                  </a:lnTo>
                  <a:lnTo>
                    <a:pt x="17297" y="75933"/>
                  </a:lnTo>
                  <a:lnTo>
                    <a:pt x="17665" y="74637"/>
                  </a:lnTo>
                  <a:close/>
                </a:path>
                <a:path w="74929" h="80645">
                  <a:moveTo>
                    <a:pt x="18211" y="40652"/>
                  </a:moveTo>
                  <a:lnTo>
                    <a:pt x="17856" y="38836"/>
                  </a:lnTo>
                  <a:lnTo>
                    <a:pt x="16840" y="39370"/>
                  </a:lnTo>
                  <a:lnTo>
                    <a:pt x="16217" y="39712"/>
                  </a:lnTo>
                  <a:lnTo>
                    <a:pt x="16383" y="40906"/>
                  </a:lnTo>
                  <a:lnTo>
                    <a:pt x="18211" y="40652"/>
                  </a:lnTo>
                  <a:close/>
                </a:path>
                <a:path w="74929" h="80645">
                  <a:moveTo>
                    <a:pt x="18313" y="27609"/>
                  </a:moveTo>
                  <a:lnTo>
                    <a:pt x="17856" y="26123"/>
                  </a:lnTo>
                  <a:lnTo>
                    <a:pt x="16916" y="26593"/>
                  </a:lnTo>
                  <a:lnTo>
                    <a:pt x="15938" y="26847"/>
                  </a:lnTo>
                  <a:lnTo>
                    <a:pt x="16383" y="28333"/>
                  </a:lnTo>
                  <a:lnTo>
                    <a:pt x="17322" y="27889"/>
                  </a:lnTo>
                  <a:lnTo>
                    <a:pt x="18313" y="27609"/>
                  </a:lnTo>
                  <a:close/>
                </a:path>
                <a:path w="74929" h="80645">
                  <a:moveTo>
                    <a:pt x="18440" y="49911"/>
                  </a:moveTo>
                  <a:lnTo>
                    <a:pt x="17995" y="49136"/>
                  </a:lnTo>
                  <a:lnTo>
                    <a:pt x="17564" y="48336"/>
                  </a:lnTo>
                  <a:lnTo>
                    <a:pt x="16141" y="49136"/>
                  </a:lnTo>
                  <a:lnTo>
                    <a:pt x="16598" y="49911"/>
                  </a:lnTo>
                  <a:lnTo>
                    <a:pt x="17030" y="50711"/>
                  </a:lnTo>
                  <a:lnTo>
                    <a:pt x="18440" y="49911"/>
                  </a:lnTo>
                  <a:close/>
                </a:path>
                <a:path w="74929" h="80645">
                  <a:moveTo>
                    <a:pt x="19202" y="71678"/>
                  </a:moveTo>
                  <a:lnTo>
                    <a:pt x="18503" y="70942"/>
                  </a:lnTo>
                  <a:lnTo>
                    <a:pt x="17932" y="70053"/>
                  </a:lnTo>
                  <a:lnTo>
                    <a:pt x="16776" y="71081"/>
                  </a:lnTo>
                  <a:lnTo>
                    <a:pt x="17475" y="71831"/>
                  </a:lnTo>
                  <a:lnTo>
                    <a:pt x="18034" y="72707"/>
                  </a:lnTo>
                  <a:lnTo>
                    <a:pt x="19202" y="71678"/>
                  </a:lnTo>
                  <a:close/>
                </a:path>
                <a:path w="74929" h="80645">
                  <a:moveTo>
                    <a:pt x="19291" y="34150"/>
                  </a:moveTo>
                  <a:lnTo>
                    <a:pt x="18478" y="33909"/>
                  </a:lnTo>
                  <a:lnTo>
                    <a:pt x="17653" y="33680"/>
                  </a:lnTo>
                  <a:lnTo>
                    <a:pt x="17284" y="34975"/>
                  </a:lnTo>
                  <a:lnTo>
                    <a:pt x="18935" y="35445"/>
                  </a:lnTo>
                  <a:lnTo>
                    <a:pt x="19291" y="34150"/>
                  </a:lnTo>
                  <a:close/>
                </a:path>
                <a:path w="74929" h="80645">
                  <a:moveTo>
                    <a:pt x="19697" y="22301"/>
                  </a:moveTo>
                  <a:lnTo>
                    <a:pt x="19443" y="20853"/>
                  </a:lnTo>
                  <a:lnTo>
                    <a:pt x="18453" y="21005"/>
                  </a:lnTo>
                  <a:lnTo>
                    <a:pt x="17170" y="21170"/>
                  </a:lnTo>
                  <a:lnTo>
                    <a:pt x="17653" y="23380"/>
                  </a:lnTo>
                  <a:lnTo>
                    <a:pt x="18910" y="22745"/>
                  </a:lnTo>
                  <a:lnTo>
                    <a:pt x="19697" y="22301"/>
                  </a:lnTo>
                  <a:close/>
                </a:path>
                <a:path w="74929" h="80645">
                  <a:moveTo>
                    <a:pt x="21310" y="43357"/>
                  </a:moveTo>
                  <a:lnTo>
                    <a:pt x="18567" y="42773"/>
                  </a:lnTo>
                  <a:lnTo>
                    <a:pt x="19138" y="44653"/>
                  </a:lnTo>
                  <a:lnTo>
                    <a:pt x="19380" y="45529"/>
                  </a:lnTo>
                  <a:lnTo>
                    <a:pt x="20586" y="45948"/>
                  </a:lnTo>
                  <a:lnTo>
                    <a:pt x="20929" y="44945"/>
                  </a:lnTo>
                  <a:lnTo>
                    <a:pt x="21310" y="43357"/>
                  </a:lnTo>
                  <a:close/>
                </a:path>
                <a:path w="74929" h="80645">
                  <a:moveTo>
                    <a:pt x="23037" y="61201"/>
                  </a:moveTo>
                  <a:lnTo>
                    <a:pt x="22212" y="60972"/>
                  </a:lnTo>
                  <a:lnTo>
                    <a:pt x="21386" y="60744"/>
                  </a:lnTo>
                  <a:lnTo>
                    <a:pt x="21031" y="62014"/>
                  </a:lnTo>
                  <a:lnTo>
                    <a:pt x="22669" y="62484"/>
                  </a:lnTo>
                  <a:lnTo>
                    <a:pt x="23037" y="61201"/>
                  </a:lnTo>
                  <a:close/>
                </a:path>
                <a:path w="74929" h="80645">
                  <a:moveTo>
                    <a:pt x="23190" y="31978"/>
                  </a:moveTo>
                  <a:lnTo>
                    <a:pt x="22186" y="30213"/>
                  </a:lnTo>
                  <a:lnTo>
                    <a:pt x="21107" y="30810"/>
                  </a:lnTo>
                  <a:lnTo>
                    <a:pt x="20167" y="31356"/>
                  </a:lnTo>
                  <a:lnTo>
                    <a:pt x="20955" y="32664"/>
                  </a:lnTo>
                  <a:lnTo>
                    <a:pt x="21894" y="32385"/>
                  </a:lnTo>
                  <a:lnTo>
                    <a:pt x="23190" y="31978"/>
                  </a:lnTo>
                  <a:close/>
                </a:path>
                <a:path w="74929" h="80645">
                  <a:moveTo>
                    <a:pt x="24803" y="70383"/>
                  </a:moveTo>
                  <a:lnTo>
                    <a:pt x="22225" y="67894"/>
                  </a:lnTo>
                  <a:lnTo>
                    <a:pt x="22047" y="67602"/>
                  </a:lnTo>
                  <a:lnTo>
                    <a:pt x="21678" y="67449"/>
                  </a:lnTo>
                  <a:lnTo>
                    <a:pt x="21310" y="67525"/>
                  </a:lnTo>
                  <a:lnTo>
                    <a:pt x="18592" y="69456"/>
                  </a:lnTo>
                  <a:lnTo>
                    <a:pt x="24803" y="70383"/>
                  </a:lnTo>
                  <a:close/>
                </a:path>
                <a:path w="74929" h="80645">
                  <a:moveTo>
                    <a:pt x="24904" y="79997"/>
                  </a:moveTo>
                  <a:lnTo>
                    <a:pt x="24739" y="78206"/>
                  </a:lnTo>
                  <a:lnTo>
                    <a:pt x="23583" y="78689"/>
                  </a:lnTo>
                  <a:lnTo>
                    <a:pt x="22783" y="78892"/>
                  </a:lnTo>
                  <a:lnTo>
                    <a:pt x="22872" y="80149"/>
                  </a:lnTo>
                  <a:lnTo>
                    <a:pt x="23761" y="80060"/>
                  </a:lnTo>
                  <a:lnTo>
                    <a:pt x="24904" y="79997"/>
                  </a:lnTo>
                  <a:close/>
                </a:path>
                <a:path w="74929" h="80645">
                  <a:moveTo>
                    <a:pt x="25082" y="26898"/>
                  </a:moveTo>
                  <a:lnTo>
                    <a:pt x="23901" y="22161"/>
                  </a:lnTo>
                  <a:lnTo>
                    <a:pt x="21945" y="24257"/>
                  </a:lnTo>
                  <a:lnTo>
                    <a:pt x="21234" y="24130"/>
                  </a:lnTo>
                  <a:lnTo>
                    <a:pt x="20929" y="24993"/>
                  </a:lnTo>
                  <a:lnTo>
                    <a:pt x="21361" y="25463"/>
                  </a:lnTo>
                  <a:lnTo>
                    <a:pt x="21539" y="25793"/>
                  </a:lnTo>
                  <a:lnTo>
                    <a:pt x="21996" y="25920"/>
                  </a:lnTo>
                  <a:lnTo>
                    <a:pt x="22301" y="25704"/>
                  </a:lnTo>
                  <a:lnTo>
                    <a:pt x="25082" y="26898"/>
                  </a:lnTo>
                  <a:close/>
                </a:path>
                <a:path w="74929" h="80645">
                  <a:moveTo>
                    <a:pt x="25425" y="14960"/>
                  </a:moveTo>
                  <a:lnTo>
                    <a:pt x="25120" y="13830"/>
                  </a:lnTo>
                  <a:lnTo>
                    <a:pt x="24853" y="12738"/>
                  </a:lnTo>
                  <a:lnTo>
                    <a:pt x="22783" y="13208"/>
                  </a:lnTo>
                  <a:lnTo>
                    <a:pt x="23088" y="14325"/>
                  </a:lnTo>
                  <a:lnTo>
                    <a:pt x="23368" y="15405"/>
                  </a:lnTo>
                  <a:lnTo>
                    <a:pt x="25425" y="14960"/>
                  </a:lnTo>
                  <a:close/>
                </a:path>
                <a:path w="74929" h="80645">
                  <a:moveTo>
                    <a:pt x="25704" y="29413"/>
                  </a:moveTo>
                  <a:lnTo>
                    <a:pt x="25603" y="28155"/>
                  </a:lnTo>
                  <a:lnTo>
                    <a:pt x="24726" y="28257"/>
                  </a:lnTo>
                  <a:lnTo>
                    <a:pt x="23583" y="28321"/>
                  </a:lnTo>
                  <a:lnTo>
                    <a:pt x="23749" y="30099"/>
                  </a:lnTo>
                  <a:lnTo>
                    <a:pt x="24892" y="29629"/>
                  </a:lnTo>
                  <a:lnTo>
                    <a:pt x="25704" y="29413"/>
                  </a:lnTo>
                  <a:close/>
                </a:path>
                <a:path w="74929" h="80645">
                  <a:moveTo>
                    <a:pt x="25908" y="56984"/>
                  </a:moveTo>
                  <a:lnTo>
                    <a:pt x="25019" y="55524"/>
                  </a:lnTo>
                  <a:lnTo>
                    <a:pt x="24244" y="56095"/>
                  </a:lnTo>
                  <a:lnTo>
                    <a:pt x="23291" y="53975"/>
                  </a:lnTo>
                  <a:lnTo>
                    <a:pt x="23050" y="54457"/>
                  </a:lnTo>
                  <a:lnTo>
                    <a:pt x="20713" y="50596"/>
                  </a:lnTo>
                  <a:lnTo>
                    <a:pt x="20129" y="54063"/>
                  </a:lnTo>
                  <a:lnTo>
                    <a:pt x="20370" y="54470"/>
                  </a:lnTo>
                  <a:lnTo>
                    <a:pt x="22580" y="55397"/>
                  </a:lnTo>
                  <a:lnTo>
                    <a:pt x="21628" y="57327"/>
                  </a:lnTo>
                  <a:lnTo>
                    <a:pt x="23964" y="56692"/>
                  </a:lnTo>
                  <a:lnTo>
                    <a:pt x="24015" y="57200"/>
                  </a:lnTo>
                  <a:lnTo>
                    <a:pt x="24549" y="57734"/>
                  </a:lnTo>
                  <a:lnTo>
                    <a:pt x="25082" y="57454"/>
                  </a:lnTo>
                  <a:lnTo>
                    <a:pt x="25908" y="56984"/>
                  </a:lnTo>
                  <a:close/>
                </a:path>
                <a:path w="74929" h="80645">
                  <a:moveTo>
                    <a:pt x="27216" y="37795"/>
                  </a:moveTo>
                  <a:lnTo>
                    <a:pt x="26301" y="36690"/>
                  </a:lnTo>
                  <a:lnTo>
                    <a:pt x="25527" y="37122"/>
                  </a:lnTo>
                  <a:lnTo>
                    <a:pt x="25298" y="37261"/>
                  </a:lnTo>
                  <a:lnTo>
                    <a:pt x="21971" y="35090"/>
                  </a:lnTo>
                  <a:lnTo>
                    <a:pt x="21361" y="37274"/>
                  </a:lnTo>
                  <a:lnTo>
                    <a:pt x="19812" y="37922"/>
                  </a:lnTo>
                  <a:lnTo>
                    <a:pt x="21602" y="40132"/>
                  </a:lnTo>
                  <a:lnTo>
                    <a:pt x="22364" y="38506"/>
                  </a:lnTo>
                  <a:lnTo>
                    <a:pt x="22542" y="38506"/>
                  </a:lnTo>
                  <a:lnTo>
                    <a:pt x="23050" y="38392"/>
                  </a:lnTo>
                  <a:lnTo>
                    <a:pt x="24676" y="37642"/>
                  </a:lnTo>
                  <a:lnTo>
                    <a:pt x="25603" y="38735"/>
                  </a:lnTo>
                  <a:lnTo>
                    <a:pt x="26365" y="38328"/>
                  </a:lnTo>
                  <a:lnTo>
                    <a:pt x="27216" y="37795"/>
                  </a:lnTo>
                  <a:close/>
                </a:path>
                <a:path w="74929" h="80645">
                  <a:moveTo>
                    <a:pt x="27305" y="74218"/>
                  </a:moveTo>
                  <a:lnTo>
                    <a:pt x="27190" y="73406"/>
                  </a:lnTo>
                  <a:lnTo>
                    <a:pt x="27051" y="72390"/>
                  </a:lnTo>
                  <a:lnTo>
                    <a:pt x="25234" y="72732"/>
                  </a:lnTo>
                  <a:lnTo>
                    <a:pt x="25768" y="73774"/>
                  </a:lnTo>
                  <a:lnTo>
                    <a:pt x="26111" y="74396"/>
                  </a:lnTo>
                  <a:lnTo>
                    <a:pt x="27305" y="74218"/>
                  </a:lnTo>
                  <a:close/>
                </a:path>
                <a:path w="74929" h="80645">
                  <a:moveTo>
                    <a:pt x="27749" y="58775"/>
                  </a:moveTo>
                  <a:lnTo>
                    <a:pt x="27051" y="57226"/>
                  </a:lnTo>
                  <a:lnTo>
                    <a:pt x="24853" y="57810"/>
                  </a:lnTo>
                  <a:lnTo>
                    <a:pt x="25755" y="59855"/>
                  </a:lnTo>
                  <a:lnTo>
                    <a:pt x="26847" y="59245"/>
                  </a:lnTo>
                  <a:lnTo>
                    <a:pt x="27749" y="58775"/>
                  </a:lnTo>
                  <a:close/>
                </a:path>
                <a:path w="74929" h="80645">
                  <a:moveTo>
                    <a:pt x="27838" y="24447"/>
                  </a:moveTo>
                  <a:lnTo>
                    <a:pt x="27762" y="22555"/>
                  </a:lnTo>
                  <a:lnTo>
                    <a:pt x="26619" y="22720"/>
                  </a:lnTo>
                  <a:lnTo>
                    <a:pt x="25539" y="22821"/>
                  </a:lnTo>
                  <a:lnTo>
                    <a:pt x="25615" y="24726"/>
                  </a:lnTo>
                  <a:lnTo>
                    <a:pt x="26771" y="24549"/>
                  </a:lnTo>
                  <a:lnTo>
                    <a:pt x="27838" y="24447"/>
                  </a:lnTo>
                  <a:close/>
                </a:path>
                <a:path w="74929" h="80645">
                  <a:moveTo>
                    <a:pt x="27876" y="11722"/>
                  </a:moveTo>
                  <a:lnTo>
                    <a:pt x="27800" y="9779"/>
                  </a:lnTo>
                  <a:lnTo>
                    <a:pt x="26873" y="9766"/>
                  </a:lnTo>
                  <a:lnTo>
                    <a:pt x="25908" y="9740"/>
                  </a:lnTo>
                  <a:lnTo>
                    <a:pt x="25984" y="11658"/>
                  </a:lnTo>
                  <a:lnTo>
                    <a:pt x="26898" y="11696"/>
                  </a:lnTo>
                  <a:lnTo>
                    <a:pt x="27876" y="11722"/>
                  </a:lnTo>
                  <a:close/>
                </a:path>
                <a:path w="74929" h="80645">
                  <a:moveTo>
                    <a:pt x="28803" y="49847"/>
                  </a:moveTo>
                  <a:lnTo>
                    <a:pt x="27990" y="49618"/>
                  </a:lnTo>
                  <a:lnTo>
                    <a:pt x="27343" y="49441"/>
                  </a:lnTo>
                  <a:lnTo>
                    <a:pt x="27508" y="48882"/>
                  </a:lnTo>
                  <a:lnTo>
                    <a:pt x="26682" y="48641"/>
                  </a:lnTo>
                  <a:lnTo>
                    <a:pt x="25869" y="48399"/>
                  </a:lnTo>
                  <a:lnTo>
                    <a:pt x="25501" y="49695"/>
                  </a:lnTo>
                  <a:lnTo>
                    <a:pt x="26327" y="49923"/>
                  </a:lnTo>
                  <a:lnTo>
                    <a:pt x="26949" y="50114"/>
                  </a:lnTo>
                  <a:lnTo>
                    <a:pt x="26797" y="50660"/>
                  </a:lnTo>
                  <a:lnTo>
                    <a:pt x="28448" y="51130"/>
                  </a:lnTo>
                  <a:lnTo>
                    <a:pt x="28803" y="49847"/>
                  </a:lnTo>
                  <a:close/>
                </a:path>
                <a:path w="74929" h="80645">
                  <a:moveTo>
                    <a:pt x="29121" y="20675"/>
                  </a:moveTo>
                  <a:lnTo>
                    <a:pt x="28956" y="20142"/>
                  </a:lnTo>
                  <a:lnTo>
                    <a:pt x="28105" y="18046"/>
                  </a:lnTo>
                  <a:lnTo>
                    <a:pt x="25577" y="21031"/>
                  </a:lnTo>
                  <a:lnTo>
                    <a:pt x="28155" y="21247"/>
                  </a:lnTo>
                  <a:lnTo>
                    <a:pt x="28714" y="21272"/>
                  </a:lnTo>
                  <a:lnTo>
                    <a:pt x="29121" y="20675"/>
                  </a:lnTo>
                  <a:close/>
                </a:path>
                <a:path w="74929" h="80645">
                  <a:moveTo>
                    <a:pt x="30010" y="29679"/>
                  </a:moveTo>
                  <a:lnTo>
                    <a:pt x="29057" y="28956"/>
                  </a:lnTo>
                  <a:lnTo>
                    <a:pt x="28244" y="28244"/>
                  </a:lnTo>
                  <a:lnTo>
                    <a:pt x="26847" y="29641"/>
                  </a:lnTo>
                  <a:lnTo>
                    <a:pt x="27800" y="30365"/>
                  </a:lnTo>
                  <a:lnTo>
                    <a:pt x="28613" y="31076"/>
                  </a:lnTo>
                  <a:lnTo>
                    <a:pt x="30010" y="29679"/>
                  </a:lnTo>
                  <a:close/>
                </a:path>
                <a:path w="74929" h="80645">
                  <a:moveTo>
                    <a:pt x="30200" y="54457"/>
                  </a:moveTo>
                  <a:lnTo>
                    <a:pt x="29692" y="52158"/>
                  </a:lnTo>
                  <a:lnTo>
                    <a:pt x="28575" y="52730"/>
                  </a:lnTo>
                  <a:lnTo>
                    <a:pt x="27965" y="53060"/>
                  </a:lnTo>
                  <a:lnTo>
                    <a:pt x="28295" y="53987"/>
                  </a:lnTo>
                  <a:lnTo>
                    <a:pt x="28854" y="54178"/>
                  </a:lnTo>
                  <a:lnTo>
                    <a:pt x="30200" y="54457"/>
                  </a:lnTo>
                  <a:close/>
                </a:path>
                <a:path w="74929" h="80645">
                  <a:moveTo>
                    <a:pt x="30924" y="36842"/>
                  </a:moveTo>
                  <a:lnTo>
                    <a:pt x="30099" y="36601"/>
                  </a:lnTo>
                  <a:lnTo>
                    <a:pt x="29273" y="36372"/>
                  </a:lnTo>
                  <a:lnTo>
                    <a:pt x="28905" y="37655"/>
                  </a:lnTo>
                  <a:lnTo>
                    <a:pt x="29730" y="37896"/>
                  </a:lnTo>
                  <a:lnTo>
                    <a:pt x="30556" y="38125"/>
                  </a:lnTo>
                  <a:lnTo>
                    <a:pt x="30924" y="36842"/>
                  </a:lnTo>
                  <a:close/>
                </a:path>
                <a:path w="74929" h="80645">
                  <a:moveTo>
                    <a:pt x="32219" y="21869"/>
                  </a:moveTo>
                  <a:lnTo>
                    <a:pt x="31394" y="21628"/>
                  </a:lnTo>
                  <a:lnTo>
                    <a:pt x="30568" y="21399"/>
                  </a:lnTo>
                  <a:lnTo>
                    <a:pt x="30200" y="22669"/>
                  </a:lnTo>
                  <a:lnTo>
                    <a:pt x="31851" y="23139"/>
                  </a:lnTo>
                  <a:lnTo>
                    <a:pt x="32219" y="21869"/>
                  </a:lnTo>
                  <a:close/>
                </a:path>
                <a:path w="74929" h="80645">
                  <a:moveTo>
                    <a:pt x="32804" y="33655"/>
                  </a:moveTo>
                  <a:lnTo>
                    <a:pt x="31991" y="33413"/>
                  </a:lnTo>
                  <a:lnTo>
                    <a:pt x="31165" y="33185"/>
                  </a:lnTo>
                  <a:lnTo>
                    <a:pt x="30797" y="34467"/>
                  </a:lnTo>
                  <a:lnTo>
                    <a:pt x="31623" y="34683"/>
                  </a:lnTo>
                  <a:lnTo>
                    <a:pt x="32448" y="34925"/>
                  </a:lnTo>
                  <a:lnTo>
                    <a:pt x="32804" y="33655"/>
                  </a:lnTo>
                  <a:close/>
                </a:path>
                <a:path w="74929" h="80645">
                  <a:moveTo>
                    <a:pt x="32905" y="27774"/>
                  </a:moveTo>
                  <a:lnTo>
                    <a:pt x="32080" y="27533"/>
                  </a:lnTo>
                  <a:lnTo>
                    <a:pt x="31254" y="27305"/>
                  </a:lnTo>
                  <a:lnTo>
                    <a:pt x="30886" y="28575"/>
                  </a:lnTo>
                  <a:lnTo>
                    <a:pt x="31711" y="28816"/>
                  </a:lnTo>
                  <a:lnTo>
                    <a:pt x="32537" y="29044"/>
                  </a:lnTo>
                  <a:lnTo>
                    <a:pt x="32905" y="27774"/>
                  </a:lnTo>
                  <a:close/>
                </a:path>
                <a:path w="74929" h="80645">
                  <a:moveTo>
                    <a:pt x="32956" y="13906"/>
                  </a:moveTo>
                  <a:lnTo>
                    <a:pt x="31724" y="12306"/>
                  </a:lnTo>
                  <a:lnTo>
                    <a:pt x="31877" y="12230"/>
                  </a:lnTo>
                  <a:lnTo>
                    <a:pt x="32664" y="11836"/>
                  </a:lnTo>
                  <a:lnTo>
                    <a:pt x="32092" y="11087"/>
                  </a:lnTo>
                  <a:lnTo>
                    <a:pt x="31711" y="10591"/>
                  </a:lnTo>
                  <a:lnTo>
                    <a:pt x="30962" y="11061"/>
                  </a:lnTo>
                  <a:lnTo>
                    <a:pt x="30962" y="12306"/>
                  </a:lnTo>
                  <a:lnTo>
                    <a:pt x="30670" y="12598"/>
                  </a:lnTo>
                  <a:lnTo>
                    <a:pt x="30937" y="12230"/>
                  </a:lnTo>
                  <a:lnTo>
                    <a:pt x="30962" y="11061"/>
                  </a:lnTo>
                  <a:lnTo>
                    <a:pt x="30797" y="10909"/>
                  </a:lnTo>
                  <a:lnTo>
                    <a:pt x="30619" y="10769"/>
                  </a:lnTo>
                  <a:lnTo>
                    <a:pt x="30353" y="10706"/>
                  </a:lnTo>
                  <a:lnTo>
                    <a:pt x="27914" y="10363"/>
                  </a:lnTo>
                  <a:lnTo>
                    <a:pt x="29527" y="14173"/>
                  </a:lnTo>
                  <a:lnTo>
                    <a:pt x="29857" y="13728"/>
                  </a:lnTo>
                  <a:lnTo>
                    <a:pt x="32956" y="13906"/>
                  </a:lnTo>
                  <a:close/>
                </a:path>
                <a:path w="74929" h="80645">
                  <a:moveTo>
                    <a:pt x="32994" y="37833"/>
                  </a:moveTo>
                  <a:lnTo>
                    <a:pt x="32181" y="37604"/>
                  </a:lnTo>
                  <a:lnTo>
                    <a:pt x="31343" y="37363"/>
                  </a:lnTo>
                  <a:lnTo>
                    <a:pt x="30988" y="38658"/>
                  </a:lnTo>
                  <a:lnTo>
                    <a:pt x="32639" y="39128"/>
                  </a:lnTo>
                  <a:lnTo>
                    <a:pt x="32994" y="37833"/>
                  </a:lnTo>
                  <a:close/>
                </a:path>
                <a:path w="74929" h="80645">
                  <a:moveTo>
                    <a:pt x="34226" y="17094"/>
                  </a:moveTo>
                  <a:lnTo>
                    <a:pt x="31318" y="16002"/>
                  </a:lnTo>
                  <a:lnTo>
                    <a:pt x="31457" y="15532"/>
                  </a:lnTo>
                  <a:lnTo>
                    <a:pt x="30632" y="15290"/>
                  </a:lnTo>
                  <a:lnTo>
                    <a:pt x="29806" y="15062"/>
                  </a:lnTo>
                  <a:lnTo>
                    <a:pt x="29438" y="16344"/>
                  </a:lnTo>
                  <a:lnTo>
                    <a:pt x="30264" y="16573"/>
                  </a:lnTo>
                  <a:lnTo>
                    <a:pt x="30505" y="17983"/>
                  </a:lnTo>
                  <a:lnTo>
                    <a:pt x="30657" y="18592"/>
                  </a:lnTo>
                  <a:lnTo>
                    <a:pt x="31508" y="18808"/>
                  </a:lnTo>
                  <a:lnTo>
                    <a:pt x="31927" y="18313"/>
                  </a:lnTo>
                  <a:lnTo>
                    <a:pt x="34226" y="17094"/>
                  </a:lnTo>
                  <a:close/>
                </a:path>
                <a:path w="74929" h="80645">
                  <a:moveTo>
                    <a:pt x="35750" y="30784"/>
                  </a:moveTo>
                  <a:lnTo>
                    <a:pt x="34353" y="30264"/>
                  </a:lnTo>
                  <a:lnTo>
                    <a:pt x="33921" y="31165"/>
                  </a:lnTo>
                  <a:lnTo>
                    <a:pt x="32016" y="32346"/>
                  </a:lnTo>
                  <a:lnTo>
                    <a:pt x="33959" y="33197"/>
                  </a:lnTo>
                  <a:lnTo>
                    <a:pt x="33337" y="33020"/>
                  </a:lnTo>
                  <a:lnTo>
                    <a:pt x="32880" y="34632"/>
                  </a:lnTo>
                  <a:lnTo>
                    <a:pt x="34950" y="35217"/>
                  </a:lnTo>
                  <a:lnTo>
                    <a:pt x="35407" y="33604"/>
                  </a:lnTo>
                  <a:lnTo>
                    <a:pt x="35179" y="33553"/>
                  </a:lnTo>
                  <a:lnTo>
                    <a:pt x="35483" y="31750"/>
                  </a:lnTo>
                  <a:lnTo>
                    <a:pt x="35750" y="30784"/>
                  </a:lnTo>
                  <a:close/>
                </a:path>
                <a:path w="74929" h="80645">
                  <a:moveTo>
                    <a:pt x="35941" y="2844"/>
                  </a:moveTo>
                  <a:lnTo>
                    <a:pt x="35572" y="1790"/>
                  </a:lnTo>
                  <a:lnTo>
                    <a:pt x="35217" y="0"/>
                  </a:lnTo>
                  <a:lnTo>
                    <a:pt x="32308" y="1282"/>
                  </a:lnTo>
                  <a:lnTo>
                    <a:pt x="33959" y="2463"/>
                  </a:lnTo>
                  <a:lnTo>
                    <a:pt x="34366" y="3594"/>
                  </a:lnTo>
                  <a:lnTo>
                    <a:pt x="35941" y="2844"/>
                  </a:lnTo>
                  <a:close/>
                </a:path>
                <a:path w="74929" h="80645">
                  <a:moveTo>
                    <a:pt x="36537" y="23114"/>
                  </a:moveTo>
                  <a:lnTo>
                    <a:pt x="34645" y="21742"/>
                  </a:lnTo>
                  <a:lnTo>
                    <a:pt x="33896" y="23012"/>
                  </a:lnTo>
                  <a:lnTo>
                    <a:pt x="33401" y="23876"/>
                  </a:lnTo>
                  <a:lnTo>
                    <a:pt x="34544" y="24676"/>
                  </a:lnTo>
                  <a:lnTo>
                    <a:pt x="35255" y="24028"/>
                  </a:lnTo>
                  <a:lnTo>
                    <a:pt x="36537" y="23114"/>
                  </a:lnTo>
                  <a:close/>
                </a:path>
                <a:path w="74929" h="80645">
                  <a:moveTo>
                    <a:pt x="36677" y="78181"/>
                  </a:moveTo>
                  <a:lnTo>
                    <a:pt x="36334" y="76365"/>
                  </a:lnTo>
                  <a:lnTo>
                    <a:pt x="35306" y="76885"/>
                  </a:lnTo>
                  <a:lnTo>
                    <a:pt x="34671" y="77241"/>
                  </a:lnTo>
                  <a:lnTo>
                    <a:pt x="34848" y="78435"/>
                  </a:lnTo>
                  <a:lnTo>
                    <a:pt x="35661" y="78320"/>
                  </a:lnTo>
                  <a:lnTo>
                    <a:pt x="36677" y="78181"/>
                  </a:lnTo>
                  <a:close/>
                </a:path>
                <a:path w="74929" h="80645">
                  <a:moveTo>
                    <a:pt x="36830" y="8432"/>
                  </a:moveTo>
                  <a:lnTo>
                    <a:pt x="35801" y="8140"/>
                  </a:lnTo>
                  <a:lnTo>
                    <a:pt x="34772" y="7848"/>
                  </a:lnTo>
                  <a:lnTo>
                    <a:pt x="34315" y="9436"/>
                  </a:lnTo>
                  <a:lnTo>
                    <a:pt x="35344" y="9740"/>
                  </a:lnTo>
                  <a:lnTo>
                    <a:pt x="36372" y="10033"/>
                  </a:lnTo>
                  <a:lnTo>
                    <a:pt x="36830" y="8432"/>
                  </a:lnTo>
                  <a:close/>
                </a:path>
                <a:path w="74929" h="80645">
                  <a:moveTo>
                    <a:pt x="37134" y="28486"/>
                  </a:moveTo>
                  <a:lnTo>
                    <a:pt x="35204" y="27343"/>
                  </a:lnTo>
                  <a:lnTo>
                    <a:pt x="34404" y="29337"/>
                  </a:lnTo>
                  <a:lnTo>
                    <a:pt x="35598" y="29692"/>
                  </a:lnTo>
                  <a:lnTo>
                    <a:pt x="36537" y="29997"/>
                  </a:lnTo>
                  <a:lnTo>
                    <a:pt x="37134" y="28486"/>
                  </a:lnTo>
                  <a:close/>
                </a:path>
                <a:path w="74929" h="80645">
                  <a:moveTo>
                    <a:pt x="37858" y="18491"/>
                  </a:moveTo>
                  <a:lnTo>
                    <a:pt x="36042" y="16916"/>
                  </a:lnTo>
                  <a:lnTo>
                    <a:pt x="35293" y="18072"/>
                  </a:lnTo>
                  <a:lnTo>
                    <a:pt x="34899" y="18707"/>
                  </a:lnTo>
                  <a:lnTo>
                    <a:pt x="34582" y="18135"/>
                  </a:lnTo>
                  <a:lnTo>
                    <a:pt x="33197" y="18643"/>
                  </a:lnTo>
                  <a:lnTo>
                    <a:pt x="33667" y="19519"/>
                  </a:lnTo>
                  <a:lnTo>
                    <a:pt x="34086" y="20256"/>
                  </a:lnTo>
                  <a:lnTo>
                    <a:pt x="35471" y="19748"/>
                  </a:lnTo>
                  <a:lnTo>
                    <a:pt x="35128" y="19126"/>
                  </a:lnTo>
                  <a:lnTo>
                    <a:pt x="35852" y="19685"/>
                  </a:lnTo>
                  <a:lnTo>
                    <a:pt x="36601" y="19278"/>
                  </a:lnTo>
                  <a:lnTo>
                    <a:pt x="37858" y="18491"/>
                  </a:lnTo>
                  <a:close/>
                </a:path>
                <a:path w="74929" h="80645">
                  <a:moveTo>
                    <a:pt x="40614" y="20650"/>
                  </a:moveTo>
                  <a:lnTo>
                    <a:pt x="40347" y="19710"/>
                  </a:lnTo>
                  <a:lnTo>
                    <a:pt x="39941" y="18402"/>
                  </a:lnTo>
                  <a:lnTo>
                    <a:pt x="38176" y="19405"/>
                  </a:lnTo>
                  <a:lnTo>
                    <a:pt x="38760" y="20497"/>
                  </a:lnTo>
                  <a:lnTo>
                    <a:pt x="39306" y="21437"/>
                  </a:lnTo>
                  <a:lnTo>
                    <a:pt x="40614" y="20650"/>
                  </a:lnTo>
                  <a:close/>
                </a:path>
                <a:path w="74929" h="80645">
                  <a:moveTo>
                    <a:pt x="48895" y="26797"/>
                  </a:moveTo>
                  <a:lnTo>
                    <a:pt x="48323" y="26377"/>
                  </a:lnTo>
                  <a:lnTo>
                    <a:pt x="47764" y="26289"/>
                  </a:lnTo>
                  <a:lnTo>
                    <a:pt x="45326" y="26212"/>
                  </a:lnTo>
                  <a:lnTo>
                    <a:pt x="47802" y="29413"/>
                  </a:lnTo>
                  <a:lnTo>
                    <a:pt x="48704" y="27432"/>
                  </a:lnTo>
                  <a:lnTo>
                    <a:pt x="48895" y="26797"/>
                  </a:lnTo>
                  <a:close/>
                </a:path>
                <a:path w="74929" h="80645">
                  <a:moveTo>
                    <a:pt x="49961" y="12306"/>
                  </a:moveTo>
                  <a:lnTo>
                    <a:pt x="49479" y="10083"/>
                  </a:lnTo>
                  <a:lnTo>
                    <a:pt x="48221" y="10731"/>
                  </a:lnTo>
                  <a:lnTo>
                    <a:pt x="47434" y="11176"/>
                  </a:lnTo>
                  <a:lnTo>
                    <a:pt x="47688" y="12611"/>
                  </a:lnTo>
                  <a:lnTo>
                    <a:pt x="48666" y="12471"/>
                  </a:lnTo>
                  <a:lnTo>
                    <a:pt x="49961" y="12306"/>
                  </a:lnTo>
                  <a:close/>
                </a:path>
                <a:path w="74929" h="80645">
                  <a:moveTo>
                    <a:pt x="51574" y="16764"/>
                  </a:moveTo>
                  <a:lnTo>
                    <a:pt x="50546" y="16471"/>
                  </a:lnTo>
                  <a:lnTo>
                    <a:pt x="49517" y="16167"/>
                  </a:lnTo>
                  <a:lnTo>
                    <a:pt x="49060" y="17780"/>
                  </a:lnTo>
                  <a:lnTo>
                    <a:pt x="50101" y="18059"/>
                  </a:lnTo>
                  <a:lnTo>
                    <a:pt x="51130" y="18351"/>
                  </a:lnTo>
                  <a:lnTo>
                    <a:pt x="51574" y="16764"/>
                  </a:lnTo>
                  <a:close/>
                </a:path>
                <a:path w="74929" h="80645">
                  <a:moveTo>
                    <a:pt x="54076" y="20421"/>
                  </a:moveTo>
                  <a:lnTo>
                    <a:pt x="53047" y="20129"/>
                  </a:lnTo>
                  <a:lnTo>
                    <a:pt x="52019" y="19837"/>
                  </a:lnTo>
                  <a:lnTo>
                    <a:pt x="51562" y="21450"/>
                  </a:lnTo>
                  <a:lnTo>
                    <a:pt x="52603" y="21717"/>
                  </a:lnTo>
                  <a:lnTo>
                    <a:pt x="53632" y="22009"/>
                  </a:lnTo>
                  <a:lnTo>
                    <a:pt x="54076" y="20421"/>
                  </a:lnTo>
                  <a:close/>
                </a:path>
                <a:path w="74929" h="80645">
                  <a:moveTo>
                    <a:pt x="55460" y="24536"/>
                  </a:moveTo>
                  <a:lnTo>
                    <a:pt x="54444" y="24244"/>
                  </a:lnTo>
                  <a:lnTo>
                    <a:pt x="53403" y="23952"/>
                  </a:lnTo>
                  <a:lnTo>
                    <a:pt x="52959" y="25565"/>
                  </a:lnTo>
                  <a:lnTo>
                    <a:pt x="53987" y="25857"/>
                  </a:lnTo>
                  <a:lnTo>
                    <a:pt x="55016" y="26149"/>
                  </a:lnTo>
                  <a:lnTo>
                    <a:pt x="55460" y="24536"/>
                  </a:lnTo>
                  <a:close/>
                </a:path>
                <a:path w="74929" h="80645">
                  <a:moveTo>
                    <a:pt x="57569" y="19227"/>
                  </a:moveTo>
                  <a:lnTo>
                    <a:pt x="56540" y="18923"/>
                  </a:lnTo>
                  <a:lnTo>
                    <a:pt x="55499" y="18630"/>
                  </a:lnTo>
                  <a:lnTo>
                    <a:pt x="55054" y="20243"/>
                  </a:lnTo>
                  <a:lnTo>
                    <a:pt x="56083" y="20523"/>
                  </a:lnTo>
                  <a:lnTo>
                    <a:pt x="57111" y="20815"/>
                  </a:lnTo>
                  <a:lnTo>
                    <a:pt x="57569" y="19227"/>
                  </a:lnTo>
                  <a:close/>
                </a:path>
                <a:path w="74929" h="80645">
                  <a:moveTo>
                    <a:pt x="58953" y="11912"/>
                  </a:moveTo>
                  <a:lnTo>
                    <a:pt x="57772" y="11811"/>
                  </a:lnTo>
                  <a:lnTo>
                    <a:pt x="56603" y="11480"/>
                  </a:lnTo>
                  <a:lnTo>
                    <a:pt x="56311" y="13322"/>
                  </a:lnTo>
                  <a:lnTo>
                    <a:pt x="57492" y="13462"/>
                  </a:lnTo>
                  <a:lnTo>
                    <a:pt x="58661" y="13754"/>
                  </a:lnTo>
                  <a:lnTo>
                    <a:pt x="58953" y="11912"/>
                  </a:lnTo>
                  <a:close/>
                </a:path>
                <a:path w="74929" h="80645">
                  <a:moveTo>
                    <a:pt x="65163" y="15290"/>
                  </a:moveTo>
                  <a:lnTo>
                    <a:pt x="64135" y="14998"/>
                  </a:lnTo>
                  <a:lnTo>
                    <a:pt x="63106" y="14693"/>
                  </a:lnTo>
                  <a:lnTo>
                    <a:pt x="62649" y="16294"/>
                  </a:lnTo>
                  <a:lnTo>
                    <a:pt x="63677" y="16586"/>
                  </a:lnTo>
                  <a:lnTo>
                    <a:pt x="64719" y="16878"/>
                  </a:lnTo>
                  <a:lnTo>
                    <a:pt x="65163" y="15290"/>
                  </a:lnTo>
                  <a:close/>
                </a:path>
                <a:path w="74929" h="80645">
                  <a:moveTo>
                    <a:pt x="66344" y="29044"/>
                  </a:moveTo>
                  <a:lnTo>
                    <a:pt x="66090" y="27597"/>
                  </a:lnTo>
                  <a:lnTo>
                    <a:pt x="65112" y="27749"/>
                  </a:lnTo>
                  <a:lnTo>
                    <a:pt x="63817" y="27901"/>
                  </a:lnTo>
                  <a:lnTo>
                    <a:pt x="64300" y="30124"/>
                  </a:lnTo>
                  <a:lnTo>
                    <a:pt x="65557" y="29476"/>
                  </a:lnTo>
                  <a:lnTo>
                    <a:pt x="66344" y="29044"/>
                  </a:lnTo>
                  <a:close/>
                </a:path>
                <a:path w="74929" h="80645">
                  <a:moveTo>
                    <a:pt x="74688" y="34378"/>
                  </a:moveTo>
                  <a:lnTo>
                    <a:pt x="74510" y="33223"/>
                  </a:lnTo>
                  <a:lnTo>
                    <a:pt x="74409" y="32143"/>
                  </a:lnTo>
                  <a:lnTo>
                    <a:pt x="72517" y="32219"/>
                  </a:lnTo>
                  <a:lnTo>
                    <a:pt x="72694" y="33375"/>
                  </a:lnTo>
                  <a:lnTo>
                    <a:pt x="72783" y="34455"/>
                  </a:lnTo>
                  <a:lnTo>
                    <a:pt x="74688" y="34378"/>
                  </a:lnTo>
                  <a:close/>
                </a:path>
              </a:pathLst>
            </a:custGeom>
            <a:solidFill>
              <a:srgbClr val="F25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9934296" y="7700860"/>
              <a:ext cx="90805" cy="89535"/>
            </a:xfrm>
            <a:custGeom>
              <a:avLst/>
              <a:gdLst/>
              <a:ahLst/>
              <a:cxnLst/>
              <a:rect l="l" t="t" r="r" b="b"/>
              <a:pathLst>
                <a:path w="90804" h="89534">
                  <a:moveTo>
                    <a:pt x="2768" y="34417"/>
                  </a:moveTo>
                  <a:lnTo>
                    <a:pt x="2044" y="33591"/>
                  </a:lnTo>
                  <a:lnTo>
                    <a:pt x="1435" y="33502"/>
                  </a:lnTo>
                  <a:lnTo>
                    <a:pt x="0" y="33629"/>
                  </a:lnTo>
                  <a:lnTo>
                    <a:pt x="1282" y="35763"/>
                  </a:lnTo>
                  <a:lnTo>
                    <a:pt x="2209" y="34937"/>
                  </a:lnTo>
                  <a:lnTo>
                    <a:pt x="2768" y="34417"/>
                  </a:lnTo>
                  <a:close/>
                </a:path>
                <a:path w="90804" h="89534">
                  <a:moveTo>
                    <a:pt x="4876" y="22796"/>
                  </a:moveTo>
                  <a:lnTo>
                    <a:pt x="4597" y="21996"/>
                  </a:lnTo>
                  <a:lnTo>
                    <a:pt x="4178" y="20789"/>
                  </a:lnTo>
                  <a:lnTo>
                    <a:pt x="2743" y="21780"/>
                  </a:lnTo>
                  <a:lnTo>
                    <a:pt x="3213" y="22733"/>
                  </a:lnTo>
                  <a:lnTo>
                    <a:pt x="3670" y="23533"/>
                  </a:lnTo>
                  <a:lnTo>
                    <a:pt x="4876" y="22796"/>
                  </a:lnTo>
                  <a:close/>
                </a:path>
                <a:path w="90804" h="89534">
                  <a:moveTo>
                    <a:pt x="4902" y="45974"/>
                  </a:moveTo>
                  <a:lnTo>
                    <a:pt x="3975" y="45021"/>
                  </a:lnTo>
                  <a:lnTo>
                    <a:pt x="2705" y="43891"/>
                  </a:lnTo>
                  <a:lnTo>
                    <a:pt x="2743" y="45681"/>
                  </a:lnTo>
                  <a:lnTo>
                    <a:pt x="2946" y="46583"/>
                  </a:lnTo>
                  <a:lnTo>
                    <a:pt x="3695" y="48475"/>
                  </a:lnTo>
                  <a:lnTo>
                    <a:pt x="4902" y="45974"/>
                  </a:lnTo>
                  <a:close/>
                </a:path>
                <a:path w="90804" h="89534">
                  <a:moveTo>
                    <a:pt x="14173" y="27432"/>
                  </a:moveTo>
                  <a:lnTo>
                    <a:pt x="13258" y="27178"/>
                  </a:lnTo>
                  <a:lnTo>
                    <a:pt x="12331" y="26898"/>
                  </a:lnTo>
                  <a:lnTo>
                    <a:pt x="11760" y="28905"/>
                  </a:lnTo>
                  <a:lnTo>
                    <a:pt x="12687" y="29184"/>
                  </a:lnTo>
                  <a:lnTo>
                    <a:pt x="13614" y="29438"/>
                  </a:lnTo>
                  <a:lnTo>
                    <a:pt x="14173" y="27432"/>
                  </a:lnTo>
                  <a:close/>
                </a:path>
                <a:path w="90804" h="89534">
                  <a:moveTo>
                    <a:pt x="14185" y="22186"/>
                  </a:moveTo>
                  <a:lnTo>
                    <a:pt x="13550" y="18935"/>
                  </a:lnTo>
                  <a:lnTo>
                    <a:pt x="12141" y="19939"/>
                  </a:lnTo>
                  <a:lnTo>
                    <a:pt x="11722" y="20332"/>
                  </a:lnTo>
                  <a:lnTo>
                    <a:pt x="12026" y="20891"/>
                  </a:lnTo>
                  <a:lnTo>
                    <a:pt x="12433" y="21158"/>
                  </a:lnTo>
                  <a:lnTo>
                    <a:pt x="14185" y="22186"/>
                  </a:lnTo>
                  <a:close/>
                </a:path>
                <a:path w="90804" h="89534">
                  <a:moveTo>
                    <a:pt x="15240" y="25387"/>
                  </a:moveTo>
                  <a:lnTo>
                    <a:pt x="14414" y="25146"/>
                  </a:lnTo>
                  <a:lnTo>
                    <a:pt x="13589" y="24917"/>
                  </a:lnTo>
                  <a:lnTo>
                    <a:pt x="13233" y="26187"/>
                  </a:lnTo>
                  <a:lnTo>
                    <a:pt x="14058" y="26428"/>
                  </a:lnTo>
                  <a:lnTo>
                    <a:pt x="14884" y="26657"/>
                  </a:lnTo>
                  <a:lnTo>
                    <a:pt x="15240" y="25387"/>
                  </a:lnTo>
                  <a:close/>
                </a:path>
                <a:path w="90804" h="89534">
                  <a:moveTo>
                    <a:pt x="17589" y="17259"/>
                  </a:moveTo>
                  <a:lnTo>
                    <a:pt x="15074" y="19354"/>
                  </a:lnTo>
                  <a:lnTo>
                    <a:pt x="16637" y="20078"/>
                  </a:lnTo>
                  <a:lnTo>
                    <a:pt x="17183" y="20243"/>
                  </a:lnTo>
                  <a:lnTo>
                    <a:pt x="17500" y="19710"/>
                  </a:lnTo>
                  <a:lnTo>
                    <a:pt x="17564" y="19253"/>
                  </a:lnTo>
                  <a:lnTo>
                    <a:pt x="17589" y="17259"/>
                  </a:lnTo>
                  <a:close/>
                </a:path>
                <a:path w="90804" h="89534">
                  <a:moveTo>
                    <a:pt x="19177" y="21564"/>
                  </a:moveTo>
                  <a:lnTo>
                    <a:pt x="18211" y="21475"/>
                  </a:lnTo>
                  <a:lnTo>
                    <a:pt x="17246" y="21247"/>
                  </a:lnTo>
                  <a:lnTo>
                    <a:pt x="17043" y="22733"/>
                  </a:lnTo>
                  <a:lnTo>
                    <a:pt x="18021" y="22821"/>
                  </a:lnTo>
                  <a:lnTo>
                    <a:pt x="18986" y="23050"/>
                  </a:lnTo>
                  <a:lnTo>
                    <a:pt x="19177" y="21564"/>
                  </a:lnTo>
                  <a:close/>
                </a:path>
                <a:path w="90804" h="89534">
                  <a:moveTo>
                    <a:pt x="22580" y="5829"/>
                  </a:moveTo>
                  <a:lnTo>
                    <a:pt x="21704" y="5765"/>
                  </a:lnTo>
                  <a:lnTo>
                    <a:pt x="20434" y="5816"/>
                  </a:lnTo>
                  <a:lnTo>
                    <a:pt x="20561" y="8064"/>
                  </a:lnTo>
                  <a:lnTo>
                    <a:pt x="21882" y="7239"/>
                  </a:lnTo>
                  <a:lnTo>
                    <a:pt x="22466" y="6832"/>
                  </a:lnTo>
                  <a:lnTo>
                    <a:pt x="22580" y="5829"/>
                  </a:lnTo>
                  <a:close/>
                </a:path>
                <a:path w="90804" h="89534">
                  <a:moveTo>
                    <a:pt x="22682" y="26263"/>
                  </a:moveTo>
                  <a:lnTo>
                    <a:pt x="22377" y="25869"/>
                  </a:lnTo>
                  <a:lnTo>
                    <a:pt x="22237" y="25615"/>
                  </a:lnTo>
                  <a:lnTo>
                    <a:pt x="20167" y="23990"/>
                  </a:lnTo>
                  <a:lnTo>
                    <a:pt x="21247" y="28600"/>
                  </a:lnTo>
                  <a:lnTo>
                    <a:pt x="22555" y="26581"/>
                  </a:lnTo>
                  <a:lnTo>
                    <a:pt x="22682" y="26263"/>
                  </a:lnTo>
                  <a:close/>
                </a:path>
                <a:path w="90804" h="89534">
                  <a:moveTo>
                    <a:pt x="24803" y="22186"/>
                  </a:moveTo>
                  <a:lnTo>
                    <a:pt x="23977" y="21958"/>
                  </a:lnTo>
                  <a:lnTo>
                    <a:pt x="23152" y="21717"/>
                  </a:lnTo>
                  <a:lnTo>
                    <a:pt x="22783" y="22999"/>
                  </a:lnTo>
                  <a:lnTo>
                    <a:pt x="23609" y="23241"/>
                  </a:lnTo>
                  <a:lnTo>
                    <a:pt x="24434" y="23469"/>
                  </a:lnTo>
                  <a:lnTo>
                    <a:pt x="24803" y="22186"/>
                  </a:lnTo>
                  <a:close/>
                </a:path>
                <a:path w="90804" h="89534">
                  <a:moveTo>
                    <a:pt x="25488" y="13690"/>
                  </a:moveTo>
                  <a:lnTo>
                    <a:pt x="22237" y="14338"/>
                  </a:lnTo>
                  <a:lnTo>
                    <a:pt x="23241" y="15735"/>
                  </a:lnTo>
                  <a:lnTo>
                    <a:pt x="23634" y="16167"/>
                  </a:lnTo>
                  <a:lnTo>
                    <a:pt x="24193" y="15862"/>
                  </a:lnTo>
                  <a:lnTo>
                    <a:pt x="24460" y="15443"/>
                  </a:lnTo>
                  <a:lnTo>
                    <a:pt x="25488" y="13690"/>
                  </a:lnTo>
                  <a:close/>
                </a:path>
                <a:path w="90804" h="89534">
                  <a:moveTo>
                    <a:pt x="25755" y="9461"/>
                  </a:moveTo>
                  <a:lnTo>
                    <a:pt x="24777" y="9385"/>
                  </a:lnTo>
                  <a:lnTo>
                    <a:pt x="23812" y="9144"/>
                  </a:lnTo>
                  <a:lnTo>
                    <a:pt x="23622" y="10642"/>
                  </a:lnTo>
                  <a:lnTo>
                    <a:pt x="24599" y="10718"/>
                  </a:lnTo>
                  <a:lnTo>
                    <a:pt x="25565" y="10960"/>
                  </a:lnTo>
                  <a:lnTo>
                    <a:pt x="25755" y="9461"/>
                  </a:lnTo>
                  <a:close/>
                </a:path>
                <a:path w="90804" h="89534">
                  <a:moveTo>
                    <a:pt x="25768" y="26949"/>
                  </a:moveTo>
                  <a:lnTo>
                    <a:pt x="25184" y="25641"/>
                  </a:lnTo>
                  <a:lnTo>
                    <a:pt x="24853" y="25133"/>
                  </a:lnTo>
                  <a:lnTo>
                    <a:pt x="23799" y="24980"/>
                  </a:lnTo>
                  <a:lnTo>
                    <a:pt x="23596" y="25692"/>
                  </a:lnTo>
                  <a:lnTo>
                    <a:pt x="23304" y="26898"/>
                  </a:lnTo>
                  <a:lnTo>
                    <a:pt x="25768" y="26949"/>
                  </a:lnTo>
                  <a:close/>
                </a:path>
                <a:path w="90804" h="89534">
                  <a:moveTo>
                    <a:pt x="30683" y="87325"/>
                  </a:moveTo>
                  <a:lnTo>
                    <a:pt x="29768" y="87172"/>
                  </a:lnTo>
                  <a:lnTo>
                    <a:pt x="28879" y="86944"/>
                  </a:lnTo>
                  <a:lnTo>
                    <a:pt x="28587" y="88353"/>
                  </a:lnTo>
                  <a:lnTo>
                    <a:pt x="29502" y="88480"/>
                  </a:lnTo>
                  <a:lnTo>
                    <a:pt x="30403" y="88734"/>
                  </a:lnTo>
                  <a:lnTo>
                    <a:pt x="30683" y="87325"/>
                  </a:lnTo>
                  <a:close/>
                </a:path>
                <a:path w="90804" h="89534">
                  <a:moveTo>
                    <a:pt x="31445" y="9499"/>
                  </a:moveTo>
                  <a:lnTo>
                    <a:pt x="30467" y="9423"/>
                  </a:lnTo>
                  <a:lnTo>
                    <a:pt x="29514" y="9194"/>
                  </a:lnTo>
                  <a:lnTo>
                    <a:pt x="29311" y="10680"/>
                  </a:lnTo>
                  <a:lnTo>
                    <a:pt x="30289" y="10769"/>
                  </a:lnTo>
                  <a:lnTo>
                    <a:pt x="31254" y="11010"/>
                  </a:lnTo>
                  <a:lnTo>
                    <a:pt x="31445" y="9499"/>
                  </a:lnTo>
                  <a:close/>
                </a:path>
                <a:path w="90804" h="89534">
                  <a:moveTo>
                    <a:pt x="33147" y="12153"/>
                  </a:moveTo>
                  <a:lnTo>
                    <a:pt x="32321" y="11912"/>
                  </a:lnTo>
                  <a:lnTo>
                    <a:pt x="31496" y="11684"/>
                  </a:lnTo>
                  <a:lnTo>
                    <a:pt x="31140" y="12954"/>
                  </a:lnTo>
                  <a:lnTo>
                    <a:pt x="31965" y="13195"/>
                  </a:lnTo>
                  <a:lnTo>
                    <a:pt x="32778" y="13423"/>
                  </a:lnTo>
                  <a:lnTo>
                    <a:pt x="33147" y="12153"/>
                  </a:lnTo>
                  <a:close/>
                </a:path>
                <a:path w="90804" h="89534">
                  <a:moveTo>
                    <a:pt x="35610" y="83845"/>
                  </a:moveTo>
                  <a:lnTo>
                    <a:pt x="35267" y="82029"/>
                  </a:lnTo>
                  <a:lnTo>
                    <a:pt x="34239" y="82550"/>
                  </a:lnTo>
                  <a:lnTo>
                    <a:pt x="33604" y="82905"/>
                  </a:lnTo>
                  <a:lnTo>
                    <a:pt x="33782" y="84099"/>
                  </a:lnTo>
                  <a:lnTo>
                    <a:pt x="34594" y="83985"/>
                  </a:lnTo>
                  <a:lnTo>
                    <a:pt x="35610" y="83845"/>
                  </a:lnTo>
                  <a:close/>
                </a:path>
                <a:path w="90804" h="89534">
                  <a:moveTo>
                    <a:pt x="36068" y="52666"/>
                  </a:moveTo>
                  <a:lnTo>
                    <a:pt x="35890" y="51396"/>
                  </a:lnTo>
                  <a:lnTo>
                    <a:pt x="35775" y="49657"/>
                  </a:lnTo>
                  <a:lnTo>
                    <a:pt x="33058" y="50152"/>
                  </a:lnTo>
                  <a:lnTo>
                    <a:pt x="33820" y="51803"/>
                  </a:lnTo>
                  <a:lnTo>
                    <a:pt x="34201" y="52997"/>
                  </a:lnTo>
                  <a:lnTo>
                    <a:pt x="36068" y="52666"/>
                  </a:lnTo>
                  <a:close/>
                </a:path>
                <a:path w="90804" h="89534">
                  <a:moveTo>
                    <a:pt x="36931" y="18935"/>
                  </a:moveTo>
                  <a:lnTo>
                    <a:pt x="36106" y="18694"/>
                  </a:lnTo>
                  <a:lnTo>
                    <a:pt x="35267" y="18465"/>
                  </a:lnTo>
                  <a:lnTo>
                    <a:pt x="34912" y="19735"/>
                  </a:lnTo>
                  <a:lnTo>
                    <a:pt x="36563" y="20218"/>
                  </a:lnTo>
                  <a:lnTo>
                    <a:pt x="36931" y="18935"/>
                  </a:lnTo>
                  <a:close/>
                </a:path>
                <a:path w="90804" h="89534">
                  <a:moveTo>
                    <a:pt x="38430" y="72301"/>
                  </a:moveTo>
                  <a:lnTo>
                    <a:pt x="37452" y="72224"/>
                  </a:lnTo>
                  <a:lnTo>
                    <a:pt x="36487" y="71983"/>
                  </a:lnTo>
                  <a:lnTo>
                    <a:pt x="36296" y="73494"/>
                  </a:lnTo>
                  <a:lnTo>
                    <a:pt x="37274" y="73558"/>
                  </a:lnTo>
                  <a:lnTo>
                    <a:pt x="38239" y="73812"/>
                  </a:lnTo>
                  <a:lnTo>
                    <a:pt x="38430" y="72301"/>
                  </a:lnTo>
                  <a:close/>
                </a:path>
                <a:path w="90804" h="89534">
                  <a:moveTo>
                    <a:pt x="38620" y="89204"/>
                  </a:moveTo>
                  <a:lnTo>
                    <a:pt x="38265" y="87388"/>
                  </a:lnTo>
                  <a:lnTo>
                    <a:pt x="37236" y="87909"/>
                  </a:lnTo>
                  <a:lnTo>
                    <a:pt x="36614" y="88265"/>
                  </a:lnTo>
                  <a:lnTo>
                    <a:pt x="36779" y="89458"/>
                  </a:lnTo>
                  <a:lnTo>
                    <a:pt x="37592" y="89344"/>
                  </a:lnTo>
                  <a:lnTo>
                    <a:pt x="38620" y="89204"/>
                  </a:lnTo>
                  <a:close/>
                </a:path>
                <a:path w="90804" h="89534">
                  <a:moveTo>
                    <a:pt x="39217" y="10134"/>
                  </a:moveTo>
                  <a:lnTo>
                    <a:pt x="37566" y="9664"/>
                  </a:lnTo>
                  <a:lnTo>
                    <a:pt x="37211" y="10947"/>
                  </a:lnTo>
                  <a:lnTo>
                    <a:pt x="38036" y="11188"/>
                  </a:lnTo>
                  <a:lnTo>
                    <a:pt x="38862" y="11417"/>
                  </a:lnTo>
                  <a:lnTo>
                    <a:pt x="39217" y="10134"/>
                  </a:lnTo>
                  <a:close/>
                </a:path>
                <a:path w="90804" h="89534">
                  <a:moveTo>
                    <a:pt x="41389" y="15760"/>
                  </a:moveTo>
                  <a:lnTo>
                    <a:pt x="40855" y="14732"/>
                  </a:lnTo>
                  <a:lnTo>
                    <a:pt x="40513" y="14097"/>
                  </a:lnTo>
                  <a:lnTo>
                    <a:pt x="39319" y="14274"/>
                  </a:lnTo>
                  <a:lnTo>
                    <a:pt x="39446" y="15087"/>
                  </a:lnTo>
                  <a:lnTo>
                    <a:pt x="39573" y="16103"/>
                  </a:lnTo>
                  <a:lnTo>
                    <a:pt x="41389" y="15760"/>
                  </a:lnTo>
                  <a:close/>
                </a:path>
                <a:path w="90804" h="89534">
                  <a:moveTo>
                    <a:pt x="42379" y="45910"/>
                  </a:moveTo>
                  <a:lnTo>
                    <a:pt x="42011" y="44145"/>
                  </a:lnTo>
                  <a:lnTo>
                    <a:pt x="40805" y="44335"/>
                  </a:lnTo>
                  <a:lnTo>
                    <a:pt x="39204" y="44538"/>
                  </a:lnTo>
                  <a:lnTo>
                    <a:pt x="39852" y="47244"/>
                  </a:lnTo>
                  <a:lnTo>
                    <a:pt x="41389" y="46443"/>
                  </a:lnTo>
                  <a:lnTo>
                    <a:pt x="42379" y="45910"/>
                  </a:lnTo>
                  <a:close/>
                </a:path>
                <a:path w="90804" h="89534">
                  <a:moveTo>
                    <a:pt x="45440" y="19926"/>
                  </a:moveTo>
                  <a:lnTo>
                    <a:pt x="45351" y="18669"/>
                  </a:lnTo>
                  <a:lnTo>
                    <a:pt x="44462" y="18770"/>
                  </a:lnTo>
                  <a:lnTo>
                    <a:pt x="43332" y="18821"/>
                  </a:lnTo>
                  <a:lnTo>
                    <a:pt x="43484" y="20612"/>
                  </a:lnTo>
                  <a:lnTo>
                    <a:pt x="44640" y="20142"/>
                  </a:lnTo>
                  <a:lnTo>
                    <a:pt x="45440" y="19926"/>
                  </a:lnTo>
                  <a:close/>
                </a:path>
                <a:path w="90804" h="89534">
                  <a:moveTo>
                    <a:pt x="45999" y="10477"/>
                  </a:moveTo>
                  <a:lnTo>
                    <a:pt x="45186" y="10236"/>
                  </a:lnTo>
                  <a:lnTo>
                    <a:pt x="44361" y="10007"/>
                  </a:lnTo>
                  <a:lnTo>
                    <a:pt x="43992" y="11277"/>
                  </a:lnTo>
                  <a:lnTo>
                    <a:pt x="45643" y="11760"/>
                  </a:lnTo>
                  <a:lnTo>
                    <a:pt x="45999" y="10477"/>
                  </a:lnTo>
                  <a:close/>
                </a:path>
                <a:path w="90804" h="89534">
                  <a:moveTo>
                    <a:pt x="47485" y="54216"/>
                  </a:moveTo>
                  <a:lnTo>
                    <a:pt x="46329" y="53886"/>
                  </a:lnTo>
                  <a:lnTo>
                    <a:pt x="47155" y="53441"/>
                  </a:lnTo>
                  <a:lnTo>
                    <a:pt x="44665" y="52451"/>
                  </a:lnTo>
                  <a:lnTo>
                    <a:pt x="45910" y="50622"/>
                  </a:lnTo>
                  <a:lnTo>
                    <a:pt x="42557" y="49123"/>
                  </a:lnTo>
                  <a:lnTo>
                    <a:pt x="42811" y="51612"/>
                  </a:lnTo>
                  <a:lnTo>
                    <a:pt x="42684" y="52044"/>
                  </a:lnTo>
                  <a:lnTo>
                    <a:pt x="42875" y="52552"/>
                  </a:lnTo>
                  <a:lnTo>
                    <a:pt x="43268" y="52768"/>
                  </a:lnTo>
                  <a:lnTo>
                    <a:pt x="43446" y="52857"/>
                  </a:lnTo>
                  <a:lnTo>
                    <a:pt x="43637" y="52946"/>
                  </a:lnTo>
                  <a:lnTo>
                    <a:pt x="43840" y="52920"/>
                  </a:lnTo>
                  <a:lnTo>
                    <a:pt x="43459" y="54190"/>
                  </a:lnTo>
                  <a:lnTo>
                    <a:pt x="41173" y="53251"/>
                  </a:lnTo>
                  <a:lnTo>
                    <a:pt x="40728" y="54762"/>
                  </a:lnTo>
                  <a:lnTo>
                    <a:pt x="40373" y="55918"/>
                  </a:lnTo>
                  <a:lnTo>
                    <a:pt x="42202" y="56667"/>
                  </a:lnTo>
                  <a:lnTo>
                    <a:pt x="43268" y="54813"/>
                  </a:lnTo>
                  <a:lnTo>
                    <a:pt x="43027" y="55664"/>
                  </a:lnTo>
                  <a:lnTo>
                    <a:pt x="44500" y="54876"/>
                  </a:lnTo>
                  <a:lnTo>
                    <a:pt x="44335" y="55486"/>
                  </a:lnTo>
                  <a:lnTo>
                    <a:pt x="45631" y="55854"/>
                  </a:lnTo>
                  <a:lnTo>
                    <a:pt x="46926" y="56210"/>
                  </a:lnTo>
                  <a:lnTo>
                    <a:pt x="47485" y="54216"/>
                  </a:lnTo>
                  <a:close/>
                </a:path>
                <a:path w="90804" h="89534">
                  <a:moveTo>
                    <a:pt x="47548" y="82765"/>
                  </a:moveTo>
                  <a:lnTo>
                    <a:pt x="46723" y="82537"/>
                  </a:lnTo>
                  <a:lnTo>
                    <a:pt x="45897" y="82308"/>
                  </a:lnTo>
                  <a:lnTo>
                    <a:pt x="45529" y="83578"/>
                  </a:lnTo>
                  <a:lnTo>
                    <a:pt x="46355" y="83832"/>
                  </a:lnTo>
                  <a:lnTo>
                    <a:pt x="47180" y="84061"/>
                  </a:lnTo>
                  <a:lnTo>
                    <a:pt x="47548" y="82765"/>
                  </a:lnTo>
                  <a:close/>
                </a:path>
                <a:path w="90804" h="89534">
                  <a:moveTo>
                    <a:pt x="49644" y="80213"/>
                  </a:moveTo>
                  <a:lnTo>
                    <a:pt x="48818" y="79971"/>
                  </a:lnTo>
                  <a:lnTo>
                    <a:pt x="47993" y="79756"/>
                  </a:lnTo>
                  <a:lnTo>
                    <a:pt x="47637" y="81026"/>
                  </a:lnTo>
                  <a:lnTo>
                    <a:pt x="48463" y="81267"/>
                  </a:lnTo>
                  <a:lnTo>
                    <a:pt x="49288" y="81508"/>
                  </a:lnTo>
                  <a:lnTo>
                    <a:pt x="49644" y="80213"/>
                  </a:lnTo>
                  <a:close/>
                </a:path>
                <a:path w="90804" h="89534">
                  <a:moveTo>
                    <a:pt x="50393" y="61544"/>
                  </a:moveTo>
                  <a:lnTo>
                    <a:pt x="48260" y="61061"/>
                  </a:lnTo>
                  <a:lnTo>
                    <a:pt x="47993" y="62433"/>
                  </a:lnTo>
                  <a:lnTo>
                    <a:pt x="47612" y="63804"/>
                  </a:lnTo>
                  <a:lnTo>
                    <a:pt x="49758" y="64287"/>
                  </a:lnTo>
                  <a:lnTo>
                    <a:pt x="50012" y="62903"/>
                  </a:lnTo>
                  <a:lnTo>
                    <a:pt x="50393" y="61544"/>
                  </a:lnTo>
                  <a:close/>
                </a:path>
                <a:path w="90804" h="89534">
                  <a:moveTo>
                    <a:pt x="50685" y="56121"/>
                  </a:moveTo>
                  <a:lnTo>
                    <a:pt x="49390" y="55753"/>
                  </a:lnTo>
                  <a:lnTo>
                    <a:pt x="48107" y="55384"/>
                  </a:lnTo>
                  <a:lnTo>
                    <a:pt x="47536" y="57391"/>
                  </a:lnTo>
                  <a:lnTo>
                    <a:pt x="48831" y="57759"/>
                  </a:lnTo>
                  <a:lnTo>
                    <a:pt x="50126" y="58102"/>
                  </a:lnTo>
                  <a:lnTo>
                    <a:pt x="50685" y="56121"/>
                  </a:lnTo>
                  <a:close/>
                </a:path>
                <a:path w="90804" h="89534">
                  <a:moveTo>
                    <a:pt x="55003" y="59118"/>
                  </a:moveTo>
                  <a:lnTo>
                    <a:pt x="54927" y="57467"/>
                  </a:lnTo>
                  <a:lnTo>
                    <a:pt x="52679" y="58026"/>
                  </a:lnTo>
                  <a:lnTo>
                    <a:pt x="52641" y="59410"/>
                  </a:lnTo>
                  <a:lnTo>
                    <a:pt x="52717" y="61061"/>
                  </a:lnTo>
                  <a:lnTo>
                    <a:pt x="54978" y="60502"/>
                  </a:lnTo>
                  <a:lnTo>
                    <a:pt x="55003" y="59118"/>
                  </a:lnTo>
                  <a:close/>
                </a:path>
                <a:path w="90804" h="89534">
                  <a:moveTo>
                    <a:pt x="55016" y="50114"/>
                  </a:moveTo>
                  <a:lnTo>
                    <a:pt x="52806" y="48120"/>
                  </a:lnTo>
                  <a:lnTo>
                    <a:pt x="51866" y="49568"/>
                  </a:lnTo>
                  <a:lnTo>
                    <a:pt x="51269" y="50533"/>
                  </a:lnTo>
                  <a:lnTo>
                    <a:pt x="52527" y="51574"/>
                  </a:lnTo>
                  <a:lnTo>
                    <a:pt x="53454" y="51066"/>
                  </a:lnTo>
                  <a:lnTo>
                    <a:pt x="55016" y="50114"/>
                  </a:lnTo>
                  <a:close/>
                </a:path>
                <a:path w="90804" h="89534">
                  <a:moveTo>
                    <a:pt x="55308" y="10947"/>
                  </a:moveTo>
                  <a:lnTo>
                    <a:pt x="53657" y="10477"/>
                  </a:lnTo>
                  <a:lnTo>
                    <a:pt x="53301" y="11760"/>
                  </a:lnTo>
                  <a:lnTo>
                    <a:pt x="54127" y="12001"/>
                  </a:lnTo>
                  <a:lnTo>
                    <a:pt x="54952" y="12230"/>
                  </a:lnTo>
                  <a:lnTo>
                    <a:pt x="55308" y="10947"/>
                  </a:lnTo>
                  <a:close/>
                </a:path>
                <a:path w="90804" h="89534">
                  <a:moveTo>
                    <a:pt x="56743" y="61772"/>
                  </a:moveTo>
                  <a:lnTo>
                    <a:pt x="54165" y="61036"/>
                  </a:lnTo>
                  <a:lnTo>
                    <a:pt x="53606" y="63042"/>
                  </a:lnTo>
                  <a:lnTo>
                    <a:pt x="54889" y="63411"/>
                  </a:lnTo>
                  <a:lnTo>
                    <a:pt x="56184" y="63779"/>
                  </a:lnTo>
                  <a:lnTo>
                    <a:pt x="56743" y="61772"/>
                  </a:lnTo>
                  <a:close/>
                </a:path>
                <a:path w="90804" h="89534">
                  <a:moveTo>
                    <a:pt x="58877" y="63474"/>
                  </a:moveTo>
                  <a:lnTo>
                    <a:pt x="57137" y="62941"/>
                  </a:lnTo>
                  <a:lnTo>
                    <a:pt x="56540" y="64008"/>
                  </a:lnTo>
                  <a:lnTo>
                    <a:pt x="55270" y="65633"/>
                  </a:lnTo>
                  <a:lnTo>
                    <a:pt x="58077" y="66573"/>
                  </a:lnTo>
                  <a:lnTo>
                    <a:pt x="58547" y="64744"/>
                  </a:lnTo>
                  <a:lnTo>
                    <a:pt x="58877" y="63474"/>
                  </a:lnTo>
                  <a:close/>
                </a:path>
                <a:path w="90804" h="89534">
                  <a:moveTo>
                    <a:pt x="59016" y="77495"/>
                  </a:moveTo>
                  <a:lnTo>
                    <a:pt x="58877" y="76555"/>
                  </a:lnTo>
                  <a:lnTo>
                    <a:pt x="58801" y="75704"/>
                  </a:lnTo>
                  <a:lnTo>
                    <a:pt x="57251" y="75742"/>
                  </a:lnTo>
                  <a:lnTo>
                    <a:pt x="57391" y="76669"/>
                  </a:lnTo>
                  <a:lnTo>
                    <a:pt x="57467" y="77533"/>
                  </a:lnTo>
                  <a:lnTo>
                    <a:pt x="59016" y="77495"/>
                  </a:lnTo>
                  <a:close/>
                </a:path>
                <a:path w="90804" h="89534">
                  <a:moveTo>
                    <a:pt x="62623" y="7696"/>
                  </a:moveTo>
                  <a:lnTo>
                    <a:pt x="61645" y="7607"/>
                  </a:lnTo>
                  <a:lnTo>
                    <a:pt x="60693" y="7378"/>
                  </a:lnTo>
                  <a:lnTo>
                    <a:pt x="60490" y="8877"/>
                  </a:lnTo>
                  <a:lnTo>
                    <a:pt x="61468" y="8953"/>
                  </a:lnTo>
                  <a:lnTo>
                    <a:pt x="62433" y="9194"/>
                  </a:lnTo>
                  <a:lnTo>
                    <a:pt x="62623" y="7696"/>
                  </a:lnTo>
                  <a:close/>
                </a:path>
                <a:path w="90804" h="89534">
                  <a:moveTo>
                    <a:pt x="62941" y="317"/>
                  </a:moveTo>
                  <a:lnTo>
                    <a:pt x="61963" y="241"/>
                  </a:lnTo>
                  <a:lnTo>
                    <a:pt x="61010" y="0"/>
                  </a:lnTo>
                  <a:lnTo>
                    <a:pt x="60820" y="1511"/>
                  </a:lnTo>
                  <a:lnTo>
                    <a:pt x="61785" y="1587"/>
                  </a:lnTo>
                  <a:lnTo>
                    <a:pt x="62750" y="1828"/>
                  </a:lnTo>
                  <a:lnTo>
                    <a:pt x="62941" y="317"/>
                  </a:lnTo>
                  <a:close/>
                </a:path>
                <a:path w="90804" h="89534">
                  <a:moveTo>
                    <a:pt x="62966" y="79667"/>
                  </a:moveTo>
                  <a:lnTo>
                    <a:pt x="62153" y="79438"/>
                  </a:lnTo>
                  <a:lnTo>
                    <a:pt x="61328" y="79197"/>
                  </a:lnTo>
                  <a:lnTo>
                    <a:pt x="60960" y="80479"/>
                  </a:lnTo>
                  <a:lnTo>
                    <a:pt x="61785" y="80733"/>
                  </a:lnTo>
                  <a:lnTo>
                    <a:pt x="62611" y="80962"/>
                  </a:lnTo>
                  <a:lnTo>
                    <a:pt x="62966" y="79667"/>
                  </a:lnTo>
                  <a:close/>
                </a:path>
                <a:path w="90804" h="89534">
                  <a:moveTo>
                    <a:pt x="63347" y="64833"/>
                  </a:moveTo>
                  <a:lnTo>
                    <a:pt x="61785" y="64770"/>
                  </a:lnTo>
                  <a:lnTo>
                    <a:pt x="60210" y="64401"/>
                  </a:lnTo>
                  <a:lnTo>
                    <a:pt x="60007" y="66814"/>
                  </a:lnTo>
                  <a:lnTo>
                    <a:pt x="61582" y="66878"/>
                  </a:lnTo>
                  <a:lnTo>
                    <a:pt x="63144" y="67246"/>
                  </a:lnTo>
                  <a:lnTo>
                    <a:pt x="63347" y="64833"/>
                  </a:lnTo>
                  <a:close/>
                </a:path>
                <a:path w="90804" h="89534">
                  <a:moveTo>
                    <a:pt x="64211" y="48425"/>
                  </a:moveTo>
                  <a:lnTo>
                    <a:pt x="63703" y="47510"/>
                  </a:lnTo>
                  <a:lnTo>
                    <a:pt x="62738" y="45948"/>
                  </a:lnTo>
                  <a:lnTo>
                    <a:pt x="60756" y="48158"/>
                  </a:lnTo>
                  <a:lnTo>
                    <a:pt x="62204" y="49098"/>
                  </a:lnTo>
                  <a:lnTo>
                    <a:pt x="63169" y="49695"/>
                  </a:lnTo>
                  <a:lnTo>
                    <a:pt x="64211" y="48425"/>
                  </a:lnTo>
                  <a:close/>
                </a:path>
                <a:path w="90804" h="89534">
                  <a:moveTo>
                    <a:pt x="65379" y="53581"/>
                  </a:moveTo>
                  <a:lnTo>
                    <a:pt x="63893" y="53149"/>
                  </a:lnTo>
                  <a:lnTo>
                    <a:pt x="62725" y="52781"/>
                  </a:lnTo>
                  <a:lnTo>
                    <a:pt x="62293" y="53848"/>
                  </a:lnTo>
                  <a:lnTo>
                    <a:pt x="57188" y="51765"/>
                  </a:lnTo>
                  <a:lnTo>
                    <a:pt x="59131" y="55384"/>
                  </a:lnTo>
                  <a:lnTo>
                    <a:pt x="58331" y="55270"/>
                  </a:lnTo>
                  <a:lnTo>
                    <a:pt x="57708" y="56222"/>
                  </a:lnTo>
                  <a:lnTo>
                    <a:pt x="58127" y="56921"/>
                  </a:lnTo>
                  <a:lnTo>
                    <a:pt x="58889" y="58293"/>
                  </a:lnTo>
                  <a:lnTo>
                    <a:pt x="61087" y="56959"/>
                  </a:lnTo>
                  <a:lnTo>
                    <a:pt x="59956" y="55740"/>
                  </a:lnTo>
                  <a:lnTo>
                    <a:pt x="62293" y="54800"/>
                  </a:lnTo>
                  <a:lnTo>
                    <a:pt x="63017" y="55219"/>
                  </a:lnTo>
                  <a:lnTo>
                    <a:pt x="64389" y="56032"/>
                  </a:lnTo>
                  <a:lnTo>
                    <a:pt x="65379" y="53581"/>
                  </a:lnTo>
                  <a:close/>
                </a:path>
                <a:path w="90804" h="89534">
                  <a:moveTo>
                    <a:pt x="67500" y="9817"/>
                  </a:moveTo>
                  <a:lnTo>
                    <a:pt x="66713" y="8394"/>
                  </a:lnTo>
                  <a:lnTo>
                    <a:pt x="65925" y="8851"/>
                  </a:lnTo>
                  <a:lnTo>
                    <a:pt x="65125" y="9283"/>
                  </a:lnTo>
                  <a:lnTo>
                    <a:pt x="65925" y="10680"/>
                  </a:lnTo>
                  <a:lnTo>
                    <a:pt x="66713" y="10248"/>
                  </a:lnTo>
                  <a:lnTo>
                    <a:pt x="67500" y="9817"/>
                  </a:lnTo>
                  <a:close/>
                </a:path>
                <a:path w="90804" h="89534">
                  <a:moveTo>
                    <a:pt x="68173" y="70713"/>
                  </a:moveTo>
                  <a:lnTo>
                    <a:pt x="66890" y="70345"/>
                  </a:lnTo>
                  <a:lnTo>
                    <a:pt x="65595" y="69977"/>
                  </a:lnTo>
                  <a:lnTo>
                    <a:pt x="65036" y="71970"/>
                  </a:lnTo>
                  <a:lnTo>
                    <a:pt x="67614" y="72707"/>
                  </a:lnTo>
                  <a:lnTo>
                    <a:pt x="68173" y="70713"/>
                  </a:lnTo>
                  <a:close/>
                </a:path>
                <a:path w="90804" h="89534">
                  <a:moveTo>
                    <a:pt x="68389" y="45961"/>
                  </a:moveTo>
                  <a:lnTo>
                    <a:pt x="66738" y="45491"/>
                  </a:lnTo>
                  <a:lnTo>
                    <a:pt x="66382" y="46786"/>
                  </a:lnTo>
                  <a:lnTo>
                    <a:pt x="67208" y="47015"/>
                  </a:lnTo>
                  <a:lnTo>
                    <a:pt x="68021" y="47256"/>
                  </a:lnTo>
                  <a:lnTo>
                    <a:pt x="68389" y="45961"/>
                  </a:lnTo>
                  <a:close/>
                </a:path>
                <a:path w="90804" h="89534">
                  <a:moveTo>
                    <a:pt x="70332" y="49174"/>
                  </a:moveTo>
                  <a:lnTo>
                    <a:pt x="68834" y="49860"/>
                  </a:lnTo>
                  <a:lnTo>
                    <a:pt x="67703" y="48437"/>
                  </a:lnTo>
                  <a:lnTo>
                    <a:pt x="65963" y="50901"/>
                  </a:lnTo>
                  <a:lnTo>
                    <a:pt x="67703" y="51485"/>
                  </a:lnTo>
                  <a:lnTo>
                    <a:pt x="68199" y="51612"/>
                  </a:lnTo>
                  <a:lnTo>
                    <a:pt x="68580" y="51422"/>
                  </a:lnTo>
                  <a:lnTo>
                    <a:pt x="68808" y="51092"/>
                  </a:lnTo>
                  <a:lnTo>
                    <a:pt x="70231" y="52222"/>
                  </a:lnTo>
                  <a:lnTo>
                    <a:pt x="70332" y="49174"/>
                  </a:lnTo>
                  <a:close/>
                </a:path>
                <a:path w="90804" h="89534">
                  <a:moveTo>
                    <a:pt x="70866" y="75780"/>
                  </a:moveTo>
                  <a:lnTo>
                    <a:pt x="69888" y="75704"/>
                  </a:lnTo>
                  <a:lnTo>
                    <a:pt x="68922" y="75476"/>
                  </a:lnTo>
                  <a:lnTo>
                    <a:pt x="68732" y="76974"/>
                  </a:lnTo>
                  <a:lnTo>
                    <a:pt x="69710" y="77038"/>
                  </a:lnTo>
                  <a:lnTo>
                    <a:pt x="70662" y="77292"/>
                  </a:lnTo>
                  <a:lnTo>
                    <a:pt x="70866" y="75780"/>
                  </a:lnTo>
                  <a:close/>
                </a:path>
                <a:path w="90804" h="89534">
                  <a:moveTo>
                    <a:pt x="70904" y="26212"/>
                  </a:moveTo>
                  <a:lnTo>
                    <a:pt x="69138" y="25704"/>
                  </a:lnTo>
                  <a:lnTo>
                    <a:pt x="68668" y="27355"/>
                  </a:lnTo>
                  <a:lnTo>
                    <a:pt x="69557" y="27609"/>
                  </a:lnTo>
                  <a:lnTo>
                    <a:pt x="70434" y="27863"/>
                  </a:lnTo>
                  <a:lnTo>
                    <a:pt x="70904" y="26212"/>
                  </a:lnTo>
                  <a:close/>
                </a:path>
                <a:path w="90804" h="89534">
                  <a:moveTo>
                    <a:pt x="70954" y="81343"/>
                  </a:moveTo>
                  <a:lnTo>
                    <a:pt x="70129" y="81114"/>
                  </a:lnTo>
                  <a:lnTo>
                    <a:pt x="69303" y="80873"/>
                  </a:lnTo>
                  <a:lnTo>
                    <a:pt x="68948" y="82156"/>
                  </a:lnTo>
                  <a:lnTo>
                    <a:pt x="69761" y="82397"/>
                  </a:lnTo>
                  <a:lnTo>
                    <a:pt x="70586" y="82638"/>
                  </a:lnTo>
                  <a:lnTo>
                    <a:pt x="70954" y="81343"/>
                  </a:lnTo>
                  <a:close/>
                </a:path>
                <a:path w="90804" h="89534">
                  <a:moveTo>
                    <a:pt x="71958" y="30632"/>
                  </a:moveTo>
                  <a:lnTo>
                    <a:pt x="70294" y="30162"/>
                  </a:lnTo>
                  <a:lnTo>
                    <a:pt x="69938" y="31432"/>
                  </a:lnTo>
                  <a:lnTo>
                    <a:pt x="70764" y="31673"/>
                  </a:lnTo>
                  <a:lnTo>
                    <a:pt x="71589" y="31902"/>
                  </a:lnTo>
                  <a:lnTo>
                    <a:pt x="71958" y="30632"/>
                  </a:lnTo>
                  <a:close/>
                </a:path>
                <a:path w="90804" h="89534">
                  <a:moveTo>
                    <a:pt x="72656" y="59372"/>
                  </a:moveTo>
                  <a:lnTo>
                    <a:pt x="71831" y="59143"/>
                  </a:lnTo>
                  <a:lnTo>
                    <a:pt x="71005" y="58915"/>
                  </a:lnTo>
                  <a:lnTo>
                    <a:pt x="70637" y="60198"/>
                  </a:lnTo>
                  <a:lnTo>
                    <a:pt x="72288" y="60655"/>
                  </a:lnTo>
                  <a:lnTo>
                    <a:pt x="72656" y="59372"/>
                  </a:lnTo>
                  <a:close/>
                </a:path>
                <a:path w="90804" h="89534">
                  <a:moveTo>
                    <a:pt x="73063" y="72656"/>
                  </a:moveTo>
                  <a:lnTo>
                    <a:pt x="72199" y="72415"/>
                  </a:lnTo>
                  <a:lnTo>
                    <a:pt x="71335" y="72174"/>
                  </a:lnTo>
                  <a:lnTo>
                    <a:pt x="70916" y="73660"/>
                  </a:lnTo>
                  <a:lnTo>
                    <a:pt x="71780" y="73888"/>
                  </a:lnTo>
                  <a:lnTo>
                    <a:pt x="72644" y="74142"/>
                  </a:lnTo>
                  <a:lnTo>
                    <a:pt x="73063" y="72656"/>
                  </a:lnTo>
                  <a:close/>
                </a:path>
                <a:path w="90804" h="89534">
                  <a:moveTo>
                    <a:pt x="73583" y="47434"/>
                  </a:moveTo>
                  <a:lnTo>
                    <a:pt x="72288" y="47091"/>
                  </a:lnTo>
                  <a:lnTo>
                    <a:pt x="71005" y="46723"/>
                  </a:lnTo>
                  <a:lnTo>
                    <a:pt x="70434" y="48729"/>
                  </a:lnTo>
                  <a:lnTo>
                    <a:pt x="71729" y="49085"/>
                  </a:lnTo>
                  <a:lnTo>
                    <a:pt x="73025" y="49453"/>
                  </a:lnTo>
                  <a:lnTo>
                    <a:pt x="73583" y="47434"/>
                  </a:lnTo>
                  <a:close/>
                </a:path>
                <a:path w="90804" h="89534">
                  <a:moveTo>
                    <a:pt x="73621" y="64960"/>
                  </a:moveTo>
                  <a:lnTo>
                    <a:pt x="72796" y="64731"/>
                  </a:lnTo>
                  <a:lnTo>
                    <a:pt x="71983" y="64503"/>
                  </a:lnTo>
                  <a:lnTo>
                    <a:pt x="71615" y="65773"/>
                  </a:lnTo>
                  <a:lnTo>
                    <a:pt x="73266" y="66243"/>
                  </a:lnTo>
                  <a:lnTo>
                    <a:pt x="73621" y="64960"/>
                  </a:lnTo>
                  <a:close/>
                </a:path>
                <a:path w="90804" h="89534">
                  <a:moveTo>
                    <a:pt x="74371" y="10629"/>
                  </a:moveTo>
                  <a:lnTo>
                    <a:pt x="73406" y="10553"/>
                  </a:lnTo>
                  <a:lnTo>
                    <a:pt x="72440" y="10312"/>
                  </a:lnTo>
                  <a:lnTo>
                    <a:pt x="72250" y="11823"/>
                  </a:lnTo>
                  <a:lnTo>
                    <a:pt x="73215" y="11899"/>
                  </a:lnTo>
                  <a:lnTo>
                    <a:pt x="74180" y="12128"/>
                  </a:lnTo>
                  <a:lnTo>
                    <a:pt x="74371" y="10629"/>
                  </a:lnTo>
                  <a:close/>
                </a:path>
                <a:path w="90804" h="89534">
                  <a:moveTo>
                    <a:pt x="74599" y="26149"/>
                  </a:moveTo>
                  <a:lnTo>
                    <a:pt x="73215" y="25514"/>
                  </a:lnTo>
                  <a:lnTo>
                    <a:pt x="72923" y="26466"/>
                  </a:lnTo>
                  <a:lnTo>
                    <a:pt x="72478" y="27343"/>
                  </a:lnTo>
                  <a:lnTo>
                    <a:pt x="73850" y="27965"/>
                  </a:lnTo>
                  <a:lnTo>
                    <a:pt x="74155" y="27012"/>
                  </a:lnTo>
                  <a:lnTo>
                    <a:pt x="74599" y="26149"/>
                  </a:lnTo>
                  <a:close/>
                </a:path>
                <a:path w="90804" h="89534">
                  <a:moveTo>
                    <a:pt x="77165" y="15544"/>
                  </a:moveTo>
                  <a:lnTo>
                    <a:pt x="77063" y="14274"/>
                  </a:lnTo>
                  <a:lnTo>
                    <a:pt x="76187" y="14376"/>
                  </a:lnTo>
                  <a:lnTo>
                    <a:pt x="75044" y="14439"/>
                  </a:lnTo>
                  <a:lnTo>
                    <a:pt x="75209" y="16230"/>
                  </a:lnTo>
                  <a:lnTo>
                    <a:pt x="76352" y="15735"/>
                  </a:lnTo>
                  <a:lnTo>
                    <a:pt x="77165" y="15544"/>
                  </a:lnTo>
                  <a:close/>
                </a:path>
                <a:path w="90804" h="89534">
                  <a:moveTo>
                    <a:pt x="77597" y="46799"/>
                  </a:moveTo>
                  <a:lnTo>
                    <a:pt x="76771" y="46570"/>
                  </a:lnTo>
                  <a:lnTo>
                    <a:pt x="75946" y="46329"/>
                  </a:lnTo>
                  <a:lnTo>
                    <a:pt x="75577" y="47625"/>
                  </a:lnTo>
                  <a:lnTo>
                    <a:pt x="77228" y="48094"/>
                  </a:lnTo>
                  <a:lnTo>
                    <a:pt x="77597" y="46799"/>
                  </a:lnTo>
                  <a:close/>
                </a:path>
                <a:path w="90804" h="89534">
                  <a:moveTo>
                    <a:pt x="79425" y="79209"/>
                  </a:moveTo>
                  <a:lnTo>
                    <a:pt x="78600" y="78981"/>
                  </a:lnTo>
                  <a:lnTo>
                    <a:pt x="77774" y="78752"/>
                  </a:lnTo>
                  <a:lnTo>
                    <a:pt x="77406" y="80022"/>
                  </a:lnTo>
                  <a:lnTo>
                    <a:pt x="78232" y="80264"/>
                  </a:lnTo>
                  <a:lnTo>
                    <a:pt x="79057" y="80505"/>
                  </a:lnTo>
                  <a:lnTo>
                    <a:pt x="79425" y="79209"/>
                  </a:lnTo>
                  <a:close/>
                </a:path>
                <a:path w="90804" h="89534">
                  <a:moveTo>
                    <a:pt x="80619" y="31737"/>
                  </a:moveTo>
                  <a:lnTo>
                    <a:pt x="79679" y="31445"/>
                  </a:lnTo>
                  <a:lnTo>
                    <a:pt x="78803" y="31000"/>
                  </a:lnTo>
                  <a:lnTo>
                    <a:pt x="78181" y="32372"/>
                  </a:lnTo>
                  <a:lnTo>
                    <a:pt x="79121" y="32677"/>
                  </a:lnTo>
                  <a:lnTo>
                    <a:pt x="79997" y="33108"/>
                  </a:lnTo>
                  <a:lnTo>
                    <a:pt x="80619" y="31737"/>
                  </a:lnTo>
                  <a:close/>
                </a:path>
                <a:path w="90804" h="89534">
                  <a:moveTo>
                    <a:pt x="82296" y="63881"/>
                  </a:moveTo>
                  <a:lnTo>
                    <a:pt x="81318" y="63804"/>
                  </a:lnTo>
                  <a:lnTo>
                    <a:pt x="80352" y="63576"/>
                  </a:lnTo>
                  <a:lnTo>
                    <a:pt x="80162" y="65074"/>
                  </a:lnTo>
                  <a:lnTo>
                    <a:pt x="81140" y="65151"/>
                  </a:lnTo>
                  <a:lnTo>
                    <a:pt x="82092" y="65405"/>
                  </a:lnTo>
                  <a:lnTo>
                    <a:pt x="82296" y="63881"/>
                  </a:lnTo>
                  <a:close/>
                </a:path>
                <a:path w="90804" h="89534">
                  <a:moveTo>
                    <a:pt x="82613" y="75501"/>
                  </a:moveTo>
                  <a:lnTo>
                    <a:pt x="82257" y="73685"/>
                  </a:lnTo>
                  <a:lnTo>
                    <a:pt x="81229" y="74206"/>
                  </a:lnTo>
                  <a:lnTo>
                    <a:pt x="80606" y="74561"/>
                  </a:lnTo>
                  <a:lnTo>
                    <a:pt x="80772" y="75755"/>
                  </a:lnTo>
                  <a:lnTo>
                    <a:pt x="81584" y="75641"/>
                  </a:lnTo>
                  <a:lnTo>
                    <a:pt x="82613" y="75501"/>
                  </a:lnTo>
                  <a:close/>
                </a:path>
                <a:path w="90804" h="89534">
                  <a:moveTo>
                    <a:pt x="85267" y="66890"/>
                  </a:moveTo>
                  <a:lnTo>
                    <a:pt x="84442" y="66662"/>
                  </a:lnTo>
                  <a:lnTo>
                    <a:pt x="83616" y="66421"/>
                  </a:lnTo>
                  <a:lnTo>
                    <a:pt x="83261" y="67703"/>
                  </a:lnTo>
                  <a:lnTo>
                    <a:pt x="84912" y="68173"/>
                  </a:lnTo>
                  <a:lnTo>
                    <a:pt x="85267" y="66890"/>
                  </a:lnTo>
                  <a:close/>
                </a:path>
                <a:path w="90804" h="89534">
                  <a:moveTo>
                    <a:pt x="86575" y="63741"/>
                  </a:moveTo>
                  <a:lnTo>
                    <a:pt x="86537" y="62191"/>
                  </a:lnTo>
                  <a:lnTo>
                    <a:pt x="85598" y="62331"/>
                  </a:lnTo>
                  <a:lnTo>
                    <a:pt x="84747" y="62407"/>
                  </a:lnTo>
                  <a:lnTo>
                    <a:pt x="84772" y="63957"/>
                  </a:lnTo>
                  <a:lnTo>
                    <a:pt x="85712" y="63817"/>
                  </a:lnTo>
                  <a:lnTo>
                    <a:pt x="86575" y="63741"/>
                  </a:lnTo>
                  <a:close/>
                </a:path>
                <a:path w="90804" h="89534">
                  <a:moveTo>
                    <a:pt x="89712" y="64401"/>
                  </a:moveTo>
                  <a:lnTo>
                    <a:pt x="88887" y="64173"/>
                  </a:lnTo>
                  <a:lnTo>
                    <a:pt x="88061" y="63931"/>
                  </a:lnTo>
                  <a:lnTo>
                    <a:pt x="87706" y="65214"/>
                  </a:lnTo>
                  <a:lnTo>
                    <a:pt x="89344" y="65684"/>
                  </a:lnTo>
                  <a:lnTo>
                    <a:pt x="89712" y="64401"/>
                  </a:lnTo>
                  <a:close/>
                </a:path>
                <a:path w="90804" h="89534">
                  <a:moveTo>
                    <a:pt x="90792" y="47675"/>
                  </a:moveTo>
                  <a:lnTo>
                    <a:pt x="89192" y="48298"/>
                  </a:lnTo>
                  <a:lnTo>
                    <a:pt x="88620" y="48590"/>
                  </a:lnTo>
                  <a:lnTo>
                    <a:pt x="88912" y="49276"/>
                  </a:lnTo>
                  <a:lnTo>
                    <a:pt x="89192" y="49657"/>
                  </a:lnTo>
                  <a:lnTo>
                    <a:pt x="90690" y="51117"/>
                  </a:lnTo>
                  <a:lnTo>
                    <a:pt x="90792" y="47675"/>
                  </a:lnTo>
                  <a:close/>
                </a:path>
              </a:pathLst>
            </a:custGeom>
            <a:solidFill>
              <a:srgbClr val="F25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9936150" y="7696898"/>
              <a:ext cx="93980" cy="97155"/>
            </a:xfrm>
            <a:custGeom>
              <a:avLst/>
              <a:gdLst/>
              <a:ahLst/>
              <a:cxnLst/>
              <a:rect l="l" t="t" r="r" b="b"/>
              <a:pathLst>
                <a:path w="93979" h="97154">
                  <a:moveTo>
                    <a:pt x="3098" y="52412"/>
                  </a:moveTo>
                  <a:lnTo>
                    <a:pt x="965" y="51930"/>
                  </a:lnTo>
                  <a:lnTo>
                    <a:pt x="698" y="53314"/>
                  </a:lnTo>
                  <a:lnTo>
                    <a:pt x="317" y="54673"/>
                  </a:lnTo>
                  <a:lnTo>
                    <a:pt x="2463" y="55168"/>
                  </a:lnTo>
                  <a:lnTo>
                    <a:pt x="2730" y="53784"/>
                  </a:lnTo>
                  <a:lnTo>
                    <a:pt x="3098" y="52412"/>
                  </a:lnTo>
                  <a:close/>
                </a:path>
                <a:path w="93979" h="97154">
                  <a:moveTo>
                    <a:pt x="3136" y="36068"/>
                  </a:moveTo>
                  <a:lnTo>
                    <a:pt x="1854" y="35712"/>
                  </a:lnTo>
                  <a:lnTo>
                    <a:pt x="558" y="35344"/>
                  </a:lnTo>
                  <a:lnTo>
                    <a:pt x="0" y="37338"/>
                  </a:lnTo>
                  <a:lnTo>
                    <a:pt x="1282" y="37719"/>
                  </a:lnTo>
                  <a:lnTo>
                    <a:pt x="2565" y="38074"/>
                  </a:lnTo>
                  <a:lnTo>
                    <a:pt x="3136" y="36068"/>
                  </a:lnTo>
                  <a:close/>
                </a:path>
                <a:path w="93979" h="97154">
                  <a:moveTo>
                    <a:pt x="4864" y="20091"/>
                  </a:moveTo>
                  <a:lnTo>
                    <a:pt x="4254" y="20053"/>
                  </a:lnTo>
                  <a:lnTo>
                    <a:pt x="3644" y="19888"/>
                  </a:lnTo>
                  <a:lnTo>
                    <a:pt x="3530" y="20840"/>
                  </a:lnTo>
                  <a:lnTo>
                    <a:pt x="4152" y="20878"/>
                  </a:lnTo>
                  <a:lnTo>
                    <a:pt x="4749" y="21031"/>
                  </a:lnTo>
                  <a:lnTo>
                    <a:pt x="4864" y="20091"/>
                  </a:lnTo>
                  <a:close/>
                </a:path>
                <a:path w="93979" h="97154">
                  <a:moveTo>
                    <a:pt x="5918" y="76047"/>
                  </a:moveTo>
                  <a:lnTo>
                    <a:pt x="5308" y="76009"/>
                  </a:lnTo>
                  <a:lnTo>
                    <a:pt x="4699" y="75857"/>
                  </a:lnTo>
                  <a:lnTo>
                    <a:pt x="4597" y="76809"/>
                  </a:lnTo>
                  <a:lnTo>
                    <a:pt x="5194" y="76847"/>
                  </a:lnTo>
                  <a:lnTo>
                    <a:pt x="5816" y="77000"/>
                  </a:lnTo>
                  <a:lnTo>
                    <a:pt x="5918" y="76047"/>
                  </a:lnTo>
                  <a:close/>
                </a:path>
                <a:path w="93979" h="97154">
                  <a:moveTo>
                    <a:pt x="9029" y="24993"/>
                  </a:moveTo>
                  <a:lnTo>
                    <a:pt x="7454" y="24904"/>
                  </a:lnTo>
                  <a:lnTo>
                    <a:pt x="5892" y="24549"/>
                  </a:lnTo>
                  <a:lnTo>
                    <a:pt x="5689" y="26949"/>
                  </a:lnTo>
                  <a:lnTo>
                    <a:pt x="7251" y="27025"/>
                  </a:lnTo>
                  <a:lnTo>
                    <a:pt x="8826" y="27381"/>
                  </a:lnTo>
                  <a:lnTo>
                    <a:pt x="9029" y="24993"/>
                  </a:lnTo>
                  <a:close/>
                </a:path>
                <a:path w="93979" h="97154">
                  <a:moveTo>
                    <a:pt x="9893" y="13652"/>
                  </a:moveTo>
                  <a:lnTo>
                    <a:pt x="9385" y="13500"/>
                  </a:lnTo>
                  <a:lnTo>
                    <a:pt x="8864" y="13347"/>
                  </a:lnTo>
                  <a:lnTo>
                    <a:pt x="8648" y="14160"/>
                  </a:lnTo>
                  <a:lnTo>
                    <a:pt x="9156" y="14300"/>
                  </a:lnTo>
                  <a:lnTo>
                    <a:pt x="9677" y="14439"/>
                  </a:lnTo>
                  <a:lnTo>
                    <a:pt x="9893" y="13652"/>
                  </a:lnTo>
                  <a:close/>
                </a:path>
                <a:path w="93979" h="97154">
                  <a:moveTo>
                    <a:pt x="10909" y="82042"/>
                  </a:moveTo>
                  <a:lnTo>
                    <a:pt x="10299" y="82003"/>
                  </a:lnTo>
                  <a:lnTo>
                    <a:pt x="9690" y="81851"/>
                  </a:lnTo>
                  <a:lnTo>
                    <a:pt x="9575" y="82804"/>
                  </a:lnTo>
                  <a:lnTo>
                    <a:pt x="10185" y="82842"/>
                  </a:lnTo>
                  <a:lnTo>
                    <a:pt x="10795" y="82994"/>
                  </a:lnTo>
                  <a:lnTo>
                    <a:pt x="10909" y="82042"/>
                  </a:lnTo>
                  <a:close/>
                </a:path>
                <a:path w="93979" h="97154">
                  <a:moveTo>
                    <a:pt x="11277" y="41567"/>
                  </a:moveTo>
                  <a:lnTo>
                    <a:pt x="9080" y="39598"/>
                  </a:lnTo>
                  <a:lnTo>
                    <a:pt x="8140" y="41046"/>
                  </a:lnTo>
                  <a:lnTo>
                    <a:pt x="7531" y="42024"/>
                  </a:lnTo>
                  <a:lnTo>
                    <a:pt x="8801" y="43065"/>
                  </a:lnTo>
                  <a:lnTo>
                    <a:pt x="9715" y="42557"/>
                  </a:lnTo>
                  <a:lnTo>
                    <a:pt x="11277" y="41567"/>
                  </a:lnTo>
                  <a:close/>
                </a:path>
                <a:path w="93979" h="97154">
                  <a:moveTo>
                    <a:pt x="15697" y="12763"/>
                  </a:moveTo>
                  <a:lnTo>
                    <a:pt x="13550" y="11684"/>
                  </a:lnTo>
                  <a:lnTo>
                    <a:pt x="13042" y="13208"/>
                  </a:lnTo>
                  <a:lnTo>
                    <a:pt x="12280" y="14579"/>
                  </a:lnTo>
                  <a:lnTo>
                    <a:pt x="14427" y="15671"/>
                  </a:lnTo>
                  <a:lnTo>
                    <a:pt x="14935" y="14135"/>
                  </a:lnTo>
                  <a:lnTo>
                    <a:pt x="15697" y="12763"/>
                  </a:lnTo>
                  <a:close/>
                </a:path>
                <a:path w="93979" h="97154">
                  <a:moveTo>
                    <a:pt x="16891" y="88455"/>
                  </a:moveTo>
                  <a:lnTo>
                    <a:pt x="16878" y="87464"/>
                  </a:lnTo>
                  <a:lnTo>
                    <a:pt x="16294" y="87566"/>
                  </a:lnTo>
                  <a:lnTo>
                    <a:pt x="15748" y="87604"/>
                  </a:lnTo>
                  <a:lnTo>
                    <a:pt x="15773" y="88582"/>
                  </a:lnTo>
                  <a:lnTo>
                    <a:pt x="16357" y="88493"/>
                  </a:lnTo>
                  <a:lnTo>
                    <a:pt x="16891" y="88455"/>
                  </a:lnTo>
                  <a:close/>
                </a:path>
                <a:path w="93979" h="97154">
                  <a:moveTo>
                    <a:pt x="20370" y="16408"/>
                  </a:moveTo>
                  <a:lnTo>
                    <a:pt x="18173" y="14414"/>
                  </a:lnTo>
                  <a:lnTo>
                    <a:pt x="17233" y="15862"/>
                  </a:lnTo>
                  <a:lnTo>
                    <a:pt x="16637" y="16840"/>
                  </a:lnTo>
                  <a:lnTo>
                    <a:pt x="17894" y="17868"/>
                  </a:lnTo>
                  <a:lnTo>
                    <a:pt x="18821" y="17373"/>
                  </a:lnTo>
                  <a:lnTo>
                    <a:pt x="20370" y="16408"/>
                  </a:lnTo>
                  <a:close/>
                </a:path>
                <a:path w="93979" h="97154">
                  <a:moveTo>
                    <a:pt x="25844" y="50444"/>
                  </a:moveTo>
                  <a:lnTo>
                    <a:pt x="24688" y="49568"/>
                  </a:lnTo>
                  <a:lnTo>
                    <a:pt x="23660" y="48691"/>
                  </a:lnTo>
                  <a:lnTo>
                    <a:pt x="21996" y="50431"/>
                  </a:lnTo>
                  <a:lnTo>
                    <a:pt x="23164" y="51308"/>
                  </a:lnTo>
                  <a:lnTo>
                    <a:pt x="24180" y="52184"/>
                  </a:lnTo>
                  <a:lnTo>
                    <a:pt x="25844" y="50444"/>
                  </a:lnTo>
                  <a:close/>
                </a:path>
                <a:path w="93979" h="97154">
                  <a:moveTo>
                    <a:pt x="26847" y="58267"/>
                  </a:moveTo>
                  <a:lnTo>
                    <a:pt x="26098" y="56896"/>
                  </a:lnTo>
                  <a:lnTo>
                    <a:pt x="25438" y="55753"/>
                  </a:lnTo>
                  <a:lnTo>
                    <a:pt x="23799" y="56667"/>
                  </a:lnTo>
                  <a:lnTo>
                    <a:pt x="24130" y="57848"/>
                  </a:lnTo>
                  <a:lnTo>
                    <a:pt x="24625" y="59436"/>
                  </a:lnTo>
                  <a:lnTo>
                    <a:pt x="26847" y="58267"/>
                  </a:lnTo>
                  <a:close/>
                </a:path>
                <a:path w="93979" h="97154">
                  <a:moveTo>
                    <a:pt x="27368" y="92887"/>
                  </a:moveTo>
                  <a:lnTo>
                    <a:pt x="26758" y="92849"/>
                  </a:lnTo>
                  <a:lnTo>
                    <a:pt x="26149" y="92684"/>
                  </a:lnTo>
                  <a:lnTo>
                    <a:pt x="26035" y="93637"/>
                  </a:lnTo>
                  <a:lnTo>
                    <a:pt x="26644" y="93675"/>
                  </a:lnTo>
                  <a:lnTo>
                    <a:pt x="27254" y="93827"/>
                  </a:lnTo>
                  <a:lnTo>
                    <a:pt x="27368" y="92887"/>
                  </a:lnTo>
                  <a:close/>
                </a:path>
                <a:path w="93979" h="97154">
                  <a:moveTo>
                    <a:pt x="29210" y="71412"/>
                  </a:moveTo>
                  <a:lnTo>
                    <a:pt x="27813" y="71043"/>
                  </a:lnTo>
                  <a:lnTo>
                    <a:pt x="26441" y="70637"/>
                  </a:lnTo>
                  <a:lnTo>
                    <a:pt x="25704" y="73215"/>
                  </a:lnTo>
                  <a:lnTo>
                    <a:pt x="27101" y="73596"/>
                  </a:lnTo>
                  <a:lnTo>
                    <a:pt x="28473" y="74002"/>
                  </a:lnTo>
                  <a:lnTo>
                    <a:pt x="29210" y="71412"/>
                  </a:lnTo>
                  <a:close/>
                </a:path>
                <a:path w="93979" h="97154">
                  <a:moveTo>
                    <a:pt x="32321" y="69545"/>
                  </a:moveTo>
                  <a:lnTo>
                    <a:pt x="32194" y="67221"/>
                  </a:lnTo>
                  <a:lnTo>
                    <a:pt x="30784" y="67437"/>
                  </a:lnTo>
                  <a:lnTo>
                    <a:pt x="29438" y="67551"/>
                  </a:lnTo>
                  <a:lnTo>
                    <a:pt x="29565" y="69875"/>
                  </a:lnTo>
                  <a:lnTo>
                    <a:pt x="30988" y="69659"/>
                  </a:lnTo>
                  <a:lnTo>
                    <a:pt x="32321" y="69545"/>
                  </a:lnTo>
                  <a:close/>
                </a:path>
                <a:path w="93979" h="97154">
                  <a:moveTo>
                    <a:pt x="32321" y="51447"/>
                  </a:moveTo>
                  <a:lnTo>
                    <a:pt x="30721" y="50812"/>
                  </a:lnTo>
                  <a:lnTo>
                    <a:pt x="30784" y="50520"/>
                  </a:lnTo>
                  <a:lnTo>
                    <a:pt x="31153" y="49161"/>
                  </a:lnTo>
                  <a:lnTo>
                    <a:pt x="29019" y="48666"/>
                  </a:lnTo>
                  <a:lnTo>
                    <a:pt x="28752" y="50050"/>
                  </a:lnTo>
                  <a:lnTo>
                    <a:pt x="28371" y="51396"/>
                  </a:lnTo>
                  <a:lnTo>
                    <a:pt x="29870" y="51752"/>
                  </a:lnTo>
                  <a:lnTo>
                    <a:pt x="29070" y="53098"/>
                  </a:lnTo>
                  <a:lnTo>
                    <a:pt x="31521" y="54102"/>
                  </a:lnTo>
                  <a:lnTo>
                    <a:pt x="31953" y="52616"/>
                  </a:lnTo>
                  <a:lnTo>
                    <a:pt x="32321" y="51447"/>
                  </a:lnTo>
                  <a:close/>
                </a:path>
                <a:path w="93979" h="97154">
                  <a:moveTo>
                    <a:pt x="37858" y="79171"/>
                  </a:moveTo>
                  <a:lnTo>
                    <a:pt x="37236" y="77965"/>
                  </a:lnTo>
                  <a:lnTo>
                    <a:pt x="36296" y="76517"/>
                  </a:lnTo>
                  <a:lnTo>
                    <a:pt x="34645" y="78333"/>
                  </a:lnTo>
                  <a:lnTo>
                    <a:pt x="35267" y="79540"/>
                  </a:lnTo>
                  <a:lnTo>
                    <a:pt x="36207" y="80987"/>
                  </a:lnTo>
                  <a:lnTo>
                    <a:pt x="37858" y="79171"/>
                  </a:lnTo>
                  <a:close/>
                </a:path>
                <a:path w="93979" h="97154">
                  <a:moveTo>
                    <a:pt x="38379" y="72009"/>
                  </a:moveTo>
                  <a:lnTo>
                    <a:pt x="37693" y="70789"/>
                  </a:lnTo>
                  <a:lnTo>
                    <a:pt x="37033" y="69570"/>
                  </a:lnTo>
                  <a:lnTo>
                    <a:pt x="34950" y="70739"/>
                  </a:lnTo>
                  <a:lnTo>
                    <a:pt x="35648" y="71932"/>
                  </a:lnTo>
                  <a:lnTo>
                    <a:pt x="36309" y="73177"/>
                  </a:lnTo>
                  <a:lnTo>
                    <a:pt x="38379" y="72009"/>
                  </a:lnTo>
                  <a:close/>
                </a:path>
                <a:path w="93979" h="97154">
                  <a:moveTo>
                    <a:pt x="39560" y="43243"/>
                  </a:moveTo>
                  <a:lnTo>
                    <a:pt x="38163" y="42862"/>
                  </a:lnTo>
                  <a:lnTo>
                    <a:pt x="36766" y="42443"/>
                  </a:lnTo>
                  <a:lnTo>
                    <a:pt x="35979" y="45186"/>
                  </a:lnTo>
                  <a:lnTo>
                    <a:pt x="37388" y="45593"/>
                  </a:lnTo>
                  <a:lnTo>
                    <a:pt x="38785" y="45986"/>
                  </a:lnTo>
                  <a:lnTo>
                    <a:pt x="39560" y="43243"/>
                  </a:lnTo>
                  <a:close/>
                </a:path>
                <a:path w="93979" h="97154">
                  <a:moveTo>
                    <a:pt x="41783" y="68313"/>
                  </a:moveTo>
                  <a:lnTo>
                    <a:pt x="40487" y="67945"/>
                  </a:lnTo>
                  <a:lnTo>
                    <a:pt x="39204" y="67576"/>
                  </a:lnTo>
                  <a:lnTo>
                    <a:pt x="38633" y="69583"/>
                  </a:lnTo>
                  <a:lnTo>
                    <a:pt x="41211" y="70319"/>
                  </a:lnTo>
                  <a:lnTo>
                    <a:pt x="41783" y="68313"/>
                  </a:lnTo>
                  <a:close/>
                </a:path>
                <a:path w="93979" h="97154">
                  <a:moveTo>
                    <a:pt x="45631" y="53136"/>
                  </a:moveTo>
                  <a:lnTo>
                    <a:pt x="44704" y="51498"/>
                  </a:lnTo>
                  <a:lnTo>
                    <a:pt x="43522" y="51828"/>
                  </a:lnTo>
                  <a:lnTo>
                    <a:pt x="41935" y="52311"/>
                  </a:lnTo>
                  <a:lnTo>
                    <a:pt x="43116" y="54533"/>
                  </a:lnTo>
                  <a:lnTo>
                    <a:pt x="44475" y="53797"/>
                  </a:lnTo>
                  <a:lnTo>
                    <a:pt x="45631" y="53136"/>
                  </a:lnTo>
                  <a:close/>
                </a:path>
                <a:path w="93979" h="97154">
                  <a:moveTo>
                    <a:pt x="46482" y="75907"/>
                  </a:moveTo>
                  <a:lnTo>
                    <a:pt x="45834" y="74701"/>
                  </a:lnTo>
                  <a:lnTo>
                    <a:pt x="44983" y="73329"/>
                  </a:lnTo>
                  <a:lnTo>
                    <a:pt x="43256" y="74879"/>
                  </a:lnTo>
                  <a:lnTo>
                    <a:pt x="43916" y="76073"/>
                  </a:lnTo>
                  <a:lnTo>
                    <a:pt x="44754" y="77444"/>
                  </a:lnTo>
                  <a:lnTo>
                    <a:pt x="46482" y="75907"/>
                  </a:lnTo>
                  <a:close/>
                </a:path>
                <a:path w="93979" h="97154">
                  <a:moveTo>
                    <a:pt x="47866" y="95935"/>
                  </a:moveTo>
                  <a:lnTo>
                    <a:pt x="47256" y="95897"/>
                  </a:lnTo>
                  <a:lnTo>
                    <a:pt x="46647" y="95745"/>
                  </a:lnTo>
                  <a:lnTo>
                    <a:pt x="46532" y="96685"/>
                  </a:lnTo>
                  <a:lnTo>
                    <a:pt x="47155" y="96723"/>
                  </a:lnTo>
                  <a:lnTo>
                    <a:pt x="47752" y="96875"/>
                  </a:lnTo>
                  <a:lnTo>
                    <a:pt x="47866" y="95935"/>
                  </a:lnTo>
                  <a:close/>
                </a:path>
                <a:path w="93979" h="97154">
                  <a:moveTo>
                    <a:pt x="49225" y="79540"/>
                  </a:moveTo>
                  <a:lnTo>
                    <a:pt x="48869" y="77762"/>
                  </a:lnTo>
                  <a:lnTo>
                    <a:pt x="47663" y="77952"/>
                  </a:lnTo>
                  <a:lnTo>
                    <a:pt x="46050" y="78143"/>
                  </a:lnTo>
                  <a:lnTo>
                    <a:pt x="46697" y="80873"/>
                  </a:lnTo>
                  <a:lnTo>
                    <a:pt x="48234" y="80060"/>
                  </a:lnTo>
                  <a:lnTo>
                    <a:pt x="49225" y="79540"/>
                  </a:lnTo>
                  <a:close/>
                </a:path>
                <a:path w="93979" h="97154">
                  <a:moveTo>
                    <a:pt x="51739" y="96164"/>
                  </a:moveTo>
                  <a:lnTo>
                    <a:pt x="51168" y="95250"/>
                  </a:lnTo>
                  <a:lnTo>
                    <a:pt x="50520" y="95516"/>
                  </a:lnTo>
                  <a:lnTo>
                    <a:pt x="49682" y="95694"/>
                  </a:lnTo>
                  <a:lnTo>
                    <a:pt x="50266" y="96608"/>
                  </a:lnTo>
                  <a:lnTo>
                    <a:pt x="50901" y="96316"/>
                  </a:lnTo>
                  <a:lnTo>
                    <a:pt x="51739" y="96164"/>
                  </a:lnTo>
                  <a:close/>
                </a:path>
                <a:path w="93979" h="97154">
                  <a:moveTo>
                    <a:pt x="52882" y="72885"/>
                  </a:moveTo>
                  <a:lnTo>
                    <a:pt x="52514" y="71107"/>
                  </a:lnTo>
                  <a:lnTo>
                    <a:pt x="51308" y="71297"/>
                  </a:lnTo>
                  <a:lnTo>
                    <a:pt x="49707" y="71501"/>
                  </a:lnTo>
                  <a:lnTo>
                    <a:pt x="50355" y="74218"/>
                  </a:lnTo>
                  <a:lnTo>
                    <a:pt x="51892" y="73418"/>
                  </a:lnTo>
                  <a:lnTo>
                    <a:pt x="52882" y="72885"/>
                  </a:lnTo>
                  <a:close/>
                </a:path>
                <a:path w="93979" h="97154">
                  <a:moveTo>
                    <a:pt x="56629" y="94627"/>
                  </a:moveTo>
                  <a:lnTo>
                    <a:pt x="56019" y="94589"/>
                  </a:lnTo>
                  <a:lnTo>
                    <a:pt x="55410" y="94424"/>
                  </a:lnTo>
                  <a:lnTo>
                    <a:pt x="55295" y="95377"/>
                  </a:lnTo>
                  <a:lnTo>
                    <a:pt x="55905" y="95415"/>
                  </a:lnTo>
                  <a:lnTo>
                    <a:pt x="56515" y="95567"/>
                  </a:lnTo>
                  <a:lnTo>
                    <a:pt x="56629" y="94627"/>
                  </a:lnTo>
                  <a:close/>
                </a:path>
                <a:path w="93979" h="97154">
                  <a:moveTo>
                    <a:pt x="58000" y="54800"/>
                  </a:moveTo>
                  <a:lnTo>
                    <a:pt x="56705" y="54419"/>
                  </a:lnTo>
                  <a:lnTo>
                    <a:pt x="55422" y="54051"/>
                  </a:lnTo>
                  <a:lnTo>
                    <a:pt x="54851" y="56057"/>
                  </a:lnTo>
                  <a:lnTo>
                    <a:pt x="56146" y="56426"/>
                  </a:lnTo>
                  <a:lnTo>
                    <a:pt x="57429" y="56781"/>
                  </a:lnTo>
                  <a:lnTo>
                    <a:pt x="58000" y="54800"/>
                  </a:lnTo>
                  <a:close/>
                </a:path>
                <a:path w="93979" h="97154">
                  <a:moveTo>
                    <a:pt x="58394" y="39712"/>
                  </a:moveTo>
                  <a:lnTo>
                    <a:pt x="55714" y="39763"/>
                  </a:lnTo>
                  <a:lnTo>
                    <a:pt x="55664" y="42646"/>
                  </a:lnTo>
                  <a:lnTo>
                    <a:pt x="58356" y="42583"/>
                  </a:lnTo>
                  <a:lnTo>
                    <a:pt x="58369" y="41160"/>
                  </a:lnTo>
                  <a:lnTo>
                    <a:pt x="58394" y="39712"/>
                  </a:lnTo>
                  <a:close/>
                </a:path>
                <a:path w="93979" h="97154">
                  <a:moveTo>
                    <a:pt x="58635" y="304"/>
                  </a:moveTo>
                  <a:lnTo>
                    <a:pt x="58115" y="152"/>
                  </a:lnTo>
                  <a:lnTo>
                    <a:pt x="57607" y="0"/>
                  </a:lnTo>
                  <a:lnTo>
                    <a:pt x="57378" y="800"/>
                  </a:lnTo>
                  <a:lnTo>
                    <a:pt x="57886" y="965"/>
                  </a:lnTo>
                  <a:lnTo>
                    <a:pt x="58407" y="1092"/>
                  </a:lnTo>
                  <a:lnTo>
                    <a:pt x="58635" y="304"/>
                  </a:lnTo>
                  <a:close/>
                </a:path>
                <a:path w="93979" h="97154">
                  <a:moveTo>
                    <a:pt x="59588" y="48577"/>
                  </a:moveTo>
                  <a:lnTo>
                    <a:pt x="58407" y="46024"/>
                  </a:lnTo>
                  <a:lnTo>
                    <a:pt x="57086" y="47155"/>
                  </a:lnTo>
                  <a:lnTo>
                    <a:pt x="56896" y="47218"/>
                  </a:lnTo>
                  <a:lnTo>
                    <a:pt x="56527" y="47371"/>
                  </a:lnTo>
                  <a:lnTo>
                    <a:pt x="56248" y="47713"/>
                  </a:lnTo>
                  <a:lnTo>
                    <a:pt x="56057" y="48056"/>
                  </a:lnTo>
                  <a:lnTo>
                    <a:pt x="53314" y="46545"/>
                  </a:lnTo>
                  <a:lnTo>
                    <a:pt x="54470" y="51727"/>
                  </a:lnTo>
                  <a:lnTo>
                    <a:pt x="56261" y="49225"/>
                  </a:lnTo>
                  <a:lnTo>
                    <a:pt x="56769" y="49758"/>
                  </a:lnTo>
                  <a:lnTo>
                    <a:pt x="57594" y="49517"/>
                  </a:lnTo>
                  <a:lnTo>
                    <a:pt x="57975" y="48945"/>
                  </a:lnTo>
                  <a:lnTo>
                    <a:pt x="59588" y="48577"/>
                  </a:lnTo>
                  <a:close/>
                </a:path>
                <a:path w="93979" h="97154">
                  <a:moveTo>
                    <a:pt x="62242" y="93065"/>
                  </a:moveTo>
                  <a:lnTo>
                    <a:pt x="61722" y="92938"/>
                  </a:lnTo>
                  <a:lnTo>
                    <a:pt x="61214" y="92786"/>
                  </a:lnTo>
                  <a:lnTo>
                    <a:pt x="60985" y="93586"/>
                  </a:lnTo>
                  <a:lnTo>
                    <a:pt x="61493" y="93726"/>
                  </a:lnTo>
                  <a:lnTo>
                    <a:pt x="62014" y="93878"/>
                  </a:lnTo>
                  <a:lnTo>
                    <a:pt x="62242" y="93065"/>
                  </a:lnTo>
                  <a:close/>
                </a:path>
                <a:path w="93979" h="97154">
                  <a:moveTo>
                    <a:pt x="62826" y="13423"/>
                  </a:moveTo>
                  <a:lnTo>
                    <a:pt x="61544" y="13055"/>
                  </a:lnTo>
                  <a:lnTo>
                    <a:pt x="60248" y="12700"/>
                  </a:lnTo>
                  <a:lnTo>
                    <a:pt x="59690" y="14693"/>
                  </a:lnTo>
                  <a:lnTo>
                    <a:pt x="60972" y="15062"/>
                  </a:lnTo>
                  <a:lnTo>
                    <a:pt x="62268" y="15430"/>
                  </a:lnTo>
                  <a:lnTo>
                    <a:pt x="62826" y="13423"/>
                  </a:lnTo>
                  <a:close/>
                </a:path>
                <a:path w="93979" h="97154">
                  <a:moveTo>
                    <a:pt x="65747" y="90246"/>
                  </a:moveTo>
                  <a:lnTo>
                    <a:pt x="64579" y="90576"/>
                  </a:lnTo>
                  <a:lnTo>
                    <a:pt x="64312" y="90678"/>
                  </a:lnTo>
                  <a:lnTo>
                    <a:pt x="64096" y="90944"/>
                  </a:lnTo>
                  <a:lnTo>
                    <a:pt x="64262" y="91236"/>
                  </a:lnTo>
                  <a:lnTo>
                    <a:pt x="64922" y="92075"/>
                  </a:lnTo>
                  <a:lnTo>
                    <a:pt x="65747" y="90246"/>
                  </a:lnTo>
                  <a:close/>
                </a:path>
                <a:path w="93979" h="97154">
                  <a:moveTo>
                    <a:pt x="68846" y="40551"/>
                  </a:moveTo>
                  <a:lnTo>
                    <a:pt x="67437" y="40132"/>
                  </a:lnTo>
                  <a:lnTo>
                    <a:pt x="66103" y="39522"/>
                  </a:lnTo>
                  <a:lnTo>
                    <a:pt x="65874" y="40119"/>
                  </a:lnTo>
                  <a:lnTo>
                    <a:pt x="65366" y="39065"/>
                  </a:lnTo>
                  <a:lnTo>
                    <a:pt x="64490" y="38709"/>
                  </a:lnTo>
                  <a:lnTo>
                    <a:pt x="62230" y="38290"/>
                  </a:lnTo>
                  <a:lnTo>
                    <a:pt x="63385" y="42227"/>
                  </a:lnTo>
                  <a:lnTo>
                    <a:pt x="65112" y="41325"/>
                  </a:lnTo>
                  <a:lnTo>
                    <a:pt x="65493" y="41122"/>
                  </a:lnTo>
                  <a:lnTo>
                    <a:pt x="65278" y="41681"/>
                  </a:lnTo>
                  <a:lnTo>
                    <a:pt x="66687" y="42087"/>
                  </a:lnTo>
                  <a:lnTo>
                    <a:pt x="68021" y="42684"/>
                  </a:lnTo>
                  <a:lnTo>
                    <a:pt x="68846" y="40551"/>
                  </a:lnTo>
                  <a:close/>
                </a:path>
                <a:path w="93979" h="97154">
                  <a:moveTo>
                    <a:pt x="71551" y="6070"/>
                  </a:moveTo>
                  <a:lnTo>
                    <a:pt x="71031" y="5918"/>
                  </a:lnTo>
                  <a:lnTo>
                    <a:pt x="70510" y="5778"/>
                  </a:lnTo>
                  <a:lnTo>
                    <a:pt x="70294" y="6591"/>
                  </a:lnTo>
                  <a:lnTo>
                    <a:pt x="70802" y="6718"/>
                  </a:lnTo>
                  <a:lnTo>
                    <a:pt x="71323" y="6858"/>
                  </a:lnTo>
                  <a:lnTo>
                    <a:pt x="71551" y="6070"/>
                  </a:lnTo>
                  <a:close/>
                </a:path>
                <a:path w="93979" h="97154">
                  <a:moveTo>
                    <a:pt x="71729" y="51396"/>
                  </a:moveTo>
                  <a:lnTo>
                    <a:pt x="70434" y="51054"/>
                  </a:lnTo>
                  <a:lnTo>
                    <a:pt x="69151" y="50685"/>
                  </a:lnTo>
                  <a:lnTo>
                    <a:pt x="68580" y="52692"/>
                  </a:lnTo>
                  <a:lnTo>
                    <a:pt x="69875" y="53047"/>
                  </a:lnTo>
                  <a:lnTo>
                    <a:pt x="71170" y="53416"/>
                  </a:lnTo>
                  <a:lnTo>
                    <a:pt x="71729" y="51396"/>
                  </a:lnTo>
                  <a:close/>
                </a:path>
                <a:path w="93979" h="97154">
                  <a:moveTo>
                    <a:pt x="74612" y="86207"/>
                  </a:moveTo>
                  <a:lnTo>
                    <a:pt x="73990" y="86169"/>
                  </a:lnTo>
                  <a:lnTo>
                    <a:pt x="73380" y="86017"/>
                  </a:lnTo>
                  <a:lnTo>
                    <a:pt x="73279" y="86969"/>
                  </a:lnTo>
                  <a:lnTo>
                    <a:pt x="73888" y="87007"/>
                  </a:lnTo>
                  <a:lnTo>
                    <a:pt x="74498" y="87160"/>
                  </a:lnTo>
                  <a:lnTo>
                    <a:pt x="74612" y="86207"/>
                  </a:lnTo>
                  <a:close/>
                </a:path>
                <a:path w="93979" h="97154">
                  <a:moveTo>
                    <a:pt x="76060" y="9944"/>
                  </a:moveTo>
                  <a:lnTo>
                    <a:pt x="75311" y="8940"/>
                  </a:lnTo>
                  <a:lnTo>
                    <a:pt x="74866" y="9499"/>
                  </a:lnTo>
                  <a:lnTo>
                    <a:pt x="74574" y="9829"/>
                  </a:lnTo>
                  <a:lnTo>
                    <a:pt x="75057" y="10528"/>
                  </a:lnTo>
                  <a:lnTo>
                    <a:pt x="75488" y="10274"/>
                  </a:lnTo>
                  <a:lnTo>
                    <a:pt x="76060" y="9944"/>
                  </a:lnTo>
                  <a:close/>
                </a:path>
                <a:path w="93979" h="97154">
                  <a:moveTo>
                    <a:pt x="79349" y="12471"/>
                  </a:moveTo>
                  <a:lnTo>
                    <a:pt x="78016" y="10883"/>
                  </a:lnTo>
                  <a:lnTo>
                    <a:pt x="77571" y="11874"/>
                  </a:lnTo>
                  <a:lnTo>
                    <a:pt x="77457" y="12204"/>
                  </a:lnTo>
                  <a:lnTo>
                    <a:pt x="77800" y="12407"/>
                  </a:lnTo>
                  <a:lnTo>
                    <a:pt x="78092" y="12446"/>
                  </a:lnTo>
                  <a:lnTo>
                    <a:pt x="79349" y="12471"/>
                  </a:lnTo>
                  <a:close/>
                </a:path>
                <a:path w="93979" h="97154">
                  <a:moveTo>
                    <a:pt x="79590" y="81572"/>
                  </a:moveTo>
                  <a:lnTo>
                    <a:pt x="78981" y="81534"/>
                  </a:lnTo>
                  <a:lnTo>
                    <a:pt x="78371" y="81381"/>
                  </a:lnTo>
                  <a:lnTo>
                    <a:pt x="78257" y="82321"/>
                  </a:lnTo>
                  <a:lnTo>
                    <a:pt x="78867" y="82372"/>
                  </a:lnTo>
                  <a:lnTo>
                    <a:pt x="79476" y="82524"/>
                  </a:lnTo>
                  <a:lnTo>
                    <a:pt x="79590" y="81572"/>
                  </a:lnTo>
                  <a:close/>
                </a:path>
                <a:path w="93979" h="97154">
                  <a:moveTo>
                    <a:pt x="80314" y="16421"/>
                  </a:moveTo>
                  <a:lnTo>
                    <a:pt x="79768" y="16268"/>
                  </a:lnTo>
                  <a:lnTo>
                    <a:pt x="79235" y="16116"/>
                  </a:lnTo>
                  <a:lnTo>
                    <a:pt x="78968" y="17056"/>
                  </a:lnTo>
                  <a:lnTo>
                    <a:pt x="79502" y="17195"/>
                  </a:lnTo>
                  <a:lnTo>
                    <a:pt x="80035" y="17348"/>
                  </a:lnTo>
                  <a:lnTo>
                    <a:pt x="80314" y="16421"/>
                  </a:lnTo>
                  <a:close/>
                </a:path>
                <a:path w="93979" h="97154">
                  <a:moveTo>
                    <a:pt x="80479" y="27762"/>
                  </a:moveTo>
                  <a:lnTo>
                    <a:pt x="79959" y="27609"/>
                  </a:lnTo>
                  <a:lnTo>
                    <a:pt x="79451" y="27470"/>
                  </a:lnTo>
                  <a:lnTo>
                    <a:pt x="79222" y="28282"/>
                  </a:lnTo>
                  <a:lnTo>
                    <a:pt x="79730" y="28409"/>
                  </a:lnTo>
                  <a:lnTo>
                    <a:pt x="80251" y="28575"/>
                  </a:lnTo>
                  <a:lnTo>
                    <a:pt x="80479" y="27762"/>
                  </a:lnTo>
                  <a:close/>
                </a:path>
                <a:path w="93979" h="97154">
                  <a:moveTo>
                    <a:pt x="81127" y="13906"/>
                  </a:moveTo>
                  <a:lnTo>
                    <a:pt x="80606" y="13741"/>
                  </a:lnTo>
                  <a:lnTo>
                    <a:pt x="80098" y="13601"/>
                  </a:lnTo>
                  <a:lnTo>
                    <a:pt x="79870" y="14414"/>
                  </a:lnTo>
                  <a:lnTo>
                    <a:pt x="80391" y="14554"/>
                  </a:lnTo>
                  <a:lnTo>
                    <a:pt x="80911" y="14681"/>
                  </a:lnTo>
                  <a:lnTo>
                    <a:pt x="81127" y="13906"/>
                  </a:lnTo>
                  <a:close/>
                </a:path>
                <a:path w="93979" h="97154">
                  <a:moveTo>
                    <a:pt x="81203" y="40703"/>
                  </a:moveTo>
                  <a:lnTo>
                    <a:pt x="80594" y="40652"/>
                  </a:lnTo>
                  <a:lnTo>
                    <a:pt x="79984" y="40500"/>
                  </a:lnTo>
                  <a:lnTo>
                    <a:pt x="79870" y="41440"/>
                  </a:lnTo>
                  <a:lnTo>
                    <a:pt x="80492" y="41478"/>
                  </a:lnTo>
                  <a:lnTo>
                    <a:pt x="81089" y="41630"/>
                  </a:lnTo>
                  <a:lnTo>
                    <a:pt x="81203" y="40703"/>
                  </a:lnTo>
                  <a:close/>
                </a:path>
                <a:path w="93979" h="97154">
                  <a:moveTo>
                    <a:pt x="82740" y="26263"/>
                  </a:moveTo>
                  <a:lnTo>
                    <a:pt x="82727" y="25273"/>
                  </a:lnTo>
                  <a:lnTo>
                    <a:pt x="82130" y="25374"/>
                  </a:lnTo>
                  <a:lnTo>
                    <a:pt x="81597" y="25412"/>
                  </a:lnTo>
                  <a:lnTo>
                    <a:pt x="81610" y="26403"/>
                  </a:lnTo>
                  <a:lnTo>
                    <a:pt x="82207" y="26301"/>
                  </a:lnTo>
                  <a:lnTo>
                    <a:pt x="82740" y="26263"/>
                  </a:lnTo>
                  <a:close/>
                </a:path>
                <a:path w="93979" h="97154">
                  <a:moveTo>
                    <a:pt x="83134" y="77597"/>
                  </a:moveTo>
                  <a:lnTo>
                    <a:pt x="82613" y="77457"/>
                  </a:lnTo>
                  <a:lnTo>
                    <a:pt x="82105" y="77304"/>
                  </a:lnTo>
                  <a:lnTo>
                    <a:pt x="81876" y="78105"/>
                  </a:lnTo>
                  <a:lnTo>
                    <a:pt x="82397" y="78257"/>
                  </a:lnTo>
                  <a:lnTo>
                    <a:pt x="82918" y="78409"/>
                  </a:lnTo>
                  <a:lnTo>
                    <a:pt x="83134" y="77597"/>
                  </a:lnTo>
                  <a:close/>
                </a:path>
                <a:path w="93979" h="97154">
                  <a:moveTo>
                    <a:pt x="84112" y="34823"/>
                  </a:moveTo>
                  <a:lnTo>
                    <a:pt x="83604" y="34671"/>
                  </a:lnTo>
                  <a:lnTo>
                    <a:pt x="83083" y="34531"/>
                  </a:lnTo>
                  <a:lnTo>
                    <a:pt x="82854" y="35331"/>
                  </a:lnTo>
                  <a:lnTo>
                    <a:pt x="83375" y="35471"/>
                  </a:lnTo>
                  <a:lnTo>
                    <a:pt x="83883" y="35623"/>
                  </a:lnTo>
                  <a:lnTo>
                    <a:pt x="84112" y="34823"/>
                  </a:lnTo>
                  <a:close/>
                </a:path>
                <a:path w="93979" h="97154">
                  <a:moveTo>
                    <a:pt x="85572" y="18376"/>
                  </a:moveTo>
                  <a:lnTo>
                    <a:pt x="82384" y="17449"/>
                  </a:lnTo>
                  <a:lnTo>
                    <a:pt x="83578" y="18884"/>
                  </a:lnTo>
                  <a:lnTo>
                    <a:pt x="83654" y="19011"/>
                  </a:lnTo>
                  <a:lnTo>
                    <a:pt x="83781" y="19088"/>
                  </a:lnTo>
                  <a:lnTo>
                    <a:pt x="83934" y="19100"/>
                  </a:lnTo>
                  <a:lnTo>
                    <a:pt x="85572" y="18376"/>
                  </a:lnTo>
                  <a:close/>
                </a:path>
                <a:path w="93979" h="97154">
                  <a:moveTo>
                    <a:pt x="86042" y="73812"/>
                  </a:moveTo>
                  <a:lnTo>
                    <a:pt x="85521" y="73685"/>
                  </a:lnTo>
                  <a:lnTo>
                    <a:pt x="85013" y="73533"/>
                  </a:lnTo>
                  <a:lnTo>
                    <a:pt x="84785" y="74320"/>
                  </a:lnTo>
                  <a:lnTo>
                    <a:pt x="85293" y="74485"/>
                  </a:lnTo>
                  <a:lnTo>
                    <a:pt x="85813" y="74625"/>
                  </a:lnTo>
                  <a:lnTo>
                    <a:pt x="86042" y="73812"/>
                  </a:lnTo>
                  <a:close/>
                </a:path>
                <a:path w="93979" h="97154">
                  <a:moveTo>
                    <a:pt x="86258" y="28232"/>
                  </a:moveTo>
                  <a:lnTo>
                    <a:pt x="85737" y="28067"/>
                  </a:lnTo>
                  <a:lnTo>
                    <a:pt x="85090" y="27914"/>
                  </a:lnTo>
                  <a:lnTo>
                    <a:pt x="85064" y="28867"/>
                  </a:lnTo>
                  <a:lnTo>
                    <a:pt x="85585" y="29019"/>
                  </a:lnTo>
                  <a:lnTo>
                    <a:pt x="86233" y="29184"/>
                  </a:lnTo>
                  <a:lnTo>
                    <a:pt x="86258" y="28232"/>
                  </a:lnTo>
                  <a:close/>
                </a:path>
                <a:path w="93979" h="97154">
                  <a:moveTo>
                    <a:pt x="86461" y="21450"/>
                  </a:moveTo>
                  <a:lnTo>
                    <a:pt x="85940" y="21297"/>
                  </a:lnTo>
                  <a:lnTo>
                    <a:pt x="85432" y="21158"/>
                  </a:lnTo>
                  <a:lnTo>
                    <a:pt x="85204" y="21971"/>
                  </a:lnTo>
                  <a:lnTo>
                    <a:pt x="85712" y="22098"/>
                  </a:lnTo>
                  <a:lnTo>
                    <a:pt x="86233" y="22263"/>
                  </a:lnTo>
                  <a:lnTo>
                    <a:pt x="86461" y="21450"/>
                  </a:lnTo>
                  <a:close/>
                </a:path>
                <a:path w="93979" h="97154">
                  <a:moveTo>
                    <a:pt x="88633" y="25349"/>
                  </a:moveTo>
                  <a:lnTo>
                    <a:pt x="88112" y="25184"/>
                  </a:lnTo>
                  <a:lnTo>
                    <a:pt x="87604" y="25044"/>
                  </a:lnTo>
                  <a:lnTo>
                    <a:pt x="87376" y="25857"/>
                  </a:lnTo>
                  <a:lnTo>
                    <a:pt x="87884" y="25996"/>
                  </a:lnTo>
                  <a:lnTo>
                    <a:pt x="88404" y="26149"/>
                  </a:lnTo>
                  <a:lnTo>
                    <a:pt x="88633" y="25349"/>
                  </a:lnTo>
                  <a:close/>
                </a:path>
                <a:path w="93979" h="97154">
                  <a:moveTo>
                    <a:pt x="89738" y="67259"/>
                  </a:moveTo>
                  <a:lnTo>
                    <a:pt x="89217" y="67119"/>
                  </a:lnTo>
                  <a:lnTo>
                    <a:pt x="88709" y="66967"/>
                  </a:lnTo>
                  <a:lnTo>
                    <a:pt x="88480" y="67767"/>
                  </a:lnTo>
                  <a:lnTo>
                    <a:pt x="88988" y="67919"/>
                  </a:lnTo>
                  <a:lnTo>
                    <a:pt x="89509" y="68059"/>
                  </a:lnTo>
                  <a:lnTo>
                    <a:pt x="89738" y="67259"/>
                  </a:lnTo>
                  <a:close/>
                </a:path>
                <a:path w="93979" h="97154">
                  <a:moveTo>
                    <a:pt x="89839" y="28956"/>
                  </a:moveTo>
                  <a:lnTo>
                    <a:pt x="89319" y="28803"/>
                  </a:lnTo>
                  <a:lnTo>
                    <a:pt x="88811" y="28663"/>
                  </a:lnTo>
                  <a:lnTo>
                    <a:pt x="88582" y="29476"/>
                  </a:lnTo>
                  <a:lnTo>
                    <a:pt x="89090" y="29616"/>
                  </a:lnTo>
                  <a:lnTo>
                    <a:pt x="89611" y="29768"/>
                  </a:lnTo>
                  <a:lnTo>
                    <a:pt x="89839" y="28956"/>
                  </a:lnTo>
                  <a:close/>
                </a:path>
                <a:path w="93979" h="97154">
                  <a:moveTo>
                    <a:pt x="90690" y="63436"/>
                  </a:moveTo>
                  <a:lnTo>
                    <a:pt x="90678" y="62471"/>
                  </a:lnTo>
                  <a:lnTo>
                    <a:pt x="90081" y="62547"/>
                  </a:lnTo>
                  <a:lnTo>
                    <a:pt x="89547" y="62598"/>
                  </a:lnTo>
                  <a:lnTo>
                    <a:pt x="89560" y="63576"/>
                  </a:lnTo>
                  <a:lnTo>
                    <a:pt x="90157" y="63500"/>
                  </a:lnTo>
                  <a:lnTo>
                    <a:pt x="90690" y="63436"/>
                  </a:lnTo>
                  <a:close/>
                </a:path>
                <a:path w="93979" h="97154">
                  <a:moveTo>
                    <a:pt x="91338" y="32423"/>
                  </a:moveTo>
                  <a:lnTo>
                    <a:pt x="90830" y="32270"/>
                  </a:lnTo>
                  <a:lnTo>
                    <a:pt x="90309" y="32131"/>
                  </a:lnTo>
                  <a:lnTo>
                    <a:pt x="90081" y="32931"/>
                  </a:lnTo>
                  <a:lnTo>
                    <a:pt x="90601" y="33070"/>
                  </a:lnTo>
                  <a:lnTo>
                    <a:pt x="91122" y="33223"/>
                  </a:lnTo>
                  <a:lnTo>
                    <a:pt x="91338" y="32423"/>
                  </a:lnTo>
                  <a:close/>
                </a:path>
                <a:path w="93979" h="97154">
                  <a:moveTo>
                    <a:pt x="92125" y="58115"/>
                  </a:moveTo>
                  <a:lnTo>
                    <a:pt x="91528" y="58077"/>
                  </a:lnTo>
                  <a:lnTo>
                    <a:pt x="90919" y="57924"/>
                  </a:lnTo>
                  <a:lnTo>
                    <a:pt x="90805" y="58851"/>
                  </a:lnTo>
                  <a:lnTo>
                    <a:pt x="91414" y="58915"/>
                  </a:lnTo>
                  <a:lnTo>
                    <a:pt x="92024" y="59055"/>
                  </a:lnTo>
                  <a:lnTo>
                    <a:pt x="92125" y="58115"/>
                  </a:lnTo>
                  <a:close/>
                </a:path>
                <a:path w="93979" h="97154">
                  <a:moveTo>
                    <a:pt x="92621" y="37630"/>
                  </a:moveTo>
                  <a:lnTo>
                    <a:pt x="92113" y="37477"/>
                  </a:lnTo>
                  <a:lnTo>
                    <a:pt x="91592" y="37338"/>
                  </a:lnTo>
                  <a:lnTo>
                    <a:pt x="91363" y="38138"/>
                  </a:lnTo>
                  <a:lnTo>
                    <a:pt x="91884" y="38277"/>
                  </a:lnTo>
                  <a:lnTo>
                    <a:pt x="92392" y="38430"/>
                  </a:lnTo>
                  <a:lnTo>
                    <a:pt x="92621" y="37630"/>
                  </a:lnTo>
                  <a:close/>
                </a:path>
                <a:path w="93979" h="97154">
                  <a:moveTo>
                    <a:pt x="92748" y="55245"/>
                  </a:moveTo>
                  <a:lnTo>
                    <a:pt x="92227" y="55092"/>
                  </a:lnTo>
                  <a:lnTo>
                    <a:pt x="91719" y="54952"/>
                  </a:lnTo>
                  <a:lnTo>
                    <a:pt x="91490" y="55753"/>
                  </a:lnTo>
                  <a:lnTo>
                    <a:pt x="92011" y="55905"/>
                  </a:lnTo>
                  <a:lnTo>
                    <a:pt x="92519" y="56045"/>
                  </a:lnTo>
                  <a:lnTo>
                    <a:pt x="92748" y="55245"/>
                  </a:lnTo>
                  <a:close/>
                </a:path>
                <a:path w="93979" h="97154">
                  <a:moveTo>
                    <a:pt x="93218" y="41998"/>
                  </a:moveTo>
                  <a:lnTo>
                    <a:pt x="92710" y="41833"/>
                  </a:lnTo>
                  <a:lnTo>
                    <a:pt x="92189" y="41706"/>
                  </a:lnTo>
                  <a:lnTo>
                    <a:pt x="91973" y="42506"/>
                  </a:lnTo>
                  <a:lnTo>
                    <a:pt x="92481" y="42633"/>
                  </a:lnTo>
                  <a:lnTo>
                    <a:pt x="92989" y="42799"/>
                  </a:lnTo>
                  <a:lnTo>
                    <a:pt x="93218" y="41998"/>
                  </a:lnTo>
                  <a:close/>
                </a:path>
                <a:path w="93979" h="97154">
                  <a:moveTo>
                    <a:pt x="93294" y="50546"/>
                  </a:moveTo>
                  <a:lnTo>
                    <a:pt x="92773" y="50406"/>
                  </a:lnTo>
                  <a:lnTo>
                    <a:pt x="92265" y="50253"/>
                  </a:lnTo>
                  <a:lnTo>
                    <a:pt x="92036" y="51054"/>
                  </a:lnTo>
                  <a:lnTo>
                    <a:pt x="92544" y="51206"/>
                  </a:lnTo>
                  <a:lnTo>
                    <a:pt x="93065" y="51346"/>
                  </a:lnTo>
                  <a:lnTo>
                    <a:pt x="93294" y="50546"/>
                  </a:lnTo>
                  <a:close/>
                </a:path>
                <a:path w="93979" h="97154">
                  <a:moveTo>
                    <a:pt x="93459" y="46266"/>
                  </a:moveTo>
                  <a:lnTo>
                    <a:pt x="92938" y="46113"/>
                  </a:lnTo>
                  <a:lnTo>
                    <a:pt x="92417" y="45974"/>
                  </a:lnTo>
                  <a:lnTo>
                    <a:pt x="92202" y="46774"/>
                  </a:lnTo>
                  <a:lnTo>
                    <a:pt x="92710" y="46913"/>
                  </a:lnTo>
                  <a:lnTo>
                    <a:pt x="93230" y="47066"/>
                  </a:lnTo>
                  <a:lnTo>
                    <a:pt x="93459" y="46266"/>
                  </a:lnTo>
                  <a:close/>
                </a:path>
              </a:pathLst>
            </a:custGeom>
            <a:solidFill>
              <a:srgbClr val="F25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9847505" y="7663805"/>
              <a:ext cx="87630" cy="114935"/>
            </a:xfrm>
            <a:custGeom>
              <a:avLst/>
              <a:gdLst/>
              <a:ahLst/>
              <a:cxnLst/>
              <a:rect l="l" t="t" r="r" b="b"/>
              <a:pathLst>
                <a:path w="87629" h="114934">
                  <a:moveTo>
                    <a:pt x="44273" y="114678"/>
                  </a:moveTo>
                  <a:lnTo>
                    <a:pt x="20074" y="104994"/>
                  </a:lnTo>
                  <a:lnTo>
                    <a:pt x="2353" y="89160"/>
                  </a:lnTo>
                  <a:lnTo>
                    <a:pt x="0" y="72819"/>
                  </a:lnTo>
                  <a:lnTo>
                    <a:pt x="8929" y="59721"/>
                  </a:lnTo>
                  <a:lnTo>
                    <a:pt x="21906" y="47643"/>
                  </a:lnTo>
                  <a:lnTo>
                    <a:pt x="31695" y="34360"/>
                  </a:lnTo>
                  <a:lnTo>
                    <a:pt x="36080" y="24786"/>
                  </a:lnTo>
                  <a:lnTo>
                    <a:pt x="40375" y="14777"/>
                  </a:lnTo>
                  <a:lnTo>
                    <a:pt x="46054" y="5969"/>
                  </a:lnTo>
                  <a:lnTo>
                    <a:pt x="54590" y="0"/>
                  </a:lnTo>
                  <a:lnTo>
                    <a:pt x="73690" y="8946"/>
                  </a:lnTo>
                  <a:lnTo>
                    <a:pt x="83906" y="38484"/>
                  </a:lnTo>
                  <a:lnTo>
                    <a:pt x="87260" y="73410"/>
                  </a:lnTo>
                  <a:lnTo>
                    <a:pt x="85770" y="98522"/>
                  </a:lnTo>
                  <a:lnTo>
                    <a:pt x="68367" y="113943"/>
                  </a:lnTo>
                  <a:lnTo>
                    <a:pt x="44273" y="114678"/>
                  </a:lnTo>
                  <a:close/>
                </a:path>
              </a:pathLst>
            </a:custGeom>
            <a:solidFill>
              <a:srgbClr val="ED89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9851619" y="7753184"/>
              <a:ext cx="62865" cy="24765"/>
            </a:xfrm>
            <a:custGeom>
              <a:avLst/>
              <a:gdLst/>
              <a:ahLst/>
              <a:cxnLst/>
              <a:rect l="l" t="t" r="r" b="b"/>
              <a:pathLst>
                <a:path w="62865" h="24765">
                  <a:moveTo>
                    <a:pt x="14566" y="11988"/>
                  </a:moveTo>
                  <a:lnTo>
                    <a:pt x="14325" y="11912"/>
                  </a:lnTo>
                  <a:lnTo>
                    <a:pt x="14363" y="10375"/>
                  </a:lnTo>
                  <a:lnTo>
                    <a:pt x="12903" y="9334"/>
                  </a:lnTo>
                  <a:lnTo>
                    <a:pt x="12014" y="8229"/>
                  </a:lnTo>
                  <a:lnTo>
                    <a:pt x="7708" y="5981"/>
                  </a:lnTo>
                  <a:lnTo>
                    <a:pt x="3898" y="2921"/>
                  </a:lnTo>
                  <a:lnTo>
                    <a:pt x="0" y="0"/>
                  </a:lnTo>
                  <a:lnTo>
                    <a:pt x="1536" y="6197"/>
                  </a:lnTo>
                  <a:lnTo>
                    <a:pt x="6134" y="14744"/>
                  </a:lnTo>
                  <a:lnTo>
                    <a:pt x="13462" y="14185"/>
                  </a:lnTo>
                  <a:lnTo>
                    <a:pt x="13614" y="14071"/>
                  </a:lnTo>
                  <a:lnTo>
                    <a:pt x="13754" y="14071"/>
                  </a:lnTo>
                  <a:lnTo>
                    <a:pt x="14541" y="13703"/>
                  </a:lnTo>
                  <a:lnTo>
                    <a:pt x="14490" y="12827"/>
                  </a:lnTo>
                  <a:lnTo>
                    <a:pt x="14566" y="11988"/>
                  </a:lnTo>
                  <a:close/>
                </a:path>
                <a:path w="62865" h="24765">
                  <a:moveTo>
                    <a:pt x="62611" y="24422"/>
                  </a:moveTo>
                  <a:lnTo>
                    <a:pt x="38862" y="9867"/>
                  </a:lnTo>
                  <a:lnTo>
                    <a:pt x="29019" y="10007"/>
                  </a:lnTo>
                  <a:lnTo>
                    <a:pt x="25831" y="9753"/>
                  </a:lnTo>
                  <a:lnTo>
                    <a:pt x="34632" y="14312"/>
                  </a:lnTo>
                  <a:lnTo>
                    <a:pt x="43726" y="19329"/>
                  </a:lnTo>
                  <a:lnTo>
                    <a:pt x="53073" y="23228"/>
                  </a:lnTo>
                  <a:lnTo>
                    <a:pt x="62611" y="24422"/>
                  </a:lnTo>
                  <a:close/>
                </a:path>
              </a:pathLst>
            </a:custGeom>
            <a:solidFill>
              <a:srgbClr val="984D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9797288" y="7696707"/>
              <a:ext cx="311150" cy="96520"/>
            </a:xfrm>
            <a:custGeom>
              <a:avLst/>
              <a:gdLst/>
              <a:ahLst/>
              <a:cxnLst/>
              <a:rect l="l" t="t" r="r" b="b"/>
              <a:pathLst>
                <a:path w="311150" h="96520">
                  <a:moveTo>
                    <a:pt x="11315" y="53721"/>
                  </a:moveTo>
                  <a:lnTo>
                    <a:pt x="6413" y="47066"/>
                  </a:lnTo>
                  <a:lnTo>
                    <a:pt x="1651" y="50571"/>
                  </a:lnTo>
                  <a:lnTo>
                    <a:pt x="1066" y="50800"/>
                  </a:lnTo>
                  <a:lnTo>
                    <a:pt x="546" y="51269"/>
                  </a:lnTo>
                  <a:lnTo>
                    <a:pt x="228" y="51816"/>
                  </a:lnTo>
                  <a:lnTo>
                    <a:pt x="0" y="56349"/>
                  </a:lnTo>
                  <a:lnTo>
                    <a:pt x="2755" y="60121"/>
                  </a:lnTo>
                  <a:lnTo>
                    <a:pt x="6654" y="61379"/>
                  </a:lnTo>
                  <a:lnTo>
                    <a:pt x="9880" y="58318"/>
                  </a:lnTo>
                  <a:lnTo>
                    <a:pt x="11315" y="53721"/>
                  </a:lnTo>
                  <a:close/>
                </a:path>
                <a:path w="311150" h="96520">
                  <a:moveTo>
                    <a:pt x="18770" y="6642"/>
                  </a:moveTo>
                  <a:lnTo>
                    <a:pt x="13855" y="0"/>
                  </a:lnTo>
                  <a:lnTo>
                    <a:pt x="9093" y="3479"/>
                  </a:lnTo>
                  <a:lnTo>
                    <a:pt x="8509" y="3746"/>
                  </a:lnTo>
                  <a:lnTo>
                    <a:pt x="7988" y="4203"/>
                  </a:lnTo>
                  <a:lnTo>
                    <a:pt x="7670" y="4749"/>
                  </a:lnTo>
                  <a:lnTo>
                    <a:pt x="7442" y="9271"/>
                  </a:lnTo>
                  <a:lnTo>
                    <a:pt x="10198" y="13042"/>
                  </a:lnTo>
                  <a:lnTo>
                    <a:pt x="14097" y="14287"/>
                  </a:lnTo>
                  <a:lnTo>
                    <a:pt x="17322" y="11252"/>
                  </a:lnTo>
                  <a:lnTo>
                    <a:pt x="18770" y="6642"/>
                  </a:lnTo>
                  <a:close/>
                </a:path>
                <a:path w="311150" h="96520">
                  <a:moveTo>
                    <a:pt x="34010" y="36410"/>
                  </a:moveTo>
                  <a:lnTo>
                    <a:pt x="29095" y="29768"/>
                  </a:lnTo>
                  <a:lnTo>
                    <a:pt x="24345" y="33261"/>
                  </a:lnTo>
                  <a:lnTo>
                    <a:pt x="23749" y="33489"/>
                  </a:lnTo>
                  <a:lnTo>
                    <a:pt x="23241" y="33947"/>
                  </a:lnTo>
                  <a:lnTo>
                    <a:pt x="22910" y="34518"/>
                  </a:lnTo>
                  <a:lnTo>
                    <a:pt x="22694" y="39039"/>
                  </a:lnTo>
                  <a:lnTo>
                    <a:pt x="25438" y="42811"/>
                  </a:lnTo>
                  <a:lnTo>
                    <a:pt x="29337" y="44056"/>
                  </a:lnTo>
                  <a:lnTo>
                    <a:pt x="32562" y="41021"/>
                  </a:lnTo>
                  <a:lnTo>
                    <a:pt x="34010" y="36410"/>
                  </a:lnTo>
                  <a:close/>
                </a:path>
                <a:path w="311150" h="96520">
                  <a:moveTo>
                    <a:pt x="51841" y="14655"/>
                  </a:moveTo>
                  <a:lnTo>
                    <a:pt x="46926" y="8001"/>
                  </a:lnTo>
                  <a:lnTo>
                    <a:pt x="42164" y="11506"/>
                  </a:lnTo>
                  <a:lnTo>
                    <a:pt x="41579" y="11734"/>
                  </a:lnTo>
                  <a:lnTo>
                    <a:pt x="41059" y="12192"/>
                  </a:lnTo>
                  <a:lnTo>
                    <a:pt x="40741" y="12750"/>
                  </a:lnTo>
                  <a:lnTo>
                    <a:pt x="40513" y="17272"/>
                  </a:lnTo>
                  <a:lnTo>
                    <a:pt x="43268" y="21043"/>
                  </a:lnTo>
                  <a:lnTo>
                    <a:pt x="47167" y="22301"/>
                  </a:lnTo>
                  <a:lnTo>
                    <a:pt x="50393" y="19253"/>
                  </a:lnTo>
                  <a:lnTo>
                    <a:pt x="51841" y="14655"/>
                  </a:lnTo>
                  <a:close/>
                </a:path>
                <a:path w="311150" h="96520">
                  <a:moveTo>
                    <a:pt x="188620" y="31673"/>
                  </a:moveTo>
                  <a:lnTo>
                    <a:pt x="183718" y="25031"/>
                  </a:lnTo>
                  <a:lnTo>
                    <a:pt x="178955" y="28536"/>
                  </a:lnTo>
                  <a:lnTo>
                    <a:pt x="178371" y="28778"/>
                  </a:lnTo>
                  <a:lnTo>
                    <a:pt x="177850" y="29222"/>
                  </a:lnTo>
                  <a:lnTo>
                    <a:pt x="177520" y="29781"/>
                  </a:lnTo>
                  <a:lnTo>
                    <a:pt x="177304" y="34302"/>
                  </a:lnTo>
                  <a:lnTo>
                    <a:pt x="180047" y="38074"/>
                  </a:lnTo>
                  <a:lnTo>
                    <a:pt x="183946" y="39331"/>
                  </a:lnTo>
                  <a:lnTo>
                    <a:pt x="187172" y="36296"/>
                  </a:lnTo>
                  <a:lnTo>
                    <a:pt x="188620" y="31673"/>
                  </a:lnTo>
                  <a:close/>
                </a:path>
                <a:path w="311150" h="96520">
                  <a:moveTo>
                    <a:pt x="201142" y="81381"/>
                  </a:moveTo>
                  <a:lnTo>
                    <a:pt x="196227" y="74739"/>
                  </a:lnTo>
                  <a:lnTo>
                    <a:pt x="191477" y="78244"/>
                  </a:lnTo>
                  <a:lnTo>
                    <a:pt x="190881" y="78473"/>
                  </a:lnTo>
                  <a:lnTo>
                    <a:pt x="190360" y="78943"/>
                  </a:lnTo>
                  <a:lnTo>
                    <a:pt x="190042" y="79489"/>
                  </a:lnTo>
                  <a:lnTo>
                    <a:pt x="189814" y="83997"/>
                  </a:lnTo>
                  <a:lnTo>
                    <a:pt x="192570" y="87782"/>
                  </a:lnTo>
                  <a:lnTo>
                    <a:pt x="196469" y="89027"/>
                  </a:lnTo>
                  <a:lnTo>
                    <a:pt x="199694" y="85991"/>
                  </a:lnTo>
                  <a:lnTo>
                    <a:pt x="201142" y="81381"/>
                  </a:lnTo>
                  <a:close/>
                </a:path>
                <a:path w="311150" h="96520">
                  <a:moveTo>
                    <a:pt x="249732" y="46266"/>
                  </a:moveTo>
                  <a:lnTo>
                    <a:pt x="244830" y="39624"/>
                  </a:lnTo>
                  <a:lnTo>
                    <a:pt x="240068" y="43129"/>
                  </a:lnTo>
                  <a:lnTo>
                    <a:pt x="239471" y="43370"/>
                  </a:lnTo>
                  <a:lnTo>
                    <a:pt x="238963" y="43815"/>
                  </a:lnTo>
                  <a:lnTo>
                    <a:pt x="238633" y="44386"/>
                  </a:lnTo>
                  <a:lnTo>
                    <a:pt x="238417" y="48907"/>
                  </a:lnTo>
                  <a:lnTo>
                    <a:pt x="241173" y="52679"/>
                  </a:lnTo>
                  <a:lnTo>
                    <a:pt x="245059" y="53924"/>
                  </a:lnTo>
                  <a:lnTo>
                    <a:pt x="248285" y="50888"/>
                  </a:lnTo>
                  <a:lnTo>
                    <a:pt x="249732" y="46266"/>
                  </a:lnTo>
                  <a:close/>
                </a:path>
                <a:path w="311150" h="96520">
                  <a:moveTo>
                    <a:pt x="254584" y="88646"/>
                  </a:moveTo>
                  <a:lnTo>
                    <a:pt x="249669" y="82016"/>
                  </a:lnTo>
                  <a:lnTo>
                    <a:pt x="244906" y="85521"/>
                  </a:lnTo>
                  <a:lnTo>
                    <a:pt x="244322" y="85775"/>
                  </a:lnTo>
                  <a:lnTo>
                    <a:pt x="243814" y="86220"/>
                  </a:lnTo>
                  <a:lnTo>
                    <a:pt x="243484" y="86779"/>
                  </a:lnTo>
                  <a:lnTo>
                    <a:pt x="243255" y="91300"/>
                  </a:lnTo>
                  <a:lnTo>
                    <a:pt x="246011" y="95072"/>
                  </a:lnTo>
                  <a:lnTo>
                    <a:pt x="249910" y="96316"/>
                  </a:lnTo>
                  <a:lnTo>
                    <a:pt x="253136" y="93281"/>
                  </a:lnTo>
                  <a:lnTo>
                    <a:pt x="254584" y="88646"/>
                  </a:lnTo>
                  <a:close/>
                </a:path>
                <a:path w="311150" h="96520">
                  <a:moveTo>
                    <a:pt x="296227" y="20154"/>
                  </a:moveTo>
                  <a:lnTo>
                    <a:pt x="291325" y="13525"/>
                  </a:lnTo>
                  <a:lnTo>
                    <a:pt x="286562" y="17018"/>
                  </a:lnTo>
                  <a:lnTo>
                    <a:pt x="285978" y="17246"/>
                  </a:lnTo>
                  <a:lnTo>
                    <a:pt x="285457" y="17703"/>
                  </a:lnTo>
                  <a:lnTo>
                    <a:pt x="285127" y="18262"/>
                  </a:lnTo>
                  <a:lnTo>
                    <a:pt x="284911" y="22783"/>
                  </a:lnTo>
                  <a:lnTo>
                    <a:pt x="287667" y="26555"/>
                  </a:lnTo>
                  <a:lnTo>
                    <a:pt x="291553" y="27813"/>
                  </a:lnTo>
                  <a:lnTo>
                    <a:pt x="294779" y="24777"/>
                  </a:lnTo>
                  <a:lnTo>
                    <a:pt x="296227" y="20154"/>
                  </a:lnTo>
                  <a:close/>
                </a:path>
                <a:path w="311150" h="96520">
                  <a:moveTo>
                    <a:pt x="310642" y="67348"/>
                  </a:moveTo>
                  <a:lnTo>
                    <a:pt x="305739" y="60706"/>
                  </a:lnTo>
                  <a:lnTo>
                    <a:pt x="300977" y="64211"/>
                  </a:lnTo>
                  <a:lnTo>
                    <a:pt x="300393" y="64439"/>
                  </a:lnTo>
                  <a:lnTo>
                    <a:pt x="299872" y="64897"/>
                  </a:lnTo>
                  <a:lnTo>
                    <a:pt x="299554" y="65455"/>
                  </a:lnTo>
                  <a:lnTo>
                    <a:pt x="299326" y="69977"/>
                  </a:lnTo>
                  <a:lnTo>
                    <a:pt x="302082" y="73761"/>
                  </a:lnTo>
                  <a:lnTo>
                    <a:pt x="305981" y="75018"/>
                  </a:lnTo>
                  <a:lnTo>
                    <a:pt x="309206" y="71970"/>
                  </a:lnTo>
                  <a:lnTo>
                    <a:pt x="310642" y="67348"/>
                  </a:lnTo>
                  <a:close/>
                </a:path>
              </a:pathLst>
            </a:custGeom>
            <a:solidFill>
              <a:srgbClr val="832E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0226544" y="7688294"/>
              <a:ext cx="163830" cy="170180"/>
            </a:xfrm>
            <a:custGeom>
              <a:avLst/>
              <a:gdLst/>
              <a:ahLst/>
              <a:cxnLst/>
              <a:rect l="l" t="t" r="r" b="b"/>
              <a:pathLst>
                <a:path w="163829" h="170179">
                  <a:moveTo>
                    <a:pt x="34223" y="169995"/>
                  </a:moveTo>
                  <a:lnTo>
                    <a:pt x="0" y="153002"/>
                  </a:lnTo>
                  <a:lnTo>
                    <a:pt x="184" y="152839"/>
                  </a:lnTo>
                  <a:lnTo>
                    <a:pt x="330" y="152639"/>
                  </a:lnTo>
                  <a:lnTo>
                    <a:pt x="368" y="152341"/>
                  </a:lnTo>
                  <a:lnTo>
                    <a:pt x="2615" y="134819"/>
                  </a:lnTo>
                  <a:lnTo>
                    <a:pt x="3088" y="117189"/>
                  </a:lnTo>
                  <a:lnTo>
                    <a:pt x="2206" y="99548"/>
                  </a:lnTo>
                  <a:lnTo>
                    <a:pt x="390" y="81993"/>
                  </a:lnTo>
                  <a:lnTo>
                    <a:pt x="15218" y="55990"/>
                  </a:lnTo>
                  <a:lnTo>
                    <a:pt x="33046" y="31538"/>
                  </a:lnTo>
                  <a:lnTo>
                    <a:pt x="55080" y="11815"/>
                  </a:lnTo>
                  <a:lnTo>
                    <a:pt x="82527" y="0"/>
                  </a:lnTo>
                  <a:lnTo>
                    <a:pt x="108944" y="53"/>
                  </a:lnTo>
                  <a:lnTo>
                    <a:pt x="134309" y="10085"/>
                  </a:lnTo>
                  <a:lnTo>
                    <a:pt x="154094" y="28275"/>
                  </a:lnTo>
                  <a:lnTo>
                    <a:pt x="163775" y="52804"/>
                  </a:lnTo>
                  <a:lnTo>
                    <a:pt x="159807" y="90989"/>
                  </a:lnTo>
                  <a:lnTo>
                    <a:pt x="139948" y="125463"/>
                  </a:lnTo>
                  <a:lnTo>
                    <a:pt x="109118" y="152564"/>
                  </a:lnTo>
                  <a:lnTo>
                    <a:pt x="72236" y="168628"/>
                  </a:lnTo>
                  <a:lnTo>
                    <a:pt x="34223" y="169995"/>
                  </a:lnTo>
                  <a:close/>
                </a:path>
              </a:pathLst>
            </a:custGeom>
            <a:solidFill>
              <a:srgbClr val="ED89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9934931" y="7717941"/>
              <a:ext cx="445134" cy="109220"/>
            </a:xfrm>
            <a:custGeom>
              <a:avLst/>
              <a:gdLst/>
              <a:ahLst/>
              <a:cxnLst/>
              <a:rect l="l" t="t" r="r" b="b"/>
              <a:pathLst>
                <a:path w="445134" h="109220">
                  <a:moveTo>
                    <a:pt x="7543" y="45466"/>
                  </a:moveTo>
                  <a:lnTo>
                    <a:pt x="7366" y="45681"/>
                  </a:lnTo>
                  <a:lnTo>
                    <a:pt x="7493" y="45847"/>
                  </a:lnTo>
                  <a:lnTo>
                    <a:pt x="7543" y="45466"/>
                  </a:lnTo>
                  <a:close/>
                </a:path>
                <a:path w="445134" h="109220">
                  <a:moveTo>
                    <a:pt x="10820" y="46812"/>
                  </a:moveTo>
                  <a:lnTo>
                    <a:pt x="10566" y="44831"/>
                  </a:lnTo>
                  <a:lnTo>
                    <a:pt x="10134" y="41440"/>
                  </a:lnTo>
                  <a:lnTo>
                    <a:pt x="9842" y="41440"/>
                  </a:lnTo>
                  <a:lnTo>
                    <a:pt x="9715" y="41402"/>
                  </a:lnTo>
                  <a:lnTo>
                    <a:pt x="8851" y="40982"/>
                  </a:lnTo>
                  <a:lnTo>
                    <a:pt x="9093" y="40043"/>
                  </a:lnTo>
                  <a:lnTo>
                    <a:pt x="9677" y="39801"/>
                  </a:lnTo>
                  <a:lnTo>
                    <a:pt x="9499" y="39281"/>
                  </a:lnTo>
                  <a:lnTo>
                    <a:pt x="9347" y="38874"/>
                  </a:lnTo>
                  <a:lnTo>
                    <a:pt x="9093" y="39128"/>
                  </a:lnTo>
                  <a:lnTo>
                    <a:pt x="8775" y="39281"/>
                  </a:lnTo>
                  <a:lnTo>
                    <a:pt x="8128" y="39281"/>
                  </a:lnTo>
                  <a:lnTo>
                    <a:pt x="7785" y="39090"/>
                  </a:lnTo>
                  <a:lnTo>
                    <a:pt x="7581" y="38595"/>
                  </a:lnTo>
                  <a:lnTo>
                    <a:pt x="7391" y="37973"/>
                  </a:lnTo>
                  <a:lnTo>
                    <a:pt x="7708" y="37325"/>
                  </a:lnTo>
                  <a:lnTo>
                    <a:pt x="8191" y="36957"/>
                  </a:lnTo>
                  <a:lnTo>
                    <a:pt x="7950" y="36918"/>
                  </a:lnTo>
                  <a:lnTo>
                    <a:pt x="7594" y="37033"/>
                  </a:lnTo>
                  <a:lnTo>
                    <a:pt x="7353" y="37757"/>
                  </a:lnTo>
                  <a:lnTo>
                    <a:pt x="7226" y="38595"/>
                  </a:lnTo>
                  <a:lnTo>
                    <a:pt x="7315" y="39281"/>
                  </a:lnTo>
                  <a:lnTo>
                    <a:pt x="7467" y="39801"/>
                  </a:lnTo>
                  <a:lnTo>
                    <a:pt x="7543" y="45466"/>
                  </a:lnTo>
                  <a:lnTo>
                    <a:pt x="8026" y="44831"/>
                  </a:lnTo>
                  <a:lnTo>
                    <a:pt x="8940" y="44831"/>
                  </a:lnTo>
                  <a:lnTo>
                    <a:pt x="9194" y="44958"/>
                  </a:lnTo>
                  <a:lnTo>
                    <a:pt x="9359" y="45288"/>
                  </a:lnTo>
                  <a:lnTo>
                    <a:pt x="10134" y="45974"/>
                  </a:lnTo>
                  <a:lnTo>
                    <a:pt x="9410" y="46812"/>
                  </a:lnTo>
                  <a:lnTo>
                    <a:pt x="8407" y="46812"/>
                  </a:lnTo>
                  <a:lnTo>
                    <a:pt x="8128" y="46697"/>
                  </a:lnTo>
                  <a:lnTo>
                    <a:pt x="7924" y="46367"/>
                  </a:lnTo>
                  <a:lnTo>
                    <a:pt x="7493" y="45847"/>
                  </a:lnTo>
                  <a:lnTo>
                    <a:pt x="7277" y="47790"/>
                  </a:lnTo>
                  <a:lnTo>
                    <a:pt x="6642" y="51930"/>
                  </a:lnTo>
                  <a:lnTo>
                    <a:pt x="6362" y="53454"/>
                  </a:lnTo>
                  <a:lnTo>
                    <a:pt x="5969" y="54952"/>
                  </a:lnTo>
                  <a:lnTo>
                    <a:pt x="6146" y="54800"/>
                  </a:lnTo>
                  <a:lnTo>
                    <a:pt x="6337" y="54800"/>
                  </a:lnTo>
                  <a:lnTo>
                    <a:pt x="6515" y="54876"/>
                  </a:lnTo>
                  <a:lnTo>
                    <a:pt x="7099" y="55054"/>
                  </a:lnTo>
                  <a:lnTo>
                    <a:pt x="7023" y="55816"/>
                  </a:lnTo>
                  <a:lnTo>
                    <a:pt x="6515" y="55816"/>
                  </a:lnTo>
                  <a:lnTo>
                    <a:pt x="6261" y="55765"/>
                  </a:lnTo>
                  <a:lnTo>
                    <a:pt x="6083" y="55587"/>
                  </a:lnTo>
                  <a:lnTo>
                    <a:pt x="5956" y="55537"/>
                  </a:lnTo>
                  <a:lnTo>
                    <a:pt x="5867" y="55321"/>
                  </a:lnTo>
                  <a:lnTo>
                    <a:pt x="5422" y="56807"/>
                  </a:lnTo>
                  <a:lnTo>
                    <a:pt x="3886" y="60794"/>
                  </a:lnTo>
                  <a:lnTo>
                    <a:pt x="2070" y="63728"/>
                  </a:lnTo>
                  <a:lnTo>
                    <a:pt x="0" y="66522"/>
                  </a:lnTo>
                  <a:lnTo>
                    <a:pt x="88" y="66890"/>
                  </a:lnTo>
                  <a:lnTo>
                    <a:pt x="266" y="67106"/>
                  </a:lnTo>
                  <a:lnTo>
                    <a:pt x="787" y="67106"/>
                  </a:lnTo>
                  <a:lnTo>
                    <a:pt x="9893" y="54800"/>
                  </a:lnTo>
                  <a:lnTo>
                    <a:pt x="10223" y="54025"/>
                  </a:lnTo>
                  <a:lnTo>
                    <a:pt x="10820" y="47790"/>
                  </a:lnTo>
                  <a:lnTo>
                    <a:pt x="10820" y="46812"/>
                  </a:lnTo>
                  <a:close/>
                </a:path>
                <a:path w="445134" h="109220">
                  <a:moveTo>
                    <a:pt x="444715" y="43027"/>
                  </a:moveTo>
                  <a:lnTo>
                    <a:pt x="423278" y="6337"/>
                  </a:lnTo>
                  <a:lnTo>
                    <a:pt x="399313" y="0"/>
                  </a:lnTo>
                  <a:lnTo>
                    <a:pt x="376212" y="4343"/>
                  </a:lnTo>
                  <a:lnTo>
                    <a:pt x="354545" y="16205"/>
                  </a:lnTo>
                  <a:lnTo>
                    <a:pt x="337413" y="33858"/>
                  </a:lnTo>
                  <a:lnTo>
                    <a:pt x="327939" y="55600"/>
                  </a:lnTo>
                  <a:lnTo>
                    <a:pt x="322287" y="76200"/>
                  </a:lnTo>
                  <a:lnTo>
                    <a:pt x="324116" y="93256"/>
                  </a:lnTo>
                  <a:lnTo>
                    <a:pt x="333235" y="104902"/>
                  </a:lnTo>
                  <a:lnTo>
                    <a:pt x="349465" y="109194"/>
                  </a:lnTo>
                  <a:lnTo>
                    <a:pt x="351853" y="109194"/>
                  </a:lnTo>
                  <a:lnTo>
                    <a:pt x="387210" y="89585"/>
                  </a:lnTo>
                  <a:lnTo>
                    <a:pt x="392976" y="77978"/>
                  </a:lnTo>
                  <a:lnTo>
                    <a:pt x="397649" y="71704"/>
                  </a:lnTo>
                  <a:lnTo>
                    <a:pt x="406463" y="71043"/>
                  </a:lnTo>
                  <a:lnTo>
                    <a:pt x="410591" y="64236"/>
                  </a:lnTo>
                  <a:lnTo>
                    <a:pt x="413588" y="55435"/>
                  </a:lnTo>
                  <a:lnTo>
                    <a:pt x="412940" y="46189"/>
                  </a:lnTo>
                  <a:lnTo>
                    <a:pt x="411645" y="36893"/>
                  </a:lnTo>
                  <a:lnTo>
                    <a:pt x="412686" y="27952"/>
                  </a:lnTo>
                  <a:lnTo>
                    <a:pt x="415518" y="24523"/>
                  </a:lnTo>
                  <a:lnTo>
                    <a:pt x="418528" y="23114"/>
                  </a:lnTo>
                  <a:lnTo>
                    <a:pt x="421487" y="23114"/>
                  </a:lnTo>
                  <a:lnTo>
                    <a:pt x="429247" y="26162"/>
                  </a:lnTo>
                  <a:lnTo>
                    <a:pt x="435851" y="33667"/>
                  </a:lnTo>
                  <a:lnTo>
                    <a:pt x="440347" y="43103"/>
                  </a:lnTo>
                  <a:lnTo>
                    <a:pt x="441794" y="51981"/>
                  </a:lnTo>
                  <a:lnTo>
                    <a:pt x="442302" y="53949"/>
                  </a:lnTo>
                  <a:lnTo>
                    <a:pt x="442633" y="55956"/>
                  </a:lnTo>
                  <a:lnTo>
                    <a:pt x="442823" y="58013"/>
                  </a:lnTo>
                  <a:lnTo>
                    <a:pt x="444461" y="50660"/>
                  </a:lnTo>
                  <a:lnTo>
                    <a:pt x="444715" y="43027"/>
                  </a:lnTo>
                  <a:close/>
                </a:path>
              </a:pathLst>
            </a:custGeom>
            <a:solidFill>
              <a:srgbClr val="E46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9940798" y="7754924"/>
              <a:ext cx="4445" cy="19050"/>
            </a:xfrm>
            <a:custGeom>
              <a:avLst/>
              <a:gdLst/>
              <a:ahLst/>
              <a:cxnLst/>
              <a:rect l="l" t="t" r="r" b="b"/>
              <a:pathLst>
                <a:path w="4445" h="19050">
                  <a:moveTo>
                    <a:pt x="1219" y="18084"/>
                  </a:moveTo>
                  <a:lnTo>
                    <a:pt x="723" y="17983"/>
                  </a:lnTo>
                  <a:lnTo>
                    <a:pt x="584" y="17868"/>
                  </a:lnTo>
                  <a:lnTo>
                    <a:pt x="457" y="17830"/>
                  </a:lnTo>
                  <a:lnTo>
                    <a:pt x="279" y="17830"/>
                  </a:lnTo>
                  <a:lnTo>
                    <a:pt x="101" y="17983"/>
                  </a:lnTo>
                  <a:lnTo>
                    <a:pt x="63" y="18110"/>
                  </a:lnTo>
                  <a:lnTo>
                    <a:pt x="0" y="18338"/>
                  </a:lnTo>
                  <a:lnTo>
                    <a:pt x="88" y="18554"/>
                  </a:lnTo>
                  <a:lnTo>
                    <a:pt x="215" y="18630"/>
                  </a:lnTo>
                  <a:lnTo>
                    <a:pt x="393" y="18796"/>
                  </a:lnTo>
                  <a:lnTo>
                    <a:pt x="546" y="18821"/>
                  </a:lnTo>
                  <a:lnTo>
                    <a:pt x="673" y="18834"/>
                  </a:lnTo>
                  <a:lnTo>
                    <a:pt x="1155" y="18834"/>
                  </a:lnTo>
                  <a:lnTo>
                    <a:pt x="1219" y="18084"/>
                  </a:lnTo>
                  <a:close/>
                </a:path>
                <a:path w="4445" h="19050">
                  <a:moveTo>
                    <a:pt x="3479" y="1917"/>
                  </a:moveTo>
                  <a:lnTo>
                    <a:pt x="3060" y="863"/>
                  </a:lnTo>
                  <a:lnTo>
                    <a:pt x="2641" y="177"/>
                  </a:lnTo>
                  <a:lnTo>
                    <a:pt x="2311" y="0"/>
                  </a:lnTo>
                  <a:lnTo>
                    <a:pt x="1841" y="355"/>
                  </a:lnTo>
                  <a:lnTo>
                    <a:pt x="1511" y="1016"/>
                  </a:lnTo>
                  <a:lnTo>
                    <a:pt x="1701" y="1625"/>
                  </a:lnTo>
                  <a:lnTo>
                    <a:pt x="1917" y="2108"/>
                  </a:lnTo>
                  <a:lnTo>
                    <a:pt x="2247" y="2324"/>
                  </a:lnTo>
                  <a:lnTo>
                    <a:pt x="2590" y="2324"/>
                  </a:lnTo>
                  <a:lnTo>
                    <a:pt x="2895" y="2324"/>
                  </a:lnTo>
                  <a:lnTo>
                    <a:pt x="3225" y="2146"/>
                  </a:lnTo>
                  <a:lnTo>
                    <a:pt x="3479" y="1917"/>
                  </a:lnTo>
                  <a:close/>
                </a:path>
                <a:path w="4445" h="19050">
                  <a:moveTo>
                    <a:pt x="4254" y="9004"/>
                  </a:moveTo>
                  <a:lnTo>
                    <a:pt x="3492" y="8318"/>
                  </a:lnTo>
                  <a:lnTo>
                    <a:pt x="3314" y="7988"/>
                  </a:lnTo>
                  <a:lnTo>
                    <a:pt x="3073" y="7861"/>
                  </a:lnTo>
                  <a:lnTo>
                    <a:pt x="2159" y="7861"/>
                  </a:lnTo>
                  <a:lnTo>
                    <a:pt x="1498" y="8712"/>
                  </a:lnTo>
                  <a:lnTo>
                    <a:pt x="2057" y="9385"/>
                  </a:lnTo>
                  <a:lnTo>
                    <a:pt x="2247" y="9715"/>
                  </a:lnTo>
                  <a:lnTo>
                    <a:pt x="2540" y="9842"/>
                  </a:lnTo>
                  <a:lnTo>
                    <a:pt x="2819" y="9842"/>
                  </a:lnTo>
                  <a:lnTo>
                    <a:pt x="3543" y="9842"/>
                  </a:lnTo>
                  <a:lnTo>
                    <a:pt x="4254" y="9004"/>
                  </a:lnTo>
                  <a:close/>
                </a:path>
                <a:path w="4445" h="19050">
                  <a:moveTo>
                    <a:pt x="4267" y="4445"/>
                  </a:moveTo>
                  <a:lnTo>
                    <a:pt x="4114" y="3860"/>
                  </a:lnTo>
                  <a:lnTo>
                    <a:pt x="3962" y="3327"/>
                  </a:lnTo>
                  <a:lnTo>
                    <a:pt x="3810" y="2832"/>
                  </a:lnTo>
                  <a:lnTo>
                    <a:pt x="3225" y="3073"/>
                  </a:lnTo>
                  <a:lnTo>
                    <a:pt x="2984" y="4025"/>
                  </a:lnTo>
                  <a:lnTo>
                    <a:pt x="3848" y="4432"/>
                  </a:lnTo>
                  <a:lnTo>
                    <a:pt x="4089" y="4470"/>
                  </a:lnTo>
                  <a:lnTo>
                    <a:pt x="4267" y="4445"/>
                  </a:lnTo>
                  <a:close/>
                </a:path>
              </a:pathLst>
            </a:custGeom>
            <a:solidFill>
              <a:srgbClr val="F149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9847131" y="7746644"/>
              <a:ext cx="78105" cy="38100"/>
            </a:xfrm>
            <a:custGeom>
              <a:avLst/>
              <a:gdLst/>
              <a:ahLst/>
              <a:cxnLst/>
              <a:rect l="l" t="t" r="r" b="b"/>
              <a:pathLst>
                <a:path w="78104" h="38100">
                  <a:moveTo>
                    <a:pt x="75270" y="33048"/>
                  </a:moveTo>
                  <a:lnTo>
                    <a:pt x="64074" y="33048"/>
                  </a:lnTo>
                  <a:lnTo>
                    <a:pt x="71611" y="31059"/>
                  </a:lnTo>
                  <a:lnTo>
                    <a:pt x="77603" y="26375"/>
                  </a:lnTo>
                  <a:lnTo>
                    <a:pt x="77506" y="27741"/>
                  </a:lnTo>
                  <a:lnTo>
                    <a:pt x="77142" y="29123"/>
                  </a:lnTo>
                  <a:lnTo>
                    <a:pt x="75270" y="33048"/>
                  </a:lnTo>
                  <a:close/>
                </a:path>
                <a:path w="78104" h="38100">
                  <a:moveTo>
                    <a:pt x="70022" y="37521"/>
                  </a:moveTo>
                  <a:lnTo>
                    <a:pt x="60001" y="37521"/>
                  </a:lnTo>
                  <a:lnTo>
                    <a:pt x="53711" y="34940"/>
                  </a:lnTo>
                  <a:lnTo>
                    <a:pt x="48131" y="32447"/>
                  </a:lnTo>
                  <a:lnTo>
                    <a:pt x="50794" y="32837"/>
                  </a:lnTo>
                  <a:lnTo>
                    <a:pt x="53440" y="33048"/>
                  </a:lnTo>
                  <a:lnTo>
                    <a:pt x="75270" y="33048"/>
                  </a:lnTo>
                  <a:lnTo>
                    <a:pt x="74003" y="35705"/>
                  </a:lnTo>
                  <a:lnTo>
                    <a:pt x="70022" y="37521"/>
                  </a:lnTo>
                  <a:close/>
                </a:path>
                <a:path w="78104" h="38100">
                  <a:moveTo>
                    <a:pt x="2543" y="14328"/>
                  </a:moveTo>
                  <a:lnTo>
                    <a:pt x="2169" y="13374"/>
                  </a:lnTo>
                  <a:lnTo>
                    <a:pt x="1561" y="11379"/>
                  </a:lnTo>
                  <a:lnTo>
                    <a:pt x="2391" y="10989"/>
                  </a:lnTo>
                  <a:lnTo>
                    <a:pt x="2337" y="9427"/>
                  </a:lnTo>
                  <a:lnTo>
                    <a:pt x="1084" y="9313"/>
                  </a:lnTo>
                  <a:lnTo>
                    <a:pt x="509" y="6793"/>
                  </a:lnTo>
                  <a:lnTo>
                    <a:pt x="222" y="4196"/>
                  </a:lnTo>
                  <a:lnTo>
                    <a:pt x="0" y="81"/>
                  </a:lnTo>
                  <a:lnTo>
                    <a:pt x="151" y="0"/>
                  </a:lnTo>
                  <a:lnTo>
                    <a:pt x="656" y="2011"/>
                  </a:lnTo>
                  <a:lnTo>
                    <a:pt x="1555" y="4196"/>
                  </a:lnTo>
                  <a:lnTo>
                    <a:pt x="2733" y="6326"/>
                  </a:lnTo>
                  <a:lnTo>
                    <a:pt x="3497" y="7400"/>
                  </a:lnTo>
                  <a:lnTo>
                    <a:pt x="4338" y="8489"/>
                  </a:lnTo>
                  <a:lnTo>
                    <a:pt x="5249" y="9547"/>
                  </a:lnTo>
                  <a:lnTo>
                    <a:pt x="4934" y="9915"/>
                  </a:lnTo>
                  <a:lnTo>
                    <a:pt x="5124" y="10072"/>
                  </a:lnTo>
                  <a:lnTo>
                    <a:pt x="5635" y="10072"/>
                  </a:lnTo>
                  <a:lnTo>
                    <a:pt x="5856" y="10642"/>
                  </a:lnTo>
                  <a:lnTo>
                    <a:pt x="6377" y="11791"/>
                  </a:lnTo>
                  <a:lnTo>
                    <a:pt x="5845" y="12203"/>
                  </a:lnTo>
                  <a:lnTo>
                    <a:pt x="5536" y="13000"/>
                  </a:lnTo>
                  <a:lnTo>
                    <a:pt x="6577" y="13526"/>
                  </a:lnTo>
                  <a:lnTo>
                    <a:pt x="7230" y="13526"/>
                  </a:lnTo>
                  <a:lnTo>
                    <a:pt x="7206" y="13743"/>
                  </a:lnTo>
                  <a:lnTo>
                    <a:pt x="7370" y="14231"/>
                  </a:lnTo>
                  <a:lnTo>
                    <a:pt x="2792" y="14231"/>
                  </a:lnTo>
                  <a:lnTo>
                    <a:pt x="2657" y="14269"/>
                  </a:lnTo>
                  <a:close/>
                </a:path>
                <a:path w="78104" h="38100">
                  <a:moveTo>
                    <a:pt x="5635" y="10072"/>
                  </a:moveTo>
                  <a:close/>
                </a:path>
                <a:path w="78104" h="38100">
                  <a:moveTo>
                    <a:pt x="7230" y="13526"/>
                  </a:moveTo>
                  <a:lnTo>
                    <a:pt x="6919" y="13526"/>
                  </a:lnTo>
                  <a:lnTo>
                    <a:pt x="7071" y="13472"/>
                  </a:lnTo>
                  <a:lnTo>
                    <a:pt x="7201" y="13374"/>
                  </a:lnTo>
                  <a:lnTo>
                    <a:pt x="7230" y="13526"/>
                  </a:lnTo>
                  <a:close/>
                </a:path>
                <a:path w="78104" h="38100">
                  <a:moveTo>
                    <a:pt x="11718" y="24634"/>
                  </a:moveTo>
                  <a:lnTo>
                    <a:pt x="11295" y="24380"/>
                  </a:lnTo>
                  <a:lnTo>
                    <a:pt x="10449" y="24380"/>
                  </a:lnTo>
                  <a:lnTo>
                    <a:pt x="9820" y="24206"/>
                  </a:lnTo>
                  <a:lnTo>
                    <a:pt x="6588" y="21593"/>
                  </a:lnTo>
                  <a:lnTo>
                    <a:pt x="4674" y="18974"/>
                  </a:lnTo>
                  <a:lnTo>
                    <a:pt x="3291" y="16069"/>
                  </a:lnTo>
                  <a:lnTo>
                    <a:pt x="3649" y="16009"/>
                  </a:lnTo>
                  <a:lnTo>
                    <a:pt x="3942" y="15732"/>
                  </a:lnTo>
                  <a:lnTo>
                    <a:pt x="3844" y="14545"/>
                  </a:lnTo>
                  <a:lnTo>
                    <a:pt x="3400" y="14231"/>
                  </a:lnTo>
                  <a:lnTo>
                    <a:pt x="7370" y="14231"/>
                  </a:lnTo>
                  <a:lnTo>
                    <a:pt x="7635" y="14485"/>
                  </a:lnTo>
                  <a:lnTo>
                    <a:pt x="7900" y="14545"/>
                  </a:lnTo>
                  <a:lnTo>
                    <a:pt x="8240" y="15071"/>
                  </a:lnTo>
                  <a:lnTo>
                    <a:pt x="4560" y="15071"/>
                  </a:lnTo>
                  <a:lnTo>
                    <a:pt x="4306" y="16069"/>
                  </a:lnTo>
                  <a:lnTo>
                    <a:pt x="4254" y="16768"/>
                  </a:lnTo>
                  <a:lnTo>
                    <a:pt x="5406" y="17142"/>
                  </a:lnTo>
                  <a:lnTo>
                    <a:pt x="9881" y="17158"/>
                  </a:lnTo>
                  <a:lnTo>
                    <a:pt x="10416" y="17684"/>
                  </a:lnTo>
                  <a:lnTo>
                    <a:pt x="10129" y="18058"/>
                  </a:lnTo>
                  <a:lnTo>
                    <a:pt x="10129" y="18720"/>
                  </a:lnTo>
                  <a:lnTo>
                    <a:pt x="10818" y="18936"/>
                  </a:lnTo>
                  <a:lnTo>
                    <a:pt x="11912" y="18936"/>
                  </a:lnTo>
                  <a:lnTo>
                    <a:pt x="12228" y="19148"/>
                  </a:lnTo>
                  <a:lnTo>
                    <a:pt x="11788" y="19148"/>
                  </a:lnTo>
                  <a:lnTo>
                    <a:pt x="11430" y="19424"/>
                  </a:lnTo>
                  <a:lnTo>
                    <a:pt x="11521" y="20167"/>
                  </a:lnTo>
                  <a:lnTo>
                    <a:pt x="11667" y="20595"/>
                  </a:lnTo>
                  <a:lnTo>
                    <a:pt x="7716" y="20595"/>
                  </a:lnTo>
                  <a:lnTo>
                    <a:pt x="7575" y="21842"/>
                  </a:lnTo>
                  <a:lnTo>
                    <a:pt x="8459" y="21940"/>
                  </a:lnTo>
                  <a:lnTo>
                    <a:pt x="20106" y="21983"/>
                  </a:lnTo>
                  <a:lnTo>
                    <a:pt x="21565" y="22937"/>
                  </a:lnTo>
                  <a:lnTo>
                    <a:pt x="18930" y="22937"/>
                  </a:lnTo>
                  <a:lnTo>
                    <a:pt x="18849" y="23718"/>
                  </a:lnTo>
                  <a:lnTo>
                    <a:pt x="19407" y="23794"/>
                  </a:lnTo>
                  <a:lnTo>
                    <a:pt x="23151" y="23816"/>
                  </a:lnTo>
                  <a:lnTo>
                    <a:pt x="23542" y="24033"/>
                  </a:lnTo>
                  <a:lnTo>
                    <a:pt x="11653" y="24033"/>
                  </a:lnTo>
                  <a:lnTo>
                    <a:pt x="11718" y="24634"/>
                  </a:lnTo>
                  <a:close/>
                </a:path>
                <a:path w="78104" h="38100">
                  <a:moveTo>
                    <a:pt x="9881" y="17158"/>
                  </a:moveTo>
                  <a:lnTo>
                    <a:pt x="6664" y="17158"/>
                  </a:lnTo>
                  <a:lnTo>
                    <a:pt x="7087" y="15499"/>
                  </a:lnTo>
                  <a:lnTo>
                    <a:pt x="5818" y="15093"/>
                  </a:lnTo>
                  <a:lnTo>
                    <a:pt x="8240" y="15071"/>
                  </a:lnTo>
                  <a:lnTo>
                    <a:pt x="8673" y="15732"/>
                  </a:lnTo>
                  <a:lnTo>
                    <a:pt x="9484" y="16768"/>
                  </a:lnTo>
                  <a:lnTo>
                    <a:pt x="9881" y="17158"/>
                  </a:lnTo>
                  <a:close/>
                </a:path>
                <a:path w="78104" h="38100">
                  <a:moveTo>
                    <a:pt x="11912" y="18936"/>
                  </a:moveTo>
                  <a:lnTo>
                    <a:pt x="11132" y="18936"/>
                  </a:lnTo>
                  <a:lnTo>
                    <a:pt x="11327" y="18779"/>
                  </a:lnTo>
                  <a:lnTo>
                    <a:pt x="11447" y="18584"/>
                  </a:lnTo>
                  <a:lnTo>
                    <a:pt x="11912" y="18936"/>
                  </a:lnTo>
                  <a:close/>
                </a:path>
                <a:path w="78104" h="38100">
                  <a:moveTo>
                    <a:pt x="18780" y="21105"/>
                  </a:moveTo>
                  <a:lnTo>
                    <a:pt x="13074" y="21105"/>
                  </a:lnTo>
                  <a:lnTo>
                    <a:pt x="13307" y="21007"/>
                  </a:lnTo>
                  <a:lnTo>
                    <a:pt x="13524" y="20671"/>
                  </a:lnTo>
                  <a:lnTo>
                    <a:pt x="13639" y="20107"/>
                  </a:lnTo>
                  <a:lnTo>
                    <a:pt x="13518" y="19874"/>
                  </a:lnTo>
                  <a:lnTo>
                    <a:pt x="14012" y="20107"/>
                  </a:lnTo>
                  <a:lnTo>
                    <a:pt x="13882" y="20167"/>
                  </a:lnTo>
                  <a:lnTo>
                    <a:pt x="13654" y="20791"/>
                  </a:lnTo>
                  <a:lnTo>
                    <a:pt x="13838" y="20926"/>
                  </a:lnTo>
                  <a:lnTo>
                    <a:pt x="18510" y="20926"/>
                  </a:lnTo>
                  <a:lnTo>
                    <a:pt x="18780" y="21105"/>
                  </a:lnTo>
                  <a:close/>
                </a:path>
                <a:path w="78104" h="38100">
                  <a:moveTo>
                    <a:pt x="18510" y="20926"/>
                  </a:moveTo>
                  <a:lnTo>
                    <a:pt x="14391" y="20926"/>
                  </a:lnTo>
                  <a:lnTo>
                    <a:pt x="14684" y="20731"/>
                  </a:lnTo>
                  <a:lnTo>
                    <a:pt x="14782" y="20362"/>
                  </a:lnTo>
                  <a:lnTo>
                    <a:pt x="15563" y="20595"/>
                  </a:lnTo>
                  <a:lnTo>
                    <a:pt x="16387" y="20731"/>
                  </a:lnTo>
                  <a:lnTo>
                    <a:pt x="18215" y="20731"/>
                  </a:lnTo>
                  <a:lnTo>
                    <a:pt x="18510" y="20926"/>
                  </a:lnTo>
                  <a:close/>
                </a:path>
                <a:path w="78104" h="38100">
                  <a:moveTo>
                    <a:pt x="20106" y="21983"/>
                  </a:moveTo>
                  <a:lnTo>
                    <a:pt x="9446" y="21983"/>
                  </a:lnTo>
                  <a:lnTo>
                    <a:pt x="9587" y="20731"/>
                  </a:lnTo>
                  <a:lnTo>
                    <a:pt x="8697" y="20633"/>
                  </a:lnTo>
                  <a:lnTo>
                    <a:pt x="11667" y="20595"/>
                  </a:lnTo>
                  <a:lnTo>
                    <a:pt x="12282" y="21105"/>
                  </a:lnTo>
                  <a:lnTo>
                    <a:pt x="18780" y="21105"/>
                  </a:lnTo>
                  <a:lnTo>
                    <a:pt x="20106" y="21983"/>
                  </a:lnTo>
                  <a:close/>
                </a:path>
                <a:path w="78104" h="38100">
                  <a:moveTo>
                    <a:pt x="18215" y="20731"/>
                  </a:moveTo>
                  <a:lnTo>
                    <a:pt x="17482" y="20731"/>
                  </a:lnTo>
                  <a:lnTo>
                    <a:pt x="17715" y="20715"/>
                  </a:lnTo>
                  <a:lnTo>
                    <a:pt x="17954" y="20715"/>
                  </a:lnTo>
                  <a:lnTo>
                    <a:pt x="18215" y="20731"/>
                  </a:lnTo>
                  <a:close/>
                </a:path>
                <a:path w="78104" h="38100">
                  <a:moveTo>
                    <a:pt x="23151" y="23816"/>
                  </a:moveTo>
                  <a:lnTo>
                    <a:pt x="20031" y="23816"/>
                  </a:lnTo>
                  <a:lnTo>
                    <a:pt x="20107" y="23035"/>
                  </a:lnTo>
                  <a:lnTo>
                    <a:pt x="19548" y="22959"/>
                  </a:lnTo>
                  <a:lnTo>
                    <a:pt x="21565" y="22937"/>
                  </a:lnTo>
                  <a:lnTo>
                    <a:pt x="23151" y="23816"/>
                  </a:lnTo>
                  <a:close/>
                </a:path>
                <a:path w="78104" h="38100">
                  <a:moveTo>
                    <a:pt x="13648" y="25551"/>
                  </a:moveTo>
                  <a:lnTo>
                    <a:pt x="12710" y="25144"/>
                  </a:lnTo>
                  <a:lnTo>
                    <a:pt x="12403" y="24987"/>
                  </a:lnTo>
                  <a:lnTo>
                    <a:pt x="12499" y="24813"/>
                  </a:lnTo>
                  <a:lnTo>
                    <a:pt x="12617" y="24244"/>
                  </a:lnTo>
                  <a:lnTo>
                    <a:pt x="12428" y="24070"/>
                  </a:lnTo>
                  <a:lnTo>
                    <a:pt x="12152" y="24033"/>
                  </a:lnTo>
                  <a:lnTo>
                    <a:pt x="23542" y="24033"/>
                  </a:lnTo>
                  <a:lnTo>
                    <a:pt x="23895" y="24228"/>
                  </a:lnTo>
                  <a:lnTo>
                    <a:pt x="16376" y="24228"/>
                  </a:lnTo>
                  <a:lnTo>
                    <a:pt x="16180" y="24987"/>
                  </a:lnTo>
                  <a:lnTo>
                    <a:pt x="14191" y="24987"/>
                  </a:lnTo>
                  <a:lnTo>
                    <a:pt x="13838" y="25063"/>
                  </a:lnTo>
                  <a:lnTo>
                    <a:pt x="13718" y="25220"/>
                  </a:lnTo>
                  <a:lnTo>
                    <a:pt x="13648" y="25551"/>
                  </a:lnTo>
                  <a:close/>
                </a:path>
                <a:path w="78104" h="38100">
                  <a:moveTo>
                    <a:pt x="26586" y="25572"/>
                  </a:moveTo>
                  <a:lnTo>
                    <a:pt x="17721" y="25572"/>
                  </a:lnTo>
                  <a:lnTo>
                    <a:pt x="17992" y="24520"/>
                  </a:lnTo>
                  <a:lnTo>
                    <a:pt x="17108" y="24228"/>
                  </a:lnTo>
                  <a:lnTo>
                    <a:pt x="23895" y="24228"/>
                  </a:lnTo>
                  <a:lnTo>
                    <a:pt x="25128" y="24911"/>
                  </a:lnTo>
                  <a:lnTo>
                    <a:pt x="26586" y="25572"/>
                  </a:lnTo>
                  <a:close/>
                </a:path>
                <a:path w="78104" h="38100">
                  <a:moveTo>
                    <a:pt x="23480" y="26781"/>
                  </a:moveTo>
                  <a:lnTo>
                    <a:pt x="19977" y="26781"/>
                  </a:lnTo>
                  <a:lnTo>
                    <a:pt x="18355" y="26705"/>
                  </a:lnTo>
                  <a:lnTo>
                    <a:pt x="15948" y="26293"/>
                  </a:lnTo>
                  <a:lnTo>
                    <a:pt x="15167" y="26082"/>
                  </a:lnTo>
                  <a:lnTo>
                    <a:pt x="14402" y="25827"/>
                  </a:lnTo>
                  <a:lnTo>
                    <a:pt x="14538" y="25729"/>
                  </a:lnTo>
                  <a:lnTo>
                    <a:pt x="14630" y="24987"/>
                  </a:lnTo>
                  <a:lnTo>
                    <a:pt x="16180" y="24987"/>
                  </a:lnTo>
                  <a:lnTo>
                    <a:pt x="16219" y="25317"/>
                  </a:lnTo>
                  <a:lnTo>
                    <a:pt x="16989" y="25572"/>
                  </a:lnTo>
                  <a:lnTo>
                    <a:pt x="26586" y="25572"/>
                  </a:lnTo>
                  <a:lnTo>
                    <a:pt x="28915" y="26629"/>
                  </a:lnTo>
                  <a:lnTo>
                    <a:pt x="25356" y="26684"/>
                  </a:lnTo>
                  <a:lnTo>
                    <a:pt x="23480" y="26781"/>
                  </a:lnTo>
                  <a:close/>
                </a:path>
                <a:path w="78104" h="38100">
                  <a:moveTo>
                    <a:pt x="28951" y="26646"/>
                  </a:moveTo>
                  <a:lnTo>
                    <a:pt x="28273" y="26629"/>
                  </a:lnTo>
                  <a:lnTo>
                    <a:pt x="28915" y="26629"/>
                  </a:lnTo>
                  <a:close/>
                </a:path>
              </a:pathLst>
            </a:custGeom>
            <a:solidFill>
              <a:srgbClr val="E46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9847059" y="7745767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15" y="876"/>
                  </a:moveTo>
                  <a:lnTo>
                    <a:pt x="114" y="482"/>
                  </a:lnTo>
                  <a:lnTo>
                    <a:pt x="76" y="279"/>
                  </a:lnTo>
                  <a:lnTo>
                    <a:pt x="50" y="139"/>
                  </a:lnTo>
                  <a:lnTo>
                    <a:pt x="0" y="0"/>
                  </a:lnTo>
                  <a:lnTo>
                    <a:pt x="12" y="127"/>
                  </a:lnTo>
                  <a:lnTo>
                    <a:pt x="12" y="254"/>
                  </a:lnTo>
                  <a:lnTo>
                    <a:pt x="25" y="482"/>
                  </a:lnTo>
                  <a:lnTo>
                    <a:pt x="50" y="711"/>
                  </a:lnTo>
                  <a:lnTo>
                    <a:pt x="63" y="952"/>
                  </a:lnTo>
                  <a:lnTo>
                    <a:pt x="215" y="876"/>
                  </a:lnTo>
                  <a:close/>
                </a:path>
                <a:path w="20320" h="27304">
                  <a:moveTo>
                    <a:pt x="2463" y="11874"/>
                  </a:moveTo>
                  <a:lnTo>
                    <a:pt x="2400" y="10325"/>
                  </a:lnTo>
                  <a:lnTo>
                    <a:pt x="1155" y="10198"/>
                  </a:lnTo>
                  <a:lnTo>
                    <a:pt x="1270" y="10909"/>
                  </a:lnTo>
                  <a:lnTo>
                    <a:pt x="1435" y="11582"/>
                  </a:lnTo>
                  <a:lnTo>
                    <a:pt x="1625" y="12268"/>
                  </a:lnTo>
                  <a:lnTo>
                    <a:pt x="2463" y="11874"/>
                  </a:lnTo>
                  <a:close/>
                </a:path>
                <a:path w="20320" h="27304">
                  <a:moveTo>
                    <a:pt x="4013" y="16637"/>
                  </a:moveTo>
                  <a:lnTo>
                    <a:pt x="3987" y="16103"/>
                  </a:lnTo>
                  <a:lnTo>
                    <a:pt x="3987" y="15494"/>
                  </a:lnTo>
                  <a:lnTo>
                    <a:pt x="3467" y="15138"/>
                  </a:lnTo>
                  <a:lnTo>
                    <a:pt x="2857" y="15138"/>
                  </a:lnTo>
                  <a:lnTo>
                    <a:pt x="2717" y="15176"/>
                  </a:lnTo>
                  <a:lnTo>
                    <a:pt x="2832" y="15811"/>
                  </a:lnTo>
                  <a:lnTo>
                    <a:pt x="3086" y="16395"/>
                  </a:lnTo>
                  <a:lnTo>
                    <a:pt x="3352" y="16967"/>
                  </a:lnTo>
                  <a:lnTo>
                    <a:pt x="3708" y="16903"/>
                  </a:lnTo>
                  <a:lnTo>
                    <a:pt x="4013" y="16637"/>
                  </a:lnTo>
                  <a:close/>
                </a:path>
                <a:path w="20320" h="27304">
                  <a:moveTo>
                    <a:pt x="5689" y="10960"/>
                  </a:moveTo>
                  <a:lnTo>
                    <a:pt x="5651" y="10795"/>
                  </a:lnTo>
                  <a:lnTo>
                    <a:pt x="5422" y="10566"/>
                  </a:lnTo>
                  <a:lnTo>
                    <a:pt x="5321" y="10426"/>
                  </a:lnTo>
                  <a:lnTo>
                    <a:pt x="5003" y="10795"/>
                  </a:lnTo>
                  <a:lnTo>
                    <a:pt x="5194" y="10960"/>
                  </a:lnTo>
                  <a:lnTo>
                    <a:pt x="5499" y="10960"/>
                  </a:lnTo>
                  <a:lnTo>
                    <a:pt x="5689" y="10960"/>
                  </a:lnTo>
                  <a:close/>
                </a:path>
                <a:path w="20320" h="27304">
                  <a:moveTo>
                    <a:pt x="7150" y="16395"/>
                  </a:moveTo>
                  <a:lnTo>
                    <a:pt x="5880" y="15976"/>
                  </a:lnTo>
                  <a:lnTo>
                    <a:pt x="4622" y="15951"/>
                  </a:lnTo>
                  <a:lnTo>
                    <a:pt x="4203" y="17602"/>
                  </a:lnTo>
                  <a:lnTo>
                    <a:pt x="5346" y="17995"/>
                  </a:lnTo>
                  <a:lnTo>
                    <a:pt x="5473" y="18034"/>
                  </a:lnTo>
                  <a:lnTo>
                    <a:pt x="5689" y="18046"/>
                  </a:lnTo>
                  <a:lnTo>
                    <a:pt x="6731" y="18046"/>
                  </a:lnTo>
                  <a:lnTo>
                    <a:pt x="7150" y="16395"/>
                  </a:lnTo>
                  <a:close/>
                </a:path>
                <a:path w="20320" h="27304">
                  <a:moveTo>
                    <a:pt x="7264" y="14262"/>
                  </a:moveTo>
                  <a:lnTo>
                    <a:pt x="6972" y="13741"/>
                  </a:lnTo>
                  <a:lnTo>
                    <a:pt x="6692" y="13220"/>
                  </a:lnTo>
                  <a:lnTo>
                    <a:pt x="6438" y="12674"/>
                  </a:lnTo>
                  <a:lnTo>
                    <a:pt x="5905" y="13081"/>
                  </a:lnTo>
                  <a:lnTo>
                    <a:pt x="5600" y="13893"/>
                  </a:lnTo>
                  <a:lnTo>
                    <a:pt x="6540" y="14363"/>
                  </a:lnTo>
                  <a:lnTo>
                    <a:pt x="6731" y="14414"/>
                  </a:lnTo>
                  <a:lnTo>
                    <a:pt x="6985" y="14414"/>
                  </a:lnTo>
                  <a:lnTo>
                    <a:pt x="7137" y="14363"/>
                  </a:lnTo>
                  <a:lnTo>
                    <a:pt x="7264" y="14262"/>
                  </a:lnTo>
                  <a:close/>
                </a:path>
                <a:path w="20320" h="27304">
                  <a:moveTo>
                    <a:pt x="7962" y="15430"/>
                  </a:moveTo>
                  <a:lnTo>
                    <a:pt x="7747" y="15087"/>
                  </a:lnTo>
                  <a:lnTo>
                    <a:pt x="7531" y="14732"/>
                  </a:lnTo>
                  <a:lnTo>
                    <a:pt x="7327" y="14363"/>
                  </a:lnTo>
                  <a:lnTo>
                    <a:pt x="7277" y="14617"/>
                  </a:lnTo>
                  <a:lnTo>
                    <a:pt x="7366" y="14935"/>
                  </a:lnTo>
                  <a:lnTo>
                    <a:pt x="7467" y="15201"/>
                  </a:lnTo>
                  <a:lnTo>
                    <a:pt x="7696" y="15354"/>
                  </a:lnTo>
                  <a:lnTo>
                    <a:pt x="7962" y="15430"/>
                  </a:lnTo>
                  <a:close/>
                </a:path>
                <a:path w="20320" h="27304">
                  <a:moveTo>
                    <a:pt x="9652" y="21602"/>
                  </a:moveTo>
                  <a:lnTo>
                    <a:pt x="8763" y="21513"/>
                  </a:lnTo>
                  <a:lnTo>
                    <a:pt x="8610" y="21463"/>
                  </a:lnTo>
                  <a:lnTo>
                    <a:pt x="7785" y="21463"/>
                  </a:lnTo>
                  <a:lnTo>
                    <a:pt x="7645" y="22733"/>
                  </a:lnTo>
                  <a:lnTo>
                    <a:pt x="8521" y="22834"/>
                  </a:lnTo>
                  <a:lnTo>
                    <a:pt x="8686" y="22872"/>
                  </a:lnTo>
                  <a:lnTo>
                    <a:pt x="9512" y="22872"/>
                  </a:lnTo>
                  <a:lnTo>
                    <a:pt x="9652" y="21602"/>
                  </a:lnTo>
                  <a:close/>
                </a:path>
                <a:path w="20320" h="27304">
                  <a:moveTo>
                    <a:pt x="11518" y="19494"/>
                  </a:moveTo>
                  <a:lnTo>
                    <a:pt x="11150" y="19202"/>
                  </a:lnTo>
                  <a:lnTo>
                    <a:pt x="10807" y="18897"/>
                  </a:lnTo>
                  <a:lnTo>
                    <a:pt x="10477" y="18567"/>
                  </a:lnTo>
                  <a:lnTo>
                    <a:pt x="10185" y="18961"/>
                  </a:lnTo>
                  <a:lnTo>
                    <a:pt x="10185" y="19621"/>
                  </a:lnTo>
                  <a:lnTo>
                    <a:pt x="10731" y="19799"/>
                  </a:lnTo>
                  <a:lnTo>
                    <a:pt x="10883" y="19837"/>
                  </a:lnTo>
                  <a:lnTo>
                    <a:pt x="11188" y="19837"/>
                  </a:lnTo>
                  <a:lnTo>
                    <a:pt x="11391" y="19685"/>
                  </a:lnTo>
                  <a:lnTo>
                    <a:pt x="11518" y="19494"/>
                  </a:lnTo>
                  <a:close/>
                </a:path>
                <a:path w="20320" h="27304">
                  <a:moveTo>
                    <a:pt x="12776" y="25196"/>
                  </a:moveTo>
                  <a:lnTo>
                    <a:pt x="12496" y="24942"/>
                  </a:lnTo>
                  <a:lnTo>
                    <a:pt x="12217" y="24904"/>
                  </a:lnTo>
                  <a:lnTo>
                    <a:pt x="11722" y="24904"/>
                  </a:lnTo>
                  <a:lnTo>
                    <a:pt x="11633" y="25146"/>
                  </a:lnTo>
                  <a:lnTo>
                    <a:pt x="11709" y="25349"/>
                  </a:lnTo>
                  <a:lnTo>
                    <a:pt x="11785" y="25501"/>
                  </a:lnTo>
                  <a:lnTo>
                    <a:pt x="12319" y="25793"/>
                  </a:lnTo>
                  <a:lnTo>
                    <a:pt x="12446" y="25781"/>
                  </a:lnTo>
                  <a:lnTo>
                    <a:pt x="12661" y="25488"/>
                  </a:lnTo>
                  <a:lnTo>
                    <a:pt x="12776" y="25196"/>
                  </a:lnTo>
                  <a:close/>
                </a:path>
                <a:path w="20320" h="27304">
                  <a:moveTo>
                    <a:pt x="13741" y="21323"/>
                  </a:moveTo>
                  <a:lnTo>
                    <a:pt x="13716" y="21031"/>
                  </a:lnTo>
                  <a:lnTo>
                    <a:pt x="13589" y="20789"/>
                  </a:lnTo>
                  <a:lnTo>
                    <a:pt x="13131" y="20574"/>
                  </a:lnTo>
                  <a:lnTo>
                    <a:pt x="12712" y="20320"/>
                  </a:lnTo>
                  <a:lnTo>
                    <a:pt x="12293" y="20053"/>
                  </a:lnTo>
                  <a:lnTo>
                    <a:pt x="11849" y="20053"/>
                  </a:lnTo>
                  <a:lnTo>
                    <a:pt x="11493" y="20320"/>
                  </a:lnTo>
                  <a:lnTo>
                    <a:pt x="11569" y="20993"/>
                  </a:lnTo>
                  <a:lnTo>
                    <a:pt x="11747" y="21501"/>
                  </a:lnTo>
                  <a:lnTo>
                    <a:pt x="12344" y="22009"/>
                  </a:lnTo>
                  <a:lnTo>
                    <a:pt x="12890" y="22009"/>
                  </a:lnTo>
                  <a:lnTo>
                    <a:pt x="13144" y="22009"/>
                  </a:lnTo>
                  <a:lnTo>
                    <a:pt x="13373" y="21907"/>
                  </a:lnTo>
                  <a:lnTo>
                    <a:pt x="13550" y="21653"/>
                  </a:lnTo>
                  <a:lnTo>
                    <a:pt x="13741" y="21323"/>
                  </a:lnTo>
                  <a:close/>
                </a:path>
                <a:path w="20320" h="27304">
                  <a:moveTo>
                    <a:pt x="14782" y="26098"/>
                  </a:moveTo>
                  <a:lnTo>
                    <a:pt x="14693" y="25857"/>
                  </a:lnTo>
                  <a:lnTo>
                    <a:pt x="14325" y="25857"/>
                  </a:lnTo>
                  <a:lnTo>
                    <a:pt x="14173" y="25895"/>
                  </a:lnTo>
                  <a:lnTo>
                    <a:pt x="13906" y="25958"/>
                  </a:lnTo>
                  <a:lnTo>
                    <a:pt x="13716" y="26200"/>
                  </a:lnTo>
                  <a:lnTo>
                    <a:pt x="13716" y="26441"/>
                  </a:lnTo>
                  <a:lnTo>
                    <a:pt x="13970" y="26543"/>
                  </a:lnTo>
                  <a:lnTo>
                    <a:pt x="14211" y="26619"/>
                  </a:lnTo>
                  <a:lnTo>
                    <a:pt x="14465" y="26708"/>
                  </a:lnTo>
                  <a:lnTo>
                    <a:pt x="14605" y="26619"/>
                  </a:lnTo>
                  <a:lnTo>
                    <a:pt x="14693" y="26479"/>
                  </a:lnTo>
                  <a:lnTo>
                    <a:pt x="14732" y="26327"/>
                  </a:lnTo>
                  <a:lnTo>
                    <a:pt x="14782" y="26098"/>
                  </a:lnTo>
                  <a:close/>
                </a:path>
                <a:path w="20320" h="27304">
                  <a:moveTo>
                    <a:pt x="14859" y="21564"/>
                  </a:moveTo>
                  <a:lnTo>
                    <a:pt x="14846" y="21272"/>
                  </a:lnTo>
                  <a:lnTo>
                    <a:pt x="14579" y="21196"/>
                  </a:lnTo>
                  <a:lnTo>
                    <a:pt x="14084" y="20993"/>
                  </a:lnTo>
                  <a:lnTo>
                    <a:pt x="13944" y="21069"/>
                  </a:lnTo>
                  <a:lnTo>
                    <a:pt x="13779" y="21310"/>
                  </a:lnTo>
                  <a:lnTo>
                    <a:pt x="13716" y="21678"/>
                  </a:lnTo>
                  <a:lnTo>
                    <a:pt x="13906" y="21831"/>
                  </a:lnTo>
                  <a:lnTo>
                    <a:pt x="14135" y="21831"/>
                  </a:lnTo>
                  <a:lnTo>
                    <a:pt x="14452" y="21831"/>
                  </a:lnTo>
                  <a:lnTo>
                    <a:pt x="14859" y="21564"/>
                  </a:lnTo>
                  <a:close/>
                </a:path>
                <a:path w="20320" h="27304">
                  <a:moveTo>
                    <a:pt x="18059" y="25400"/>
                  </a:moveTo>
                  <a:lnTo>
                    <a:pt x="17322" y="25146"/>
                  </a:lnTo>
                  <a:lnTo>
                    <a:pt x="17170" y="25107"/>
                  </a:lnTo>
                  <a:lnTo>
                    <a:pt x="16446" y="25107"/>
                  </a:lnTo>
                  <a:lnTo>
                    <a:pt x="16167" y="26174"/>
                  </a:lnTo>
                  <a:lnTo>
                    <a:pt x="16903" y="26416"/>
                  </a:lnTo>
                  <a:lnTo>
                    <a:pt x="17119" y="26454"/>
                  </a:lnTo>
                  <a:lnTo>
                    <a:pt x="17792" y="26454"/>
                  </a:lnTo>
                  <a:lnTo>
                    <a:pt x="18059" y="25400"/>
                  </a:lnTo>
                  <a:close/>
                </a:path>
                <a:path w="20320" h="27304">
                  <a:moveTo>
                    <a:pt x="20167" y="23914"/>
                  </a:moveTo>
                  <a:lnTo>
                    <a:pt x="19621" y="23837"/>
                  </a:lnTo>
                  <a:lnTo>
                    <a:pt x="18999" y="23825"/>
                  </a:lnTo>
                  <a:lnTo>
                    <a:pt x="18910" y="24612"/>
                  </a:lnTo>
                  <a:lnTo>
                    <a:pt x="19469" y="24676"/>
                  </a:lnTo>
                  <a:lnTo>
                    <a:pt x="19621" y="24688"/>
                  </a:lnTo>
                  <a:lnTo>
                    <a:pt x="20091" y="24688"/>
                  </a:lnTo>
                  <a:lnTo>
                    <a:pt x="20167" y="23914"/>
                  </a:lnTo>
                  <a:close/>
                </a:path>
              </a:pathLst>
            </a:custGeom>
            <a:solidFill>
              <a:srgbClr val="F149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9846747" y="7733345"/>
              <a:ext cx="78740" cy="46355"/>
            </a:xfrm>
            <a:custGeom>
              <a:avLst/>
              <a:gdLst/>
              <a:ahLst/>
              <a:cxnLst/>
              <a:rect l="l" t="t" r="r" b="b"/>
              <a:pathLst>
                <a:path w="78740" h="46354">
                  <a:moveTo>
                    <a:pt x="5964" y="23225"/>
                  </a:moveTo>
                  <a:lnTo>
                    <a:pt x="0" y="5958"/>
                  </a:lnTo>
                  <a:lnTo>
                    <a:pt x="2640" y="997"/>
                  </a:lnTo>
                  <a:lnTo>
                    <a:pt x="5167" y="0"/>
                  </a:lnTo>
                  <a:lnTo>
                    <a:pt x="8697" y="0"/>
                  </a:lnTo>
                  <a:lnTo>
                    <a:pt x="9625" y="113"/>
                  </a:lnTo>
                  <a:lnTo>
                    <a:pt x="17309" y="2054"/>
                  </a:lnTo>
                  <a:lnTo>
                    <a:pt x="22986" y="7112"/>
                  </a:lnTo>
                  <a:lnTo>
                    <a:pt x="35323" y="14914"/>
                  </a:lnTo>
                  <a:lnTo>
                    <a:pt x="42367" y="16285"/>
                  </a:lnTo>
                  <a:lnTo>
                    <a:pt x="53994" y="19815"/>
                  </a:lnTo>
                  <a:lnTo>
                    <a:pt x="4880" y="19815"/>
                  </a:lnTo>
                  <a:lnTo>
                    <a:pt x="5151" y="20915"/>
                  </a:lnTo>
                  <a:lnTo>
                    <a:pt x="5509" y="22048"/>
                  </a:lnTo>
                  <a:lnTo>
                    <a:pt x="5964" y="23225"/>
                  </a:lnTo>
                  <a:close/>
                </a:path>
                <a:path w="78740" h="46354">
                  <a:moveTo>
                    <a:pt x="64459" y="46336"/>
                  </a:moveTo>
                  <a:lnTo>
                    <a:pt x="53825" y="46336"/>
                  </a:lnTo>
                  <a:lnTo>
                    <a:pt x="51179" y="46141"/>
                  </a:lnTo>
                  <a:lnTo>
                    <a:pt x="48516" y="45729"/>
                  </a:lnTo>
                  <a:lnTo>
                    <a:pt x="45170" y="44238"/>
                  </a:lnTo>
                  <a:lnTo>
                    <a:pt x="42079" y="42769"/>
                  </a:lnTo>
                  <a:lnTo>
                    <a:pt x="36212" y="40752"/>
                  </a:lnTo>
                  <a:lnTo>
                    <a:pt x="32850" y="40064"/>
                  </a:lnTo>
                  <a:lnTo>
                    <a:pt x="29336" y="39944"/>
                  </a:lnTo>
                  <a:lnTo>
                    <a:pt x="25513" y="38204"/>
                  </a:lnTo>
                  <a:lnTo>
                    <a:pt x="21847" y="36166"/>
                  </a:lnTo>
                  <a:lnTo>
                    <a:pt x="18474" y="33940"/>
                  </a:lnTo>
                  <a:lnTo>
                    <a:pt x="18626" y="33889"/>
                  </a:lnTo>
                  <a:lnTo>
                    <a:pt x="19363" y="33550"/>
                  </a:lnTo>
                  <a:lnTo>
                    <a:pt x="19440" y="31812"/>
                  </a:lnTo>
                  <a:lnTo>
                    <a:pt x="19212" y="31731"/>
                  </a:lnTo>
                  <a:lnTo>
                    <a:pt x="19245" y="30186"/>
                  </a:lnTo>
                  <a:lnTo>
                    <a:pt x="17780" y="29145"/>
                  </a:lnTo>
                  <a:lnTo>
                    <a:pt x="16891" y="28050"/>
                  </a:lnTo>
                  <a:lnTo>
                    <a:pt x="12591" y="25794"/>
                  </a:lnTo>
                  <a:lnTo>
                    <a:pt x="8773" y="22753"/>
                  </a:lnTo>
                  <a:lnTo>
                    <a:pt x="4880" y="19815"/>
                  </a:lnTo>
                  <a:lnTo>
                    <a:pt x="53994" y="19815"/>
                  </a:lnTo>
                  <a:lnTo>
                    <a:pt x="57030" y="20736"/>
                  </a:lnTo>
                  <a:lnTo>
                    <a:pt x="64356" y="24027"/>
                  </a:lnTo>
                  <a:lnTo>
                    <a:pt x="74025" y="29579"/>
                  </a:lnTo>
                  <a:lnTo>
                    <a:pt x="30708" y="29579"/>
                  </a:lnTo>
                  <a:lnTo>
                    <a:pt x="39146" y="33940"/>
                  </a:lnTo>
                  <a:lnTo>
                    <a:pt x="47855" y="38779"/>
                  </a:lnTo>
                  <a:lnTo>
                    <a:pt x="56791" y="42702"/>
                  </a:lnTo>
                  <a:lnTo>
                    <a:pt x="65912" y="44319"/>
                  </a:lnTo>
                  <a:lnTo>
                    <a:pt x="72017" y="44319"/>
                  </a:lnTo>
                  <a:lnTo>
                    <a:pt x="64459" y="46336"/>
                  </a:lnTo>
                  <a:close/>
                </a:path>
                <a:path w="78740" h="46354">
                  <a:moveTo>
                    <a:pt x="37806" y="29795"/>
                  </a:moveTo>
                  <a:lnTo>
                    <a:pt x="34618" y="29795"/>
                  </a:lnTo>
                  <a:lnTo>
                    <a:pt x="32666" y="29736"/>
                  </a:lnTo>
                  <a:lnTo>
                    <a:pt x="30708" y="29579"/>
                  </a:lnTo>
                  <a:lnTo>
                    <a:pt x="74025" y="29579"/>
                  </a:lnTo>
                  <a:lnTo>
                    <a:pt x="74225" y="29692"/>
                  </a:lnTo>
                  <a:lnTo>
                    <a:pt x="46510" y="29692"/>
                  </a:lnTo>
                  <a:lnTo>
                    <a:pt x="45821" y="29714"/>
                  </a:lnTo>
                  <a:lnTo>
                    <a:pt x="42725" y="29714"/>
                  </a:lnTo>
                  <a:lnTo>
                    <a:pt x="37806" y="29795"/>
                  </a:lnTo>
                  <a:close/>
                </a:path>
                <a:path w="78740" h="46354">
                  <a:moveTo>
                    <a:pt x="72017" y="44319"/>
                  </a:moveTo>
                  <a:lnTo>
                    <a:pt x="65912" y="44319"/>
                  </a:lnTo>
                  <a:lnTo>
                    <a:pt x="66959" y="44298"/>
                  </a:lnTo>
                  <a:lnTo>
                    <a:pt x="67485" y="44260"/>
                  </a:lnTo>
                  <a:lnTo>
                    <a:pt x="64123" y="38130"/>
                  </a:lnTo>
                  <a:lnTo>
                    <a:pt x="59307" y="33550"/>
                  </a:lnTo>
                  <a:lnTo>
                    <a:pt x="53336" y="30684"/>
                  </a:lnTo>
                  <a:lnTo>
                    <a:pt x="46510" y="29692"/>
                  </a:lnTo>
                  <a:lnTo>
                    <a:pt x="74225" y="29692"/>
                  </a:lnTo>
                  <a:lnTo>
                    <a:pt x="75434" y="30381"/>
                  </a:lnTo>
                  <a:lnTo>
                    <a:pt x="78341" y="34870"/>
                  </a:lnTo>
                  <a:lnTo>
                    <a:pt x="77988" y="39673"/>
                  </a:lnTo>
                  <a:lnTo>
                    <a:pt x="72017" y="44319"/>
                  </a:lnTo>
                  <a:close/>
                </a:path>
              </a:pathLst>
            </a:custGeom>
            <a:solidFill>
              <a:srgbClr val="E46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9851619" y="7753184"/>
              <a:ext cx="62865" cy="24765"/>
            </a:xfrm>
            <a:custGeom>
              <a:avLst/>
              <a:gdLst/>
              <a:ahLst/>
              <a:cxnLst/>
              <a:rect l="l" t="t" r="r" b="b"/>
              <a:pathLst>
                <a:path w="62865" h="24765">
                  <a:moveTo>
                    <a:pt x="14566" y="11988"/>
                  </a:moveTo>
                  <a:lnTo>
                    <a:pt x="14325" y="11912"/>
                  </a:lnTo>
                  <a:lnTo>
                    <a:pt x="14363" y="10375"/>
                  </a:lnTo>
                  <a:lnTo>
                    <a:pt x="12903" y="9334"/>
                  </a:lnTo>
                  <a:lnTo>
                    <a:pt x="12014" y="8229"/>
                  </a:lnTo>
                  <a:lnTo>
                    <a:pt x="7708" y="5981"/>
                  </a:lnTo>
                  <a:lnTo>
                    <a:pt x="3898" y="2921"/>
                  </a:lnTo>
                  <a:lnTo>
                    <a:pt x="0" y="0"/>
                  </a:lnTo>
                  <a:lnTo>
                    <a:pt x="266" y="1079"/>
                  </a:lnTo>
                  <a:lnTo>
                    <a:pt x="635" y="2247"/>
                  </a:lnTo>
                  <a:lnTo>
                    <a:pt x="11887" y="14211"/>
                  </a:lnTo>
                  <a:lnTo>
                    <a:pt x="12750" y="14211"/>
                  </a:lnTo>
                  <a:lnTo>
                    <a:pt x="13462" y="14185"/>
                  </a:lnTo>
                  <a:lnTo>
                    <a:pt x="13716" y="14071"/>
                  </a:lnTo>
                  <a:lnTo>
                    <a:pt x="14541" y="13703"/>
                  </a:lnTo>
                  <a:lnTo>
                    <a:pt x="14490" y="12827"/>
                  </a:lnTo>
                  <a:lnTo>
                    <a:pt x="14566" y="11988"/>
                  </a:lnTo>
                  <a:close/>
                </a:path>
                <a:path w="62865" h="24765">
                  <a:moveTo>
                    <a:pt x="62611" y="24434"/>
                  </a:moveTo>
                  <a:lnTo>
                    <a:pt x="59245" y="18300"/>
                  </a:lnTo>
                  <a:lnTo>
                    <a:pt x="54432" y="13728"/>
                  </a:lnTo>
                  <a:lnTo>
                    <a:pt x="48463" y="10858"/>
                  </a:lnTo>
                  <a:lnTo>
                    <a:pt x="41630" y="9867"/>
                  </a:lnTo>
                  <a:lnTo>
                    <a:pt x="40944" y="9893"/>
                  </a:lnTo>
                  <a:lnTo>
                    <a:pt x="37846" y="9893"/>
                  </a:lnTo>
                  <a:lnTo>
                    <a:pt x="32918" y="9969"/>
                  </a:lnTo>
                  <a:lnTo>
                    <a:pt x="29743" y="9969"/>
                  </a:lnTo>
                  <a:lnTo>
                    <a:pt x="27787" y="9906"/>
                  </a:lnTo>
                  <a:lnTo>
                    <a:pt x="25831" y="9753"/>
                  </a:lnTo>
                  <a:lnTo>
                    <a:pt x="34264" y="14122"/>
                  </a:lnTo>
                  <a:lnTo>
                    <a:pt x="42976" y="18961"/>
                  </a:lnTo>
                  <a:lnTo>
                    <a:pt x="51904" y="22885"/>
                  </a:lnTo>
                  <a:lnTo>
                    <a:pt x="61036" y="24498"/>
                  </a:lnTo>
                  <a:lnTo>
                    <a:pt x="61556" y="24498"/>
                  </a:lnTo>
                  <a:lnTo>
                    <a:pt x="62611" y="24434"/>
                  </a:lnTo>
                  <a:close/>
                </a:path>
              </a:pathLst>
            </a:custGeom>
            <a:solidFill>
              <a:srgbClr val="943A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9855656" y="7721593"/>
              <a:ext cx="23495" cy="22225"/>
            </a:xfrm>
            <a:custGeom>
              <a:avLst/>
              <a:gdLst/>
              <a:ahLst/>
              <a:cxnLst/>
              <a:rect l="l" t="t" r="r" b="b"/>
              <a:pathLst>
                <a:path w="23495" h="22225">
                  <a:moveTo>
                    <a:pt x="9393" y="21811"/>
                  </a:moveTo>
                  <a:lnTo>
                    <a:pt x="1566" y="20210"/>
                  </a:lnTo>
                  <a:lnTo>
                    <a:pt x="0" y="11656"/>
                  </a:lnTo>
                  <a:lnTo>
                    <a:pt x="6198" y="3729"/>
                  </a:lnTo>
                  <a:lnTo>
                    <a:pt x="15476" y="0"/>
                  </a:lnTo>
                  <a:lnTo>
                    <a:pt x="23149" y="4038"/>
                  </a:lnTo>
                  <a:lnTo>
                    <a:pt x="22343" y="12045"/>
                  </a:lnTo>
                  <a:lnTo>
                    <a:pt x="17039" y="18530"/>
                  </a:lnTo>
                  <a:lnTo>
                    <a:pt x="9393" y="21811"/>
                  </a:lnTo>
                  <a:close/>
                </a:path>
              </a:pathLst>
            </a:custGeom>
            <a:solidFill>
              <a:srgbClr val="FAB9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0232873" y="7846377"/>
              <a:ext cx="42545" cy="36195"/>
            </a:xfrm>
            <a:custGeom>
              <a:avLst/>
              <a:gdLst/>
              <a:ahLst/>
              <a:cxnLst/>
              <a:rect l="l" t="t" r="r" b="b"/>
              <a:pathLst>
                <a:path w="42545" h="36195">
                  <a:moveTo>
                    <a:pt x="41935" y="13360"/>
                  </a:moveTo>
                  <a:lnTo>
                    <a:pt x="30886" y="12446"/>
                  </a:lnTo>
                  <a:lnTo>
                    <a:pt x="20142" y="9982"/>
                  </a:lnTo>
                  <a:lnTo>
                    <a:pt x="9791" y="5854"/>
                  </a:lnTo>
                  <a:lnTo>
                    <a:pt x="0" y="0"/>
                  </a:lnTo>
                  <a:lnTo>
                    <a:pt x="4191" y="9321"/>
                  </a:lnTo>
                  <a:lnTo>
                    <a:pt x="9664" y="18402"/>
                  </a:lnTo>
                  <a:lnTo>
                    <a:pt x="16395" y="27203"/>
                  </a:lnTo>
                  <a:lnTo>
                    <a:pt x="24320" y="35674"/>
                  </a:lnTo>
                  <a:lnTo>
                    <a:pt x="28879" y="30226"/>
                  </a:lnTo>
                  <a:lnTo>
                    <a:pt x="33337" y="24688"/>
                  </a:lnTo>
                  <a:lnTo>
                    <a:pt x="37680" y="19062"/>
                  </a:lnTo>
                  <a:lnTo>
                    <a:pt x="41935" y="13360"/>
                  </a:lnTo>
                  <a:close/>
                </a:path>
                <a:path w="42545" h="36195">
                  <a:moveTo>
                    <a:pt x="41948" y="13347"/>
                  </a:moveTo>
                  <a:lnTo>
                    <a:pt x="30899" y="12420"/>
                  </a:lnTo>
                  <a:lnTo>
                    <a:pt x="20218" y="9969"/>
                  </a:lnTo>
                  <a:lnTo>
                    <a:pt x="9842" y="5854"/>
                  </a:lnTo>
                  <a:lnTo>
                    <a:pt x="20091" y="9956"/>
                  </a:lnTo>
                  <a:lnTo>
                    <a:pt x="30822" y="12420"/>
                  </a:lnTo>
                  <a:lnTo>
                    <a:pt x="41935" y="13360"/>
                  </a:lnTo>
                  <a:close/>
                </a:path>
              </a:pathLst>
            </a:custGeom>
            <a:solidFill>
              <a:srgbClr val="E46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9846763" y="7800126"/>
              <a:ext cx="77470" cy="110489"/>
            </a:xfrm>
            <a:custGeom>
              <a:avLst/>
              <a:gdLst/>
              <a:ahLst/>
              <a:cxnLst/>
              <a:rect l="l" t="t" r="r" b="b"/>
              <a:pathLst>
                <a:path w="77470" h="110490">
                  <a:moveTo>
                    <a:pt x="34698" y="110393"/>
                  </a:moveTo>
                  <a:lnTo>
                    <a:pt x="7033" y="80605"/>
                  </a:lnTo>
                  <a:lnTo>
                    <a:pt x="5992" y="67192"/>
                  </a:lnTo>
                  <a:lnTo>
                    <a:pt x="3757" y="56002"/>
                  </a:lnTo>
                  <a:lnTo>
                    <a:pt x="2451" y="51530"/>
                  </a:lnTo>
                  <a:lnTo>
                    <a:pt x="0" y="44124"/>
                  </a:lnTo>
                  <a:lnTo>
                    <a:pt x="130" y="43989"/>
                  </a:lnTo>
                  <a:lnTo>
                    <a:pt x="477" y="43625"/>
                  </a:lnTo>
                  <a:lnTo>
                    <a:pt x="770" y="43219"/>
                  </a:lnTo>
                  <a:lnTo>
                    <a:pt x="2093" y="41647"/>
                  </a:lnTo>
                  <a:lnTo>
                    <a:pt x="7141" y="35233"/>
                  </a:lnTo>
                  <a:lnTo>
                    <a:pt x="10221" y="27253"/>
                  </a:lnTo>
                  <a:lnTo>
                    <a:pt x="13448" y="19750"/>
                  </a:lnTo>
                  <a:lnTo>
                    <a:pt x="15541" y="14946"/>
                  </a:lnTo>
                  <a:lnTo>
                    <a:pt x="17553" y="9595"/>
                  </a:lnTo>
                  <a:lnTo>
                    <a:pt x="21061" y="5697"/>
                  </a:lnTo>
                  <a:lnTo>
                    <a:pt x="24385" y="1957"/>
                  </a:lnTo>
                  <a:lnTo>
                    <a:pt x="29564" y="0"/>
                  </a:lnTo>
                  <a:lnTo>
                    <a:pt x="37980" y="4949"/>
                  </a:lnTo>
                  <a:lnTo>
                    <a:pt x="39623" y="9172"/>
                  </a:lnTo>
                  <a:lnTo>
                    <a:pt x="40491" y="13531"/>
                  </a:lnTo>
                  <a:lnTo>
                    <a:pt x="42101" y="11151"/>
                  </a:lnTo>
                  <a:lnTo>
                    <a:pt x="44124" y="9037"/>
                  </a:lnTo>
                  <a:lnTo>
                    <a:pt x="46488" y="7676"/>
                  </a:lnTo>
                  <a:lnTo>
                    <a:pt x="51070" y="4971"/>
                  </a:lnTo>
                  <a:lnTo>
                    <a:pt x="70190" y="44314"/>
                  </a:lnTo>
                  <a:lnTo>
                    <a:pt x="71714" y="48900"/>
                  </a:lnTo>
                  <a:lnTo>
                    <a:pt x="73498" y="53411"/>
                  </a:lnTo>
                  <a:lnTo>
                    <a:pt x="76334" y="58518"/>
                  </a:lnTo>
                  <a:lnTo>
                    <a:pt x="76855" y="59380"/>
                  </a:lnTo>
                  <a:lnTo>
                    <a:pt x="77408" y="60226"/>
                  </a:lnTo>
                  <a:lnTo>
                    <a:pt x="75749" y="62871"/>
                  </a:lnTo>
                  <a:lnTo>
                    <a:pt x="72002" y="69225"/>
                  </a:lnTo>
                  <a:lnTo>
                    <a:pt x="69426" y="76441"/>
                  </a:lnTo>
                  <a:lnTo>
                    <a:pt x="64491" y="88536"/>
                  </a:lnTo>
                  <a:lnTo>
                    <a:pt x="41603" y="110143"/>
                  </a:lnTo>
                  <a:lnTo>
                    <a:pt x="34698" y="110393"/>
                  </a:lnTo>
                  <a:close/>
                </a:path>
              </a:pathLst>
            </a:custGeom>
            <a:solidFill>
              <a:srgbClr val="F25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9855537" y="7816696"/>
              <a:ext cx="58419" cy="86995"/>
            </a:xfrm>
            <a:custGeom>
              <a:avLst/>
              <a:gdLst/>
              <a:ahLst/>
              <a:cxnLst/>
              <a:rect l="l" t="t" r="r" b="b"/>
              <a:pathLst>
                <a:path w="58420" h="86995">
                  <a:moveTo>
                    <a:pt x="32551" y="86404"/>
                  </a:moveTo>
                  <a:lnTo>
                    <a:pt x="2266" y="57479"/>
                  </a:lnTo>
                  <a:lnTo>
                    <a:pt x="0" y="38072"/>
                  </a:lnTo>
                  <a:lnTo>
                    <a:pt x="650" y="29457"/>
                  </a:lnTo>
                  <a:lnTo>
                    <a:pt x="17553" y="0"/>
                  </a:lnTo>
                  <a:lnTo>
                    <a:pt x="29796" y="279"/>
                  </a:lnTo>
                  <a:lnTo>
                    <a:pt x="55858" y="30249"/>
                  </a:lnTo>
                  <a:lnTo>
                    <a:pt x="56839" y="35155"/>
                  </a:lnTo>
                  <a:lnTo>
                    <a:pt x="58282" y="42187"/>
                  </a:lnTo>
                  <a:lnTo>
                    <a:pt x="58098" y="50292"/>
                  </a:lnTo>
                  <a:lnTo>
                    <a:pt x="56454" y="57936"/>
                  </a:lnTo>
                  <a:lnTo>
                    <a:pt x="51683" y="71467"/>
                  </a:lnTo>
                  <a:lnTo>
                    <a:pt x="43646" y="81704"/>
                  </a:lnTo>
                  <a:lnTo>
                    <a:pt x="32551" y="86404"/>
                  </a:lnTo>
                  <a:close/>
                </a:path>
              </a:pathLst>
            </a:custGeom>
            <a:solidFill>
              <a:srgbClr val="6A2D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9860347" y="7816696"/>
              <a:ext cx="46355" cy="20320"/>
            </a:xfrm>
            <a:custGeom>
              <a:avLst/>
              <a:gdLst/>
              <a:ahLst/>
              <a:cxnLst/>
              <a:rect l="l" t="t" r="r" b="b"/>
              <a:pathLst>
                <a:path w="46354" h="20320">
                  <a:moveTo>
                    <a:pt x="46103" y="20187"/>
                  </a:moveTo>
                  <a:lnTo>
                    <a:pt x="34878" y="11990"/>
                  </a:lnTo>
                  <a:lnTo>
                    <a:pt x="33897" y="14364"/>
                  </a:lnTo>
                  <a:lnTo>
                    <a:pt x="32221" y="16375"/>
                  </a:lnTo>
                  <a:lnTo>
                    <a:pt x="27850" y="17297"/>
                  </a:lnTo>
                  <a:lnTo>
                    <a:pt x="24271" y="16815"/>
                  </a:lnTo>
                  <a:lnTo>
                    <a:pt x="22520" y="16641"/>
                  </a:lnTo>
                  <a:lnTo>
                    <a:pt x="12949" y="9284"/>
                  </a:lnTo>
                  <a:lnTo>
                    <a:pt x="12358" y="10184"/>
                  </a:lnTo>
                  <a:lnTo>
                    <a:pt x="11653" y="11046"/>
                  </a:lnTo>
                  <a:lnTo>
                    <a:pt x="7499" y="14017"/>
                  </a:lnTo>
                  <a:lnTo>
                    <a:pt x="3698" y="14250"/>
                  </a:lnTo>
                  <a:lnTo>
                    <a:pt x="0" y="13480"/>
                  </a:lnTo>
                  <a:lnTo>
                    <a:pt x="450" y="12293"/>
                  </a:lnTo>
                  <a:lnTo>
                    <a:pt x="981" y="11128"/>
                  </a:lnTo>
                  <a:lnTo>
                    <a:pt x="1540" y="10032"/>
                  </a:lnTo>
                  <a:lnTo>
                    <a:pt x="12743" y="0"/>
                  </a:lnTo>
                  <a:lnTo>
                    <a:pt x="24986" y="279"/>
                  </a:lnTo>
                  <a:lnTo>
                    <a:pt x="36647" y="7973"/>
                  </a:lnTo>
                  <a:lnTo>
                    <a:pt x="46103" y="20187"/>
                  </a:lnTo>
                  <a:close/>
                </a:path>
              </a:pathLst>
            </a:custGeom>
            <a:solidFill>
              <a:srgbClr val="FBD5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9813050" y="7622023"/>
              <a:ext cx="76200" cy="50165"/>
            </a:xfrm>
            <a:custGeom>
              <a:avLst/>
              <a:gdLst/>
              <a:ahLst/>
              <a:cxnLst/>
              <a:rect l="l" t="t" r="r" b="b"/>
              <a:pathLst>
                <a:path w="76200" h="50165">
                  <a:moveTo>
                    <a:pt x="44838" y="49780"/>
                  </a:moveTo>
                  <a:lnTo>
                    <a:pt x="37000" y="48655"/>
                  </a:lnTo>
                  <a:lnTo>
                    <a:pt x="29656" y="45648"/>
                  </a:lnTo>
                  <a:lnTo>
                    <a:pt x="24065" y="42487"/>
                  </a:lnTo>
                  <a:lnTo>
                    <a:pt x="19407" y="37353"/>
                  </a:lnTo>
                  <a:lnTo>
                    <a:pt x="9950" y="27123"/>
                  </a:lnTo>
                  <a:lnTo>
                    <a:pt x="5259" y="21484"/>
                  </a:lnTo>
                  <a:lnTo>
                    <a:pt x="0" y="14567"/>
                  </a:lnTo>
                  <a:lnTo>
                    <a:pt x="873" y="12984"/>
                  </a:lnTo>
                  <a:lnTo>
                    <a:pt x="1816" y="12799"/>
                  </a:lnTo>
                  <a:lnTo>
                    <a:pt x="10930" y="6898"/>
                  </a:lnTo>
                  <a:lnTo>
                    <a:pt x="20484" y="2738"/>
                  </a:lnTo>
                  <a:lnTo>
                    <a:pt x="30251" y="408"/>
                  </a:lnTo>
                  <a:lnTo>
                    <a:pt x="40003" y="0"/>
                  </a:lnTo>
                  <a:lnTo>
                    <a:pt x="46271" y="384"/>
                  </a:lnTo>
                  <a:lnTo>
                    <a:pt x="73233" y="27491"/>
                  </a:lnTo>
                  <a:lnTo>
                    <a:pt x="74908" y="33536"/>
                  </a:lnTo>
                  <a:lnTo>
                    <a:pt x="75640" y="35423"/>
                  </a:lnTo>
                  <a:lnTo>
                    <a:pt x="74659" y="38405"/>
                  </a:lnTo>
                  <a:lnTo>
                    <a:pt x="73281" y="39261"/>
                  </a:lnTo>
                  <a:lnTo>
                    <a:pt x="71129" y="40942"/>
                  </a:lnTo>
                  <a:lnTo>
                    <a:pt x="52907" y="49098"/>
                  </a:lnTo>
                  <a:lnTo>
                    <a:pt x="44838" y="49780"/>
                  </a:lnTo>
                  <a:close/>
                </a:path>
              </a:pathLst>
            </a:custGeom>
            <a:solidFill>
              <a:srgbClr val="F7C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9843410" y="7629168"/>
              <a:ext cx="41275" cy="41910"/>
            </a:xfrm>
            <a:custGeom>
              <a:avLst/>
              <a:gdLst/>
              <a:ahLst/>
              <a:cxnLst/>
              <a:rect l="l" t="t" r="r" b="b"/>
              <a:pathLst>
                <a:path w="41275" h="41909">
                  <a:moveTo>
                    <a:pt x="18461" y="41699"/>
                  </a:moveTo>
                  <a:lnTo>
                    <a:pt x="10907" y="39928"/>
                  </a:lnTo>
                  <a:lnTo>
                    <a:pt x="4578" y="35130"/>
                  </a:lnTo>
                  <a:lnTo>
                    <a:pt x="744" y="28095"/>
                  </a:lnTo>
                  <a:lnTo>
                    <a:pt x="0" y="20204"/>
                  </a:lnTo>
                  <a:lnTo>
                    <a:pt x="2253" y="12408"/>
                  </a:lnTo>
                  <a:lnTo>
                    <a:pt x="7414" y="5659"/>
                  </a:lnTo>
                  <a:lnTo>
                    <a:pt x="14624" y="1287"/>
                  </a:lnTo>
                  <a:lnTo>
                    <a:pt x="22472" y="0"/>
                  </a:lnTo>
                  <a:lnTo>
                    <a:pt x="30027" y="1770"/>
                  </a:lnTo>
                  <a:lnTo>
                    <a:pt x="36355" y="6570"/>
                  </a:lnTo>
                  <a:lnTo>
                    <a:pt x="40189" y="13605"/>
                  </a:lnTo>
                  <a:lnTo>
                    <a:pt x="40934" y="21497"/>
                  </a:lnTo>
                  <a:lnTo>
                    <a:pt x="38680" y="29292"/>
                  </a:lnTo>
                  <a:lnTo>
                    <a:pt x="33519" y="36041"/>
                  </a:lnTo>
                  <a:lnTo>
                    <a:pt x="26309" y="40413"/>
                  </a:lnTo>
                  <a:lnTo>
                    <a:pt x="18461" y="41699"/>
                  </a:lnTo>
                  <a:close/>
                </a:path>
              </a:pathLst>
            </a:custGeom>
            <a:solidFill>
              <a:srgbClr val="4238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9860845" y="7642358"/>
              <a:ext cx="21590" cy="23495"/>
            </a:xfrm>
            <a:custGeom>
              <a:avLst/>
              <a:gdLst/>
              <a:ahLst/>
              <a:cxnLst/>
              <a:rect l="l" t="t" r="r" b="b"/>
              <a:pathLst>
                <a:path w="21590" h="23495">
                  <a:moveTo>
                    <a:pt x="8687" y="23062"/>
                  </a:moveTo>
                  <a:lnTo>
                    <a:pt x="3264" y="19918"/>
                  </a:lnTo>
                  <a:lnTo>
                    <a:pt x="0" y="8966"/>
                  </a:lnTo>
                  <a:lnTo>
                    <a:pt x="2781" y="3225"/>
                  </a:lnTo>
                  <a:lnTo>
                    <a:pt x="12900" y="0"/>
                  </a:lnTo>
                  <a:lnTo>
                    <a:pt x="18323" y="3144"/>
                  </a:lnTo>
                  <a:lnTo>
                    <a:pt x="19955" y="8603"/>
                  </a:lnTo>
                  <a:lnTo>
                    <a:pt x="21582" y="14090"/>
                  </a:lnTo>
                  <a:lnTo>
                    <a:pt x="18805" y="19836"/>
                  </a:lnTo>
                  <a:lnTo>
                    <a:pt x="8687" y="23062"/>
                  </a:lnTo>
                  <a:close/>
                </a:path>
              </a:pathLst>
            </a:custGeom>
            <a:solidFill>
              <a:srgbClr val="D595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9812616" y="7620255"/>
              <a:ext cx="77470" cy="36195"/>
            </a:xfrm>
            <a:custGeom>
              <a:avLst/>
              <a:gdLst/>
              <a:ahLst/>
              <a:cxnLst/>
              <a:rect l="l" t="t" r="r" b="b"/>
              <a:pathLst>
                <a:path w="77470" h="36195">
                  <a:moveTo>
                    <a:pt x="76622" y="35732"/>
                  </a:moveTo>
                  <a:lnTo>
                    <a:pt x="76074" y="35125"/>
                  </a:lnTo>
                  <a:lnTo>
                    <a:pt x="75494" y="34555"/>
                  </a:lnTo>
                  <a:lnTo>
                    <a:pt x="74865" y="33986"/>
                  </a:lnTo>
                  <a:lnTo>
                    <a:pt x="71485" y="27618"/>
                  </a:lnTo>
                  <a:lnTo>
                    <a:pt x="43512" y="6744"/>
                  </a:lnTo>
                  <a:lnTo>
                    <a:pt x="35710" y="6897"/>
                  </a:lnTo>
                  <a:lnTo>
                    <a:pt x="28149" y="8077"/>
                  </a:lnTo>
                  <a:lnTo>
                    <a:pt x="27536" y="8142"/>
                  </a:lnTo>
                  <a:lnTo>
                    <a:pt x="26918" y="8099"/>
                  </a:lnTo>
                  <a:lnTo>
                    <a:pt x="18968" y="9178"/>
                  </a:lnTo>
                  <a:lnTo>
                    <a:pt x="12173" y="12219"/>
                  </a:lnTo>
                  <a:lnTo>
                    <a:pt x="5265" y="14822"/>
                  </a:lnTo>
                  <a:lnTo>
                    <a:pt x="0" y="12138"/>
                  </a:lnTo>
                  <a:lnTo>
                    <a:pt x="1545" y="11309"/>
                  </a:lnTo>
                  <a:lnTo>
                    <a:pt x="10885" y="6621"/>
                  </a:lnTo>
                  <a:lnTo>
                    <a:pt x="20648" y="2814"/>
                  </a:lnTo>
                  <a:lnTo>
                    <a:pt x="30754" y="427"/>
                  </a:lnTo>
                  <a:lnTo>
                    <a:pt x="41125" y="0"/>
                  </a:lnTo>
                  <a:lnTo>
                    <a:pt x="49681" y="1449"/>
                  </a:lnTo>
                  <a:lnTo>
                    <a:pt x="75548" y="27247"/>
                  </a:lnTo>
                  <a:lnTo>
                    <a:pt x="76936" y="30126"/>
                  </a:lnTo>
                  <a:lnTo>
                    <a:pt x="77159" y="32826"/>
                  </a:lnTo>
                  <a:lnTo>
                    <a:pt x="77245" y="33927"/>
                  </a:lnTo>
                  <a:lnTo>
                    <a:pt x="77034" y="34881"/>
                  </a:lnTo>
                  <a:lnTo>
                    <a:pt x="76622" y="35732"/>
                  </a:lnTo>
                  <a:close/>
                </a:path>
              </a:pathLst>
            </a:custGeom>
            <a:solidFill>
              <a:srgbClr val="4238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9833406" y="7595528"/>
              <a:ext cx="39370" cy="13970"/>
            </a:xfrm>
            <a:custGeom>
              <a:avLst/>
              <a:gdLst/>
              <a:ahLst/>
              <a:cxnLst/>
              <a:rect l="l" t="t" r="r" b="b"/>
              <a:pathLst>
                <a:path w="39370" h="13970">
                  <a:moveTo>
                    <a:pt x="38945" y="13472"/>
                  </a:moveTo>
                  <a:lnTo>
                    <a:pt x="38620" y="13472"/>
                  </a:lnTo>
                  <a:lnTo>
                    <a:pt x="38300" y="13390"/>
                  </a:lnTo>
                  <a:lnTo>
                    <a:pt x="13735" y="3881"/>
                  </a:lnTo>
                  <a:lnTo>
                    <a:pt x="9695" y="3881"/>
                  </a:lnTo>
                  <a:lnTo>
                    <a:pt x="5617" y="4846"/>
                  </a:lnTo>
                  <a:lnTo>
                    <a:pt x="1323" y="7378"/>
                  </a:lnTo>
                  <a:lnTo>
                    <a:pt x="997" y="7465"/>
                  </a:lnTo>
                  <a:lnTo>
                    <a:pt x="450" y="7465"/>
                  </a:lnTo>
                  <a:lnTo>
                    <a:pt x="216" y="7400"/>
                  </a:lnTo>
                  <a:lnTo>
                    <a:pt x="0" y="7297"/>
                  </a:lnTo>
                  <a:lnTo>
                    <a:pt x="2196" y="5193"/>
                  </a:lnTo>
                  <a:lnTo>
                    <a:pt x="14245" y="0"/>
                  </a:lnTo>
                  <a:lnTo>
                    <a:pt x="17417" y="37"/>
                  </a:lnTo>
                  <a:lnTo>
                    <a:pt x="37600" y="11758"/>
                  </a:lnTo>
                  <a:lnTo>
                    <a:pt x="38945" y="13472"/>
                  </a:lnTo>
                  <a:close/>
                </a:path>
              </a:pathLst>
            </a:custGeom>
            <a:solidFill>
              <a:srgbClr val="EF5B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9977519" y="7662488"/>
              <a:ext cx="85725" cy="52069"/>
            </a:xfrm>
            <a:custGeom>
              <a:avLst/>
              <a:gdLst/>
              <a:ahLst/>
              <a:cxnLst/>
              <a:rect l="l" t="t" r="r" b="b"/>
              <a:pathLst>
                <a:path w="85725" h="52070">
                  <a:moveTo>
                    <a:pt x="38000" y="51914"/>
                  </a:moveTo>
                  <a:lnTo>
                    <a:pt x="1089" y="23566"/>
                  </a:lnTo>
                  <a:lnTo>
                    <a:pt x="1014" y="23344"/>
                  </a:lnTo>
                  <a:lnTo>
                    <a:pt x="314" y="22824"/>
                  </a:lnTo>
                  <a:lnTo>
                    <a:pt x="39406" y="0"/>
                  </a:lnTo>
                  <a:lnTo>
                    <a:pt x="45767" y="1566"/>
                  </a:lnTo>
                  <a:lnTo>
                    <a:pt x="84327" y="29335"/>
                  </a:lnTo>
                  <a:lnTo>
                    <a:pt x="85515" y="30479"/>
                  </a:lnTo>
                  <a:lnTo>
                    <a:pt x="84365" y="32723"/>
                  </a:lnTo>
                  <a:lnTo>
                    <a:pt x="83145" y="32360"/>
                  </a:lnTo>
                  <a:lnTo>
                    <a:pt x="78357" y="37911"/>
                  </a:lnTo>
                  <a:lnTo>
                    <a:pt x="72349" y="41419"/>
                  </a:lnTo>
                  <a:lnTo>
                    <a:pt x="66313" y="44482"/>
                  </a:lnTo>
                  <a:lnTo>
                    <a:pt x="57090" y="48497"/>
                  </a:lnTo>
                  <a:lnTo>
                    <a:pt x="47596" y="51127"/>
                  </a:lnTo>
                  <a:lnTo>
                    <a:pt x="38000" y="51914"/>
                  </a:lnTo>
                  <a:close/>
                </a:path>
              </a:pathLst>
            </a:custGeom>
            <a:solidFill>
              <a:srgbClr val="F7C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0007860" y="7667881"/>
              <a:ext cx="43180" cy="45085"/>
            </a:xfrm>
            <a:custGeom>
              <a:avLst/>
              <a:gdLst/>
              <a:ahLst/>
              <a:cxnLst/>
              <a:rect l="l" t="t" r="r" b="b"/>
              <a:pathLst>
                <a:path w="43179" h="45084">
                  <a:moveTo>
                    <a:pt x="23533" y="44586"/>
                  </a:moveTo>
                  <a:lnTo>
                    <a:pt x="15310" y="43347"/>
                  </a:lnTo>
                  <a:lnTo>
                    <a:pt x="7987" y="39022"/>
                  </a:lnTo>
                  <a:lnTo>
                    <a:pt x="2504" y="31949"/>
                  </a:lnTo>
                  <a:lnTo>
                    <a:pt x="0" y="23369"/>
                  </a:lnTo>
                  <a:lnTo>
                    <a:pt x="800" y="14907"/>
                  </a:lnTo>
                  <a:lnTo>
                    <a:pt x="4626" y="7522"/>
                  </a:lnTo>
                  <a:lnTo>
                    <a:pt x="11196" y="2174"/>
                  </a:lnTo>
                  <a:lnTo>
                    <a:pt x="19379" y="0"/>
                  </a:lnTo>
                  <a:lnTo>
                    <a:pt x="27602" y="1243"/>
                  </a:lnTo>
                  <a:lnTo>
                    <a:pt x="34925" y="5565"/>
                  </a:lnTo>
                  <a:lnTo>
                    <a:pt x="40408" y="12627"/>
                  </a:lnTo>
                  <a:lnTo>
                    <a:pt x="42910" y="21219"/>
                  </a:lnTo>
                  <a:lnTo>
                    <a:pt x="42109" y="29685"/>
                  </a:lnTo>
                  <a:lnTo>
                    <a:pt x="38285" y="37066"/>
                  </a:lnTo>
                  <a:lnTo>
                    <a:pt x="31716" y="42401"/>
                  </a:lnTo>
                  <a:lnTo>
                    <a:pt x="23533" y="44586"/>
                  </a:lnTo>
                  <a:close/>
                </a:path>
              </a:pathLst>
            </a:custGeom>
            <a:solidFill>
              <a:srgbClr val="4238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9850107" y="7629969"/>
              <a:ext cx="197485" cy="81280"/>
            </a:xfrm>
            <a:custGeom>
              <a:avLst/>
              <a:gdLst/>
              <a:ahLst/>
              <a:cxnLst/>
              <a:rect l="l" t="t" r="r" b="b"/>
              <a:pathLst>
                <a:path w="197484" h="81279">
                  <a:moveTo>
                    <a:pt x="18757" y="10248"/>
                  </a:moveTo>
                  <a:lnTo>
                    <a:pt x="16598" y="6007"/>
                  </a:lnTo>
                  <a:lnTo>
                    <a:pt x="14439" y="1778"/>
                  </a:lnTo>
                  <a:lnTo>
                    <a:pt x="9461" y="0"/>
                  </a:lnTo>
                  <a:lnTo>
                    <a:pt x="1473" y="4064"/>
                  </a:lnTo>
                  <a:lnTo>
                    <a:pt x="0" y="9144"/>
                  </a:lnTo>
                  <a:lnTo>
                    <a:pt x="4318" y="17602"/>
                  </a:lnTo>
                  <a:lnTo>
                    <a:pt x="9296" y="19405"/>
                  </a:lnTo>
                  <a:lnTo>
                    <a:pt x="17272" y="15328"/>
                  </a:lnTo>
                  <a:lnTo>
                    <a:pt x="18757" y="10248"/>
                  </a:lnTo>
                  <a:close/>
                </a:path>
                <a:path w="197484" h="81279">
                  <a:moveTo>
                    <a:pt x="180543" y="52730"/>
                  </a:moveTo>
                  <a:lnTo>
                    <a:pt x="178384" y="48488"/>
                  </a:lnTo>
                  <a:lnTo>
                    <a:pt x="176212" y="44259"/>
                  </a:lnTo>
                  <a:lnTo>
                    <a:pt x="171234" y="42481"/>
                  </a:lnTo>
                  <a:lnTo>
                    <a:pt x="163258" y="46558"/>
                  </a:lnTo>
                  <a:lnTo>
                    <a:pt x="161772" y="51625"/>
                  </a:lnTo>
                  <a:lnTo>
                    <a:pt x="166090" y="60096"/>
                  </a:lnTo>
                  <a:lnTo>
                    <a:pt x="171069" y="61874"/>
                  </a:lnTo>
                  <a:lnTo>
                    <a:pt x="179057" y="57823"/>
                  </a:lnTo>
                  <a:lnTo>
                    <a:pt x="180543" y="52730"/>
                  </a:lnTo>
                  <a:close/>
                </a:path>
                <a:path w="197484" h="81279">
                  <a:moveTo>
                    <a:pt x="197053" y="69634"/>
                  </a:moveTo>
                  <a:lnTo>
                    <a:pt x="194322" y="64287"/>
                  </a:lnTo>
                  <a:lnTo>
                    <a:pt x="191592" y="58915"/>
                  </a:lnTo>
                  <a:lnTo>
                    <a:pt x="185293" y="56667"/>
                  </a:lnTo>
                  <a:lnTo>
                    <a:pt x="175196" y="61810"/>
                  </a:lnTo>
                  <a:lnTo>
                    <a:pt x="173329" y="68237"/>
                  </a:lnTo>
                  <a:lnTo>
                    <a:pt x="178790" y="78943"/>
                  </a:lnTo>
                  <a:lnTo>
                    <a:pt x="185089" y="81203"/>
                  </a:lnTo>
                  <a:lnTo>
                    <a:pt x="195186" y="76060"/>
                  </a:lnTo>
                  <a:lnTo>
                    <a:pt x="197053" y="69634"/>
                  </a:lnTo>
                  <a:close/>
                </a:path>
              </a:pathLst>
            </a:custGeom>
            <a:solidFill>
              <a:srgbClr val="D595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9978175" y="7662079"/>
              <a:ext cx="85725" cy="32384"/>
            </a:xfrm>
            <a:custGeom>
              <a:avLst/>
              <a:gdLst/>
              <a:ahLst/>
              <a:cxnLst/>
              <a:rect l="l" t="t" r="r" b="b"/>
              <a:pathLst>
                <a:path w="85725" h="32384">
                  <a:moveTo>
                    <a:pt x="83525" y="32102"/>
                  </a:moveTo>
                  <a:lnTo>
                    <a:pt x="67924" y="19589"/>
                  </a:lnTo>
                  <a:lnTo>
                    <a:pt x="60419" y="15442"/>
                  </a:lnTo>
                  <a:lnTo>
                    <a:pt x="59795" y="15219"/>
                  </a:lnTo>
                  <a:lnTo>
                    <a:pt x="59199" y="14937"/>
                  </a:lnTo>
                  <a:lnTo>
                    <a:pt x="52127" y="10822"/>
                  </a:lnTo>
                  <a:lnTo>
                    <a:pt x="44412" y="7613"/>
                  </a:lnTo>
                  <a:lnTo>
                    <a:pt x="36405" y="5941"/>
                  </a:lnTo>
                  <a:lnTo>
                    <a:pt x="28458" y="6437"/>
                  </a:lnTo>
                  <a:lnTo>
                    <a:pt x="21423" y="8846"/>
                  </a:lnTo>
                  <a:lnTo>
                    <a:pt x="14698" y="12488"/>
                  </a:lnTo>
                  <a:lnTo>
                    <a:pt x="8365" y="16950"/>
                  </a:lnTo>
                  <a:lnTo>
                    <a:pt x="2505" y="21817"/>
                  </a:lnTo>
                  <a:lnTo>
                    <a:pt x="1664" y="22094"/>
                  </a:lnTo>
                  <a:lnTo>
                    <a:pt x="70" y="22820"/>
                  </a:lnTo>
                  <a:lnTo>
                    <a:pt x="0" y="21833"/>
                  </a:lnTo>
                  <a:lnTo>
                    <a:pt x="162" y="20814"/>
                  </a:lnTo>
                  <a:lnTo>
                    <a:pt x="677" y="19790"/>
                  </a:lnTo>
                  <a:lnTo>
                    <a:pt x="1957" y="17242"/>
                  </a:lnTo>
                  <a:lnTo>
                    <a:pt x="4468" y="14975"/>
                  </a:lnTo>
                  <a:lnTo>
                    <a:pt x="8768" y="10524"/>
                  </a:lnTo>
                  <a:lnTo>
                    <a:pt x="11252" y="8220"/>
                  </a:lnTo>
                  <a:lnTo>
                    <a:pt x="14023" y="6296"/>
                  </a:lnTo>
                  <a:lnTo>
                    <a:pt x="22277" y="2023"/>
                  </a:lnTo>
                  <a:lnTo>
                    <a:pt x="31163" y="0"/>
                  </a:lnTo>
                  <a:lnTo>
                    <a:pt x="40329" y="47"/>
                  </a:lnTo>
                  <a:lnTo>
                    <a:pt x="76985" y="20268"/>
                  </a:lnTo>
                  <a:lnTo>
                    <a:pt x="85678" y="29895"/>
                  </a:lnTo>
                  <a:lnTo>
                    <a:pt x="84832" y="31500"/>
                  </a:lnTo>
                  <a:lnTo>
                    <a:pt x="83525" y="32102"/>
                  </a:lnTo>
                  <a:close/>
                </a:path>
              </a:pathLst>
            </a:custGeom>
            <a:solidFill>
              <a:srgbClr val="4238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9996694" y="7628599"/>
              <a:ext cx="42545" cy="10795"/>
            </a:xfrm>
            <a:custGeom>
              <a:avLst/>
              <a:gdLst/>
              <a:ahLst/>
              <a:cxnLst/>
              <a:rect l="l" t="t" r="r" b="b"/>
              <a:pathLst>
                <a:path w="42545" h="10795">
                  <a:moveTo>
                    <a:pt x="894" y="10387"/>
                  </a:moveTo>
                  <a:lnTo>
                    <a:pt x="493" y="10387"/>
                  </a:lnTo>
                  <a:lnTo>
                    <a:pt x="157" y="10365"/>
                  </a:lnTo>
                  <a:lnTo>
                    <a:pt x="0" y="10306"/>
                  </a:lnTo>
                  <a:lnTo>
                    <a:pt x="1963" y="7774"/>
                  </a:lnTo>
                  <a:lnTo>
                    <a:pt x="17222" y="0"/>
                  </a:lnTo>
                  <a:lnTo>
                    <a:pt x="20627" y="0"/>
                  </a:lnTo>
                  <a:lnTo>
                    <a:pt x="40539" y="8565"/>
                  </a:lnTo>
                  <a:lnTo>
                    <a:pt x="42291" y="10105"/>
                  </a:lnTo>
                  <a:lnTo>
                    <a:pt x="41966" y="10143"/>
                  </a:lnTo>
                  <a:lnTo>
                    <a:pt x="41716" y="10143"/>
                  </a:lnTo>
                  <a:lnTo>
                    <a:pt x="41456" y="10083"/>
                  </a:lnTo>
                  <a:lnTo>
                    <a:pt x="34417" y="6825"/>
                  </a:lnTo>
                  <a:lnTo>
                    <a:pt x="26500" y="4093"/>
                  </a:lnTo>
                  <a:lnTo>
                    <a:pt x="12786" y="4093"/>
                  </a:lnTo>
                  <a:lnTo>
                    <a:pt x="6924" y="5692"/>
                  </a:lnTo>
                  <a:lnTo>
                    <a:pt x="1317" y="10246"/>
                  </a:lnTo>
                  <a:lnTo>
                    <a:pt x="894" y="10387"/>
                  </a:lnTo>
                  <a:close/>
                </a:path>
              </a:pathLst>
            </a:custGeom>
            <a:solidFill>
              <a:srgbClr val="EF5B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0120469" y="8572541"/>
              <a:ext cx="638810" cy="899160"/>
            </a:xfrm>
            <a:custGeom>
              <a:avLst/>
              <a:gdLst/>
              <a:ahLst/>
              <a:cxnLst/>
              <a:rect l="l" t="t" r="r" b="b"/>
              <a:pathLst>
                <a:path w="638809" h="899159">
                  <a:moveTo>
                    <a:pt x="126703" y="898717"/>
                  </a:moveTo>
                  <a:lnTo>
                    <a:pt x="116166" y="893074"/>
                  </a:lnTo>
                  <a:lnTo>
                    <a:pt x="110608" y="887507"/>
                  </a:lnTo>
                  <a:lnTo>
                    <a:pt x="108352" y="878930"/>
                  </a:lnTo>
                  <a:lnTo>
                    <a:pt x="110657" y="871405"/>
                  </a:lnTo>
                  <a:lnTo>
                    <a:pt x="136067" y="837820"/>
                  </a:lnTo>
                  <a:lnTo>
                    <a:pt x="141062" y="832906"/>
                  </a:lnTo>
                  <a:lnTo>
                    <a:pt x="163297" y="793808"/>
                  </a:lnTo>
                  <a:lnTo>
                    <a:pt x="166512" y="768485"/>
                  </a:lnTo>
                  <a:lnTo>
                    <a:pt x="165751" y="755713"/>
                  </a:lnTo>
                  <a:lnTo>
                    <a:pt x="136508" y="684067"/>
                  </a:lnTo>
                  <a:lnTo>
                    <a:pt x="110033" y="639685"/>
                  </a:lnTo>
                  <a:lnTo>
                    <a:pt x="82490" y="596094"/>
                  </a:lnTo>
                  <a:lnTo>
                    <a:pt x="55982" y="552130"/>
                  </a:lnTo>
                  <a:lnTo>
                    <a:pt x="32614" y="506632"/>
                  </a:lnTo>
                  <a:lnTo>
                    <a:pt x="8728" y="443165"/>
                  </a:lnTo>
                  <a:lnTo>
                    <a:pt x="368" y="401547"/>
                  </a:lnTo>
                  <a:lnTo>
                    <a:pt x="0" y="359627"/>
                  </a:lnTo>
                  <a:lnTo>
                    <a:pt x="9877" y="317951"/>
                  </a:lnTo>
                  <a:lnTo>
                    <a:pt x="39778" y="262663"/>
                  </a:lnTo>
                  <a:lnTo>
                    <a:pt x="67008" y="230871"/>
                  </a:lnTo>
                  <a:lnTo>
                    <a:pt x="99432" y="201564"/>
                  </a:lnTo>
                  <a:lnTo>
                    <a:pt x="136030" y="174632"/>
                  </a:lnTo>
                  <a:lnTo>
                    <a:pt x="160188" y="159170"/>
                  </a:lnTo>
                  <a:lnTo>
                    <a:pt x="193831" y="137967"/>
                  </a:lnTo>
                  <a:lnTo>
                    <a:pt x="228012" y="117896"/>
                  </a:lnTo>
                  <a:lnTo>
                    <a:pt x="262683" y="98877"/>
                  </a:lnTo>
                  <a:lnTo>
                    <a:pt x="297793" y="80831"/>
                  </a:lnTo>
                  <a:lnTo>
                    <a:pt x="318030" y="70942"/>
                  </a:lnTo>
                  <a:lnTo>
                    <a:pt x="338566" y="60277"/>
                  </a:lnTo>
                  <a:lnTo>
                    <a:pt x="380336" y="39351"/>
                  </a:lnTo>
                  <a:lnTo>
                    <a:pt x="423328" y="21176"/>
                  </a:lnTo>
                  <a:lnTo>
                    <a:pt x="463640" y="9225"/>
                  </a:lnTo>
                  <a:lnTo>
                    <a:pt x="470922" y="7300"/>
                  </a:lnTo>
                  <a:lnTo>
                    <a:pt x="478227" y="5636"/>
                  </a:lnTo>
                  <a:lnTo>
                    <a:pt x="485547" y="4335"/>
                  </a:lnTo>
                  <a:lnTo>
                    <a:pt x="492868" y="3001"/>
                  </a:lnTo>
                  <a:lnTo>
                    <a:pt x="500172" y="2020"/>
                  </a:lnTo>
                  <a:lnTo>
                    <a:pt x="507450" y="1483"/>
                  </a:lnTo>
                  <a:lnTo>
                    <a:pt x="518091" y="0"/>
                  </a:lnTo>
                  <a:lnTo>
                    <a:pt x="556752" y="5826"/>
                  </a:lnTo>
                  <a:lnTo>
                    <a:pt x="604361" y="37307"/>
                  </a:lnTo>
                  <a:lnTo>
                    <a:pt x="625794" y="71884"/>
                  </a:lnTo>
                  <a:lnTo>
                    <a:pt x="636485" y="112168"/>
                  </a:lnTo>
                  <a:lnTo>
                    <a:pt x="638280" y="155114"/>
                  </a:lnTo>
                  <a:lnTo>
                    <a:pt x="633029" y="197676"/>
                  </a:lnTo>
                  <a:lnTo>
                    <a:pt x="622578" y="236809"/>
                  </a:lnTo>
                  <a:lnTo>
                    <a:pt x="598077" y="277052"/>
                  </a:lnTo>
                  <a:lnTo>
                    <a:pt x="568080" y="309868"/>
                  </a:lnTo>
                  <a:lnTo>
                    <a:pt x="515838" y="347340"/>
                  </a:lnTo>
                  <a:lnTo>
                    <a:pt x="451081" y="377945"/>
                  </a:lnTo>
                  <a:lnTo>
                    <a:pt x="412929" y="390268"/>
                  </a:lnTo>
                  <a:lnTo>
                    <a:pt x="373181" y="399569"/>
                  </a:lnTo>
                  <a:lnTo>
                    <a:pt x="316631" y="407603"/>
                  </a:lnTo>
                  <a:lnTo>
                    <a:pt x="278092" y="410030"/>
                  </a:lnTo>
                  <a:lnTo>
                    <a:pt x="246023" y="410392"/>
                  </a:lnTo>
                  <a:lnTo>
                    <a:pt x="243675" y="410348"/>
                  </a:lnTo>
                  <a:lnTo>
                    <a:pt x="244835" y="413617"/>
                  </a:lnTo>
                  <a:lnTo>
                    <a:pt x="245383" y="415276"/>
                  </a:lnTo>
                  <a:lnTo>
                    <a:pt x="245481" y="415493"/>
                  </a:lnTo>
                  <a:lnTo>
                    <a:pt x="254641" y="445486"/>
                  </a:lnTo>
                  <a:lnTo>
                    <a:pt x="261631" y="475601"/>
                  </a:lnTo>
                  <a:lnTo>
                    <a:pt x="266745" y="505989"/>
                  </a:lnTo>
                  <a:lnTo>
                    <a:pt x="270137" y="536352"/>
                  </a:lnTo>
                  <a:lnTo>
                    <a:pt x="269036" y="591732"/>
                  </a:lnTo>
                  <a:lnTo>
                    <a:pt x="267481" y="645695"/>
                  </a:lnTo>
                  <a:lnTo>
                    <a:pt x="272113" y="698456"/>
                  </a:lnTo>
                  <a:lnTo>
                    <a:pt x="289572" y="750232"/>
                  </a:lnTo>
                  <a:lnTo>
                    <a:pt x="291167" y="754585"/>
                  </a:lnTo>
                  <a:lnTo>
                    <a:pt x="292636" y="758993"/>
                  </a:lnTo>
                  <a:lnTo>
                    <a:pt x="294702" y="768496"/>
                  </a:lnTo>
                  <a:lnTo>
                    <a:pt x="295179" y="773647"/>
                  </a:lnTo>
                  <a:lnTo>
                    <a:pt x="293894" y="783904"/>
                  </a:lnTo>
                  <a:lnTo>
                    <a:pt x="292067" y="789065"/>
                  </a:lnTo>
                  <a:lnTo>
                    <a:pt x="287246" y="798222"/>
                  </a:lnTo>
                  <a:lnTo>
                    <a:pt x="284274" y="802413"/>
                  </a:lnTo>
                  <a:lnTo>
                    <a:pt x="278456" y="810268"/>
                  </a:lnTo>
                  <a:lnTo>
                    <a:pt x="275696" y="814041"/>
                  </a:lnTo>
                  <a:lnTo>
                    <a:pt x="242162" y="836592"/>
                  </a:lnTo>
                  <a:lnTo>
                    <a:pt x="235862" y="839118"/>
                  </a:lnTo>
                  <a:lnTo>
                    <a:pt x="229608" y="841772"/>
                  </a:lnTo>
                  <a:lnTo>
                    <a:pt x="190887" y="864023"/>
                  </a:lnTo>
                  <a:lnTo>
                    <a:pt x="166272" y="882313"/>
                  </a:lnTo>
                  <a:lnTo>
                    <a:pt x="159716" y="886997"/>
                  </a:lnTo>
                  <a:lnTo>
                    <a:pt x="149673" y="893324"/>
                  </a:lnTo>
                  <a:lnTo>
                    <a:pt x="138270" y="898015"/>
                  </a:lnTo>
                  <a:lnTo>
                    <a:pt x="126703" y="898717"/>
                  </a:lnTo>
                  <a:close/>
                </a:path>
              </a:pathLst>
            </a:custGeom>
            <a:solidFill>
              <a:srgbClr val="ED89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4" name="object 1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79344" y="8283768"/>
              <a:ext cx="187222" cy="125440"/>
            </a:xfrm>
            <a:prstGeom prst="rect">
              <a:avLst/>
            </a:prstGeom>
          </p:spPr>
        </p:pic>
        <p:sp>
          <p:nvSpPr>
            <p:cNvPr id="125" name="object 125"/>
            <p:cNvSpPr/>
            <p:nvPr/>
          </p:nvSpPr>
          <p:spPr>
            <a:xfrm>
              <a:off x="10228811" y="9203714"/>
              <a:ext cx="187325" cy="267970"/>
            </a:xfrm>
            <a:custGeom>
              <a:avLst/>
              <a:gdLst/>
              <a:ahLst/>
              <a:cxnLst/>
              <a:rect l="l" t="t" r="r" b="b"/>
              <a:pathLst>
                <a:path w="187325" h="267970">
                  <a:moveTo>
                    <a:pt x="18364" y="267540"/>
                  </a:moveTo>
                  <a:lnTo>
                    <a:pt x="7830" y="261891"/>
                  </a:lnTo>
                  <a:lnTo>
                    <a:pt x="2277" y="256356"/>
                  </a:lnTo>
                  <a:lnTo>
                    <a:pt x="0" y="247773"/>
                  </a:lnTo>
                  <a:lnTo>
                    <a:pt x="3681" y="235825"/>
                  </a:lnTo>
                  <a:lnTo>
                    <a:pt x="27719" y="206650"/>
                  </a:lnTo>
                  <a:lnTo>
                    <a:pt x="32714" y="201741"/>
                  </a:lnTo>
                  <a:lnTo>
                    <a:pt x="54948" y="162649"/>
                  </a:lnTo>
                  <a:lnTo>
                    <a:pt x="58157" y="137312"/>
                  </a:lnTo>
                  <a:lnTo>
                    <a:pt x="57398" y="124534"/>
                  </a:lnTo>
                  <a:lnTo>
                    <a:pt x="45721" y="85534"/>
                  </a:lnTo>
                  <a:lnTo>
                    <a:pt x="28935" y="54777"/>
                  </a:lnTo>
                  <a:lnTo>
                    <a:pt x="47427" y="51933"/>
                  </a:lnTo>
                  <a:lnTo>
                    <a:pt x="100948" y="35445"/>
                  </a:lnTo>
                  <a:lnTo>
                    <a:pt x="145466" y="10157"/>
                  </a:lnTo>
                  <a:lnTo>
                    <a:pt x="159209" y="0"/>
                  </a:lnTo>
                  <a:lnTo>
                    <a:pt x="159546" y="30293"/>
                  </a:lnTo>
                  <a:lnTo>
                    <a:pt x="162523" y="60223"/>
                  </a:lnTo>
                  <a:lnTo>
                    <a:pt x="169356" y="89828"/>
                  </a:lnTo>
                  <a:lnTo>
                    <a:pt x="181263" y="119145"/>
                  </a:lnTo>
                  <a:lnTo>
                    <a:pt x="182846" y="123477"/>
                  </a:lnTo>
                  <a:lnTo>
                    <a:pt x="184283" y="127847"/>
                  </a:lnTo>
                  <a:lnTo>
                    <a:pt x="186355" y="137329"/>
                  </a:lnTo>
                  <a:lnTo>
                    <a:pt x="186827" y="142463"/>
                  </a:lnTo>
                  <a:lnTo>
                    <a:pt x="185563" y="152747"/>
                  </a:lnTo>
                  <a:lnTo>
                    <a:pt x="183714" y="157898"/>
                  </a:lnTo>
                  <a:lnTo>
                    <a:pt x="178904" y="167054"/>
                  </a:lnTo>
                  <a:lnTo>
                    <a:pt x="175927" y="171251"/>
                  </a:lnTo>
                  <a:lnTo>
                    <a:pt x="170098" y="179106"/>
                  </a:lnTo>
                  <a:lnTo>
                    <a:pt x="167354" y="182879"/>
                  </a:lnTo>
                  <a:lnTo>
                    <a:pt x="133821" y="205422"/>
                  </a:lnTo>
                  <a:lnTo>
                    <a:pt x="127519" y="207947"/>
                  </a:lnTo>
                  <a:lnTo>
                    <a:pt x="121267" y="210594"/>
                  </a:lnTo>
                  <a:lnTo>
                    <a:pt x="82539" y="232865"/>
                  </a:lnTo>
                  <a:lnTo>
                    <a:pt x="57924" y="251151"/>
                  </a:lnTo>
                  <a:lnTo>
                    <a:pt x="51363" y="255813"/>
                  </a:lnTo>
                  <a:lnTo>
                    <a:pt x="41329" y="262146"/>
                  </a:lnTo>
                  <a:lnTo>
                    <a:pt x="29930" y="266840"/>
                  </a:lnTo>
                  <a:lnTo>
                    <a:pt x="18364" y="267540"/>
                  </a:lnTo>
                  <a:close/>
                </a:path>
              </a:pathLst>
            </a:custGeom>
            <a:solidFill>
              <a:srgbClr val="9742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0281020" y="9453000"/>
              <a:ext cx="8255" cy="38100"/>
            </a:xfrm>
            <a:custGeom>
              <a:avLst/>
              <a:gdLst/>
              <a:ahLst/>
              <a:cxnLst/>
              <a:rect l="l" t="t" r="r" b="b"/>
              <a:pathLst>
                <a:path w="8254" h="38100">
                  <a:moveTo>
                    <a:pt x="2315" y="37488"/>
                  </a:moveTo>
                  <a:lnTo>
                    <a:pt x="1702" y="37488"/>
                  </a:lnTo>
                  <a:lnTo>
                    <a:pt x="1404" y="37461"/>
                  </a:lnTo>
                  <a:lnTo>
                    <a:pt x="683" y="29633"/>
                  </a:lnTo>
                  <a:lnTo>
                    <a:pt x="233" y="21794"/>
                  </a:lnTo>
                  <a:lnTo>
                    <a:pt x="0" y="13949"/>
                  </a:lnTo>
                  <a:lnTo>
                    <a:pt x="986" y="10371"/>
                  </a:lnTo>
                  <a:lnTo>
                    <a:pt x="2147" y="6830"/>
                  </a:lnTo>
                  <a:lnTo>
                    <a:pt x="3470" y="3345"/>
                  </a:lnTo>
                  <a:lnTo>
                    <a:pt x="4923" y="2249"/>
                  </a:lnTo>
                  <a:lnTo>
                    <a:pt x="7797" y="0"/>
                  </a:lnTo>
                  <a:lnTo>
                    <a:pt x="5399" y="17389"/>
                  </a:lnTo>
                  <a:lnTo>
                    <a:pt x="4155" y="27517"/>
                  </a:lnTo>
                  <a:lnTo>
                    <a:pt x="3188" y="37461"/>
                  </a:lnTo>
                  <a:lnTo>
                    <a:pt x="2315" y="37488"/>
                  </a:lnTo>
                  <a:close/>
                </a:path>
              </a:pathLst>
            </a:custGeom>
            <a:solidFill>
              <a:srgbClr val="A698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0275875" y="9466960"/>
              <a:ext cx="6985" cy="24130"/>
            </a:xfrm>
            <a:custGeom>
              <a:avLst/>
              <a:gdLst/>
              <a:ahLst/>
              <a:cxnLst/>
              <a:rect l="l" t="t" r="r" b="b"/>
              <a:pathLst>
                <a:path w="6984" h="24129">
                  <a:moveTo>
                    <a:pt x="6540" y="23507"/>
                  </a:moveTo>
                  <a:lnTo>
                    <a:pt x="5829" y="15684"/>
                  </a:lnTo>
                  <a:lnTo>
                    <a:pt x="5372" y="7835"/>
                  </a:lnTo>
                  <a:lnTo>
                    <a:pt x="5143" y="0"/>
                  </a:lnTo>
                  <a:lnTo>
                    <a:pt x="3708" y="5194"/>
                  </a:lnTo>
                  <a:lnTo>
                    <a:pt x="2628" y="10464"/>
                  </a:lnTo>
                  <a:lnTo>
                    <a:pt x="1892" y="15798"/>
                  </a:lnTo>
                  <a:lnTo>
                    <a:pt x="3873" y="14757"/>
                  </a:lnTo>
                  <a:lnTo>
                    <a:pt x="0" y="20853"/>
                  </a:lnTo>
                  <a:lnTo>
                    <a:pt x="2489" y="23215"/>
                  </a:lnTo>
                  <a:lnTo>
                    <a:pt x="6540" y="23507"/>
                  </a:lnTo>
                  <a:close/>
                </a:path>
              </a:pathLst>
            </a:custGeom>
            <a:solidFill>
              <a:srgbClr val="9A56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0284497" y="9445134"/>
              <a:ext cx="5715" cy="11430"/>
            </a:xfrm>
            <a:custGeom>
              <a:avLst/>
              <a:gdLst/>
              <a:ahLst/>
              <a:cxnLst/>
              <a:rect l="l" t="t" r="r" b="b"/>
              <a:pathLst>
                <a:path w="5715" h="11429">
                  <a:moveTo>
                    <a:pt x="0" y="11211"/>
                  </a:moveTo>
                  <a:lnTo>
                    <a:pt x="1415" y="7492"/>
                  </a:lnTo>
                  <a:lnTo>
                    <a:pt x="3020" y="3843"/>
                  </a:lnTo>
                  <a:lnTo>
                    <a:pt x="4907" y="81"/>
                  </a:lnTo>
                  <a:lnTo>
                    <a:pt x="5330" y="0"/>
                  </a:lnTo>
                  <a:lnTo>
                    <a:pt x="4978" y="3068"/>
                  </a:lnTo>
                  <a:lnTo>
                    <a:pt x="4321" y="7866"/>
                  </a:lnTo>
                  <a:lnTo>
                    <a:pt x="1447" y="10105"/>
                  </a:lnTo>
                  <a:lnTo>
                    <a:pt x="0" y="11211"/>
                  </a:lnTo>
                  <a:close/>
                </a:path>
              </a:pathLst>
            </a:custGeom>
            <a:solidFill>
              <a:srgbClr val="622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0248359" y="9470571"/>
              <a:ext cx="10795" cy="20320"/>
            </a:xfrm>
            <a:custGeom>
              <a:avLst/>
              <a:gdLst/>
              <a:ahLst/>
              <a:cxnLst/>
              <a:rect l="l" t="t" r="r" b="b"/>
              <a:pathLst>
                <a:path w="10795" h="20320">
                  <a:moveTo>
                    <a:pt x="6854" y="19847"/>
                  </a:moveTo>
                  <a:lnTo>
                    <a:pt x="3508" y="19750"/>
                  </a:lnTo>
                  <a:lnTo>
                    <a:pt x="954" y="18449"/>
                  </a:lnTo>
                  <a:lnTo>
                    <a:pt x="0" y="15131"/>
                  </a:lnTo>
                  <a:lnTo>
                    <a:pt x="585" y="10371"/>
                  </a:lnTo>
                  <a:lnTo>
                    <a:pt x="1556" y="5649"/>
                  </a:lnTo>
                  <a:lnTo>
                    <a:pt x="2895" y="1040"/>
                  </a:lnTo>
                  <a:lnTo>
                    <a:pt x="5352" y="1030"/>
                  </a:lnTo>
                  <a:lnTo>
                    <a:pt x="7846" y="655"/>
                  </a:lnTo>
                  <a:lnTo>
                    <a:pt x="10335" y="0"/>
                  </a:lnTo>
                  <a:lnTo>
                    <a:pt x="8882" y="6760"/>
                  </a:lnTo>
                  <a:lnTo>
                    <a:pt x="7532" y="13840"/>
                  </a:lnTo>
                  <a:lnTo>
                    <a:pt x="6854" y="19847"/>
                  </a:lnTo>
                  <a:close/>
                </a:path>
              </a:pathLst>
            </a:custGeom>
            <a:solidFill>
              <a:srgbClr val="9A56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0251255" y="9444868"/>
              <a:ext cx="13335" cy="27305"/>
            </a:xfrm>
            <a:custGeom>
              <a:avLst/>
              <a:gdLst/>
              <a:ahLst/>
              <a:cxnLst/>
              <a:rect l="l" t="t" r="r" b="b"/>
              <a:pathLst>
                <a:path w="13334" h="27304">
                  <a:moveTo>
                    <a:pt x="2456" y="26732"/>
                  </a:moveTo>
                  <a:lnTo>
                    <a:pt x="0" y="26743"/>
                  </a:lnTo>
                  <a:lnTo>
                    <a:pt x="2332" y="19767"/>
                  </a:lnTo>
                  <a:lnTo>
                    <a:pt x="5221" y="13000"/>
                  </a:lnTo>
                  <a:lnTo>
                    <a:pt x="8649" y="6485"/>
                  </a:lnTo>
                  <a:lnTo>
                    <a:pt x="12726" y="86"/>
                  </a:lnTo>
                  <a:lnTo>
                    <a:pt x="12878" y="0"/>
                  </a:lnTo>
                  <a:lnTo>
                    <a:pt x="12751" y="2121"/>
                  </a:lnTo>
                  <a:lnTo>
                    <a:pt x="11523" y="7797"/>
                  </a:lnTo>
                  <a:lnTo>
                    <a:pt x="9614" y="15998"/>
                  </a:lnTo>
                  <a:lnTo>
                    <a:pt x="7439" y="25691"/>
                  </a:lnTo>
                  <a:lnTo>
                    <a:pt x="4950" y="26358"/>
                  </a:lnTo>
                  <a:lnTo>
                    <a:pt x="2456" y="26732"/>
                  </a:lnTo>
                  <a:close/>
                </a:path>
              </a:pathLst>
            </a:custGeom>
            <a:solidFill>
              <a:srgbClr val="622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0229837" y="9462680"/>
              <a:ext cx="9525" cy="19685"/>
            </a:xfrm>
            <a:custGeom>
              <a:avLst/>
              <a:gdLst/>
              <a:ahLst/>
              <a:cxnLst/>
              <a:rect l="l" t="t" r="r" b="b"/>
              <a:pathLst>
                <a:path w="9525" h="19684">
                  <a:moveTo>
                    <a:pt x="8318" y="4368"/>
                  </a:moveTo>
                  <a:lnTo>
                    <a:pt x="7569" y="3708"/>
                  </a:lnTo>
                  <a:lnTo>
                    <a:pt x="8318" y="4368"/>
                  </a:lnTo>
                  <a:close/>
                </a:path>
                <a:path w="9525" h="19684">
                  <a:moveTo>
                    <a:pt x="9144" y="4965"/>
                  </a:moveTo>
                  <a:lnTo>
                    <a:pt x="8369" y="4394"/>
                  </a:lnTo>
                  <a:lnTo>
                    <a:pt x="7556" y="3708"/>
                  </a:lnTo>
                  <a:lnTo>
                    <a:pt x="5892" y="2032"/>
                  </a:lnTo>
                  <a:lnTo>
                    <a:pt x="5067" y="1041"/>
                  </a:lnTo>
                  <a:lnTo>
                    <a:pt x="4343" y="0"/>
                  </a:lnTo>
                  <a:lnTo>
                    <a:pt x="2870" y="3073"/>
                  </a:lnTo>
                  <a:lnTo>
                    <a:pt x="1524" y="6159"/>
                  </a:lnTo>
                  <a:lnTo>
                    <a:pt x="355" y="9194"/>
                  </a:lnTo>
                  <a:lnTo>
                    <a:pt x="1308" y="8826"/>
                  </a:lnTo>
                  <a:lnTo>
                    <a:pt x="2286" y="8331"/>
                  </a:lnTo>
                  <a:lnTo>
                    <a:pt x="3289" y="7721"/>
                  </a:lnTo>
                  <a:lnTo>
                    <a:pt x="0" y="12725"/>
                  </a:lnTo>
                  <a:lnTo>
                    <a:pt x="1282" y="17081"/>
                  </a:lnTo>
                  <a:lnTo>
                    <a:pt x="4457" y="19545"/>
                  </a:lnTo>
                  <a:lnTo>
                    <a:pt x="5562" y="14947"/>
                  </a:lnTo>
                  <a:lnTo>
                    <a:pt x="7213" y="9994"/>
                  </a:lnTo>
                  <a:lnTo>
                    <a:pt x="9144" y="4991"/>
                  </a:lnTo>
                  <a:close/>
                </a:path>
              </a:pathLst>
            </a:custGeom>
            <a:solidFill>
              <a:srgbClr val="9A56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0234185" y="9426425"/>
              <a:ext cx="23495" cy="41275"/>
            </a:xfrm>
            <a:custGeom>
              <a:avLst/>
              <a:gdLst/>
              <a:ahLst/>
              <a:cxnLst/>
              <a:rect l="l" t="t" r="r" b="b"/>
              <a:pathLst>
                <a:path w="23495" h="41275">
                  <a:moveTo>
                    <a:pt x="4804" y="41218"/>
                  </a:moveTo>
                  <a:lnTo>
                    <a:pt x="0" y="36236"/>
                  </a:lnTo>
                  <a:lnTo>
                    <a:pt x="7131" y="22793"/>
                  </a:lnTo>
                  <a:lnTo>
                    <a:pt x="14349" y="11201"/>
                  </a:lnTo>
                  <a:lnTo>
                    <a:pt x="20217" y="3068"/>
                  </a:lnTo>
                  <a:lnTo>
                    <a:pt x="23301" y="0"/>
                  </a:lnTo>
                  <a:lnTo>
                    <a:pt x="21985" y="3971"/>
                  </a:lnTo>
                  <a:lnTo>
                    <a:pt x="17340" y="13436"/>
                  </a:lnTo>
                  <a:lnTo>
                    <a:pt x="11074" y="26494"/>
                  </a:lnTo>
                  <a:lnTo>
                    <a:pt x="4804" y="41218"/>
                  </a:lnTo>
                  <a:close/>
                </a:path>
              </a:pathLst>
            </a:custGeom>
            <a:solidFill>
              <a:srgbClr val="622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0110550" y="9418471"/>
              <a:ext cx="194945" cy="287655"/>
            </a:xfrm>
            <a:custGeom>
              <a:avLst/>
              <a:gdLst/>
              <a:ahLst/>
              <a:cxnLst/>
              <a:rect l="l" t="t" r="r" b="b"/>
              <a:pathLst>
                <a:path w="194945" h="287654">
                  <a:moveTo>
                    <a:pt x="27614" y="287052"/>
                  </a:moveTo>
                  <a:lnTo>
                    <a:pt x="3772" y="283571"/>
                  </a:lnTo>
                  <a:lnTo>
                    <a:pt x="0" y="267182"/>
                  </a:lnTo>
                  <a:lnTo>
                    <a:pt x="11382" y="246279"/>
                  </a:lnTo>
                  <a:lnTo>
                    <a:pt x="28057" y="225262"/>
                  </a:lnTo>
                  <a:lnTo>
                    <a:pt x="40164" y="208528"/>
                  </a:lnTo>
                  <a:lnTo>
                    <a:pt x="57192" y="182302"/>
                  </a:lnTo>
                  <a:lnTo>
                    <a:pt x="61298" y="154888"/>
                  </a:lnTo>
                  <a:lnTo>
                    <a:pt x="56483" y="126432"/>
                  </a:lnTo>
                  <a:lnTo>
                    <a:pt x="42129" y="87162"/>
                  </a:lnTo>
                  <a:lnTo>
                    <a:pt x="25034" y="59223"/>
                  </a:lnTo>
                  <a:lnTo>
                    <a:pt x="64138" y="49146"/>
                  </a:lnTo>
                  <a:lnTo>
                    <a:pt x="113335" y="32693"/>
                  </a:lnTo>
                  <a:lnTo>
                    <a:pt x="155290" y="14700"/>
                  </a:lnTo>
                  <a:lnTo>
                    <a:pt x="172666" y="0"/>
                  </a:lnTo>
                  <a:lnTo>
                    <a:pt x="175046" y="33748"/>
                  </a:lnTo>
                  <a:lnTo>
                    <a:pt x="179033" y="73242"/>
                  </a:lnTo>
                  <a:lnTo>
                    <a:pt x="185362" y="116110"/>
                  </a:lnTo>
                  <a:lnTo>
                    <a:pt x="194769" y="159979"/>
                  </a:lnTo>
                  <a:lnTo>
                    <a:pt x="194102" y="159898"/>
                  </a:lnTo>
                  <a:lnTo>
                    <a:pt x="188012" y="195870"/>
                  </a:lnTo>
                  <a:lnTo>
                    <a:pt x="161409" y="218401"/>
                  </a:lnTo>
                  <a:lnTo>
                    <a:pt x="125615" y="233630"/>
                  </a:lnTo>
                  <a:lnTo>
                    <a:pt x="91950" y="247698"/>
                  </a:lnTo>
                  <a:lnTo>
                    <a:pt x="71951" y="262107"/>
                  </a:lnTo>
                  <a:lnTo>
                    <a:pt x="50423" y="277562"/>
                  </a:lnTo>
                  <a:lnTo>
                    <a:pt x="27614" y="287052"/>
                  </a:lnTo>
                  <a:close/>
                </a:path>
              </a:pathLst>
            </a:custGeom>
            <a:solidFill>
              <a:srgbClr val="9742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0598268" y="8911577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70">
                  <a:moveTo>
                    <a:pt x="0" y="1068"/>
                  </a:moveTo>
                  <a:lnTo>
                    <a:pt x="1995" y="737"/>
                  </a:lnTo>
                  <a:lnTo>
                    <a:pt x="5954" y="0"/>
                  </a:lnTo>
                  <a:lnTo>
                    <a:pt x="3969" y="406"/>
                  </a:lnTo>
                  <a:lnTo>
                    <a:pt x="1995" y="764"/>
                  </a:lnTo>
                  <a:lnTo>
                    <a:pt x="0" y="1068"/>
                  </a:lnTo>
                  <a:close/>
                </a:path>
              </a:pathLst>
            </a:custGeom>
            <a:solidFill>
              <a:srgbClr val="791B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5" name="object 13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00241" y="9262585"/>
              <a:ext cx="239044" cy="219233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086227" y="9502633"/>
              <a:ext cx="241449" cy="220274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180132" y="7393842"/>
              <a:ext cx="160418" cy="132824"/>
            </a:xfrm>
            <a:prstGeom prst="rect">
              <a:avLst/>
            </a:prstGeom>
          </p:spPr>
        </p:pic>
        <p:sp>
          <p:nvSpPr>
            <p:cNvPr id="138" name="object 138"/>
            <p:cNvSpPr/>
            <p:nvPr/>
          </p:nvSpPr>
          <p:spPr>
            <a:xfrm>
              <a:off x="9815370" y="7181381"/>
              <a:ext cx="644525" cy="541020"/>
            </a:xfrm>
            <a:custGeom>
              <a:avLst/>
              <a:gdLst/>
              <a:ahLst/>
              <a:cxnLst/>
              <a:rect l="l" t="t" r="r" b="b"/>
              <a:pathLst>
                <a:path w="644525" h="541020">
                  <a:moveTo>
                    <a:pt x="452728" y="540780"/>
                  </a:moveTo>
                  <a:lnTo>
                    <a:pt x="447179" y="488821"/>
                  </a:lnTo>
                  <a:lnTo>
                    <a:pt x="436192" y="437633"/>
                  </a:lnTo>
                  <a:lnTo>
                    <a:pt x="419232" y="388138"/>
                  </a:lnTo>
                  <a:lnTo>
                    <a:pt x="395763" y="341256"/>
                  </a:lnTo>
                  <a:lnTo>
                    <a:pt x="360694" y="327625"/>
                  </a:lnTo>
                  <a:lnTo>
                    <a:pt x="328175" y="309339"/>
                  </a:lnTo>
                  <a:lnTo>
                    <a:pt x="299418" y="285866"/>
                  </a:lnTo>
                  <a:lnTo>
                    <a:pt x="275635" y="256672"/>
                  </a:lnTo>
                  <a:lnTo>
                    <a:pt x="280772" y="275109"/>
                  </a:lnTo>
                  <a:lnTo>
                    <a:pt x="287902" y="293498"/>
                  </a:lnTo>
                  <a:lnTo>
                    <a:pt x="295303" y="311324"/>
                  </a:lnTo>
                  <a:lnTo>
                    <a:pt x="301251" y="328072"/>
                  </a:lnTo>
                  <a:lnTo>
                    <a:pt x="266625" y="317158"/>
                  </a:lnTo>
                  <a:lnTo>
                    <a:pt x="235884" y="298169"/>
                  </a:lnTo>
                  <a:lnTo>
                    <a:pt x="209225" y="273292"/>
                  </a:lnTo>
                  <a:lnTo>
                    <a:pt x="186839" y="244712"/>
                  </a:lnTo>
                  <a:lnTo>
                    <a:pt x="192277" y="263442"/>
                  </a:lnTo>
                  <a:lnTo>
                    <a:pt x="198733" y="282552"/>
                  </a:lnTo>
                  <a:lnTo>
                    <a:pt x="204059" y="301549"/>
                  </a:lnTo>
                  <a:lnTo>
                    <a:pt x="206105" y="319940"/>
                  </a:lnTo>
                  <a:lnTo>
                    <a:pt x="179834" y="310396"/>
                  </a:lnTo>
                  <a:lnTo>
                    <a:pt x="147328" y="296209"/>
                  </a:lnTo>
                  <a:lnTo>
                    <a:pt x="116412" y="279669"/>
                  </a:lnTo>
                  <a:lnTo>
                    <a:pt x="94908" y="263069"/>
                  </a:lnTo>
                  <a:lnTo>
                    <a:pt x="72283" y="287563"/>
                  </a:lnTo>
                  <a:lnTo>
                    <a:pt x="52721" y="311864"/>
                  </a:lnTo>
                  <a:lnTo>
                    <a:pt x="35739" y="342525"/>
                  </a:lnTo>
                  <a:lnTo>
                    <a:pt x="20856" y="386097"/>
                  </a:lnTo>
                  <a:lnTo>
                    <a:pt x="15916" y="383440"/>
                  </a:lnTo>
                  <a:lnTo>
                    <a:pt x="10618" y="381293"/>
                  </a:lnTo>
                  <a:lnTo>
                    <a:pt x="5136" y="379770"/>
                  </a:lnTo>
                  <a:lnTo>
                    <a:pt x="2267" y="326520"/>
                  </a:lnTo>
                  <a:lnTo>
                    <a:pt x="12349" y="274241"/>
                  </a:lnTo>
                  <a:lnTo>
                    <a:pt x="34720" y="225987"/>
                  </a:lnTo>
                  <a:lnTo>
                    <a:pt x="68717" y="184817"/>
                  </a:lnTo>
                  <a:lnTo>
                    <a:pt x="46872" y="176401"/>
                  </a:lnTo>
                  <a:lnTo>
                    <a:pt x="26350" y="164644"/>
                  </a:lnTo>
                  <a:lnTo>
                    <a:pt x="10165" y="148473"/>
                  </a:lnTo>
                  <a:lnTo>
                    <a:pt x="1329" y="126813"/>
                  </a:lnTo>
                  <a:lnTo>
                    <a:pt x="0" y="112475"/>
                  </a:lnTo>
                  <a:lnTo>
                    <a:pt x="664" y="97153"/>
                  </a:lnTo>
                  <a:lnTo>
                    <a:pt x="5411" y="83620"/>
                  </a:lnTo>
                  <a:lnTo>
                    <a:pt x="16328" y="74649"/>
                  </a:lnTo>
                  <a:lnTo>
                    <a:pt x="29426" y="72792"/>
                  </a:lnTo>
                  <a:lnTo>
                    <a:pt x="42941" y="72730"/>
                  </a:lnTo>
                  <a:lnTo>
                    <a:pt x="55969" y="75347"/>
                  </a:lnTo>
                  <a:lnTo>
                    <a:pt x="67605" y="81528"/>
                  </a:lnTo>
                  <a:lnTo>
                    <a:pt x="65580" y="56700"/>
                  </a:lnTo>
                  <a:lnTo>
                    <a:pt x="77309" y="39331"/>
                  </a:lnTo>
                  <a:lnTo>
                    <a:pt x="95875" y="35921"/>
                  </a:lnTo>
                  <a:lnTo>
                    <a:pt x="114359" y="52969"/>
                  </a:lnTo>
                  <a:lnTo>
                    <a:pt x="116815" y="14131"/>
                  </a:lnTo>
                  <a:lnTo>
                    <a:pt x="119342" y="0"/>
                  </a:lnTo>
                  <a:lnTo>
                    <a:pt x="121771" y="9997"/>
                  </a:lnTo>
                  <a:lnTo>
                    <a:pt x="123930" y="43546"/>
                  </a:lnTo>
                  <a:lnTo>
                    <a:pt x="157471" y="36567"/>
                  </a:lnTo>
                  <a:lnTo>
                    <a:pt x="181175" y="56604"/>
                  </a:lnTo>
                  <a:lnTo>
                    <a:pt x="192669" y="90565"/>
                  </a:lnTo>
                  <a:lnTo>
                    <a:pt x="189582" y="125355"/>
                  </a:lnTo>
                  <a:lnTo>
                    <a:pt x="202294" y="107826"/>
                  </a:lnTo>
                  <a:lnTo>
                    <a:pt x="214438" y="85978"/>
                  </a:lnTo>
                  <a:lnTo>
                    <a:pt x="223545" y="67787"/>
                  </a:lnTo>
                  <a:lnTo>
                    <a:pt x="227145" y="61231"/>
                  </a:lnTo>
                  <a:lnTo>
                    <a:pt x="225538" y="78696"/>
                  </a:lnTo>
                  <a:lnTo>
                    <a:pt x="220599" y="95229"/>
                  </a:lnTo>
                  <a:lnTo>
                    <a:pt x="212820" y="110661"/>
                  </a:lnTo>
                  <a:lnTo>
                    <a:pt x="202694" y="124824"/>
                  </a:lnTo>
                  <a:lnTo>
                    <a:pt x="243646" y="121258"/>
                  </a:lnTo>
                  <a:lnTo>
                    <a:pt x="285060" y="119604"/>
                  </a:lnTo>
                  <a:lnTo>
                    <a:pt x="325971" y="122933"/>
                  </a:lnTo>
                  <a:lnTo>
                    <a:pt x="365412" y="134317"/>
                  </a:lnTo>
                  <a:lnTo>
                    <a:pt x="387686" y="136129"/>
                  </a:lnTo>
                  <a:lnTo>
                    <a:pt x="409645" y="140418"/>
                  </a:lnTo>
                  <a:lnTo>
                    <a:pt x="431067" y="147019"/>
                  </a:lnTo>
                  <a:lnTo>
                    <a:pt x="451730" y="155769"/>
                  </a:lnTo>
                  <a:lnTo>
                    <a:pt x="457002" y="107484"/>
                  </a:lnTo>
                  <a:lnTo>
                    <a:pt x="471602" y="71827"/>
                  </a:lnTo>
                  <a:lnTo>
                    <a:pt x="492509" y="48005"/>
                  </a:lnTo>
                  <a:lnTo>
                    <a:pt x="516697" y="35221"/>
                  </a:lnTo>
                  <a:lnTo>
                    <a:pt x="541143" y="32680"/>
                  </a:lnTo>
                  <a:lnTo>
                    <a:pt x="562823" y="39588"/>
                  </a:lnTo>
                  <a:lnTo>
                    <a:pt x="578713" y="55150"/>
                  </a:lnTo>
                  <a:lnTo>
                    <a:pt x="585789" y="78570"/>
                  </a:lnTo>
                  <a:lnTo>
                    <a:pt x="581028" y="109053"/>
                  </a:lnTo>
                  <a:lnTo>
                    <a:pt x="591498" y="110311"/>
                  </a:lnTo>
                  <a:lnTo>
                    <a:pt x="600227" y="116466"/>
                  </a:lnTo>
                  <a:lnTo>
                    <a:pt x="606033" y="125686"/>
                  </a:lnTo>
                  <a:lnTo>
                    <a:pt x="607729" y="136138"/>
                  </a:lnTo>
                  <a:lnTo>
                    <a:pt x="615869" y="128076"/>
                  </a:lnTo>
                  <a:lnTo>
                    <a:pt x="624738" y="120804"/>
                  </a:lnTo>
                  <a:lnTo>
                    <a:pt x="634284" y="114393"/>
                  </a:lnTo>
                  <a:lnTo>
                    <a:pt x="644452" y="108917"/>
                  </a:lnTo>
                  <a:lnTo>
                    <a:pt x="643271" y="111778"/>
                  </a:lnTo>
                  <a:lnTo>
                    <a:pt x="634519" y="121494"/>
                  </a:lnTo>
                  <a:lnTo>
                    <a:pt x="622848" y="133834"/>
                  </a:lnTo>
                  <a:lnTo>
                    <a:pt x="612914" y="144568"/>
                  </a:lnTo>
                  <a:lnTo>
                    <a:pt x="632898" y="150806"/>
                  </a:lnTo>
                  <a:lnTo>
                    <a:pt x="642220" y="168385"/>
                  </a:lnTo>
                  <a:lnTo>
                    <a:pt x="643411" y="190773"/>
                  </a:lnTo>
                  <a:lnTo>
                    <a:pt x="639002" y="211441"/>
                  </a:lnTo>
                  <a:lnTo>
                    <a:pt x="633053" y="224809"/>
                  </a:lnTo>
                  <a:lnTo>
                    <a:pt x="625091" y="236933"/>
                  </a:lnTo>
                  <a:lnTo>
                    <a:pt x="615343" y="247660"/>
                  </a:lnTo>
                  <a:lnTo>
                    <a:pt x="604031" y="256835"/>
                  </a:lnTo>
                  <a:lnTo>
                    <a:pt x="639142" y="257942"/>
                  </a:lnTo>
                  <a:lnTo>
                    <a:pt x="638265" y="260579"/>
                  </a:lnTo>
                  <a:lnTo>
                    <a:pt x="615780" y="264378"/>
                  </a:lnTo>
                  <a:lnTo>
                    <a:pt x="586066" y="268972"/>
                  </a:lnTo>
                  <a:lnTo>
                    <a:pt x="563502" y="273993"/>
                  </a:lnTo>
                  <a:lnTo>
                    <a:pt x="574198" y="295112"/>
                  </a:lnTo>
                  <a:lnTo>
                    <a:pt x="588130" y="314402"/>
                  </a:lnTo>
                  <a:lnTo>
                    <a:pt x="601689" y="334027"/>
                  </a:lnTo>
                  <a:lnTo>
                    <a:pt x="611265" y="356149"/>
                  </a:lnTo>
                  <a:lnTo>
                    <a:pt x="603644" y="347269"/>
                  </a:lnTo>
                  <a:lnTo>
                    <a:pt x="584718" y="317463"/>
                  </a:lnTo>
                  <a:lnTo>
                    <a:pt x="575557" y="306088"/>
                  </a:lnTo>
                  <a:lnTo>
                    <a:pt x="584109" y="334434"/>
                  </a:lnTo>
                  <a:lnTo>
                    <a:pt x="595146" y="361898"/>
                  </a:lnTo>
                  <a:lnTo>
                    <a:pt x="605407" y="389605"/>
                  </a:lnTo>
                  <a:lnTo>
                    <a:pt x="611628" y="418679"/>
                  </a:lnTo>
                  <a:lnTo>
                    <a:pt x="606652" y="409133"/>
                  </a:lnTo>
                  <a:lnTo>
                    <a:pt x="600983" y="392987"/>
                  </a:lnTo>
                  <a:lnTo>
                    <a:pt x="595236" y="375624"/>
                  </a:lnTo>
                  <a:lnTo>
                    <a:pt x="590024" y="362427"/>
                  </a:lnTo>
                  <a:lnTo>
                    <a:pt x="593258" y="406365"/>
                  </a:lnTo>
                  <a:lnTo>
                    <a:pt x="589768" y="450183"/>
                  </a:lnTo>
                  <a:lnTo>
                    <a:pt x="581351" y="493546"/>
                  </a:lnTo>
                  <a:lnTo>
                    <a:pt x="569803" y="536118"/>
                  </a:lnTo>
                  <a:lnTo>
                    <a:pt x="543203" y="513920"/>
                  </a:lnTo>
                  <a:lnTo>
                    <a:pt x="510647" y="508413"/>
                  </a:lnTo>
                  <a:lnTo>
                    <a:pt x="478401" y="517924"/>
                  </a:lnTo>
                  <a:lnTo>
                    <a:pt x="452728" y="540780"/>
                  </a:lnTo>
                  <a:close/>
                </a:path>
              </a:pathLst>
            </a:custGeom>
            <a:solidFill>
              <a:srgbClr val="4238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9" name="object 13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023383" y="7508434"/>
              <a:ext cx="140372" cy="119595"/>
            </a:xfrm>
            <a:prstGeom prst="rect">
              <a:avLst/>
            </a:prstGeom>
          </p:spPr>
        </p:pic>
        <p:sp>
          <p:nvSpPr>
            <p:cNvPr id="140" name="object 140"/>
            <p:cNvSpPr/>
            <p:nvPr/>
          </p:nvSpPr>
          <p:spPr>
            <a:xfrm>
              <a:off x="9821875" y="7516240"/>
              <a:ext cx="97155" cy="36830"/>
            </a:xfrm>
            <a:custGeom>
              <a:avLst/>
              <a:gdLst/>
              <a:ahLst/>
              <a:cxnLst/>
              <a:rect l="l" t="t" r="r" b="b"/>
              <a:pathLst>
                <a:path w="97154" h="36829">
                  <a:moveTo>
                    <a:pt x="19037" y="4762"/>
                  </a:moveTo>
                  <a:lnTo>
                    <a:pt x="15570" y="4305"/>
                  </a:lnTo>
                  <a:lnTo>
                    <a:pt x="12128" y="3721"/>
                  </a:lnTo>
                  <a:lnTo>
                    <a:pt x="8712" y="3009"/>
                  </a:lnTo>
                  <a:lnTo>
                    <a:pt x="5765" y="5270"/>
                  </a:lnTo>
                  <a:lnTo>
                    <a:pt x="3187" y="8115"/>
                  </a:lnTo>
                  <a:lnTo>
                    <a:pt x="0" y="9994"/>
                  </a:lnTo>
                  <a:lnTo>
                    <a:pt x="812" y="11125"/>
                  </a:lnTo>
                  <a:lnTo>
                    <a:pt x="1574" y="12280"/>
                  </a:lnTo>
                  <a:lnTo>
                    <a:pt x="2540" y="13258"/>
                  </a:lnTo>
                  <a:lnTo>
                    <a:pt x="7810" y="10083"/>
                  </a:lnTo>
                  <a:lnTo>
                    <a:pt x="13601" y="7683"/>
                  </a:lnTo>
                  <a:lnTo>
                    <a:pt x="19037" y="4762"/>
                  </a:lnTo>
                  <a:close/>
                </a:path>
                <a:path w="97154" h="36829">
                  <a:moveTo>
                    <a:pt x="71589" y="3606"/>
                  </a:moveTo>
                  <a:lnTo>
                    <a:pt x="59207" y="6604"/>
                  </a:lnTo>
                  <a:lnTo>
                    <a:pt x="47675" y="12560"/>
                  </a:lnTo>
                  <a:lnTo>
                    <a:pt x="42379" y="15811"/>
                  </a:lnTo>
                  <a:lnTo>
                    <a:pt x="47345" y="12153"/>
                  </a:lnTo>
                  <a:lnTo>
                    <a:pt x="50406" y="10045"/>
                  </a:lnTo>
                  <a:lnTo>
                    <a:pt x="53327" y="7772"/>
                  </a:lnTo>
                  <a:lnTo>
                    <a:pt x="56146" y="5359"/>
                  </a:lnTo>
                  <a:lnTo>
                    <a:pt x="51727" y="5753"/>
                  </a:lnTo>
                  <a:lnTo>
                    <a:pt x="49517" y="5892"/>
                  </a:lnTo>
                  <a:lnTo>
                    <a:pt x="49250" y="6121"/>
                  </a:lnTo>
                  <a:lnTo>
                    <a:pt x="49212" y="5905"/>
                  </a:lnTo>
                  <a:lnTo>
                    <a:pt x="45377" y="6096"/>
                  </a:lnTo>
                  <a:lnTo>
                    <a:pt x="43446" y="6134"/>
                  </a:lnTo>
                  <a:lnTo>
                    <a:pt x="40284" y="8229"/>
                  </a:lnTo>
                  <a:lnTo>
                    <a:pt x="37071" y="10210"/>
                  </a:lnTo>
                  <a:lnTo>
                    <a:pt x="33756" y="12052"/>
                  </a:lnTo>
                  <a:lnTo>
                    <a:pt x="35991" y="10248"/>
                  </a:lnTo>
                  <a:lnTo>
                    <a:pt x="37757" y="7912"/>
                  </a:lnTo>
                  <a:lnTo>
                    <a:pt x="39992" y="6134"/>
                  </a:lnTo>
                  <a:lnTo>
                    <a:pt x="36703" y="6134"/>
                  </a:lnTo>
                  <a:lnTo>
                    <a:pt x="33401" y="6045"/>
                  </a:lnTo>
                  <a:lnTo>
                    <a:pt x="30124" y="5842"/>
                  </a:lnTo>
                  <a:lnTo>
                    <a:pt x="29845" y="6121"/>
                  </a:lnTo>
                  <a:lnTo>
                    <a:pt x="29692" y="5829"/>
                  </a:lnTo>
                  <a:lnTo>
                    <a:pt x="27495" y="5676"/>
                  </a:lnTo>
                  <a:lnTo>
                    <a:pt x="26403" y="5575"/>
                  </a:lnTo>
                  <a:lnTo>
                    <a:pt x="19138" y="9359"/>
                  </a:lnTo>
                  <a:lnTo>
                    <a:pt x="11493" y="12280"/>
                  </a:lnTo>
                  <a:lnTo>
                    <a:pt x="3594" y="14427"/>
                  </a:lnTo>
                  <a:lnTo>
                    <a:pt x="5422" y="16421"/>
                  </a:lnTo>
                  <a:lnTo>
                    <a:pt x="7378" y="18300"/>
                  </a:lnTo>
                  <a:lnTo>
                    <a:pt x="9474" y="20015"/>
                  </a:lnTo>
                  <a:lnTo>
                    <a:pt x="11912" y="19342"/>
                  </a:lnTo>
                  <a:lnTo>
                    <a:pt x="13119" y="18948"/>
                  </a:lnTo>
                  <a:lnTo>
                    <a:pt x="13284" y="19888"/>
                  </a:lnTo>
                  <a:lnTo>
                    <a:pt x="14008" y="20701"/>
                  </a:lnTo>
                  <a:lnTo>
                    <a:pt x="14998" y="20599"/>
                  </a:lnTo>
                  <a:lnTo>
                    <a:pt x="13881" y="21018"/>
                  </a:lnTo>
                  <a:lnTo>
                    <a:pt x="12725" y="21361"/>
                  </a:lnTo>
                  <a:lnTo>
                    <a:pt x="11595" y="21729"/>
                  </a:lnTo>
                  <a:lnTo>
                    <a:pt x="13830" y="23482"/>
                  </a:lnTo>
                  <a:lnTo>
                    <a:pt x="16078" y="25158"/>
                  </a:lnTo>
                  <a:lnTo>
                    <a:pt x="18415" y="26771"/>
                  </a:lnTo>
                  <a:lnTo>
                    <a:pt x="25933" y="23723"/>
                  </a:lnTo>
                  <a:lnTo>
                    <a:pt x="33655" y="20548"/>
                  </a:lnTo>
                  <a:lnTo>
                    <a:pt x="39395" y="17640"/>
                  </a:lnTo>
                  <a:lnTo>
                    <a:pt x="36410" y="19469"/>
                  </a:lnTo>
                  <a:lnTo>
                    <a:pt x="24790" y="25323"/>
                  </a:lnTo>
                  <a:lnTo>
                    <a:pt x="29070" y="27444"/>
                  </a:lnTo>
                  <a:lnTo>
                    <a:pt x="44170" y="19900"/>
                  </a:lnTo>
                  <a:lnTo>
                    <a:pt x="61290" y="9626"/>
                  </a:lnTo>
                  <a:lnTo>
                    <a:pt x="71589" y="3606"/>
                  </a:lnTo>
                  <a:close/>
                </a:path>
                <a:path w="97154" h="36829">
                  <a:moveTo>
                    <a:pt x="80365" y="2705"/>
                  </a:moveTo>
                  <a:lnTo>
                    <a:pt x="79540" y="2349"/>
                  </a:lnTo>
                  <a:lnTo>
                    <a:pt x="79286" y="2705"/>
                  </a:lnTo>
                  <a:lnTo>
                    <a:pt x="79514" y="2705"/>
                  </a:lnTo>
                  <a:lnTo>
                    <a:pt x="80365" y="2705"/>
                  </a:lnTo>
                  <a:close/>
                </a:path>
                <a:path w="97154" h="36829">
                  <a:moveTo>
                    <a:pt x="96812" y="1041"/>
                  </a:moveTo>
                  <a:lnTo>
                    <a:pt x="96786" y="0"/>
                  </a:lnTo>
                  <a:lnTo>
                    <a:pt x="92354" y="317"/>
                  </a:lnTo>
                  <a:lnTo>
                    <a:pt x="88773" y="1739"/>
                  </a:lnTo>
                  <a:lnTo>
                    <a:pt x="85610" y="4927"/>
                  </a:lnTo>
                  <a:lnTo>
                    <a:pt x="80467" y="2743"/>
                  </a:lnTo>
                  <a:lnTo>
                    <a:pt x="79476" y="2743"/>
                  </a:lnTo>
                  <a:lnTo>
                    <a:pt x="79260" y="2743"/>
                  </a:lnTo>
                  <a:lnTo>
                    <a:pt x="78130" y="2921"/>
                  </a:lnTo>
                  <a:lnTo>
                    <a:pt x="78130" y="4343"/>
                  </a:lnTo>
                  <a:lnTo>
                    <a:pt x="71932" y="13106"/>
                  </a:lnTo>
                  <a:lnTo>
                    <a:pt x="65659" y="15367"/>
                  </a:lnTo>
                  <a:lnTo>
                    <a:pt x="70802" y="11785"/>
                  </a:lnTo>
                  <a:lnTo>
                    <a:pt x="75463" y="7493"/>
                  </a:lnTo>
                  <a:lnTo>
                    <a:pt x="78130" y="4343"/>
                  </a:lnTo>
                  <a:lnTo>
                    <a:pt x="78130" y="2921"/>
                  </a:lnTo>
                  <a:lnTo>
                    <a:pt x="77368" y="3035"/>
                  </a:lnTo>
                  <a:lnTo>
                    <a:pt x="75145" y="3124"/>
                  </a:lnTo>
                  <a:lnTo>
                    <a:pt x="73037" y="3492"/>
                  </a:lnTo>
                  <a:lnTo>
                    <a:pt x="66090" y="8496"/>
                  </a:lnTo>
                  <a:lnTo>
                    <a:pt x="62560" y="10807"/>
                  </a:lnTo>
                  <a:lnTo>
                    <a:pt x="62560" y="17437"/>
                  </a:lnTo>
                  <a:lnTo>
                    <a:pt x="55981" y="21640"/>
                  </a:lnTo>
                  <a:lnTo>
                    <a:pt x="49364" y="25793"/>
                  </a:lnTo>
                  <a:lnTo>
                    <a:pt x="42710" y="29883"/>
                  </a:lnTo>
                  <a:lnTo>
                    <a:pt x="36017" y="33896"/>
                  </a:lnTo>
                  <a:lnTo>
                    <a:pt x="42405" y="29349"/>
                  </a:lnTo>
                  <a:lnTo>
                    <a:pt x="48958" y="25095"/>
                  </a:lnTo>
                  <a:lnTo>
                    <a:pt x="55664" y="21145"/>
                  </a:lnTo>
                  <a:lnTo>
                    <a:pt x="62560" y="17437"/>
                  </a:lnTo>
                  <a:lnTo>
                    <a:pt x="62560" y="10807"/>
                  </a:lnTo>
                  <a:lnTo>
                    <a:pt x="51511" y="17995"/>
                  </a:lnTo>
                  <a:lnTo>
                    <a:pt x="45161" y="22821"/>
                  </a:lnTo>
                  <a:lnTo>
                    <a:pt x="29502" y="33680"/>
                  </a:lnTo>
                  <a:lnTo>
                    <a:pt x="32473" y="35420"/>
                  </a:lnTo>
                  <a:lnTo>
                    <a:pt x="35623" y="36601"/>
                  </a:lnTo>
                  <a:lnTo>
                    <a:pt x="39116" y="36474"/>
                  </a:lnTo>
                  <a:lnTo>
                    <a:pt x="43395" y="33896"/>
                  </a:lnTo>
                  <a:lnTo>
                    <a:pt x="46863" y="31813"/>
                  </a:lnTo>
                  <a:lnTo>
                    <a:pt x="54571" y="27076"/>
                  </a:lnTo>
                  <a:lnTo>
                    <a:pt x="62230" y="22263"/>
                  </a:lnTo>
                  <a:lnTo>
                    <a:pt x="69659" y="17437"/>
                  </a:lnTo>
                  <a:lnTo>
                    <a:pt x="69824" y="17335"/>
                  </a:lnTo>
                  <a:lnTo>
                    <a:pt x="57251" y="27241"/>
                  </a:lnTo>
                  <a:lnTo>
                    <a:pt x="58775" y="30302"/>
                  </a:lnTo>
                  <a:lnTo>
                    <a:pt x="64401" y="26898"/>
                  </a:lnTo>
                  <a:lnTo>
                    <a:pt x="71069" y="21272"/>
                  </a:lnTo>
                  <a:lnTo>
                    <a:pt x="75692" y="17665"/>
                  </a:lnTo>
                  <a:lnTo>
                    <a:pt x="70446" y="23431"/>
                  </a:lnTo>
                  <a:lnTo>
                    <a:pt x="64389" y="28257"/>
                  </a:lnTo>
                  <a:lnTo>
                    <a:pt x="57848" y="32410"/>
                  </a:lnTo>
                  <a:lnTo>
                    <a:pt x="51130" y="36182"/>
                  </a:lnTo>
                  <a:lnTo>
                    <a:pt x="62014" y="33947"/>
                  </a:lnTo>
                  <a:lnTo>
                    <a:pt x="72136" y="29451"/>
                  </a:lnTo>
                  <a:lnTo>
                    <a:pt x="81127" y="22948"/>
                  </a:lnTo>
                  <a:lnTo>
                    <a:pt x="82194" y="21767"/>
                  </a:lnTo>
                  <a:lnTo>
                    <a:pt x="88607" y="14744"/>
                  </a:lnTo>
                  <a:lnTo>
                    <a:pt x="86347" y="17183"/>
                  </a:lnTo>
                  <a:lnTo>
                    <a:pt x="83997" y="19583"/>
                  </a:lnTo>
                  <a:lnTo>
                    <a:pt x="81470" y="21767"/>
                  </a:lnTo>
                  <a:lnTo>
                    <a:pt x="83921" y="19291"/>
                  </a:lnTo>
                  <a:lnTo>
                    <a:pt x="85356" y="17665"/>
                  </a:lnTo>
                  <a:lnTo>
                    <a:pt x="85648" y="17335"/>
                  </a:lnTo>
                  <a:lnTo>
                    <a:pt x="86233" y="16662"/>
                  </a:lnTo>
                  <a:lnTo>
                    <a:pt x="87249" y="15367"/>
                  </a:lnTo>
                  <a:lnTo>
                    <a:pt x="87477" y="15074"/>
                  </a:lnTo>
                  <a:lnTo>
                    <a:pt x="88392" y="13906"/>
                  </a:lnTo>
                  <a:lnTo>
                    <a:pt x="89662" y="7874"/>
                  </a:lnTo>
                  <a:lnTo>
                    <a:pt x="83731" y="12319"/>
                  </a:lnTo>
                  <a:lnTo>
                    <a:pt x="82372" y="15074"/>
                  </a:lnTo>
                  <a:lnTo>
                    <a:pt x="85356" y="8724"/>
                  </a:lnTo>
                  <a:lnTo>
                    <a:pt x="91579" y="5422"/>
                  </a:lnTo>
                  <a:lnTo>
                    <a:pt x="92176" y="4927"/>
                  </a:lnTo>
                  <a:lnTo>
                    <a:pt x="96812" y="1041"/>
                  </a:lnTo>
                  <a:close/>
                </a:path>
              </a:pathLst>
            </a:custGeom>
            <a:solidFill>
              <a:srgbClr val="4238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9981581" y="8364894"/>
              <a:ext cx="1061720" cy="654050"/>
            </a:xfrm>
            <a:custGeom>
              <a:avLst/>
              <a:gdLst/>
              <a:ahLst/>
              <a:cxnLst/>
              <a:rect l="l" t="t" r="r" b="b"/>
              <a:pathLst>
                <a:path w="1061720" h="654050">
                  <a:moveTo>
                    <a:pt x="471" y="653998"/>
                  </a:moveTo>
                  <a:lnTo>
                    <a:pt x="281" y="653668"/>
                  </a:lnTo>
                  <a:lnTo>
                    <a:pt x="0" y="653006"/>
                  </a:lnTo>
                  <a:lnTo>
                    <a:pt x="542" y="652253"/>
                  </a:lnTo>
                  <a:lnTo>
                    <a:pt x="1062" y="651450"/>
                  </a:lnTo>
                  <a:lnTo>
                    <a:pt x="25086" y="616088"/>
                  </a:lnTo>
                  <a:lnTo>
                    <a:pt x="63822" y="555521"/>
                  </a:lnTo>
                  <a:lnTo>
                    <a:pt x="83243" y="522399"/>
                  </a:lnTo>
                  <a:lnTo>
                    <a:pt x="83834" y="521299"/>
                  </a:lnTo>
                  <a:lnTo>
                    <a:pt x="84072" y="520925"/>
                  </a:lnTo>
                  <a:lnTo>
                    <a:pt x="84474" y="520139"/>
                  </a:lnTo>
                  <a:lnTo>
                    <a:pt x="100960" y="489457"/>
                  </a:lnTo>
                  <a:lnTo>
                    <a:pt x="116211" y="458199"/>
                  </a:lnTo>
                  <a:lnTo>
                    <a:pt x="142209" y="393750"/>
                  </a:lnTo>
                  <a:lnTo>
                    <a:pt x="153824" y="356017"/>
                  </a:lnTo>
                  <a:lnTo>
                    <a:pt x="155082" y="351219"/>
                  </a:lnTo>
                  <a:lnTo>
                    <a:pt x="154681" y="347364"/>
                  </a:lnTo>
                  <a:lnTo>
                    <a:pt x="149356" y="308406"/>
                  </a:lnTo>
                  <a:lnTo>
                    <a:pt x="144080" y="280343"/>
                  </a:lnTo>
                  <a:lnTo>
                    <a:pt x="139305" y="252188"/>
                  </a:lnTo>
                  <a:lnTo>
                    <a:pt x="131304" y="195636"/>
                  </a:lnTo>
                  <a:lnTo>
                    <a:pt x="128902" y="174829"/>
                  </a:lnTo>
                  <a:lnTo>
                    <a:pt x="130377" y="173934"/>
                  </a:lnTo>
                  <a:lnTo>
                    <a:pt x="191173" y="140799"/>
                  </a:lnTo>
                  <a:lnTo>
                    <a:pt x="251535" y="111653"/>
                  </a:lnTo>
                  <a:lnTo>
                    <a:pt x="298411" y="91445"/>
                  </a:lnTo>
                  <a:lnTo>
                    <a:pt x="347424" y="72440"/>
                  </a:lnTo>
                  <a:lnTo>
                    <a:pt x="392379" y="56856"/>
                  </a:lnTo>
                  <a:lnTo>
                    <a:pt x="438178" y="42683"/>
                  </a:lnTo>
                  <a:lnTo>
                    <a:pt x="453285" y="38405"/>
                  </a:lnTo>
                  <a:lnTo>
                    <a:pt x="455709" y="37700"/>
                  </a:lnTo>
                  <a:lnTo>
                    <a:pt x="496026" y="27190"/>
                  </a:lnTo>
                  <a:lnTo>
                    <a:pt x="536648" y="17896"/>
                  </a:lnTo>
                  <a:lnTo>
                    <a:pt x="567698" y="11683"/>
                  </a:lnTo>
                  <a:lnTo>
                    <a:pt x="569032" y="11417"/>
                  </a:lnTo>
                  <a:lnTo>
                    <a:pt x="608873" y="4559"/>
                  </a:lnTo>
                  <a:lnTo>
                    <a:pt x="634912" y="737"/>
                  </a:lnTo>
                  <a:lnTo>
                    <a:pt x="638594" y="200"/>
                  </a:lnTo>
                  <a:lnTo>
                    <a:pt x="678081" y="48385"/>
                  </a:lnTo>
                  <a:lnTo>
                    <a:pt x="709490" y="94489"/>
                  </a:lnTo>
                  <a:lnTo>
                    <a:pt x="718443" y="109213"/>
                  </a:lnTo>
                  <a:lnTo>
                    <a:pt x="741023" y="142192"/>
                  </a:lnTo>
                  <a:lnTo>
                    <a:pt x="782321" y="201870"/>
                  </a:lnTo>
                  <a:lnTo>
                    <a:pt x="824038" y="261283"/>
                  </a:lnTo>
                  <a:lnTo>
                    <a:pt x="852536" y="301408"/>
                  </a:lnTo>
                  <a:lnTo>
                    <a:pt x="881256" y="341388"/>
                  </a:lnTo>
                  <a:lnTo>
                    <a:pt x="910203" y="381210"/>
                  </a:lnTo>
                  <a:lnTo>
                    <a:pt x="939384" y="420862"/>
                  </a:lnTo>
                  <a:lnTo>
                    <a:pt x="963297" y="452984"/>
                  </a:lnTo>
                  <a:lnTo>
                    <a:pt x="987375" y="484984"/>
                  </a:lnTo>
                  <a:lnTo>
                    <a:pt x="1011625" y="516856"/>
                  </a:lnTo>
                  <a:lnTo>
                    <a:pt x="1037046" y="549880"/>
                  </a:lnTo>
                  <a:lnTo>
                    <a:pt x="1037578" y="550509"/>
                  </a:lnTo>
                  <a:lnTo>
                    <a:pt x="1046515" y="562077"/>
                  </a:lnTo>
                  <a:lnTo>
                    <a:pt x="1055510" y="573599"/>
                  </a:lnTo>
                  <a:lnTo>
                    <a:pt x="1059491" y="578755"/>
                  </a:lnTo>
                  <a:lnTo>
                    <a:pt x="1061524" y="581319"/>
                  </a:lnTo>
                  <a:lnTo>
                    <a:pt x="1001856" y="606413"/>
                  </a:lnTo>
                  <a:lnTo>
                    <a:pt x="940452" y="622733"/>
                  </a:lnTo>
                  <a:lnTo>
                    <a:pt x="893543" y="629713"/>
                  </a:lnTo>
                  <a:lnTo>
                    <a:pt x="826668" y="632377"/>
                  </a:lnTo>
                  <a:lnTo>
                    <a:pt x="772646" y="628954"/>
                  </a:lnTo>
                  <a:lnTo>
                    <a:pt x="718773" y="621043"/>
                  </a:lnTo>
                  <a:lnTo>
                    <a:pt x="665371" y="609077"/>
                  </a:lnTo>
                  <a:lnTo>
                    <a:pt x="612407" y="593391"/>
                  </a:lnTo>
                  <a:lnTo>
                    <a:pt x="560571" y="574484"/>
                  </a:lnTo>
                  <a:lnTo>
                    <a:pt x="510192" y="552794"/>
                  </a:lnTo>
                  <a:lnTo>
                    <a:pt x="461598" y="528759"/>
                  </a:lnTo>
                  <a:lnTo>
                    <a:pt x="420775" y="506471"/>
                  </a:lnTo>
                  <a:lnTo>
                    <a:pt x="378398" y="485476"/>
                  </a:lnTo>
                  <a:lnTo>
                    <a:pt x="334664" y="468783"/>
                  </a:lnTo>
                  <a:lnTo>
                    <a:pt x="289765" y="459397"/>
                  </a:lnTo>
                  <a:lnTo>
                    <a:pt x="270434" y="458357"/>
                  </a:lnTo>
                  <a:lnTo>
                    <a:pt x="250941" y="459404"/>
                  </a:lnTo>
                  <a:lnTo>
                    <a:pt x="211532" y="468673"/>
                  </a:lnTo>
                  <a:lnTo>
                    <a:pt x="150884" y="506154"/>
                  </a:lnTo>
                  <a:lnTo>
                    <a:pt x="100964" y="558403"/>
                  </a:lnTo>
                  <a:lnTo>
                    <a:pt x="77591" y="585615"/>
                  </a:lnTo>
                  <a:lnTo>
                    <a:pt x="54440" y="610877"/>
                  </a:lnTo>
                  <a:lnTo>
                    <a:pt x="29742" y="633742"/>
                  </a:lnTo>
                  <a:lnTo>
                    <a:pt x="2537" y="652816"/>
                  </a:lnTo>
                  <a:lnTo>
                    <a:pt x="471" y="653998"/>
                  </a:lnTo>
                  <a:close/>
                </a:path>
              </a:pathLst>
            </a:custGeom>
            <a:solidFill>
              <a:srgbClr val="378C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2" name="object 14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29205" y="8364894"/>
              <a:ext cx="193399" cy="181610"/>
            </a:xfrm>
            <a:prstGeom prst="rect">
              <a:avLst/>
            </a:prstGeom>
          </p:spPr>
        </p:pic>
        <p:sp>
          <p:nvSpPr>
            <p:cNvPr id="143" name="object 143"/>
            <p:cNvSpPr/>
            <p:nvPr/>
          </p:nvSpPr>
          <p:spPr>
            <a:xfrm>
              <a:off x="10061893" y="8437359"/>
              <a:ext cx="511809" cy="487045"/>
            </a:xfrm>
            <a:custGeom>
              <a:avLst/>
              <a:gdLst/>
              <a:ahLst/>
              <a:cxnLst/>
              <a:rect l="l" t="t" r="r" b="b"/>
              <a:pathLst>
                <a:path w="511809" h="487045">
                  <a:moveTo>
                    <a:pt x="19888" y="486829"/>
                  </a:moveTo>
                  <a:close/>
                </a:path>
                <a:path w="511809" h="487045">
                  <a:moveTo>
                    <a:pt x="82575" y="310502"/>
                  </a:moveTo>
                  <a:lnTo>
                    <a:pt x="82080" y="310108"/>
                  </a:lnTo>
                  <a:lnTo>
                    <a:pt x="81559" y="311378"/>
                  </a:lnTo>
                  <a:lnTo>
                    <a:pt x="82575" y="310502"/>
                  </a:lnTo>
                  <a:close/>
                </a:path>
                <a:path w="511809" h="487045">
                  <a:moveTo>
                    <a:pt x="83032" y="310108"/>
                  </a:moveTo>
                  <a:lnTo>
                    <a:pt x="82575" y="310502"/>
                  </a:lnTo>
                  <a:lnTo>
                    <a:pt x="82956" y="310819"/>
                  </a:lnTo>
                  <a:lnTo>
                    <a:pt x="83032" y="310108"/>
                  </a:lnTo>
                  <a:close/>
                </a:path>
                <a:path w="511809" h="487045">
                  <a:moveTo>
                    <a:pt x="125857" y="157480"/>
                  </a:moveTo>
                  <a:lnTo>
                    <a:pt x="125552" y="157302"/>
                  </a:lnTo>
                  <a:lnTo>
                    <a:pt x="125310" y="157480"/>
                  </a:lnTo>
                  <a:lnTo>
                    <a:pt x="125857" y="157480"/>
                  </a:lnTo>
                  <a:close/>
                </a:path>
                <a:path w="511809" h="487045">
                  <a:moveTo>
                    <a:pt x="132270" y="312648"/>
                  </a:moveTo>
                  <a:lnTo>
                    <a:pt x="131495" y="311378"/>
                  </a:lnTo>
                  <a:lnTo>
                    <a:pt x="129882" y="312648"/>
                  </a:lnTo>
                  <a:lnTo>
                    <a:pt x="132270" y="312648"/>
                  </a:lnTo>
                  <a:close/>
                </a:path>
                <a:path w="511809" h="487045">
                  <a:moveTo>
                    <a:pt x="134061" y="312648"/>
                  </a:moveTo>
                  <a:lnTo>
                    <a:pt x="132270" y="312648"/>
                  </a:lnTo>
                  <a:lnTo>
                    <a:pt x="132867" y="313626"/>
                  </a:lnTo>
                  <a:lnTo>
                    <a:pt x="134061" y="312648"/>
                  </a:lnTo>
                  <a:close/>
                </a:path>
                <a:path w="511809" h="487045">
                  <a:moveTo>
                    <a:pt x="212051" y="383768"/>
                  </a:moveTo>
                  <a:lnTo>
                    <a:pt x="209969" y="383768"/>
                  </a:lnTo>
                  <a:lnTo>
                    <a:pt x="209727" y="382498"/>
                  </a:lnTo>
                  <a:lnTo>
                    <a:pt x="210566" y="382498"/>
                  </a:lnTo>
                  <a:lnTo>
                    <a:pt x="209486" y="381228"/>
                  </a:lnTo>
                  <a:lnTo>
                    <a:pt x="209384" y="382498"/>
                  </a:lnTo>
                  <a:lnTo>
                    <a:pt x="208229" y="382498"/>
                  </a:lnTo>
                  <a:lnTo>
                    <a:pt x="208737" y="381228"/>
                  </a:lnTo>
                  <a:lnTo>
                    <a:pt x="208064" y="379958"/>
                  </a:lnTo>
                  <a:lnTo>
                    <a:pt x="207543" y="378688"/>
                  </a:lnTo>
                  <a:lnTo>
                    <a:pt x="206946" y="377418"/>
                  </a:lnTo>
                  <a:lnTo>
                    <a:pt x="206921" y="377291"/>
                  </a:lnTo>
                  <a:lnTo>
                    <a:pt x="207137" y="376148"/>
                  </a:lnTo>
                  <a:lnTo>
                    <a:pt x="206616" y="376148"/>
                  </a:lnTo>
                  <a:lnTo>
                    <a:pt x="206908" y="377291"/>
                  </a:lnTo>
                  <a:lnTo>
                    <a:pt x="205803" y="376148"/>
                  </a:lnTo>
                  <a:lnTo>
                    <a:pt x="208711" y="374878"/>
                  </a:lnTo>
                  <a:lnTo>
                    <a:pt x="204127" y="374878"/>
                  </a:lnTo>
                  <a:lnTo>
                    <a:pt x="204736" y="372338"/>
                  </a:lnTo>
                  <a:lnTo>
                    <a:pt x="206768" y="372338"/>
                  </a:lnTo>
                  <a:lnTo>
                    <a:pt x="207162" y="371068"/>
                  </a:lnTo>
                  <a:lnTo>
                    <a:pt x="203949" y="371068"/>
                  </a:lnTo>
                  <a:lnTo>
                    <a:pt x="206070" y="367258"/>
                  </a:lnTo>
                  <a:lnTo>
                    <a:pt x="204597" y="365988"/>
                  </a:lnTo>
                  <a:lnTo>
                    <a:pt x="202438" y="367258"/>
                  </a:lnTo>
                  <a:lnTo>
                    <a:pt x="201841" y="363448"/>
                  </a:lnTo>
                  <a:lnTo>
                    <a:pt x="199707" y="362178"/>
                  </a:lnTo>
                  <a:lnTo>
                    <a:pt x="200609" y="360908"/>
                  </a:lnTo>
                  <a:lnTo>
                    <a:pt x="197777" y="357098"/>
                  </a:lnTo>
                  <a:lnTo>
                    <a:pt x="196875" y="354558"/>
                  </a:lnTo>
                  <a:lnTo>
                    <a:pt x="197256" y="353288"/>
                  </a:lnTo>
                  <a:lnTo>
                    <a:pt x="194957" y="354558"/>
                  </a:lnTo>
                  <a:lnTo>
                    <a:pt x="193852" y="352018"/>
                  </a:lnTo>
                  <a:lnTo>
                    <a:pt x="192100" y="352018"/>
                  </a:lnTo>
                  <a:lnTo>
                    <a:pt x="193294" y="350748"/>
                  </a:lnTo>
                  <a:lnTo>
                    <a:pt x="194779" y="350748"/>
                  </a:lnTo>
                  <a:lnTo>
                    <a:pt x="194360" y="349478"/>
                  </a:lnTo>
                  <a:lnTo>
                    <a:pt x="192341" y="349478"/>
                  </a:lnTo>
                  <a:lnTo>
                    <a:pt x="191325" y="348208"/>
                  </a:lnTo>
                  <a:lnTo>
                    <a:pt x="193001" y="348208"/>
                  </a:lnTo>
                  <a:lnTo>
                    <a:pt x="191198" y="345668"/>
                  </a:lnTo>
                  <a:lnTo>
                    <a:pt x="188137" y="345668"/>
                  </a:lnTo>
                  <a:lnTo>
                    <a:pt x="186715" y="343128"/>
                  </a:lnTo>
                  <a:lnTo>
                    <a:pt x="185826" y="343128"/>
                  </a:lnTo>
                  <a:lnTo>
                    <a:pt x="185407" y="345668"/>
                  </a:lnTo>
                  <a:lnTo>
                    <a:pt x="183451" y="345668"/>
                  </a:lnTo>
                  <a:lnTo>
                    <a:pt x="183070" y="344398"/>
                  </a:lnTo>
                  <a:lnTo>
                    <a:pt x="183032" y="343128"/>
                  </a:lnTo>
                  <a:lnTo>
                    <a:pt x="182880" y="343128"/>
                  </a:lnTo>
                  <a:lnTo>
                    <a:pt x="183807" y="341858"/>
                  </a:lnTo>
                  <a:lnTo>
                    <a:pt x="182905" y="341858"/>
                  </a:lnTo>
                  <a:lnTo>
                    <a:pt x="183743" y="340588"/>
                  </a:lnTo>
                  <a:lnTo>
                    <a:pt x="184048" y="341858"/>
                  </a:lnTo>
                  <a:lnTo>
                    <a:pt x="184810" y="341858"/>
                  </a:lnTo>
                  <a:lnTo>
                    <a:pt x="183997" y="340588"/>
                  </a:lnTo>
                  <a:lnTo>
                    <a:pt x="183362" y="339318"/>
                  </a:lnTo>
                  <a:lnTo>
                    <a:pt x="183642" y="338048"/>
                  </a:lnTo>
                  <a:lnTo>
                    <a:pt x="183222" y="339318"/>
                  </a:lnTo>
                  <a:lnTo>
                    <a:pt x="181622" y="339318"/>
                  </a:lnTo>
                  <a:lnTo>
                    <a:pt x="179743" y="338048"/>
                  </a:lnTo>
                  <a:lnTo>
                    <a:pt x="182054" y="336778"/>
                  </a:lnTo>
                  <a:lnTo>
                    <a:pt x="181406" y="335508"/>
                  </a:lnTo>
                  <a:lnTo>
                    <a:pt x="177876" y="335508"/>
                  </a:lnTo>
                  <a:lnTo>
                    <a:pt x="178346" y="334238"/>
                  </a:lnTo>
                  <a:lnTo>
                    <a:pt x="176872" y="334238"/>
                  </a:lnTo>
                  <a:lnTo>
                    <a:pt x="173482" y="330428"/>
                  </a:lnTo>
                  <a:lnTo>
                    <a:pt x="173570" y="334238"/>
                  </a:lnTo>
                  <a:lnTo>
                    <a:pt x="171145" y="332968"/>
                  </a:lnTo>
                  <a:lnTo>
                    <a:pt x="169608" y="331698"/>
                  </a:lnTo>
                  <a:lnTo>
                    <a:pt x="167944" y="330428"/>
                  </a:lnTo>
                  <a:lnTo>
                    <a:pt x="166344" y="329158"/>
                  </a:lnTo>
                  <a:lnTo>
                    <a:pt x="164782" y="326618"/>
                  </a:lnTo>
                  <a:lnTo>
                    <a:pt x="162814" y="326618"/>
                  </a:lnTo>
                  <a:lnTo>
                    <a:pt x="163144" y="325348"/>
                  </a:lnTo>
                  <a:lnTo>
                    <a:pt x="160655" y="325348"/>
                  </a:lnTo>
                  <a:lnTo>
                    <a:pt x="157988" y="324078"/>
                  </a:lnTo>
                  <a:lnTo>
                    <a:pt x="155181" y="324078"/>
                  </a:lnTo>
                  <a:lnTo>
                    <a:pt x="154800" y="322808"/>
                  </a:lnTo>
                  <a:lnTo>
                    <a:pt x="155422" y="321538"/>
                  </a:lnTo>
                  <a:lnTo>
                    <a:pt x="153085" y="321538"/>
                  </a:lnTo>
                  <a:lnTo>
                    <a:pt x="150926" y="320268"/>
                  </a:lnTo>
                  <a:lnTo>
                    <a:pt x="153073" y="320268"/>
                  </a:lnTo>
                  <a:lnTo>
                    <a:pt x="152654" y="320014"/>
                  </a:lnTo>
                  <a:lnTo>
                    <a:pt x="150977" y="318998"/>
                  </a:lnTo>
                  <a:lnTo>
                    <a:pt x="150787" y="317728"/>
                  </a:lnTo>
                  <a:lnTo>
                    <a:pt x="147675" y="317728"/>
                  </a:lnTo>
                  <a:lnTo>
                    <a:pt x="149123" y="316458"/>
                  </a:lnTo>
                  <a:lnTo>
                    <a:pt x="146608" y="315188"/>
                  </a:lnTo>
                  <a:lnTo>
                    <a:pt x="145326" y="315188"/>
                  </a:lnTo>
                  <a:lnTo>
                    <a:pt x="146583" y="317728"/>
                  </a:lnTo>
                  <a:lnTo>
                    <a:pt x="145249" y="317728"/>
                  </a:lnTo>
                  <a:lnTo>
                    <a:pt x="143141" y="316458"/>
                  </a:lnTo>
                  <a:lnTo>
                    <a:pt x="144424" y="313918"/>
                  </a:lnTo>
                  <a:lnTo>
                    <a:pt x="142354" y="312648"/>
                  </a:lnTo>
                  <a:lnTo>
                    <a:pt x="137363" y="312648"/>
                  </a:lnTo>
                  <a:lnTo>
                    <a:pt x="135039" y="313918"/>
                  </a:lnTo>
                  <a:lnTo>
                    <a:pt x="133045" y="313918"/>
                  </a:lnTo>
                  <a:lnTo>
                    <a:pt x="132867" y="313626"/>
                  </a:lnTo>
                  <a:lnTo>
                    <a:pt x="132499" y="313918"/>
                  </a:lnTo>
                  <a:lnTo>
                    <a:pt x="130289" y="313918"/>
                  </a:lnTo>
                  <a:lnTo>
                    <a:pt x="128384" y="310108"/>
                  </a:lnTo>
                  <a:lnTo>
                    <a:pt x="127622" y="310108"/>
                  </a:lnTo>
                  <a:lnTo>
                    <a:pt x="125996" y="308838"/>
                  </a:lnTo>
                  <a:lnTo>
                    <a:pt x="125120" y="310108"/>
                  </a:lnTo>
                  <a:lnTo>
                    <a:pt x="123367" y="311378"/>
                  </a:lnTo>
                  <a:lnTo>
                    <a:pt x="120954" y="311378"/>
                  </a:lnTo>
                  <a:lnTo>
                    <a:pt x="121335" y="312648"/>
                  </a:lnTo>
                  <a:lnTo>
                    <a:pt x="121475" y="313918"/>
                  </a:lnTo>
                  <a:lnTo>
                    <a:pt x="118999" y="315188"/>
                  </a:lnTo>
                  <a:lnTo>
                    <a:pt x="116763" y="313918"/>
                  </a:lnTo>
                  <a:lnTo>
                    <a:pt x="116573" y="312648"/>
                  </a:lnTo>
                  <a:lnTo>
                    <a:pt x="116395" y="311378"/>
                  </a:lnTo>
                  <a:lnTo>
                    <a:pt x="120497" y="311378"/>
                  </a:lnTo>
                  <a:lnTo>
                    <a:pt x="119621" y="310108"/>
                  </a:lnTo>
                  <a:lnTo>
                    <a:pt x="115531" y="310108"/>
                  </a:lnTo>
                  <a:lnTo>
                    <a:pt x="115023" y="309867"/>
                  </a:lnTo>
                  <a:lnTo>
                    <a:pt x="115697" y="308838"/>
                  </a:lnTo>
                  <a:lnTo>
                    <a:pt x="114173" y="308838"/>
                  </a:lnTo>
                  <a:lnTo>
                    <a:pt x="114427" y="309575"/>
                  </a:lnTo>
                  <a:lnTo>
                    <a:pt x="112915" y="308838"/>
                  </a:lnTo>
                  <a:lnTo>
                    <a:pt x="111213" y="310108"/>
                  </a:lnTo>
                  <a:lnTo>
                    <a:pt x="108305" y="308838"/>
                  </a:lnTo>
                  <a:lnTo>
                    <a:pt x="108826" y="310108"/>
                  </a:lnTo>
                  <a:lnTo>
                    <a:pt x="104267" y="310108"/>
                  </a:lnTo>
                  <a:lnTo>
                    <a:pt x="106845" y="312648"/>
                  </a:lnTo>
                  <a:lnTo>
                    <a:pt x="103847" y="312648"/>
                  </a:lnTo>
                  <a:lnTo>
                    <a:pt x="102019" y="311378"/>
                  </a:lnTo>
                  <a:lnTo>
                    <a:pt x="104241" y="310121"/>
                  </a:lnTo>
                  <a:lnTo>
                    <a:pt x="101231" y="311378"/>
                  </a:lnTo>
                  <a:lnTo>
                    <a:pt x="99263" y="310108"/>
                  </a:lnTo>
                  <a:lnTo>
                    <a:pt x="101358" y="308838"/>
                  </a:lnTo>
                  <a:lnTo>
                    <a:pt x="98615" y="310108"/>
                  </a:lnTo>
                  <a:lnTo>
                    <a:pt x="95885" y="307568"/>
                  </a:lnTo>
                  <a:lnTo>
                    <a:pt x="93205" y="307568"/>
                  </a:lnTo>
                  <a:lnTo>
                    <a:pt x="94322" y="308838"/>
                  </a:lnTo>
                  <a:lnTo>
                    <a:pt x="92532" y="308838"/>
                  </a:lnTo>
                  <a:lnTo>
                    <a:pt x="91795" y="310108"/>
                  </a:lnTo>
                  <a:lnTo>
                    <a:pt x="93649" y="311378"/>
                  </a:lnTo>
                  <a:lnTo>
                    <a:pt x="92113" y="312648"/>
                  </a:lnTo>
                  <a:lnTo>
                    <a:pt x="91363" y="312648"/>
                  </a:lnTo>
                  <a:lnTo>
                    <a:pt x="87972" y="310121"/>
                  </a:lnTo>
                  <a:lnTo>
                    <a:pt x="89039" y="310108"/>
                  </a:lnTo>
                  <a:lnTo>
                    <a:pt x="89496" y="308838"/>
                  </a:lnTo>
                  <a:lnTo>
                    <a:pt x="87960" y="310095"/>
                  </a:lnTo>
                  <a:lnTo>
                    <a:pt x="87769" y="308838"/>
                  </a:lnTo>
                  <a:lnTo>
                    <a:pt x="88214" y="308838"/>
                  </a:lnTo>
                  <a:lnTo>
                    <a:pt x="84239" y="307568"/>
                  </a:lnTo>
                  <a:lnTo>
                    <a:pt x="87071" y="311378"/>
                  </a:lnTo>
                  <a:lnTo>
                    <a:pt x="83489" y="312648"/>
                  </a:lnTo>
                  <a:lnTo>
                    <a:pt x="83654" y="311378"/>
                  </a:lnTo>
                  <a:lnTo>
                    <a:pt x="82956" y="310819"/>
                  </a:lnTo>
                  <a:lnTo>
                    <a:pt x="82753" y="312648"/>
                  </a:lnTo>
                  <a:lnTo>
                    <a:pt x="81673" y="313918"/>
                  </a:lnTo>
                  <a:lnTo>
                    <a:pt x="79133" y="313918"/>
                  </a:lnTo>
                  <a:lnTo>
                    <a:pt x="79400" y="315188"/>
                  </a:lnTo>
                  <a:lnTo>
                    <a:pt x="79667" y="315188"/>
                  </a:lnTo>
                  <a:lnTo>
                    <a:pt x="79540" y="316458"/>
                  </a:lnTo>
                  <a:lnTo>
                    <a:pt x="78371" y="316458"/>
                  </a:lnTo>
                  <a:lnTo>
                    <a:pt x="77000" y="317728"/>
                  </a:lnTo>
                  <a:lnTo>
                    <a:pt x="76415" y="317728"/>
                  </a:lnTo>
                  <a:lnTo>
                    <a:pt x="72009" y="316458"/>
                  </a:lnTo>
                  <a:lnTo>
                    <a:pt x="71081" y="317728"/>
                  </a:lnTo>
                  <a:lnTo>
                    <a:pt x="69684" y="317728"/>
                  </a:lnTo>
                  <a:lnTo>
                    <a:pt x="70154" y="316458"/>
                  </a:lnTo>
                  <a:lnTo>
                    <a:pt x="68973" y="315188"/>
                  </a:lnTo>
                  <a:lnTo>
                    <a:pt x="67906" y="316458"/>
                  </a:lnTo>
                  <a:lnTo>
                    <a:pt x="64300" y="316458"/>
                  </a:lnTo>
                  <a:lnTo>
                    <a:pt x="63144" y="317728"/>
                  </a:lnTo>
                  <a:lnTo>
                    <a:pt x="64617" y="318998"/>
                  </a:lnTo>
                  <a:lnTo>
                    <a:pt x="63360" y="321538"/>
                  </a:lnTo>
                  <a:lnTo>
                    <a:pt x="67335" y="317728"/>
                  </a:lnTo>
                  <a:lnTo>
                    <a:pt x="65430" y="321538"/>
                  </a:lnTo>
                  <a:lnTo>
                    <a:pt x="66763" y="320268"/>
                  </a:lnTo>
                  <a:lnTo>
                    <a:pt x="67805" y="318998"/>
                  </a:lnTo>
                  <a:lnTo>
                    <a:pt x="68757" y="318998"/>
                  </a:lnTo>
                  <a:lnTo>
                    <a:pt x="67881" y="320268"/>
                  </a:lnTo>
                  <a:lnTo>
                    <a:pt x="69011" y="321538"/>
                  </a:lnTo>
                  <a:lnTo>
                    <a:pt x="67525" y="320268"/>
                  </a:lnTo>
                  <a:lnTo>
                    <a:pt x="66789" y="321538"/>
                  </a:lnTo>
                  <a:lnTo>
                    <a:pt x="65316" y="322808"/>
                  </a:lnTo>
                  <a:lnTo>
                    <a:pt x="64592" y="324078"/>
                  </a:lnTo>
                  <a:lnTo>
                    <a:pt x="63334" y="324078"/>
                  </a:lnTo>
                  <a:lnTo>
                    <a:pt x="61887" y="320268"/>
                  </a:lnTo>
                  <a:lnTo>
                    <a:pt x="49707" y="353288"/>
                  </a:lnTo>
                  <a:lnTo>
                    <a:pt x="35890" y="385038"/>
                  </a:lnTo>
                  <a:lnTo>
                    <a:pt x="20637" y="416788"/>
                  </a:lnTo>
                  <a:lnTo>
                    <a:pt x="4152" y="447268"/>
                  </a:lnTo>
                  <a:lnTo>
                    <a:pt x="3949" y="447268"/>
                  </a:lnTo>
                  <a:lnTo>
                    <a:pt x="3810" y="448538"/>
                  </a:lnTo>
                  <a:lnTo>
                    <a:pt x="3225" y="448538"/>
                  </a:lnTo>
                  <a:lnTo>
                    <a:pt x="2514" y="447268"/>
                  </a:lnTo>
                  <a:lnTo>
                    <a:pt x="1879" y="447268"/>
                  </a:lnTo>
                  <a:lnTo>
                    <a:pt x="2349" y="449808"/>
                  </a:lnTo>
                  <a:lnTo>
                    <a:pt x="520" y="448538"/>
                  </a:lnTo>
                  <a:lnTo>
                    <a:pt x="0" y="451078"/>
                  </a:lnTo>
                  <a:lnTo>
                    <a:pt x="1308" y="451078"/>
                  </a:lnTo>
                  <a:lnTo>
                    <a:pt x="2070" y="452348"/>
                  </a:lnTo>
                  <a:lnTo>
                    <a:pt x="2260" y="452348"/>
                  </a:lnTo>
                  <a:lnTo>
                    <a:pt x="2235" y="453618"/>
                  </a:lnTo>
                  <a:lnTo>
                    <a:pt x="3403" y="451078"/>
                  </a:lnTo>
                  <a:lnTo>
                    <a:pt x="6527" y="453618"/>
                  </a:lnTo>
                  <a:lnTo>
                    <a:pt x="1231" y="454888"/>
                  </a:lnTo>
                  <a:lnTo>
                    <a:pt x="4749" y="458698"/>
                  </a:lnTo>
                  <a:lnTo>
                    <a:pt x="3060" y="457428"/>
                  </a:lnTo>
                  <a:lnTo>
                    <a:pt x="4533" y="459968"/>
                  </a:lnTo>
                  <a:lnTo>
                    <a:pt x="5956" y="466318"/>
                  </a:lnTo>
                  <a:lnTo>
                    <a:pt x="10121" y="466318"/>
                  </a:lnTo>
                  <a:lnTo>
                    <a:pt x="9855" y="467588"/>
                  </a:lnTo>
                  <a:lnTo>
                    <a:pt x="8369" y="467588"/>
                  </a:lnTo>
                  <a:lnTo>
                    <a:pt x="9385" y="470128"/>
                  </a:lnTo>
                  <a:lnTo>
                    <a:pt x="11328" y="472668"/>
                  </a:lnTo>
                  <a:lnTo>
                    <a:pt x="15519" y="476478"/>
                  </a:lnTo>
                  <a:lnTo>
                    <a:pt x="17297" y="479018"/>
                  </a:lnTo>
                  <a:lnTo>
                    <a:pt x="17551" y="481558"/>
                  </a:lnTo>
                  <a:lnTo>
                    <a:pt x="18935" y="481558"/>
                  </a:lnTo>
                  <a:lnTo>
                    <a:pt x="18884" y="482828"/>
                  </a:lnTo>
                  <a:lnTo>
                    <a:pt x="17818" y="482828"/>
                  </a:lnTo>
                  <a:lnTo>
                    <a:pt x="18034" y="484098"/>
                  </a:lnTo>
                  <a:lnTo>
                    <a:pt x="19786" y="484098"/>
                  </a:lnTo>
                  <a:lnTo>
                    <a:pt x="20650" y="485368"/>
                  </a:lnTo>
                  <a:lnTo>
                    <a:pt x="44831" y="458698"/>
                  </a:lnTo>
                  <a:lnTo>
                    <a:pt x="53835" y="449808"/>
                  </a:lnTo>
                  <a:lnTo>
                    <a:pt x="55118" y="448538"/>
                  </a:lnTo>
                  <a:lnTo>
                    <a:pt x="98996" y="411708"/>
                  </a:lnTo>
                  <a:lnTo>
                    <a:pt x="150990" y="390118"/>
                  </a:lnTo>
                  <a:lnTo>
                    <a:pt x="190119" y="385038"/>
                  </a:lnTo>
                  <a:lnTo>
                    <a:pt x="209359" y="386308"/>
                  </a:lnTo>
                  <a:lnTo>
                    <a:pt x="210248" y="385038"/>
                  </a:lnTo>
                  <a:lnTo>
                    <a:pt x="211150" y="385038"/>
                  </a:lnTo>
                  <a:lnTo>
                    <a:pt x="212051" y="383768"/>
                  </a:lnTo>
                  <a:close/>
                </a:path>
                <a:path w="511809" h="487045">
                  <a:moveTo>
                    <a:pt x="253847" y="134620"/>
                  </a:moveTo>
                  <a:lnTo>
                    <a:pt x="253822" y="134480"/>
                  </a:lnTo>
                  <a:lnTo>
                    <a:pt x="253669" y="134620"/>
                  </a:lnTo>
                  <a:lnTo>
                    <a:pt x="253847" y="134620"/>
                  </a:lnTo>
                  <a:close/>
                </a:path>
                <a:path w="511809" h="487045">
                  <a:moveTo>
                    <a:pt x="273646" y="12700"/>
                  </a:moveTo>
                  <a:lnTo>
                    <a:pt x="273126" y="12700"/>
                  </a:lnTo>
                  <a:lnTo>
                    <a:pt x="273443" y="13855"/>
                  </a:lnTo>
                  <a:lnTo>
                    <a:pt x="273646" y="12700"/>
                  </a:lnTo>
                  <a:close/>
                </a:path>
                <a:path w="511809" h="487045">
                  <a:moveTo>
                    <a:pt x="284251" y="71120"/>
                  </a:moveTo>
                  <a:lnTo>
                    <a:pt x="283438" y="70446"/>
                  </a:lnTo>
                  <a:lnTo>
                    <a:pt x="284035" y="71120"/>
                  </a:lnTo>
                  <a:lnTo>
                    <a:pt x="284251" y="71120"/>
                  </a:lnTo>
                  <a:close/>
                </a:path>
                <a:path w="511809" h="487045">
                  <a:moveTo>
                    <a:pt x="288023" y="60960"/>
                  </a:moveTo>
                  <a:lnTo>
                    <a:pt x="287693" y="59690"/>
                  </a:lnTo>
                  <a:lnTo>
                    <a:pt x="286854" y="58420"/>
                  </a:lnTo>
                  <a:lnTo>
                    <a:pt x="285178" y="55880"/>
                  </a:lnTo>
                  <a:lnTo>
                    <a:pt x="284441" y="57150"/>
                  </a:lnTo>
                  <a:lnTo>
                    <a:pt x="283679" y="58420"/>
                  </a:lnTo>
                  <a:lnTo>
                    <a:pt x="282613" y="58420"/>
                  </a:lnTo>
                  <a:lnTo>
                    <a:pt x="282143" y="57150"/>
                  </a:lnTo>
                  <a:lnTo>
                    <a:pt x="281559" y="57150"/>
                  </a:lnTo>
                  <a:lnTo>
                    <a:pt x="281559" y="50800"/>
                  </a:lnTo>
                  <a:lnTo>
                    <a:pt x="280974" y="44450"/>
                  </a:lnTo>
                  <a:lnTo>
                    <a:pt x="279908" y="38100"/>
                  </a:lnTo>
                  <a:lnTo>
                    <a:pt x="279692" y="36830"/>
                  </a:lnTo>
                  <a:lnTo>
                    <a:pt x="279565" y="36830"/>
                  </a:lnTo>
                  <a:lnTo>
                    <a:pt x="279400" y="35560"/>
                  </a:lnTo>
                  <a:lnTo>
                    <a:pt x="280428" y="35560"/>
                  </a:lnTo>
                  <a:lnTo>
                    <a:pt x="281444" y="34290"/>
                  </a:lnTo>
                  <a:lnTo>
                    <a:pt x="279095" y="34290"/>
                  </a:lnTo>
                  <a:lnTo>
                    <a:pt x="280238" y="33020"/>
                  </a:lnTo>
                  <a:lnTo>
                    <a:pt x="280733" y="33020"/>
                  </a:lnTo>
                  <a:lnTo>
                    <a:pt x="279501" y="31750"/>
                  </a:lnTo>
                  <a:lnTo>
                    <a:pt x="279730" y="31750"/>
                  </a:lnTo>
                  <a:lnTo>
                    <a:pt x="281305" y="30480"/>
                  </a:lnTo>
                  <a:lnTo>
                    <a:pt x="281216" y="31750"/>
                  </a:lnTo>
                  <a:lnTo>
                    <a:pt x="281470" y="30480"/>
                  </a:lnTo>
                  <a:lnTo>
                    <a:pt x="281990" y="27940"/>
                  </a:lnTo>
                  <a:lnTo>
                    <a:pt x="278955" y="27940"/>
                  </a:lnTo>
                  <a:lnTo>
                    <a:pt x="278955" y="33020"/>
                  </a:lnTo>
                  <a:lnTo>
                    <a:pt x="278765" y="33020"/>
                  </a:lnTo>
                  <a:lnTo>
                    <a:pt x="278625" y="31750"/>
                  </a:lnTo>
                  <a:lnTo>
                    <a:pt x="278841" y="31750"/>
                  </a:lnTo>
                  <a:lnTo>
                    <a:pt x="278955" y="33020"/>
                  </a:lnTo>
                  <a:lnTo>
                    <a:pt x="278955" y="27940"/>
                  </a:lnTo>
                  <a:lnTo>
                    <a:pt x="277926" y="27940"/>
                  </a:lnTo>
                  <a:lnTo>
                    <a:pt x="279692" y="25400"/>
                  </a:lnTo>
                  <a:lnTo>
                    <a:pt x="279908" y="25400"/>
                  </a:lnTo>
                  <a:lnTo>
                    <a:pt x="279095" y="24130"/>
                  </a:lnTo>
                  <a:lnTo>
                    <a:pt x="278295" y="22860"/>
                  </a:lnTo>
                  <a:lnTo>
                    <a:pt x="277926" y="24130"/>
                  </a:lnTo>
                  <a:lnTo>
                    <a:pt x="276504" y="24130"/>
                  </a:lnTo>
                  <a:lnTo>
                    <a:pt x="275869" y="22860"/>
                  </a:lnTo>
                  <a:lnTo>
                    <a:pt x="276771" y="21590"/>
                  </a:lnTo>
                  <a:lnTo>
                    <a:pt x="277672" y="21590"/>
                  </a:lnTo>
                  <a:lnTo>
                    <a:pt x="278574" y="20320"/>
                  </a:lnTo>
                  <a:lnTo>
                    <a:pt x="276479" y="20320"/>
                  </a:lnTo>
                  <a:lnTo>
                    <a:pt x="276250" y="19050"/>
                  </a:lnTo>
                  <a:lnTo>
                    <a:pt x="274751" y="19050"/>
                  </a:lnTo>
                  <a:lnTo>
                    <a:pt x="275247" y="17780"/>
                  </a:lnTo>
                  <a:lnTo>
                    <a:pt x="273469" y="13970"/>
                  </a:lnTo>
                  <a:lnTo>
                    <a:pt x="272326" y="12700"/>
                  </a:lnTo>
                  <a:lnTo>
                    <a:pt x="275221" y="11430"/>
                  </a:lnTo>
                  <a:lnTo>
                    <a:pt x="270637" y="11430"/>
                  </a:lnTo>
                  <a:lnTo>
                    <a:pt x="271259" y="8890"/>
                  </a:lnTo>
                  <a:lnTo>
                    <a:pt x="273177" y="8890"/>
                  </a:lnTo>
                  <a:lnTo>
                    <a:pt x="273291" y="10160"/>
                  </a:lnTo>
                  <a:lnTo>
                    <a:pt x="273481" y="8890"/>
                  </a:lnTo>
                  <a:lnTo>
                    <a:pt x="273685" y="7620"/>
                  </a:lnTo>
                  <a:lnTo>
                    <a:pt x="270471" y="7620"/>
                  </a:lnTo>
                  <a:lnTo>
                    <a:pt x="272592" y="3810"/>
                  </a:lnTo>
                  <a:lnTo>
                    <a:pt x="271119" y="2540"/>
                  </a:lnTo>
                  <a:lnTo>
                    <a:pt x="269278" y="3810"/>
                  </a:lnTo>
                  <a:lnTo>
                    <a:pt x="268566" y="1270"/>
                  </a:lnTo>
                  <a:lnTo>
                    <a:pt x="267093" y="0"/>
                  </a:lnTo>
                  <a:lnTo>
                    <a:pt x="250672" y="5080"/>
                  </a:lnTo>
                  <a:lnTo>
                    <a:pt x="225666" y="14833"/>
                  </a:lnTo>
                  <a:lnTo>
                    <a:pt x="225666" y="154940"/>
                  </a:lnTo>
                  <a:lnTo>
                    <a:pt x="223126" y="156210"/>
                  </a:lnTo>
                  <a:lnTo>
                    <a:pt x="221475" y="157200"/>
                  </a:lnTo>
                  <a:lnTo>
                    <a:pt x="221513" y="156210"/>
                  </a:lnTo>
                  <a:lnTo>
                    <a:pt x="221576" y="153670"/>
                  </a:lnTo>
                  <a:lnTo>
                    <a:pt x="224764" y="154940"/>
                  </a:lnTo>
                  <a:lnTo>
                    <a:pt x="225666" y="154940"/>
                  </a:lnTo>
                  <a:lnTo>
                    <a:pt x="225666" y="14833"/>
                  </a:lnTo>
                  <a:lnTo>
                    <a:pt x="218084" y="17780"/>
                  </a:lnTo>
                  <a:lnTo>
                    <a:pt x="201904" y="25400"/>
                  </a:lnTo>
                  <a:lnTo>
                    <a:pt x="171208" y="38100"/>
                  </a:lnTo>
                  <a:lnTo>
                    <a:pt x="140855" y="53340"/>
                  </a:lnTo>
                  <a:lnTo>
                    <a:pt x="110845" y="67310"/>
                  </a:lnTo>
                  <a:lnTo>
                    <a:pt x="74333" y="87630"/>
                  </a:lnTo>
                  <a:lnTo>
                    <a:pt x="70916" y="88900"/>
                  </a:lnTo>
                  <a:lnTo>
                    <a:pt x="71310" y="91440"/>
                  </a:lnTo>
                  <a:lnTo>
                    <a:pt x="68440" y="92710"/>
                  </a:lnTo>
                  <a:lnTo>
                    <a:pt x="71272" y="95250"/>
                  </a:lnTo>
                  <a:lnTo>
                    <a:pt x="69583" y="93980"/>
                  </a:lnTo>
                  <a:lnTo>
                    <a:pt x="71056" y="96520"/>
                  </a:lnTo>
                  <a:lnTo>
                    <a:pt x="72478" y="102870"/>
                  </a:lnTo>
                  <a:lnTo>
                    <a:pt x="76631" y="102870"/>
                  </a:lnTo>
                  <a:lnTo>
                    <a:pt x="76377" y="104140"/>
                  </a:lnTo>
                  <a:lnTo>
                    <a:pt x="74879" y="104140"/>
                  </a:lnTo>
                  <a:lnTo>
                    <a:pt x="75895" y="106680"/>
                  </a:lnTo>
                  <a:lnTo>
                    <a:pt x="77851" y="109220"/>
                  </a:lnTo>
                  <a:lnTo>
                    <a:pt x="82029" y="113030"/>
                  </a:lnTo>
                  <a:lnTo>
                    <a:pt x="83807" y="115570"/>
                  </a:lnTo>
                  <a:lnTo>
                    <a:pt x="84074" y="118110"/>
                  </a:lnTo>
                  <a:lnTo>
                    <a:pt x="85458" y="118110"/>
                  </a:lnTo>
                  <a:lnTo>
                    <a:pt x="85407" y="119380"/>
                  </a:lnTo>
                  <a:lnTo>
                    <a:pt x="85026" y="119380"/>
                  </a:lnTo>
                  <a:lnTo>
                    <a:pt x="84340" y="120650"/>
                  </a:lnTo>
                  <a:lnTo>
                    <a:pt x="84543" y="120650"/>
                  </a:lnTo>
                  <a:lnTo>
                    <a:pt x="87617" y="121920"/>
                  </a:lnTo>
                  <a:lnTo>
                    <a:pt x="87922" y="123190"/>
                  </a:lnTo>
                  <a:lnTo>
                    <a:pt x="86334" y="123190"/>
                  </a:lnTo>
                  <a:lnTo>
                    <a:pt x="87401" y="125730"/>
                  </a:lnTo>
                  <a:lnTo>
                    <a:pt x="89204" y="127000"/>
                  </a:lnTo>
                  <a:lnTo>
                    <a:pt x="91084" y="127000"/>
                  </a:lnTo>
                  <a:lnTo>
                    <a:pt x="93078" y="128270"/>
                  </a:lnTo>
                  <a:lnTo>
                    <a:pt x="95186" y="128270"/>
                  </a:lnTo>
                  <a:lnTo>
                    <a:pt x="96901" y="130810"/>
                  </a:lnTo>
                  <a:lnTo>
                    <a:pt x="94716" y="132080"/>
                  </a:lnTo>
                  <a:lnTo>
                    <a:pt x="96735" y="135890"/>
                  </a:lnTo>
                  <a:lnTo>
                    <a:pt x="97993" y="138430"/>
                  </a:lnTo>
                  <a:lnTo>
                    <a:pt x="97663" y="138430"/>
                  </a:lnTo>
                  <a:lnTo>
                    <a:pt x="99847" y="139700"/>
                  </a:lnTo>
                  <a:lnTo>
                    <a:pt x="102247" y="142240"/>
                  </a:lnTo>
                  <a:lnTo>
                    <a:pt x="104698" y="142240"/>
                  </a:lnTo>
                  <a:lnTo>
                    <a:pt x="107149" y="143510"/>
                  </a:lnTo>
                  <a:lnTo>
                    <a:pt x="109855" y="144780"/>
                  </a:lnTo>
                  <a:lnTo>
                    <a:pt x="112420" y="146050"/>
                  </a:lnTo>
                  <a:lnTo>
                    <a:pt x="112649" y="147320"/>
                  </a:lnTo>
                  <a:lnTo>
                    <a:pt x="113322" y="148590"/>
                  </a:lnTo>
                  <a:lnTo>
                    <a:pt x="115214" y="149860"/>
                  </a:lnTo>
                  <a:lnTo>
                    <a:pt x="117881" y="152400"/>
                  </a:lnTo>
                  <a:lnTo>
                    <a:pt x="123609" y="156210"/>
                  </a:lnTo>
                  <a:lnTo>
                    <a:pt x="125552" y="157302"/>
                  </a:lnTo>
                  <a:lnTo>
                    <a:pt x="127050" y="156210"/>
                  </a:lnTo>
                  <a:lnTo>
                    <a:pt x="128092" y="156210"/>
                  </a:lnTo>
                  <a:lnTo>
                    <a:pt x="129019" y="157480"/>
                  </a:lnTo>
                  <a:lnTo>
                    <a:pt x="132245" y="156210"/>
                  </a:lnTo>
                  <a:lnTo>
                    <a:pt x="130924" y="157480"/>
                  </a:lnTo>
                  <a:lnTo>
                    <a:pt x="130517" y="157480"/>
                  </a:lnTo>
                  <a:lnTo>
                    <a:pt x="130327" y="160020"/>
                  </a:lnTo>
                  <a:lnTo>
                    <a:pt x="133108" y="161290"/>
                  </a:lnTo>
                  <a:lnTo>
                    <a:pt x="135153" y="162560"/>
                  </a:lnTo>
                  <a:lnTo>
                    <a:pt x="136817" y="158750"/>
                  </a:lnTo>
                  <a:lnTo>
                    <a:pt x="138480" y="162560"/>
                  </a:lnTo>
                  <a:lnTo>
                    <a:pt x="142138" y="162560"/>
                  </a:lnTo>
                  <a:lnTo>
                    <a:pt x="145503" y="163830"/>
                  </a:lnTo>
                  <a:lnTo>
                    <a:pt x="151930" y="163830"/>
                  </a:lnTo>
                  <a:lnTo>
                    <a:pt x="152920" y="166370"/>
                  </a:lnTo>
                  <a:lnTo>
                    <a:pt x="156108" y="166370"/>
                  </a:lnTo>
                  <a:lnTo>
                    <a:pt x="157581" y="165100"/>
                  </a:lnTo>
                  <a:lnTo>
                    <a:pt x="157175" y="167640"/>
                  </a:lnTo>
                  <a:lnTo>
                    <a:pt x="160832" y="168910"/>
                  </a:lnTo>
                  <a:lnTo>
                    <a:pt x="167411" y="168910"/>
                  </a:lnTo>
                  <a:lnTo>
                    <a:pt x="166319" y="170180"/>
                  </a:lnTo>
                  <a:lnTo>
                    <a:pt x="169024" y="171450"/>
                  </a:lnTo>
                  <a:lnTo>
                    <a:pt x="170103" y="165100"/>
                  </a:lnTo>
                  <a:lnTo>
                    <a:pt x="172427" y="165100"/>
                  </a:lnTo>
                  <a:lnTo>
                    <a:pt x="173024" y="167640"/>
                  </a:lnTo>
                  <a:lnTo>
                    <a:pt x="177507" y="168910"/>
                  </a:lnTo>
                  <a:lnTo>
                    <a:pt x="182333" y="170180"/>
                  </a:lnTo>
                  <a:lnTo>
                    <a:pt x="186677" y="167640"/>
                  </a:lnTo>
                  <a:lnTo>
                    <a:pt x="186588" y="168910"/>
                  </a:lnTo>
                  <a:lnTo>
                    <a:pt x="188010" y="168910"/>
                  </a:lnTo>
                  <a:lnTo>
                    <a:pt x="194475" y="170180"/>
                  </a:lnTo>
                  <a:lnTo>
                    <a:pt x="193941" y="168681"/>
                  </a:lnTo>
                  <a:lnTo>
                    <a:pt x="197866" y="166370"/>
                  </a:lnTo>
                  <a:lnTo>
                    <a:pt x="198932" y="165100"/>
                  </a:lnTo>
                  <a:lnTo>
                    <a:pt x="199986" y="163830"/>
                  </a:lnTo>
                  <a:lnTo>
                    <a:pt x="199986" y="166370"/>
                  </a:lnTo>
                  <a:lnTo>
                    <a:pt x="201536" y="163830"/>
                  </a:lnTo>
                  <a:lnTo>
                    <a:pt x="201409" y="162560"/>
                  </a:lnTo>
                  <a:lnTo>
                    <a:pt x="204000" y="161290"/>
                  </a:lnTo>
                  <a:lnTo>
                    <a:pt x="204647" y="161290"/>
                  </a:lnTo>
                  <a:lnTo>
                    <a:pt x="204876" y="162560"/>
                  </a:lnTo>
                  <a:lnTo>
                    <a:pt x="205511" y="162560"/>
                  </a:lnTo>
                  <a:lnTo>
                    <a:pt x="206209" y="161290"/>
                  </a:lnTo>
                  <a:lnTo>
                    <a:pt x="206641" y="160020"/>
                  </a:lnTo>
                  <a:lnTo>
                    <a:pt x="208064" y="160020"/>
                  </a:lnTo>
                  <a:lnTo>
                    <a:pt x="207416" y="162560"/>
                  </a:lnTo>
                  <a:lnTo>
                    <a:pt x="209702" y="161290"/>
                  </a:lnTo>
                  <a:lnTo>
                    <a:pt x="209372" y="161290"/>
                  </a:lnTo>
                  <a:lnTo>
                    <a:pt x="209753" y="160020"/>
                  </a:lnTo>
                  <a:lnTo>
                    <a:pt x="210134" y="158750"/>
                  </a:lnTo>
                  <a:lnTo>
                    <a:pt x="211226" y="157480"/>
                  </a:lnTo>
                  <a:lnTo>
                    <a:pt x="214312" y="158750"/>
                  </a:lnTo>
                  <a:lnTo>
                    <a:pt x="215239" y="160020"/>
                  </a:lnTo>
                  <a:lnTo>
                    <a:pt x="215188" y="158750"/>
                  </a:lnTo>
                  <a:lnTo>
                    <a:pt x="215874" y="157480"/>
                  </a:lnTo>
                  <a:lnTo>
                    <a:pt x="217703" y="157480"/>
                  </a:lnTo>
                  <a:lnTo>
                    <a:pt x="217233" y="158750"/>
                  </a:lnTo>
                  <a:lnTo>
                    <a:pt x="221411" y="158750"/>
                  </a:lnTo>
                  <a:lnTo>
                    <a:pt x="223837" y="158750"/>
                  </a:lnTo>
                  <a:lnTo>
                    <a:pt x="222961" y="161290"/>
                  </a:lnTo>
                  <a:lnTo>
                    <a:pt x="224332" y="158750"/>
                  </a:lnTo>
                  <a:lnTo>
                    <a:pt x="226212" y="154940"/>
                  </a:lnTo>
                  <a:lnTo>
                    <a:pt x="231279" y="154940"/>
                  </a:lnTo>
                  <a:lnTo>
                    <a:pt x="231825" y="153670"/>
                  </a:lnTo>
                  <a:lnTo>
                    <a:pt x="232460" y="153670"/>
                  </a:lnTo>
                  <a:lnTo>
                    <a:pt x="233438" y="154940"/>
                  </a:lnTo>
                  <a:lnTo>
                    <a:pt x="235356" y="153670"/>
                  </a:lnTo>
                  <a:lnTo>
                    <a:pt x="236474" y="152400"/>
                  </a:lnTo>
                  <a:lnTo>
                    <a:pt x="235407" y="151130"/>
                  </a:lnTo>
                  <a:lnTo>
                    <a:pt x="236956" y="149860"/>
                  </a:lnTo>
                  <a:lnTo>
                    <a:pt x="234746" y="149860"/>
                  </a:lnTo>
                  <a:lnTo>
                    <a:pt x="234073" y="151130"/>
                  </a:lnTo>
                  <a:lnTo>
                    <a:pt x="234073" y="153670"/>
                  </a:lnTo>
                  <a:lnTo>
                    <a:pt x="233083" y="153670"/>
                  </a:lnTo>
                  <a:lnTo>
                    <a:pt x="233908" y="152400"/>
                  </a:lnTo>
                  <a:lnTo>
                    <a:pt x="234073" y="153670"/>
                  </a:lnTo>
                  <a:lnTo>
                    <a:pt x="234073" y="151130"/>
                  </a:lnTo>
                  <a:lnTo>
                    <a:pt x="233718" y="151130"/>
                  </a:lnTo>
                  <a:lnTo>
                    <a:pt x="231127" y="152400"/>
                  </a:lnTo>
                  <a:lnTo>
                    <a:pt x="231508" y="151130"/>
                  </a:lnTo>
                  <a:lnTo>
                    <a:pt x="231965" y="149860"/>
                  </a:lnTo>
                  <a:lnTo>
                    <a:pt x="233654" y="149860"/>
                  </a:lnTo>
                  <a:lnTo>
                    <a:pt x="233502" y="147320"/>
                  </a:lnTo>
                  <a:lnTo>
                    <a:pt x="236334" y="148590"/>
                  </a:lnTo>
                  <a:lnTo>
                    <a:pt x="239928" y="147320"/>
                  </a:lnTo>
                  <a:lnTo>
                    <a:pt x="241185" y="148590"/>
                  </a:lnTo>
                  <a:lnTo>
                    <a:pt x="241985" y="147320"/>
                  </a:lnTo>
                  <a:lnTo>
                    <a:pt x="243611" y="144780"/>
                  </a:lnTo>
                  <a:lnTo>
                    <a:pt x="248183" y="142240"/>
                  </a:lnTo>
                  <a:lnTo>
                    <a:pt x="247497" y="138430"/>
                  </a:lnTo>
                  <a:lnTo>
                    <a:pt x="247980" y="137160"/>
                  </a:lnTo>
                  <a:lnTo>
                    <a:pt x="249072" y="138430"/>
                  </a:lnTo>
                  <a:lnTo>
                    <a:pt x="249516" y="138430"/>
                  </a:lnTo>
                  <a:lnTo>
                    <a:pt x="248945" y="139700"/>
                  </a:lnTo>
                  <a:lnTo>
                    <a:pt x="250012" y="138430"/>
                  </a:lnTo>
                  <a:lnTo>
                    <a:pt x="251777" y="137160"/>
                  </a:lnTo>
                  <a:lnTo>
                    <a:pt x="253530" y="135890"/>
                  </a:lnTo>
                  <a:lnTo>
                    <a:pt x="252158" y="133350"/>
                  </a:lnTo>
                  <a:lnTo>
                    <a:pt x="253580" y="133350"/>
                  </a:lnTo>
                  <a:lnTo>
                    <a:pt x="253822" y="134480"/>
                  </a:lnTo>
                  <a:lnTo>
                    <a:pt x="255028" y="133350"/>
                  </a:lnTo>
                  <a:lnTo>
                    <a:pt x="255244" y="134620"/>
                  </a:lnTo>
                  <a:lnTo>
                    <a:pt x="259143" y="133350"/>
                  </a:lnTo>
                  <a:lnTo>
                    <a:pt x="260997" y="125730"/>
                  </a:lnTo>
                  <a:lnTo>
                    <a:pt x="261772" y="123190"/>
                  </a:lnTo>
                  <a:lnTo>
                    <a:pt x="262445" y="119380"/>
                  </a:lnTo>
                  <a:lnTo>
                    <a:pt x="266458" y="118110"/>
                  </a:lnTo>
                  <a:lnTo>
                    <a:pt x="265722" y="118110"/>
                  </a:lnTo>
                  <a:lnTo>
                    <a:pt x="267627" y="116840"/>
                  </a:lnTo>
                  <a:lnTo>
                    <a:pt x="268782" y="114300"/>
                  </a:lnTo>
                  <a:lnTo>
                    <a:pt x="270027" y="113030"/>
                  </a:lnTo>
                  <a:lnTo>
                    <a:pt x="271157" y="110490"/>
                  </a:lnTo>
                  <a:lnTo>
                    <a:pt x="272351" y="109220"/>
                  </a:lnTo>
                  <a:lnTo>
                    <a:pt x="273113" y="106680"/>
                  </a:lnTo>
                  <a:lnTo>
                    <a:pt x="274866" y="101600"/>
                  </a:lnTo>
                  <a:lnTo>
                    <a:pt x="275983" y="100330"/>
                  </a:lnTo>
                  <a:lnTo>
                    <a:pt x="277177" y="97790"/>
                  </a:lnTo>
                  <a:lnTo>
                    <a:pt x="278117" y="96520"/>
                  </a:lnTo>
                  <a:lnTo>
                    <a:pt x="278968" y="95250"/>
                  </a:lnTo>
                  <a:lnTo>
                    <a:pt x="279806" y="93980"/>
                  </a:lnTo>
                  <a:lnTo>
                    <a:pt x="281381" y="91440"/>
                  </a:lnTo>
                  <a:lnTo>
                    <a:pt x="279971" y="91440"/>
                  </a:lnTo>
                  <a:lnTo>
                    <a:pt x="279361" y="88900"/>
                  </a:lnTo>
                  <a:lnTo>
                    <a:pt x="281025" y="88900"/>
                  </a:lnTo>
                  <a:lnTo>
                    <a:pt x="279920" y="86360"/>
                  </a:lnTo>
                  <a:lnTo>
                    <a:pt x="279565" y="83820"/>
                  </a:lnTo>
                  <a:lnTo>
                    <a:pt x="281190" y="82550"/>
                  </a:lnTo>
                  <a:lnTo>
                    <a:pt x="283375" y="80010"/>
                  </a:lnTo>
                  <a:lnTo>
                    <a:pt x="284086" y="80010"/>
                  </a:lnTo>
                  <a:lnTo>
                    <a:pt x="284467" y="78740"/>
                  </a:lnTo>
                  <a:lnTo>
                    <a:pt x="284797" y="77470"/>
                  </a:lnTo>
                  <a:lnTo>
                    <a:pt x="284746" y="76200"/>
                  </a:lnTo>
                  <a:lnTo>
                    <a:pt x="284162" y="74930"/>
                  </a:lnTo>
                  <a:lnTo>
                    <a:pt x="282702" y="76200"/>
                  </a:lnTo>
                  <a:lnTo>
                    <a:pt x="283222" y="73660"/>
                  </a:lnTo>
                  <a:lnTo>
                    <a:pt x="282727" y="69850"/>
                  </a:lnTo>
                  <a:lnTo>
                    <a:pt x="283438" y="70446"/>
                  </a:lnTo>
                  <a:lnTo>
                    <a:pt x="282917" y="69850"/>
                  </a:lnTo>
                  <a:lnTo>
                    <a:pt x="284797" y="69850"/>
                  </a:lnTo>
                  <a:lnTo>
                    <a:pt x="284441" y="68580"/>
                  </a:lnTo>
                  <a:lnTo>
                    <a:pt x="283946" y="67310"/>
                  </a:lnTo>
                  <a:lnTo>
                    <a:pt x="283375" y="64770"/>
                  </a:lnTo>
                  <a:lnTo>
                    <a:pt x="283794" y="63500"/>
                  </a:lnTo>
                  <a:lnTo>
                    <a:pt x="287769" y="63500"/>
                  </a:lnTo>
                  <a:lnTo>
                    <a:pt x="288023" y="60960"/>
                  </a:lnTo>
                  <a:close/>
                </a:path>
                <a:path w="511809" h="487045">
                  <a:moveTo>
                    <a:pt x="299669" y="220421"/>
                  </a:moveTo>
                  <a:lnTo>
                    <a:pt x="299110" y="219875"/>
                  </a:lnTo>
                  <a:lnTo>
                    <a:pt x="298196" y="219875"/>
                  </a:lnTo>
                  <a:lnTo>
                    <a:pt x="297967" y="221145"/>
                  </a:lnTo>
                  <a:lnTo>
                    <a:pt x="299669" y="220421"/>
                  </a:lnTo>
                  <a:close/>
                </a:path>
                <a:path w="511809" h="487045">
                  <a:moveTo>
                    <a:pt x="300609" y="220014"/>
                  </a:moveTo>
                  <a:lnTo>
                    <a:pt x="299669" y="220421"/>
                  </a:lnTo>
                  <a:lnTo>
                    <a:pt x="300418" y="221145"/>
                  </a:lnTo>
                  <a:lnTo>
                    <a:pt x="300609" y="220014"/>
                  </a:lnTo>
                  <a:close/>
                </a:path>
                <a:path w="511809" h="487045">
                  <a:moveTo>
                    <a:pt x="372414" y="146608"/>
                  </a:moveTo>
                  <a:lnTo>
                    <a:pt x="371919" y="146215"/>
                  </a:lnTo>
                  <a:lnTo>
                    <a:pt x="371398" y="147485"/>
                  </a:lnTo>
                  <a:lnTo>
                    <a:pt x="372414" y="146608"/>
                  </a:lnTo>
                  <a:close/>
                </a:path>
                <a:path w="511809" h="487045">
                  <a:moveTo>
                    <a:pt x="372872" y="146215"/>
                  </a:moveTo>
                  <a:lnTo>
                    <a:pt x="372414" y="146608"/>
                  </a:lnTo>
                  <a:lnTo>
                    <a:pt x="372795" y="146926"/>
                  </a:lnTo>
                  <a:lnTo>
                    <a:pt x="372872" y="146215"/>
                  </a:lnTo>
                  <a:close/>
                </a:path>
                <a:path w="511809" h="487045">
                  <a:moveTo>
                    <a:pt x="394106" y="146215"/>
                  </a:moveTo>
                  <a:close/>
                </a:path>
                <a:path w="511809" h="487045">
                  <a:moveTo>
                    <a:pt x="422109" y="148755"/>
                  </a:moveTo>
                  <a:lnTo>
                    <a:pt x="421335" y="147485"/>
                  </a:lnTo>
                  <a:lnTo>
                    <a:pt x="419722" y="148755"/>
                  </a:lnTo>
                  <a:lnTo>
                    <a:pt x="422109" y="148755"/>
                  </a:lnTo>
                  <a:close/>
                </a:path>
                <a:path w="511809" h="487045">
                  <a:moveTo>
                    <a:pt x="423900" y="148755"/>
                  </a:moveTo>
                  <a:lnTo>
                    <a:pt x="422109" y="148755"/>
                  </a:lnTo>
                  <a:lnTo>
                    <a:pt x="422694" y="149733"/>
                  </a:lnTo>
                  <a:lnTo>
                    <a:pt x="423900" y="148755"/>
                  </a:lnTo>
                  <a:close/>
                </a:path>
                <a:path w="511809" h="487045">
                  <a:moveTo>
                    <a:pt x="477177" y="334175"/>
                  </a:moveTo>
                  <a:lnTo>
                    <a:pt x="477151" y="334035"/>
                  </a:lnTo>
                  <a:lnTo>
                    <a:pt x="476999" y="334175"/>
                  </a:lnTo>
                  <a:lnTo>
                    <a:pt x="477177" y="334175"/>
                  </a:lnTo>
                  <a:close/>
                </a:path>
                <a:path w="511809" h="487045">
                  <a:moveTo>
                    <a:pt x="507580" y="270675"/>
                  </a:moveTo>
                  <a:lnTo>
                    <a:pt x="506768" y="270002"/>
                  </a:lnTo>
                  <a:lnTo>
                    <a:pt x="507352" y="270675"/>
                  </a:lnTo>
                  <a:lnTo>
                    <a:pt x="507580" y="270675"/>
                  </a:lnTo>
                  <a:close/>
                </a:path>
                <a:path w="511809" h="487045">
                  <a:moveTo>
                    <a:pt x="511352" y="260515"/>
                  </a:moveTo>
                  <a:lnTo>
                    <a:pt x="511022" y="259245"/>
                  </a:lnTo>
                  <a:lnTo>
                    <a:pt x="510184" y="257975"/>
                  </a:lnTo>
                  <a:lnTo>
                    <a:pt x="508508" y="255435"/>
                  </a:lnTo>
                  <a:lnTo>
                    <a:pt x="507771" y="256705"/>
                  </a:lnTo>
                  <a:lnTo>
                    <a:pt x="507009" y="257975"/>
                  </a:lnTo>
                  <a:lnTo>
                    <a:pt x="505942" y="257975"/>
                  </a:lnTo>
                  <a:lnTo>
                    <a:pt x="505460" y="256705"/>
                  </a:lnTo>
                  <a:lnTo>
                    <a:pt x="504888" y="256705"/>
                  </a:lnTo>
                  <a:lnTo>
                    <a:pt x="504888" y="250355"/>
                  </a:lnTo>
                  <a:lnTo>
                    <a:pt x="504532" y="246545"/>
                  </a:lnTo>
                  <a:lnTo>
                    <a:pt x="504304" y="244005"/>
                  </a:lnTo>
                  <a:lnTo>
                    <a:pt x="503237" y="237655"/>
                  </a:lnTo>
                  <a:lnTo>
                    <a:pt x="503008" y="236385"/>
                  </a:lnTo>
                  <a:lnTo>
                    <a:pt x="502729" y="235115"/>
                  </a:lnTo>
                  <a:lnTo>
                    <a:pt x="503745" y="235115"/>
                  </a:lnTo>
                  <a:lnTo>
                    <a:pt x="504774" y="233845"/>
                  </a:lnTo>
                  <a:lnTo>
                    <a:pt x="502412" y="233845"/>
                  </a:lnTo>
                  <a:lnTo>
                    <a:pt x="503567" y="232575"/>
                  </a:lnTo>
                  <a:lnTo>
                    <a:pt x="504063" y="232575"/>
                  </a:lnTo>
                  <a:lnTo>
                    <a:pt x="502831" y="231305"/>
                  </a:lnTo>
                  <a:lnTo>
                    <a:pt x="503047" y="231305"/>
                  </a:lnTo>
                  <a:lnTo>
                    <a:pt x="504621" y="230035"/>
                  </a:lnTo>
                  <a:lnTo>
                    <a:pt x="504532" y="231305"/>
                  </a:lnTo>
                  <a:lnTo>
                    <a:pt x="505320" y="227495"/>
                  </a:lnTo>
                  <a:lnTo>
                    <a:pt x="502272" y="227495"/>
                  </a:lnTo>
                  <a:lnTo>
                    <a:pt x="502272" y="232575"/>
                  </a:lnTo>
                  <a:lnTo>
                    <a:pt x="502094" y="232575"/>
                  </a:lnTo>
                  <a:lnTo>
                    <a:pt x="501942" y="231305"/>
                  </a:lnTo>
                  <a:lnTo>
                    <a:pt x="502158" y="231305"/>
                  </a:lnTo>
                  <a:lnTo>
                    <a:pt x="502272" y="232575"/>
                  </a:lnTo>
                  <a:lnTo>
                    <a:pt x="502272" y="227495"/>
                  </a:lnTo>
                  <a:lnTo>
                    <a:pt x="501269" y="227495"/>
                  </a:lnTo>
                  <a:lnTo>
                    <a:pt x="502132" y="226225"/>
                  </a:lnTo>
                  <a:lnTo>
                    <a:pt x="503008" y="224955"/>
                  </a:lnTo>
                  <a:lnTo>
                    <a:pt x="503237" y="224955"/>
                  </a:lnTo>
                  <a:lnTo>
                    <a:pt x="502424" y="223685"/>
                  </a:lnTo>
                  <a:lnTo>
                    <a:pt x="501611" y="222415"/>
                  </a:lnTo>
                  <a:lnTo>
                    <a:pt x="501269" y="223685"/>
                  </a:lnTo>
                  <a:lnTo>
                    <a:pt x="499833" y="223685"/>
                  </a:lnTo>
                  <a:lnTo>
                    <a:pt x="499186" y="222415"/>
                  </a:lnTo>
                  <a:lnTo>
                    <a:pt x="501002" y="221145"/>
                  </a:lnTo>
                  <a:lnTo>
                    <a:pt x="501904" y="219875"/>
                  </a:lnTo>
                  <a:lnTo>
                    <a:pt x="499808" y="219875"/>
                  </a:lnTo>
                  <a:lnTo>
                    <a:pt x="499567" y="218605"/>
                  </a:lnTo>
                  <a:lnTo>
                    <a:pt x="500405" y="218605"/>
                  </a:lnTo>
                  <a:lnTo>
                    <a:pt x="499313" y="217335"/>
                  </a:lnTo>
                  <a:lnTo>
                    <a:pt x="499224" y="218605"/>
                  </a:lnTo>
                  <a:lnTo>
                    <a:pt x="498068" y="218605"/>
                  </a:lnTo>
                  <a:lnTo>
                    <a:pt x="498563" y="217335"/>
                  </a:lnTo>
                  <a:lnTo>
                    <a:pt x="497903" y="216065"/>
                  </a:lnTo>
                  <a:lnTo>
                    <a:pt x="497382" y="214795"/>
                  </a:lnTo>
                  <a:lnTo>
                    <a:pt x="496785" y="213525"/>
                  </a:lnTo>
                  <a:lnTo>
                    <a:pt x="496760" y="213398"/>
                  </a:lnTo>
                  <a:lnTo>
                    <a:pt x="496976" y="212255"/>
                  </a:lnTo>
                  <a:lnTo>
                    <a:pt x="496455" y="212255"/>
                  </a:lnTo>
                  <a:lnTo>
                    <a:pt x="496747" y="213398"/>
                  </a:lnTo>
                  <a:lnTo>
                    <a:pt x="495655" y="212255"/>
                  </a:lnTo>
                  <a:lnTo>
                    <a:pt x="498538" y="210985"/>
                  </a:lnTo>
                  <a:lnTo>
                    <a:pt x="493953" y="210985"/>
                  </a:lnTo>
                  <a:lnTo>
                    <a:pt x="494588" y="208445"/>
                  </a:lnTo>
                  <a:lnTo>
                    <a:pt x="496608" y="208445"/>
                  </a:lnTo>
                  <a:lnTo>
                    <a:pt x="497001" y="207175"/>
                  </a:lnTo>
                  <a:lnTo>
                    <a:pt x="493788" y="207175"/>
                  </a:lnTo>
                  <a:lnTo>
                    <a:pt x="495922" y="203365"/>
                  </a:lnTo>
                  <a:lnTo>
                    <a:pt x="494436" y="202095"/>
                  </a:lnTo>
                  <a:lnTo>
                    <a:pt x="492277" y="203365"/>
                  </a:lnTo>
                  <a:lnTo>
                    <a:pt x="492074" y="202095"/>
                  </a:lnTo>
                  <a:lnTo>
                    <a:pt x="491680" y="199555"/>
                  </a:lnTo>
                  <a:lnTo>
                    <a:pt x="489546" y="198285"/>
                  </a:lnTo>
                  <a:lnTo>
                    <a:pt x="490448" y="197015"/>
                  </a:lnTo>
                  <a:lnTo>
                    <a:pt x="487616" y="193205"/>
                  </a:lnTo>
                  <a:lnTo>
                    <a:pt x="486714" y="190665"/>
                  </a:lnTo>
                  <a:lnTo>
                    <a:pt x="487095" y="189395"/>
                  </a:lnTo>
                  <a:lnTo>
                    <a:pt x="484797" y="190665"/>
                  </a:lnTo>
                  <a:lnTo>
                    <a:pt x="483704" y="188125"/>
                  </a:lnTo>
                  <a:lnTo>
                    <a:pt x="481939" y="188125"/>
                  </a:lnTo>
                  <a:lnTo>
                    <a:pt x="483133" y="186855"/>
                  </a:lnTo>
                  <a:lnTo>
                    <a:pt x="484632" y="186855"/>
                  </a:lnTo>
                  <a:lnTo>
                    <a:pt x="484200" y="185585"/>
                  </a:lnTo>
                  <a:lnTo>
                    <a:pt x="482180" y="185585"/>
                  </a:lnTo>
                  <a:lnTo>
                    <a:pt x="481164" y="184315"/>
                  </a:lnTo>
                  <a:lnTo>
                    <a:pt x="482841" y="184315"/>
                  </a:lnTo>
                  <a:lnTo>
                    <a:pt x="481037" y="181775"/>
                  </a:lnTo>
                  <a:lnTo>
                    <a:pt x="477964" y="181775"/>
                  </a:lnTo>
                  <a:lnTo>
                    <a:pt x="476554" y="179235"/>
                  </a:lnTo>
                  <a:lnTo>
                    <a:pt x="475678" y="179235"/>
                  </a:lnTo>
                  <a:lnTo>
                    <a:pt x="475246" y="181775"/>
                  </a:lnTo>
                  <a:lnTo>
                    <a:pt x="474078" y="181775"/>
                  </a:lnTo>
                  <a:lnTo>
                    <a:pt x="472909" y="180505"/>
                  </a:lnTo>
                  <a:lnTo>
                    <a:pt x="472859" y="179235"/>
                  </a:lnTo>
                  <a:lnTo>
                    <a:pt x="472719" y="179235"/>
                  </a:lnTo>
                  <a:lnTo>
                    <a:pt x="473646" y="177965"/>
                  </a:lnTo>
                  <a:lnTo>
                    <a:pt x="472744" y="177965"/>
                  </a:lnTo>
                  <a:lnTo>
                    <a:pt x="473583" y="176695"/>
                  </a:lnTo>
                  <a:lnTo>
                    <a:pt x="473887" y="177965"/>
                  </a:lnTo>
                  <a:lnTo>
                    <a:pt x="474649" y="177965"/>
                  </a:lnTo>
                  <a:lnTo>
                    <a:pt x="473849" y="176695"/>
                  </a:lnTo>
                  <a:lnTo>
                    <a:pt x="473189" y="175425"/>
                  </a:lnTo>
                  <a:lnTo>
                    <a:pt x="473481" y="174155"/>
                  </a:lnTo>
                  <a:lnTo>
                    <a:pt x="473049" y="175425"/>
                  </a:lnTo>
                  <a:lnTo>
                    <a:pt x="471474" y="175425"/>
                  </a:lnTo>
                  <a:lnTo>
                    <a:pt x="469582" y="174155"/>
                  </a:lnTo>
                  <a:lnTo>
                    <a:pt x="471893" y="172885"/>
                  </a:lnTo>
                  <a:lnTo>
                    <a:pt x="471246" y="171615"/>
                  </a:lnTo>
                  <a:lnTo>
                    <a:pt x="467702" y="171615"/>
                  </a:lnTo>
                  <a:lnTo>
                    <a:pt x="468185" y="170345"/>
                  </a:lnTo>
                  <a:lnTo>
                    <a:pt x="466712" y="170345"/>
                  </a:lnTo>
                  <a:lnTo>
                    <a:pt x="463321" y="166535"/>
                  </a:lnTo>
                  <a:lnTo>
                    <a:pt x="463410" y="170345"/>
                  </a:lnTo>
                  <a:lnTo>
                    <a:pt x="460984" y="169075"/>
                  </a:lnTo>
                  <a:lnTo>
                    <a:pt x="459447" y="167805"/>
                  </a:lnTo>
                  <a:lnTo>
                    <a:pt x="457784" y="166535"/>
                  </a:lnTo>
                  <a:lnTo>
                    <a:pt x="456184" y="165265"/>
                  </a:lnTo>
                  <a:lnTo>
                    <a:pt x="454621" y="162725"/>
                  </a:lnTo>
                  <a:lnTo>
                    <a:pt x="452653" y="162725"/>
                  </a:lnTo>
                  <a:lnTo>
                    <a:pt x="452983" y="161455"/>
                  </a:lnTo>
                  <a:lnTo>
                    <a:pt x="450481" y="161455"/>
                  </a:lnTo>
                  <a:lnTo>
                    <a:pt x="448983" y="160743"/>
                  </a:lnTo>
                  <a:lnTo>
                    <a:pt x="448983" y="354495"/>
                  </a:lnTo>
                  <a:lnTo>
                    <a:pt x="446443" y="355765"/>
                  </a:lnTo>
                  <a:lnTo>
                    <a:pt x="444804" y="356755"/>
                  </a:lnTo>
                  <a:lnTo>
                    <a:pt x="444868" y="354495"/>
                  </a:lnTo>
                  <a:lnTo>
                    <a:pt x="444906" y="353225"/>
                  </a:lnTo>
                  <a:lnTo>
                    <a:pt x="448094" y="354495"/>
                  </a:lnTo>
                  <a:lnTo>
                    <a:pt x="448983" y="354495"/>
                  </a:lnTo>
                  <a:lnTo>
                    <a:pt x="448983" y="160743"/>
                  </a:lnTo>
                  <a:lnTo>
                    <a:pt x="447827" y="160185"/>
                  </a:lnTo>
                  <a:lnTo>
                    <a:pt x="445020" y="160185"/>
                  </a:lnTo>
                  <a:lnTo>
                    <a:pt x="444639" y="158915"/>
                  </a:lnTo>
                  <a:lnTo>
                    <a:pt x="445262" y="157645"/>
                  </a:lnTo>
                  <a:lnTo>
                    <a:pt x="442937" y="157645"/>
                  </a:lnTo>
                  <a:lnTo>
                    <a:pt x="440766" y="156375"/>
                  </a:lnTo>
                  <a:lnTo>
                    <a:pt x="442912" y="156375"/>
                  </a:lnTo>
                  <a:lnTo>
                    <a:pt x="442493" y="156121"/>
                  </a:lnTo>
                  <a:lnTo>
                    <a:pt x="440817" y="155105"/>
                  </a:lnTo>
                  <a:lnTo>
                    <a:pt x="440626" y="153835"/>
                  </a:lnTo>
                  <a:lnTo>
                    <a:pt x="437515" y="153835"/>
                  </a:lnTo>
                  <a:lnTo>
                    <a:pt x="438962" y="152565"/>
                  </a:lnTo>
                  <a:lnTo>
                    <a:pt x="436448" y="151295"/>
                  </a:lnTo>
                  <a:lnTo>
                    <a:pt x="435165" y="151295"/>
                  </a:lnTo>
                  <a:lnTo>
                    <a:pt x="436422" y="153835"/>
                  </a:lnTo>
                  <a:lnTo>
                    <a:pt x="435089" y="153835"/>
                  </a:lnTo>
                  <a:lnTo>
                    <a:pt x="432981" y="152565"/>
                  </a:lnTo>
                  <a:lnTo>
                    <a:pt x="434263" y="150025"/>
                  </a:lnTo>
                  <a:lnTo>
                    <a:pt x="432193" y="148755"/>
                  </a:lnTo>
                  <a:lnTo>
                    <a:pt x="427202" y="148755"/>
                  </a:lnTo>
                  <a:lnTo>
                    <a:pt x="424878" y="150025"/>
                  </a:lnTo>
                  <a:lnTo>
                    <a:pt x="422884" y="150025"/>
                  </a:lnTo>
                  <a:lnTo>
                    <a:pt x="422694" y="149733"/>
                  </a:lnTo>
                  <a:lnTo>
                    <a:pt x="422338" y="150025"/>
                  </a:lnTo>
                  <a:lnTo>
                    <a:pt x="420128" y="150025"/>
                  </a:lnTo>
                  <a:lnTo>
                    <a:pt x="418223" y="146215"/>
                  </a:lnTo>
                  <a:lnTo>
                    <a:pt x="417461" y="146215"/>
                  </a:lnTo>
                  <a:lnTo>
                    <a:pt x="415836" y="144945"/>
                  </a:lnTo>
                  <a:lnTo>
                    <a:pt x="414972" y="146215"/>
                  </a:lnTo>
                  <a:lnTo>
                    <a:pt x="413207" y="147485"/>
                  </a:lnTo>
                  <a:lnTo>
                    <a:pt x="410781" y="147485"/>
                  </a:lnTo>
                  <a:lnTo>
                    <a:pt x="411162" y="148755"/>
                  </a:lnTo>
                  <a:lnTo>
                    <a:pt x="411314" y="150025"/>
                  </a:lnTo>
                  <a:lnTo>
                    <a:pt x="408838" y="151295"/>
                  </a:lnTo>
                  <a:lnTo>
                    <a:pt x="406603" y="151295"/>
                  </a:lnTo>
                  <a:lnTo>
                    <a:pt x="406349" y="148755"/>
                  </a:lnTo>
                  <a:lnTo>
                    <a:pt x="406222" y="147485"/>
                  </a:lnTo>
                  <a:lnTo>
                    <a:pt x="410337" y="147485"/>
                  </a:lnTo>
                  <a:lnTo>
                    <a:pt x="409460" y="146215"/>
                  </a:lnTo>
                  <a:lnTo>
                    <a:pt x="405371" y="146215"/>
                  </a:lnTo>
                  <a:lnTo>
                    <a:pt x="404863" y="145973"/>
                  </a:lnTo>
                  <a:lnTo>
                    <a:pt x="405536" y="144945"/>
                  </a:lnTo>
                  <a:lnTo>
                    <a:pt x="404025" y="144945"/>
                  </a:lnTo>
                  <a:lnTo>
                    <a:pt x="404266" y="145681"/>
                  </a:lnTo>
                  <a:lnTo>
                    <a:pt x="402755" y="144945"/>
                  </a:lnTo>
                  <a:lnTo>
                    <a:pt x="401053" y="146215"/>
                  </a:lnTo>
                  <a:lnTo>
                    <a:pt x="398157" y="144945"/>
                  </a:lnTo>
                  <a:lnTo>
                    <a:pt x="398665" y="146215"/>
                  </a:lnTo>
                  <a:lnTo>
                    <a:pt x="394106" y="146215"/>
                  </a:lnTo>
                  <a:lnTo>
                    <a:pt x="396671" y="148755"/>
                  </a:lnTo>
                  <a:lnTo>
                    <a:pt x="393687" y="148755"/>
                  </a:lnTo>
                  <a:lnTo>
                    <a:pt x="391858" y="147485"/>
                  </a:lnTo>
                  <a:lnTo>
                    <a:pt x="394081" y="146240"/>
                  </a:lnTo>
                  <a:lnTo>
                    <a:pt x="391071" y="147485"/>
                  </a:lnTo>
                  <a:lnTo>
                    <a:pt x="389102" y="146215"/>
                  </a:lnTo>
                  <a:lnTo>
                    <a:pt x="391185" y="144945"/>
                  </a:lnTo>
                  <a:lnTo>
                    <a:pt x="388454" y="146215"/>
                  </a:lnTo>
                  <a:lnTo>
                    <a:pt x="385724" y="143675"/>
                  </a:lnTo>
                  <a:lnTo>
                    <a:pt x="383044" y="143675"/>
                  </a:lnTo>
                  <a:lnTo>
                    <a:pt x="384149" y="144945"/>
                  </a:lnTo>
                  <a:lnTo>
                    <a:pt x="382371" y="144945"/>
                  </a:lnTo>
                  <a:lnTo>
                    <a:pt x="381635" y="146215"/>
                  </a:lnTo>
                  <a:lnTo>
                    <a:pt x="383489" y="147485"/>
                  </a:lnTo>
                  <a:lnTo>
                    <a:pt x="381952" y="148755"/>
                  </a:lnTo>
                  <a:lnTo>
                    <a:pt x="381215" y="148755"/>
                  </a:lnTo>
                  <a:lnTo>
                    <a:pt x="377812" y="146240"/>
                  </a:lnTo>
                  <a:lnTo>
                    <a:pt x="378879" y="146215"/>
                  </a:lnTo>
                  <a:lnTo>
                    <a:pt x="379336" y="144945"/>
                  </a:lnTo>
                  <a:lnTo>
                    <a:pt x="377799" y="146202"/>
                  </a:lnTo>
                  <a:lnTo>
                    <a:pt x="377596" y="144945"/>
                  </a:lnTo>
                  <a:lnTo>
                    <a:pt x="378053" y="144945"/>
                  </a:lnTo>
                  <a:lnTo>
                    <a:pt x="374091" y="143675"/>
                  </a:lnTo>
                  <a:lnTo>
                    <a:pt x="376910" y="147485"/>
                  </a:lnTo>
                  <a:lnTo>
                    <a:pt x="373329" y="148755"/>
                  </a:lnTo>
                  <a:lnTo>
                    <a:pt x="373494" y="147485"/>
                  </a:lnTo>
                  <a:lnTo>
                    <a:pt x="372795" y="146926"/>
                  </a:lnTo>
                  <a:lnTo>
                    <a:pt x="372579" y="148755"/>
                  </a:lnTo>
                  <a:lnTo>
                    <a:pt x="371513" y="150025"/>
                  </a:lnTo>
                  <a:lnTo>
                    <a:pt x="368973" y="150025"/>
                  </a:lnTo>
                  <a:lnTo>
                    <a:pt x="369239" y="151295"/>
                  </a:lnTo>
                  <a:lnTo>
                    <a:pt x="369493" y="151295"/>
                  </a:lnTo>
                  <a:lnTo>
                    <a:pt x="369379" y="152565"/>
                  </a:lnTo>
                  <a:lnTo>
                    <a:pt x="368211" y="152565"/>
                  </a:lnTo>
                  <a:lnTo>
                    <a:pt x="366839" y="153835"/>
                  </a:lnTo>
                  <a:lnTo>
                    <a:pt x="363143" y="153835"/>
                  </a:lnTo>
                  <a:lnTo>
                    <a:pt x="361835" y="152565"/>
                  </a:lnTo>
                  <a:lnTo>
                    <a:pt x="360921" y="153835"/>
                  </a:lnTo>
                  <a:lnTo>
                    <a:pt x="359524" y="153835"/>
                  </a:lnTo>
                  <a:lnTo>
                    <a:pt x="359994" y="152565"/>
                  </a:lnTo>
                  <a:lnTo>
                    <a:pt x="358813" y="151295"/>
                  </a:lnTo>
                  <a:lnTo>
                    <a:pt x="357746" y="152565"/>
                  </a:lnTo>
                  <a:lnTo>
                    <a:pt x="354139" y="152565"/>
                  </a:lnTo>
                  <a:lnTo>
                    <a:pt x="352983" y="153835"/>
                  </a:lnTo>
                  <a:lnTo>
                    <a:pt x="354457" y="155105"/>
                  </a:lnTo>
                  <a:lnTo>
                    <a:pt x="353199" y="157645"/>
                  </a:lnTo>
                  <a:lnTo>
                    <a:pt x="357162" y="153835"/>
                  </a:lnTo>
                  <a:lnTo>
                    <a:pt x="355269" y="157645"/>
                  </a:lnTo>
                  <a:lnTo>
                    <a:pt x="356603" y="156375"/>
                  </a:lnTo>
                  <a:lnTo>
                    <a:pt x="357644" y="155105"/>
                  </a:lnTo>
                  <a:lnTo>
                    <a:pt x="358597" y="155105"/>
                  </a:lnTo>
                  <a:lnTo>
                    <a:pt x="357720" y="156375"/>
                  </a:lnTo>
                  <a:lnTo>
                    <a:pt x="358863" y="157645"/>
                  </a:lnTo>
                  <a:lnTo>
                    <a:pt x="357365" y="156375"/>
                  </a:lnTo>
                  <a:lnTo>
                    <a:pt x="356628" y="157645"/>
                  </a:lnTo>
                  <a:lnTo>
                    <a:pt x="355155" y="158915"/>
                  </a:lnTo>
                  <a:lnTo>
                    <a:pt x="354431" y="160185"/>
                  </a:lnTo>
                  <a:lnTo>
                    <a:pt x="353174" y="160185"/>
                  </a:lnTo>
                  <a:lnTo>
                    <a:pt x="351485" y="156375"/>
                  </a:lnTo>
                  <a:lnTo>
                    <a:pt x="349491" y="156375"/>
                  </a:lnTo>
                  <a:lnTo>
                    <a:pt x="348234" y="157645"/>
                  </a:lnTo>
                  <a:lnTo>
                    <a:pt x="345884" y="160185"/>
                  </a:lnTo>
                  <a:lnTo>
                    <a:pt x="344678" y="161455"/>
                  </a:lnTo>
                  <a:lnTo>
                    <a:pt x="342455" y="162725"/>
                  </a:lnTo>
                  <a:lnTo>
                    <a:pt x="344081" y="162725"/>
                  </a:lnTo>
                  <a:lnTo>
                    <a:pt x="344385" y="163995"/>
                  </a:lnTo>
                  <a:lnTo>
                    <a:pt x="341795" y="163995"/>
                  </a:lnTo>
                  <a:lnTo>
                    <a:pt x="340893" y="165265"/>
                  </a:lnTo>
                  <a:lnTo>
                    <a:pt x="340271" y="163995"/>
                  </a:lnTo>
                  <a:lnTo>
                    <a:pt x="338823" y="163995"/>
                  </a:lnTo>
                  <a:lnTo>
                    <a:pt x="335432" y="165265"/>
                  </a:lnTo>
                  <a:lnTo>
                    <a:pt x="336664" y="167805"/>
                  </a:lnTo>
                  <a:lnTo>
                    <a:pt x="334010" y="167805"/>
                  </a:lnTo>
                  <a:lnTo>
                    <a:pt x="330581" y="169075"/>
                  </a:lnTo>
                  <a:lnTo>
                    <a:pt x="332905" y="172885"/>
                  </a:lnTo>
                  <a:lnTo>
                    <a:pt x="330123" y="175425"/>
                  </a:lnTo>
                  <a:lnTo>
                    <a:pt x="329971" y="174155"/>
                  </a:lnTo>
                  <a:lnTo>
                    <a:pt x="328155" y="174155"/>
                  </a:lnTo>
                  <a:lnTo>
                    <a:pt x="329247" y="171615"/>
                  </a:lnTo>
                  <a:lnTo>
                    <a:pt x="328345" y="172885"/>
                  </a:lnTo>
                  <a:lnTo>
                    <a:pt x="327456" y="172885"/>
                  </a:lnTo>
                  <a:lnTo>
                    <a:pt x="327152" y="174155"/>
                  </a:lnTo>
                  <a:lnTo>
                    <a:pt x="326402" y="176695"/>
                  </a:lnTo>
                  <a:lnTo>
                    <a:pt x="325120" y="176695"/>
                  </a:lnTo>
                  <a:lnTo>
                    <a:pt x="325145" y="177965"/>
                  </a:lnTo>
                  <a:lnTo>
                    <a:pt x="325996" y="179235"/>
                  </a:lnTo>
                  <a:lnTo>
                    <a:pt x="324739" y="179235"/>
                  </a:lnTo>
                  <a:lnTo>
                    <a:pt x="323888" y="181775"/>
                  </a:lnTo>
                  <a:lnTo>
                    <a:pt x="322859" y="181775"/>
                  </a:lnTo>
                  <a:lnTo>
                    <a:pt x="321221" y="183045"/>
                  </a:lnTo>
                  <a:lnTo>
                    <a:pt x="318922" y="185585"/>
                  </a:lnTo>
                  <a:lnTo>
                    <a:pt x="318185" y="186855"/>
                  </a:lnTo>
                  <a:lnTo>
                    <a:pt x="317347" y="188125"/>
                  </a:lnTo>
                  <a:lnTo>
                    <a:pt x="316572" y="188125"/>
                  </a:lnTo>
                  <a:lnTo>
                    <a:pt x="315683" y="189395"/>
                  </a:lnTo>
                  <a:lnTo>
                    <a:pt x="314502" y="189395"/>
                  </a:lnTo>
                  <a:lnTo>
                    <a:pt x="313334" y="191935"/>
                  </a:lnTo>
                  <a:lnTo>
                    <a:pt x="311785" y="194475"/>
                  </a:lnTo>
                  <a:lnTo>
                    <a:pt x="310553" y="195745"/>
                  </a:lnTo>
                  <a:lnTo>
                    <a:pt x="310248" y="195745"/>
                  </a:lnTo>
                  <a:lnTo>
                    <a:pt x="307797" y="197015"/>
                  </a:lnTo>
                  <a:lnTo>
                    <a:pt x="312508" y="199555"/>
                  </a:lnTo>
                  <a:lnTo>
                    <a:pt x="309537" y="200825"/>
                  </a:lnTo>
                  <a:lnTo>
                    <a:pt x="308152" y="202095"/>
                  </a:lnTo>
                  <a:lnTo>
                    <a:pt x="308140" y="200825"/>
                  </a:lnTo>
                  <a:lnTo>
                    <a:pt x="308495" y="199555"/>
                  </a:lnTo>
                  <a:lnTo>
                    <a:pt x="308254" y="199555"/>
                  </a:lnTo>
                  <a:lnTo>
                    <a:pt x="304279" y="198285"/>
                  </a:lnTo>
                  <a:lnTo>
                    <a:pt x="306374" y="203365"/>
                  </a:lnTo>
                  <a:lnTo>
                    <a:pt x="303072" y="204635"/>
                  </a:lnTo>
                  <a:lnTo>
                    <a:pt x="300964" y="204635"/>
                  </a:lnTo>
                  <a:lnTo>
                    <a:pt x="302577" y="208445"/>
                  </a:lnTo>
                  <a:lnTo>
                    <a:pt x="300964" y="210985"/>
                  </a:lnTo>
                  <a:lnTo>
                    <a:pt x="300367" y="210985"/>
                  </a:lnTo>
                  <a:lnTo>
                    <a:pt x="301320" y="213398"/>
                  </a:lnTo>
                  <a:lnTo>
                    <a:pt x="301231" y="214795"/>
                  </a:lnTo>
                  <a:lnTo>
                    <a:pt x="300863" y="218605"/>
                  </a:lnTo>
                  <a:lnTo>
                    <a:pt x="300609" y="220014"/>
                  </a:lnTo>
                  <a:lnTo>
                    <a:pt x="300939" y="219875"/>
                  </a:lnTo>
                  <a:lnTo>
                    <a:pt x="300532" y="222415"/>
                  </a:lnTo>
                  <a:lnTo>
                    <a:pt x="299364" y="222415"/>
                  </a:lnTo>
                  <a:lnTo>
                    <a:pt x="297891" y="224955"/>
                  </a:lnTo>
                  <a:lnTo>
                    <a:pt x="296113" y="223685"/>
                  </a:lnTo>
                  <a:lnTo>
                    <a:pt x="296278" y="223685"/>
                  </a:lnTo>
                  <a:lnTo>
                    <a:pt x="296595" y="222415"/>
                  </a:lnTo>
                  <a:lnTo>
                    <a:pt x="296824" y="221145"/>
                  </a:lnTo>
                  <a:lnTo>
                    <a:pt x="294043" y="222415"/>
                  </a:lnTo>
                  <a:lnTo>
                    <a:pt x="295871" y="224955"/>
                  </a:lnTo>
                  <a:lnTo>
                    <a:pt x="295186" y="226225"/>
                  </a:lnTo>
                  <a:lnTo>
                    <a:pt x="294208" y="224955"/>
                  </a:lnTo>
                  <a:lnTo>
                    <a:pt x="293573" y="230035"/>
                  </a:lnTo>
                  <a:lnTo>
                    <a:pt x="296138" y="230035"/>
                  </a:lnTo>
                  <a:lnTo>
                    <a:pt x="294944" y="233845"/>
                  </a:lnTo>
                  <a:lnTo>
                    <a:pt x="295821" y="233845"/>
                  </a:lnTo>
                  <a:lnTo>
                    <a:pt x="297891" y="236385"/>
                  </a:lnTo>
                  <a:lnTo>
                    <a:pt x="294043" y="235115"/>
                  </a:lnTo>
                  <a:lnTo>
                    <a:pt x="295592" y="237655"/>
                  </a:lnTo>
                  <a:lnTo>
                    <a:pt x="292887" y="237655"/>
                  </a:lnTo>
                  <a:lnTo>
                    <a:pt x="293306" y="240195"/>
                  </a:lnTo>
                  <a:lnTo>
                    <a:pt x="294563" y="244005"/>
                  </a:lnTo>
                  <a:lnTo>
                    <a:pt x="294830" y="246545"/>
                  </a:lnTo>
                  <a:lnTo>
                    <a:pt x="292925" y="244005"/>
                  </a:lnTo>
                  <a:lnTo>
                    <a:pt x="292709" y="242735"/>
                  </a:lnTo>
                  <a:lnTo>
                    <a:pt x="292506" y="241465"/>
                  </a:lnTo>
                  <a:lnTo>
                    <a:pt x="291592" y="238925"/>
                  </a:lnTo>
                  <a:lnTo>
                    <a:pt x="291363" y="240195"/>
                  </a:lnTo>
                  <a:lnTo>
                    <a:pt x="291058" y="244005"/>
                  </a:lnTo>
                  <a:lnTo>
                    <a:pt x="292239" y="245275"/>
                  </a:lnTo>
                  <a:lnTo>
                    <a:pt x="292074" y="244005"/>
                  </a:lnTo>
                  <a:lnTo>
                    <a:pt x="291528" y="244005"/>
                  </a:lnTo>
                  <a:lnTo>
                    <a:pt x="292023" y="242735"/>
                  </a:lnTo>
                  <a:lnTo>
                    <a:pt x="293738" y="245275"/>
                  </a:lnTo>
                  <a:lnTo>
                    <a:pt x="294754" y="247815"/>
                  </a:lnTo>
                  <a:lnTo>
                    <a:pt x="294551" y="250355"/>
                  </a:lnTo>
                  <a:lnTo>
                    <a:pt x="289407" y="249085"/>
                  </a:lnTo>
                  <a:lnTo>
                    <a:pt x="292760" y="257975"/>
                  </a:lnTo>
                  <a:lnTo>
                    <a:pt x="289128" y="260515"/>
                  </a:lnTo>
                  <a:lnTo>
                    <a:pt x="290245" y="263055"/>
                  </a:lnTo>
                  <a:lnTo>
                    <a:pt x="289941" y="268135"/>
                  </a:lnTo>
                  <a:lnTo>
                    <a:pt x="289941" y="270675"/>
                  </a:lnTo>
                  <a:lnTo>
                    <a:pt x="289763" y="273215"/>
                  </a:lnTo>
                  <a:lnTo>
                    <a:pt x="290385" y="277025"/>
                  </a:lnTo>
                  <a:lnTo>
                    <a:pt x="292430" y="274485"/>
                  </a:lnTo>
                  <a:lnTo>
                    <a:pt x="292290" y="275755"/>
                  </a:lnTo>
                  <a:lnTo>
                    <a:pt x="293014" y="278295"/>
                  </a:lnTo>
                  <a:lnTo>
                    <a:pt x="294754" y="277025"/>
                  </a:lnTo>
                  <a:lnTo>
                    <a:pt x="295236" y="278295"/>
                  </a:lnTo>
                  <a:lnTo>
                    <a:pt x="295109" y="279565"/>
                  </a:lnTo>
                  <a:lnTo>
                    <a:pt x="293789" y="283375"/>
                  </a:lnTo>
                  <a:lnTo>
                    <a:pt x="293268" y="284645"/>
                  </a:lnTo>
                  <a:lnTo>
                    <a:pt x="292074" y="283375"/>
                  </a:lnTo>
                  <a:lnTo>
                    <a:pt x="291719" y="283375"/>
                  </a:lnTo>
                  <a:lnTo>
                    <a:pt x="292188" y="285915"/>
                  </a:lnTo>
                  <a:lnTo>
                    <a:pt x="290360" y="284645"/>
                  </a:lnTo>
                  <a:lnTo>
                    <a:pt x="289839" y="287185"/>
                  </a:lnTo>
                  <a:lnTo>
                    <a:pt x="291147" y="285915"/>
                  </a:lnTo>
                  <a:lnTo>
                    <a:pt x="292138" y="287185"/>
                  </a:lnTo>
                  <a:lnTo>
                    <a:pt x="292074" y="289725"/>
                  </a:lnTo>
                  <a:lnTo>
                    <a:pt x="293243" y="287185"/>
                  </a:lnTo>
                  <a:lnTo>
                    <a:pt x="296367" y="289725"/>
                  </a:lnTo>
                  <a:lnTo>
                    <a:pt x="291071" y="290995"/>
                  </a:lnTo>
                  <a:lnTo>
                    <a:pt x="294589" y="294805"/>
                  </a:lnTo>
                  <a:lnTo>
                    <a:pt x="292900" y="293535"/>
                  </a:lnTo>
                  <a:lnTo>
                    <a:pt x="294373" y="296075"/>
                  </a:lnTo>
                  <a:lnTo>
                    <a:pt x="295808" y="302425"/>
                  </a:lnTo>
                  <a:lnTo>
                    <a:pt x="299961" y="302425"/>
                  </a:lnTo>
                  <a:lnTo>
                    <a:pt x="299694" y="303695"/>
                  </a:lnTo>
                  <a:lnTo>
                    <a:pt x="298196" y="303695"/>
                  </a:lnTo>
                  <a:lnTo>
                    <a:pt x="299224" y="306235"/>
                  </a:lnTo>
                  <a:lnTo>
                    <a:pt x="301167" y="308775"/>
                  </a:lnTo>
                  <a:lnTo>
                    <a:pt x="303263" y="310045"/>
                  </a:lnTo>
                  <a:lnTo>
                    <a:pt x="305358" y="312585"/>
                  </a:lnTo>
                  <a:lnTo>
                    <a:pt x="307136" y="315125"/>
                  </a:lnTo>
                  <a:lnTo>
                    <a:pt x="307403" y="317665"/>
                  </a:lnTo>
                  <a:lnTo>
                    <a:pt x="308775" y="317665"/>
                  </a:lnTo>
                  <a:lnTo>
                    <a:pt x="308724" y="318935"/>
                  </a:lnTo>
                  <a:lnTo>
                    <a:pt x="307657" y="318935"/>
                  </a:lnTo>
                  <a:lnTo>
                    <a:pt x="307873" y="320205"/>
                  </a:lnTo>
                  <a:lnTo>
                    <a:pt x="310934" y="321475"/>
                  </a:lnTo>
                  <a:lnTo>
                    <a:pt x="311251" y="322745"/>
                  </a:lnTo>
                  <a:lnTo>
                    <a:pt x="309651" y="322745"/>
                  </a:lnTo>
                  <a:lnTo>
                    <a:pt x="310718" y="325285"/>
                  </a:lnTo>
                  <a:lnTo>
                    <a:pt x="312521" y="326555"/>
                  </a:lnTo>
                  <a:lnTo>
                    <a:pt x="314401" y="326555"/>
                  </a:lnTo>
                  <a:lnTo>
                    <a:pt x="316407" y="327825"/>
                  </a:lnTo>
                  <a:lnTo>
                    <a:pt x="318516" y="327825"/>
                  </a:lnTo>
                  <a:lnTo>
                    <a:pt x="320217" y="330365"/>
                  </a:lnTo>
                  <a:lnTo>
                    <a:pt x="318046" y="331635"/>
                  </a:lnTo>
                  <a:lnTo>
                    <a:pt x="320065" y="335445"/>
                  </a:lnTo>
                  <a:lnTo>
                    <a:pt x="321322" y="336715"/>
                  </a:lnTo>
                  <a:lnTo>
                    <a:pt x="320992" y="337985"/>
                  </a:lnTo>
                  <a:lnTo>
                    <a:pt x="323176" y="339255"/>
                  </a:lnTo>
                  <a:lnTo>
                    <a:pt x="325564" y="341795"/>
                  </a:lnTo>
                  <a:lnTo>
                    <a:pt x="330466" y="343065"/>
                  </a:lnTo>
                  <a:lnTo>
                    <a:pt x="333171" y="344335"/>
                  </a:lnTo>
                  <a:lnTo>
                    <a:pt x="335737" y="345605"/>
                  </a:lnTo>
                  <a:lnTo>
                    <a:pt x="335978" y="346875"/>
                  </a:lnTo>
                  <a:lnTo>
                    <a:pt x="336638" y="348145"/>
                  </a:lnTo>
                  <a:lnTo>
                    <a:pt x="338543" y="349415"/>
                  </a:lnTo>
                  <a:lnTo>
                    <a:pt x="343954" y="353225"/>
                  </a:lnTo>
                  <a:lnTo>
                    <a:pt x="346925" y="355765"/>
                  </a:lnTo>
                  <a:lnTo>
                    <a:pt x="349186" y="357035"/>
                  </a:lnTo>
                  <a:lnTo>
                    <a:pt x="348640" y="355765"/>
                  </a:lnTo>
                  <a:lnTo>
                    <a:pt x="351421" y="355765"/>
                  </a:lnTo>
                  <a:lnTo>
                    <a:pt x="352348" y="357035"/>
                  </a:lnTo>
                  <a:lnTo>
                    <a:pt x="353961" y="355765"/>
                  </a:lnTo>
                  <a:lnTo>
                    <a:pt x="355574" y="354495"/>
                  </a:lnTo>
                  <a:lnTo>
                    <a:pt x="354241" y="357035"/>
                  </a:lnTo>
                  <a:lnTo>
                    <a:pt x="353847" y="357035"/>
                  </a:lnTo>
                  <a:lnTo>
                    <a:pt x="353656" y="359575"/>
                  </a:lnTo>
                  <a:lnTo>
                    <a:pt x="356438" y="360845"/>
                  </a:lnTo>
                  <a:lnTo>
                    <a:pt x="358470" y="362115"/>
                  </a:lnTo>
                  <a:lnTo>
                    <a:pt x="360133" y="358305"/>
                  </a:lnTo>
                  <a:lnTo>
                    <a:pt x="361797" y="362115"/>
                  </a:lnTo>
                  <a:lnTo>
                    <a:pt x="365455" y="362115"/>
                  </a:lnTo>
                  <a:lnTo>
                    <a:pt x="368833" y="363385"/>
                  </a:lnTo>
                  <a:lnTo>
                    <a:pt x="375246" y="363385"/>
                  </a:lnTo>
                  <a:lnTo>
                    <a:pt x="376250" y="365925"/>
                  </a:lnTo>
                  <a:lnTo>
                    <a:pt x="379425" y="365925"/>
                  </a:lnTo>
                  <a:lnTo>
                    <a:pt x="380898" y="364655"/>
                  </a:lnTo>
                  <a:lnTo>
                    <a:pt x="380492" y="367195"/>
                  </a:lnTo>
                  <a:lnTo>
                    <a:pt x="384149" y="368465"/>
                  </a:lnTo>
                  <a:lnTo>
                    <a:pt x="390740" y="368465"/>
                  </a:lnTo>
                  <a:lnTo>
                    <a:pt x="389648" y="369735"/>
                  </a:lnTo>
                  <a:lnTo>
                    <a:pt x="392353" y="369735"/>
                  </a:lnTo>
                  <a:lnTo>
                    <a:pt x="393420" y="364655"/>
                  </a:lnTo>
                  <a:lnTo>
                    <a:pt x="395744" y="364655"/>
                  </a:lnTo>
                  <a:lnTo>
                    <a:pt x="396341" y="367195"/>
                  </a:lnTo>
                  <a:lnTo>
                    <a:pt x="400837" y="368465"/>
                  </a:lnTo>
                  <a:lnTo>
                    <a:pt x="405650" y="369735"/>
                  </a:lnTo>
                  <a:lnTo>
                    <a:pt x="410006" y="367195"/>
                  </a:lnTo>
                  <a:lnTo>
                    <a:pt x="409905" y="368465"/>
                  </a:lnTo>
                  <a:lnTo>
                    <a:pt x="411327" y="368465"/>
                  </a:lnTo>
                  <a:lnTo>
                    <a:pt x="417791" y="369735"/>
                  </a:lnTo>
                  <a:lnTo>
                    <a:pt x="417258" y="368236"/>
                  </a:lnTo>
                  <a:lnTo>
                    <a:pt x="421195" y="365925"/>
                  </a:lnTo>
                  <a:lnTo>
                    <a:pt x="422249" y="364655"/>
                  </a:lnTo>
                  <a:lnTo>
                    <a:pt x="423303" y="363385"/>
                  </a:lnTo>
                  <a:lnTo>
                    <a:pt x="423303" y="365925"/>
                  </a:lnTo>
                  <a:lnTo>
                    <a:pt x="424853" y="363385"/>
                  </a:lnTo>
                  <a:lnTo>
                    <a:pt x="424738" y="362115"/>
                  </a:lnTo>
                  <a:lnTo>
                    <a:pt x="427329" y="360845"/>
                  </a:lnTo>
                  <a:lnTo>
                    <a:pt x="427964" y="360845"/>
                  </a:lnTo>
                  <a:lnTo>
                    <a:pt x="428205" y="362115"/>
                  </a:lnTo>
                  <a:lnTo>
                    <a:pt x="428828" y="362115"/>
                  </a:lnTo>
                  <a:lnTo>
                    <a:pt x="429539" y="360845"/>
                  </a:lnTo>
                  <a:lnTo>
                    <a:pt x="429971" y="359575"/>
                  </a:lnTo>
                  <a:lnTo>
                    <a:pt x="431380" y="359575"/>
                  </a:lnTo>
                  <a:lnTo>
                    <a:pt x="430745" y="362115"/>
                  </a:lnTo>
                  <a:lnTo>
                    <a:pt x="433019" y="360845"/>
                  </a:lnTo>
                  <a:lnTo>
                    <a:pt x="432689" y="360845"/>
                  </a:lnTo>
                  <a:lnTo>
                    <a:pt x="433070" y="359575"/>
                  </a:lnTo>
                  <a:lnTo>
                    <a:pt x="433451" y="358305"/>
                  </a:lnTo>
                  <a:lnTo>
                    <a:pt x="434543" y="357035"/>
                  </a:lnTo>
                  <a:lnTo>
                    <a:pt x="437629" y="358305"/>
                  </a:lnTo>
                  <a:lnTo>
                    <a:pt x="438556" y="359575"/>
                  </a:lnTo>
                  <a:lnTo>
                    <a:pt x="438518" y="358305"/>
                  </a:lnTo>
                  <a:lnTo>
                    <a:pt x="439204" y="357035"/>
                  </a:lnTo>
                  <a:lnTo>
                    <a:pt x="441032" y="357035"/>
                  </a:lnTo>
                  <a:lnTo>
                    <a:pt x="440563" y="358305"/>
                  </a:lnTo>
                  <a:lnTo>
                    <a:pt x="444741" y="358305"/>
                  </a:lnTo>
                  <a:lnTo>
                    <a:pt x="447167" y="358305"/>
                  </a:lnTo>
                  <a:lnTo>
                    <a:pt x="446278" y="360845"/>
                  </a:lnTo>
                  <a:lnTo>
                    <a:pt x="447662" y="358305"/>
                  </a:lnTo>
                  <a:lnTo>
                    <a:pt x="449541" y="354495"/>
                  </a:lnTo>
                  <a:lnTo>
                    <a:pt x="453783" y="354495"/>
                  </a:lnTo>
                  <a:lnTo>
                    <a:pt x="454596" y="353225"/>
                  </a:lnTo>
                  <a:lnTo>
                    <a:pt x="455777" y="353225"/>
                  </a:lnTo>
                  <a:lnTo>
                    <a:pt x="456755" y="354495"/>
                  </a:lnTo>
                  <a:lnTo>
                    <a:pt x="458685" y="351955"/>
                  </a:lnTo>
                  <a:lnTo>
                    <a:pt x="459803" y="351955"/>
                  </a:lnTo>
                  <a:lnTo>
                    <a:pt x="458724" y="350685"/>
                  </a:lnTo>
                  <a:lnTo>
                    <a:pt x="460273" y="349415"/>
                  </a:lnTo>
                  <a:lnTo>
                    <a:pt x="458063" y="349415"/>
                  </a:lnTo>
                  <a:lnTo>
                    <a:pt x="457403" y="350685"/>
                  </a:lnTo>
                  <a:lnTo>
                    <a:pt x="457403" y="353225"/>
                  </a:lnTo>
                  <a:lnTo>
                    <a:pt x="456399" y="353225"/>
                  </a:lnTo>
                  <a:lnTo>
                    <a:pt x="457225" y="351955"/>
                  </a:lnTo>
                  <a:lnTo>
                    <a:pt x="457403" y="353225"/>
                  </a:lnTo>
                  <a:lnTo>
                    <a:pt x="457403" y="350685"/>
                  </a:lnTo>
                  <a:lnTo>
                    <a:pt x="457047" y="350685"/>
                  </a:lnTo>
                  <a:lnTo>
                    <a:pt x="455472" y="351955"/>
                  </a:lnTo>
                  <a:lnTo>
                    <a:pt x="454456" y="351955"/>
                  </a:lnTo>
                  <a:lnTo>
                    <a:pt x="454837" y="350685"/>
                  </a:lnTo>
                  <a:lnTo>
                    <a:pt x="455282" y="349415"/>
                  </a:lnTo>
                  <a:lnTo>
                    <a:pt x="456971" y="349415"/>
                  </a:lnTo>
                  <a:lnTo>
                    <a:pt x="456895" y="348145"/>
                  </a:lnTo>
                  <a:lnTo>
                    <a:pt x="456831" y="345605"/>
                  </a:lnTo>
                  <a:lnTo>
                    <a:pt x="459651" y="348145"/>
                  </a:lnTo>
                  <a:lnTo>
                    <a:pt x="463245" y="346875"/>
                  </a:lnTo>
                  <a:lnTo>
                    <a:pt x="464502" y="348145"/>
                  </a:lnTo>
                  <a:lnTo>
                    <a:pt x="465315" y="346875"/>
                  </a:lnTo>
                  <a:lnTo>
                    <a:pt x="466128" y="345605"/>
                  </a:lnTo>
                  <a:lnTo>
                    <a:pt x="466928" y="344335"/>
                  </a:lnTo>
                  <a:lnTo>
                    <a:pt x="471512" y="341795"/>
                  </a:lnTo>
                  <a:lnTo>
                    <a:pt x="470814" y="337985"/>
                  </a:lnTo>
                  <a:lnTo>
                    <a:pt x="471297" y="336715"/>
                  </a:lnTo>
                  <a:lnTo>
                    <a:pt x="472389" y="337985"/>
                  </a:lnTo>
                  <a:lnTo>
                    <a:pt x="472846" y="337985"/>
                  </a:lnTo>
                  <a:lnTo>
                    <a:pt x="472274" y="339255"/>
                  </a:lnTo>
                  <a:lnTo>
                    <a:pt x="473341" y="337985"/>
                  </a:lnTo>
                  <a:lnTo>
                    <a:pt x="475094" y="336715"/>
                  </a:lnTo>
                  <a:lnTo>
                    <a:pt x="476859" y="335445"/>
                  </a:lnTo>
                  <a:lnTo>
                    <a:pt x="475488" y="332905"/>
                  </a:lnTo>
                  <a:lnTo>
                    <a:pt x="476897" y="332905"/>
                  </a:lnTo>
                  <a:lnTo>
                    <a:pt x="477151" y="334035"/>
                  </a:lnTo>
                  <a:lnTo>
                    <a:pt x="478358" y="332905"/>
                  </a:lnTo>
                  <a:lnTo>
                    <a:pt x="478561" y="334175"/>
                  </a:lnTo>
                  <a:lnTo>
                    <a:pt x="482473" y="332905"/>
                  </a:lnTo>
                  <a:lnTo>
                    <a:pt x="484314" y="325285"/>
                  </a:lnTo>
                  <a:lnTo>
                    <a:pt x="485101" y="322745"/>
                  </a:lnTo>
                  <a:lnTo>
                    <a:pt x="485775" y="318935"/>
                  </a:lnTo>
                  <a:lnTo>
                    <a:pt x="489788" y="317665"/>
                  </a:lnTo>
                  <a:lnTo>
                    <a:pt x="489051" y="317665"/>
                  </a:lnTo>
                  <a:lnTo>
                    <a:pt x="490943" y="316395"/>
                  </a:lnTo>
                  <a:lnTo>
                    <a:pt x="492112" y="313855"/>
                  </a:lnTo>
                  <a:lnTo>
                    <a:pt x="493356" y="312585"/>
                  </a:lnTo>
                  <a:lnTo>
                    <a:pt x="494487" y="310045"/>
                  </a:lnTo>
                  <a:lnTo>
                    <a:pt x="495668" y="308775"/>
                  </a:lnTo>
                  <a:lnTo>
                    <a:pt x="496430" y="306235"/>
                  </a:lnTo>
                  <a:lnTo>
                    <a:pt x="498195" y="301155"/>
                  </a:lnTo>
                  <a:lnTo>
                    <a:pt x="499300" y="299885"/>
                  </a:lnTo>
                  <a:lnTo>
                    <a:pt x="500494" y="297345"/>
                  </a:lnTo>
                  <a:lnTo>
                    <a:pt x="501446" y="294805"/>
                  </a:lnTo>
                  <a:lnTo>
                    <a:pt x="503135" y="293535"/>
                  </a:lnTo>
                  <a:lnTo>
                    <a:pt x="504710" y="290995"/>
                  </a:lnTo>
                  <a:lnTo>
                    <a:pt x="503301" y="290995"/>
                  </a:lnTo>
                  <a:lnTo>
                    <a:pt x="502678" y="288455"/>
                  </a:lnTo>
                  <a:lnTo>
                    <a:pt x="504812" y="288455"/>
                  </a:lnTo>
                  <a:lnTo>
                    <a:pt x="504342" y="287185"/>
                  </a:lnTo>
                  <a:lnTo>
                    <a:pt x="503250" y="285915"/>
                  </a:lnTo>
                  <a:lnTo>
                    <a:pt x="503072" y="284645"/>
                  </a:lnTo>
                  <a:lnTo>
                    <a:pt x="502907" y="283375"/>
                  </a:lnTo>
                  <a:lnTo>
                    <a:pt x="504507" y="282105"/>
                  </a:lnTo>
                  <a:lnTo>
                    <a:pt x="506704" y="279565"/>
                  </a:lnTo>
                  <a:lnTo>
                    <a:pt x="507415" y="279565"/>
                  </a:lnTo>
                  <a:lnTo>
                    <a:pt x="507784" y="278295"/>
                  </a:lnTo>
                  <a:lnTo>
                    <a:pt x="508114" y="277025"/>
                  </a:lnTo>
                  <a:lnTo>
                    <a:pt x="508076" y="275755"/>
                  </a:lnTo>
                  <a:lnTo>
                    <a:pt x="507479" y="274485"/>
                  </a:lnTo>
                  <a:lnTo>
                    <a:pt x="506031" y="275755"/>
                  </a:lnTo>
                  <a:lnTo>
                    <a:pt x="506298" y="274485"/>
                  </a:lnTo>
                  <a:lnTo>
                    <a:pt x="506552" y="273215"/>
                  </a:lnTo>
                  <a:lnTo>
                    <a:pt x="506056" y="269405"/>
                  </a:lnTo>
                  <a:lnTo>
                    <a:pt x="506768" y="270002"/>
                  </a:lnTo>
                  <a:lnTo>
                    <a:pt x="506247" y="269405"/>
                  </a:lnTo>
                  <a:lnTo>
                    <a:pt x="508114" y="269405"/>
                  </a:lnTo>
                  <a:lnTo>
                    <a:pt x="507771" y="268135"/>
                  </a:lnTo>
                  <a:lnTo>
                    <a:pt x="507276" y="265595"/>
                  </a:lnTo>
                  <a:lnTo>
                    <a:pt x="506704" y="264325"/>
                  </a:lnTo>
                  <a:lnTo>
                    <a:pt x="507123" y="263055"/>
                  </a:lnTo>
                  <a:lnTo>
                    <a:pt x="511086" y="263055"/>
                  </a:lnTo>
                  <a:lnTo>
                    <a:pt x="511352" y="260515"/>
                  </a:lnTo>
                  <a:close/>
                </a:path>
              </a:pathLst>
            </a:custGeom>
            <a:solidFill>
              <a:srgbClr val="6BB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" name="object 14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645315" y="8880312"/>
              <a:ext cx="216781" cy="116840"/>
            </a:xfrm>
            <a:prstGeom prst="rect">
              <a:avLst/>
            </a:prstGeom>
          </p:spPr>
        </p:pic>
        <p:pic>
          <p:nvPicPr>
            <p:cNvPr id="145" name="object 14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792915" y="8626178"/>
              <a:ext cx="128218" cy="163118"/>
            </a:xfrm>
            <a:prstGeom prst="rect">
              <a:avLst/>
            </a:prstGeom>
          </p:spPr>
        </p:pic>
        <p:sp>
          <p:nvSpPr>
            <p:cNvPr id="146" name="object 146"/>
            <p:cNvSpPr/>
            <p:nvPr/>
          </p:nvSpPr>
          <p:spPr>
            <a:xfrm>
              <a:off x="9812233" y="7891834"/>
              <a:ext cx="733425" cy="607060"/>
            </a:xfrm>
            <a:custGeom>
              <a:avLst/>
              <a:gdLst/>
              <a:ahLst/>
              <a:cxnLst/>
              <a:rect l="l" t="t" r="r" b="b"/>
              <a:pathLst>
                <a:path w="733425" h="607059">
                  <a:moveTo>
                    <a:pt x="277297" y="606973"/>
                  </a:moveTo>
                  <a:lnTo>
                    <a:pt x="259597" y="572748"/>
                  </a:lnTo>
                  <a:lnTo>
                    <a:pt x="236421" y="533913"/>
                  </a:lnTo>
                  <a:lnTo>
                    <a:pt x="210487" y="493831"/>
                  </a:lnTo>
                  <a:lnTo>
                    <a:pt x="185056" y="464927"/>
                  </a:lnTo>
                  <a:lnTo>
                    <a:pt x="152280" y="443059"/>
                  </a:lnTo>
                  <a:lnTo>
                    <a:pt x="113614" y="430617"/>
                  </a:lnTo>
                  <a:lnTo>
                    <a:pt x="73529" y="424191"/>
                  </a:lnTo>
                  <a:lnTo>
                    <a:pt x="65948" y="423150"/>
                  </a:lnTo>
                  <a:lnTo>
                    <a:pt x="58302" y="422884"/>
                  </a:lnTo>
                  <a:lnTo>
                    <a:pt x="42528" y="422884"/>
                  </a:lnTo>
                  <a:lnTo>
                    <a:pt x="34378" y="423183"/>
                  </a:lnTo>
                  <a:lnTo>
                    <a:pt x="26254" y="423372"/>
                  </a:lnTo>
                  <a:lnTo>
                    <a:pt x="6437" y="387293"/>
                  </a:lnTo>
                  <a:lnTo>
                    <a:pt x="0" y="348271"/>
                  </a:lnTo>
                  <a:lnTo>
                    <a:pt x="5368" y="308733"/>
                  </a:lnTo>
                  <a:lnTo>
                    <a:pt x="20966" y="271107"/>
                  </a:lnTo>
                  <a:lnTo>
                    <a:pt x="45221" y="237818"/>
                  </a:lnTo>
                  <a:lnTo>
                    <a:pt x="76556" y="211294"/>
                  </a:lnTo>
                  <a:lnTo>
                    <a:pt x="113397" y="193961"/>
                  </a:lnTo>
                  <a:lnTo>
                    <a:pt x="161786" y="183727"/>
                  </a:lnTo>
                  <a:lnTo>
                    <a:pt x="177791" y="184151"/>
                  </a:lnTo>
                  <a:lnTo>
                    <a:pt x="189796" y="185932"/>
                  </a:lnTo>
                  <a:lnTo>
                    <a:pt x="197377" y="187309"/>
                  </a:lnTo>
                  <a:lnTo>
                    <a:pt x="202627" y="188333"/>
                  </a:lnTo>
                  <a:lnTo>
                    <a:pt x="207447" y="185964"/>
                  </a:lnTo>
                  <a:lnTo>
                    <a:pt x="213077" y="181446"/>
                  </a:lnTo>
                  <a:lnTo>
                    <a:pt x="219023" y="172679"/>
                  </a:lnTo>
                  <a:lnTo>
                    <a:pt x="225976" y="158553"/>
                  </a:lnTo>
                  <a:lnTo>
                    <a:pt x="234626" y="137958"/>
                  </a:lnTo>
                  <a:lnTo>
                    <a:pt x="240184" y="140994"/>
                  </a:lnTo>
                  <a:lnTo>
                    <a:pt x="279081" y="152197"/>
                  </a:lnTo>
                  <a:lnTo>
                    <a:pt x="293022" y="153183"/>
                  </a:lnTo>
                  <a:lnTo>
                    <a:pt x="306964" y="152693"/>
                  </a:lnTo>
                  <a:lnTo>
                    <a:pt x="347488" y="142970"/>
                  </a:lnTo>
                  <a:lnTo>
                    <a:pt x="392848" y="112862"/>
                  </a:lnTo>
                  <a:lnTo>
                    <a:pt x="415916" y="80724"/>
                  </a:lnTo>
                  <a:lnTo>
                    <a:pt x="418080" y="76181"/>
                  </a:lnTo>
                  <a:lnTo>
                    <a:pt x="419267" y="76051"/>
                  </a:lnTo>
                  <a:lnTo>
                    <a:pt x="421621" y="75655"/>
                  </a:lnTo>
                  <a:lnTo>
                    <a:pt x="425035" y="66905"/>
                  </a:lnTo>
                  <a:lnTo>
                    <a:pt x="429069" y="58437"/>
                  </a:lnTo>
                  <a:lnTo>
                    <a:pt x="453438" y="28436"/>
                  </a:lnTo>
                  <a:lnTo>
                    <a:pt x="488206" y="9477"/>
                  </a:lnTo>
                  <a:lnTo>
                    <a:pt x="531235" y="1377"/>
                  </a:lnTo>
                  <a:lnTo>
                    <a:pt x="538219" y="113"/>
                  </a:lnTo>
                  <a:lnTo>
                    <a:pt x="545729" y="0"/>
                  </a:lnTo>
                  <a:lnTo>
                    <a:pt x="553831" y="1474"/>
                  </a:lnTo>
                  <a:lnTo>
                    <a:pt x="563152" y="2254"/>
                  </a:lnTo>
                  <a:lnTo>
                    <a:pt x="612482" y="13277"/>
                  </a:lnTo>
                  <a:lnTo>
                    <a:pt x="652332" y="34455"/>
                  </a:lnTo>
                  <a:lnTo>
                    <a:pt x="681572" y="68796"/>
                  </a:lnTo>
                  <a:lnTo>
                    <a:pt x="693616" y="100881"/>
                  </a:lnTo>
                  <a:lnTo>
                    <a:pt x="693806" y="101607"/>
                  </a:lnTo>
                  <a:lnTo>
                    <a:pt x="693947" y="102317"/>
                  </a:lnTo>
                  <a:lnTo>
                    <a:pt x="694685" y="105727"/>
                  </a:lnTo>
                  <a:lnTo>
                    <a:pt x="695780" y="111393"/>
                  </a:lnTo>
                  <a:lnTo>
                    <a:pt x="697944" y="133691"/>
                  </a:lnTo>
                  <a:lnTo>
                    <a:pt x="697363" y="156958"/>
                  </a:lnTo>
                  <a:lnTo>
                    <a:pt x="688457" y="202659"/>
                  </a:lnTo>
                  <a:lnTo>
                    <a:pt x="673683" y="239061"/>
                  </a:lnTo>
                  <a:lnTo>
                    <a:pt x="673374" y="248729"/>
                  </a:lnTo>
                  <a:lnTo>
                    <a:pt x="690831" y="301843"/>
                  </a:lnTo>
                  <a:lnTo>
                    <a:pt x="715040" y="346354"/>
                  </a:lnTo>
                  <a:lnTo>
                    <a:pt x="732171" y="375604"/>
                  </a:lnTo>
                  <a:lnTo>
                    <a:pt x="733402" y="377800"/>
                  </a:lnTo>
                  <a:lnTo>
                    <a:pt x="687400" y="426661"/>
                  </a:lnTo>
                  <a:lnTo>
                    <a:pt x="651112" y="458793"/>
                  </a:lnTo>
                  <a:lnTo>
                    <a:pt x="612543" y="488115"/>
                  </a:lnTo>
                  <a:lnTo>
                    <a:pt x="571924" y="514516"/>
                  </a:lnTo>
                  <a:lnTo>
                    <a:pt x="529484" y="537883"/>
                  </a:lnTo>
                  <a:lnTo>
                    <a:pt x="485429" y="558105"/>
                  </a:lnTo>
                  <a:lnTo>
                    <a:pt x="448824" y="572088"/>
                  </a:lnTo>
                  <a:lnTo>
                    <a:pt x="411453" y="583851"/>
                  </a:lnTo>
                  <a:lnTo>
                    <a:pt x="352594" y="597636"/>
                  </a:lnTo>
                  <a:lnTo>
                    <a:pt x="292664" y="605818"/>
                  </a:lnTo>
                  <a:lnTo>
                    <a:pt x="282426" y="606653"/>
                  </a:lnTo>
                  <a:lnTo>
                    <a:pt x="277297" y="606973"/>
                  </a:lnTo>
                  <a:close/>
                </a:path>
              </a:pathLst>
            </a:custGeom>
            <a:solidFill>
              <a:srgbClr val="A873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7" name="object 14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202359" y="8140232"/>
              <a:ext cx="187922" cy="144116"/>
            </a:xfrm>
            <a:prstGeom prst="rect">
              <a:avLst/>
            </a:prstGeom>
          </p:spPr>
        </p:pic>
        <p:sp>
          <p:nvSpPr>
            <p:cNvPr id="148" name="object 148"/>
            <p:cNvSpPr/>
            <p:nvPr/>
          </p:nvSpPr>
          <p:spPr>
            <a:xfrm>
              <a:off x="9750044" y="7845636"/>
              <a:ext cx="266700" cy="650240"/>
            </a:xfrm>
            <a:custGeom>
              <a:avLst/>
              <a:gdLst/>
              <a:ahLst/>
              <a:cxnLst/>
              <a:rect l="l" t="t" r="r" b="b"/>
              <a:pathLst>
                <a:path w="266700" h="650240">
                  <a:moveTo>
                    <a:pt x="146849" y="649901"/>
                  </a:moveTo>
                  <a:lnTo>
                    <a:pt x="107042" y="648943"/>
                  </a:lnTo>
                  <a:lnTo>
                    <a:pt x="66610" y="626917"/>
                  </a:lnTo>
                  <a:lnTo>
                    <a:pt x="33421" y="581074"/>
                  </a:lnTo>
                  <a:lnTo>
                    <a:pt x="18651" y="512274"/>
                  </a:lnTo>
                  <a:lnTo>
                    <a:pt x="22015" y="476537"/>
                  </a:lnTo>
                  <a:lnTo>
                    <a:pt x="33196" y="431077"/>
                  </a:lnTo>
                  <a:lnTo>
                    <a:pt x="48640" y="386579"/>
                  </a:lnTo>
                  <a:lnTo>
                    <a:pt x="65567" y="342508"/>
                  </a:lnTo>
                  <a:lnTo>
                    <a:pt x="81198" y="298325"/>
                  </a:lnTo>
                  <a:lnTo>
                    <a:pt x="91027" y="244867"/>
                  </a:lnTo>
                  <a:lnTo>
                    <a:pt x="94660" y="222676"/>
                  </a:lnTo>
                  <a:lnTo>
                    <a:pt x="97108" y="210444"/>
                  </a:lnTo>
                  <a:lnTo>
                    <a:pt x="65306" y="183990"/>
                  </a:lnTo>
                  <a:lnTo>
                    <a:pt x="37758" y="153517"/>
                  </a:lnTo>
                  <a:lnTo>
                    <a:pt x="15667" y="119088"/>
                  </a:lnTo>
                  <a:lnTo>
                    <a:pt x="232" y="80765"/>
                  </a:lnTo>
                  <a:lnTo>
                    <a:pt x="0" y="70447"/>
                  </a:lnTo>
                  <a:lnTo>
                    <a:pt x="2323" y="60344"/>
                  </a:lnTo>
                  <a:lnTo>
                    <a:pt x="4941" y="50253"/>
                  </a:lnTo>
                  <a:lnTo>
                    <a:pt x="5590" y="39969"/>
                  </a:lnTo>
                  <a:lnTo>
                    <a:pt x="4663" y="32444"/>
                  </a:lnTo>
                  <a:lnTo>
                    <a:pt x="232" y="24767"/>
                  </a:lnTo>
                  <a:lnTo>
                    <a:pt x="3811" y="17318"/>
                  </a:lnTo>
                  <a:lnTo>
                    <a:pt x="16706" y="12658"/>
                  </a:lnTo>
                  <a:lnTo>
                    <a:pt x="28273" y="24829"/>
                  </a:lnTo>
                  <a:lnTo>
                    <a:pt x="36598" y="43703"/>
                  </a:lnTo>
                  <a:lnTo>
                    <a:pt x="39769" y="59155"/>
                  </a:lnTo>
                  <a:lnTo>
                    <a:pt x="43751" y="46743"/>
                  </a:lnTo>
                  <a:lnTo>
                    <a:pt x="62403" y="12954"/>
                  </a:lnTo>
                  <a:lnTo>
                    <a:pt x="79482" y="9393"/>
                  </a:lnTo>
                  <a:lnTo>
                    <a:pt x="87817" y="10568"/>
                  </a:lnTo>
                  <a:lnTo>
                    <a:pt x="94467" y="15741"/>
                  </a:lnTo>
                  <a:lnTo>
                    <a:pt x="103082" y="4464"/>
                  </a:lnTo>
                  <a:lnTo>
                    <a:pt x="117121" y="0"/>
                  </a:lnTo>
                  <a:lnTo>
                    <a:pt x="130434" y="3326"/>
                  </a:lnTo>
                  <a:lnTo>
                    <a:pt x="136867" y="15421"/>
                  </a:lnTo>
                  <a:lnTo>
                    <a:pt x="141720" y="9847"/>
                  </a:lnTo>
                  <a:lnTo>
                    <a:pt x="151096" y="10796"/>
                  </a:lnTo>
                  <a:lnTo>
                    <a:pt x="157381" y="13165"/>
                  </a:lnTo>
                  <a:lnTo>
                    <a:pt x="163563" y="17204"/>
                  </a:lnTo>
                  <a:lnTo>
                    <a:pt x="163259" y="25770"/>
                  </a:lnTo>
                  <a:lnTo>
                    <a:pt x="164463" y="32292"/>
                  </a:lnTo>
                  <a:lnTo>
                    <a:pt x="165634" y="30189"/>
                  </a:lnTo>
                  <a:lnTo>
                    <a:pt x="167603" y="28540"/>
                  </a:lnTo>
                  <a:lnTo>
                    <a:pt x="169880" y="27706"/>
                  </a:lnTo>
                  <a:lnTo>
                    <a:pt x="184569" y="32607"/>
                  </a:lnTo>
                  <a:lnTo>
                    <a:pt x="191448" y="48654"/>
                  </a:lnTo>
                  <a:lnTo>
                    <a:pt x="195044" y="68533"/>
                  </a:lnTo>
                  <a:lnTo>
                    <a:pt x="199884" y="84950"/>
                  </a:lnTo>
                  <a:lnTo>
                    <a:pt x="209825" y="116075"/>
                  </a:lnTo>
                  <a:lnTo>
                    <a:pt x="213633" y="147882"/>
                  </a:lnTo>
                  <a:lnTo>
                    <a:pt x="209633" y="178871"/>
                  </a:lnTo>
                  <a:lnTo>
                    <a:pt x="196148" y="207544"/>
                  </a:lnTo>
                  <a:lnTo>
                    <a:pt x="197550" y="215999"/>
                  </a:lnTo>
                  <a:lnTo>
                    <a:pt x="197172" y="228735"/>
                  </a:lnTo>
                  <a:lnTo>
                    <a:pt x="196052" y="243061"/>
                  </a:lnTo>
                  <a:lnTo>
                    <a:pt x="195231" y="256282"/>
                  </a:lnTo>
                  <a:lnTo>
                    <a:pt x="199936" y="294842"/>
                  </a:lnTo>
                  <a:lnTo>
                    <a:pt x="203470" y="333605"/>
                  </a:lnTo>
                  <a:lnTo>
                    <a:pt x="209341" y="410358"/>
                  </a:lnTo>
                  <a:lnTo>
                    <a:pt x="209374" y="411383"/>
                  </a:lnTo>
                  <a:lnTo>
                    <a:pt x="224486" y="420603"/>
                  </a:lnTo>
                  <a:lnTo>
                    <a:pt x="237729" y="432652"/>
                  </a:lnTo>
                  <a:lnTo>
                    <a:pt x="248670" y="447572"/>
                  </a:lnTo>
                  <a:lnTo>
                    <a:pt x="256876" y="465407"/>
                  </a:lnTo>
                  <a:lnTo>
                    <a:pt x="266365" y="505536"/>
                  </a:lnTo>
                  <a:lnTo>
                    <a:pt x="260929" y="545349"/>
                  </a:lnTo>
                  <a:lnTo>
                    <a:pt x="243414" y="582271"/>
                  </a:lnTo>
                  <a:lnTo>
                    <a:pt x="216665" y="613722"/>
                  </a:lnTo>
                  <a:lnTo>
                    <a:pt x="183529" y="637124"/>
                  </a:lnTo>
                  <a:lnTo>
                    <a:pt x="146849" y="649901"/>
                  </a:lnTo>
                  <a:close/>
                </a:path>
              </a:pathLst>
            </a:custGeom>
            <a:solidFill>
              <a:srgbClr val="ED89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9842386" y="8046757"/>
              <a:ext cx="128905" cy="443230"/>
            </a:xfrm>
            <a:custGeom>
              <a:avLst/>
              <a:gdLst/>
              <a:ahLst/>
              <a:cxnLst/>
              <a:rect l="l" t="t" r="r" b="b"/>
              <a:pathLst>
                <a:path w="128904" h="443229">
                  <a:moveTo>
                    <a:pt x="55257" y="427266"/>
                  </a:moveTo>
                  <a:lnTo>
                    <a:pt x="55143" y="427024"/>
                  </a:lnTo>
                  <a:lnTo>
                    <a:pt x="54673" y="427024"/>
                  </a:lnTo>
                  <a:lnTo>
                    <a:pt x="50228" y="428396"/>
                  </a:lnTo>
                  <a:lnTo>
                    <a:pt x="42786" y="431431"/>
                  </a:lnTo>
                  <a:lnTo>
                    <a:pt x="34531" y="434517"/>
                  </a:lnTo>
                  <a:lnTo>
                    <a:pt x="27686" y="436016"/>
                  </a:lnTo>
                  <a:lnTo>
                    <a:pt x="23101" y="436016"/>
                  </a:lnTo>
                  <a:lnTo>
                    <a:pt x="16891" y="434505"/>
                  </a:lnTo>
                  <a:lnTo>
                    <a:pt x="11442" y="432981"/>
                  </a:lnTo>
                  <a:lnTo>
                    <a:pt x="5994" y="431495"/>
                  </a:lnTo>
                  <a:lnTo>
                    <a:pt x="1320" y="429971"/>
                  </a:lnTo>
                  <a:lnTo>
                    <a:pt x="63" y="429971"/>
                  </a:lnTo>
                  <a:lnTo>
                    <a:pt x="101" y="430174"/>
                  </a:lnTo>
                  <a:lnTo>
                    <a:pt x="5499" y="435559"/>
                  </a:lnTo>
                  <a:lnTo>
                    <a:pt x="11963" y="439648"/>
                  </a:lnTo>
                  <a:lnTo>
                    <a:pt x="19151" y="442239"/>
                  </a:lnTo>
                  <a:lnTo>
                    <a:pt x="26720" y="443153"/>
                  </a:lnTo>
                  <a:lnTo>
                    <a:pt x="27292" y="443153"/>
                  </a:lnTo>
                  <a:lnTo>
                    <a:pt x="54902" y="427786"/>
                  </a:lnTo>
                  <a:lnTo>
                    <a:pt x="55257" y="427266"/>
                  </a:lnTo>
                  <a:close/>
                </a:path>
                <a:path w="128904" h="443229">
                  <a:moveTo>
                    <a:pt x="105206" y="16002"/>
                  </a:moveTo>
                  <a:lnTo>
                    <a:pt x="104381" y="8064"/>
                  </a:lnTo>
                  <a:lnTo>
                    <a:pt x="99745" y="6654"/>
                  </a:lnTo>
                  <a:lnTo>
                    <a:pt x="94907" y="5715"/>
                  </a:lnTo>
                  <a:lnTo>
                    <a:pt x="90576" y="4673"/>
                  </a:lnTo>
                  <a:lnTo>
                    <a:pt x="82448" y="2832"/>
                  </a:lnTo>
                  <a:lnTo>
                    <a:pt x="74256" y="1358"/>
                  </a:lnTo>
                  <a:lnTo>
                    <a:pt x="65989" y="368"/>
                  </a:lnTo>
                  <a:lnTo>
                    <a:pt x="57670" y="0"/>
                  </a:lnTo>
                  <a:lnTo>
                    <a:pt x="55054" y="38"/>
                  </a:lnTo>
                  <a:lnTo>
                    <a:pt x="92494" y="12471"/>
                  </a:lnTo>
                  <a:lnTo>
                    <a:pt x="97421" y="13703"/>
                  </a:lnTo>
                  <a:lnTo>
                    <a:pt x="104267" y="15646"/>
                  </a:lnTo>
                  <a:lnTo>
                    <a:pt x="105206" y="16002"/>
                  </a:lnTo>
                  <a:close/>
                </a:path>
                <a:path w="128904" h="443229">
                  <a:moveTo>
                    <a:pt x="128409" y="298970"/>
                  </a:moveTo>
                  <a:lnTo>
                    <a:pt x="121373" y="245922"/>
                  </a:lnTo>
                  <a:lnTo>
                    <a:pt x="118148" y="235839"/>
                  </a:lnTo>
                  <a:lnTo>
                    <a:pt x="119443" y="260007"/>
                  </a:lnTo>
                  <a:lnTo>
                    <a:pt x="119824" y="268274"/>
                  </a:lnTo>
                  <a:lnTo>
                    <a:pt x="126415" y="311404"/>
                  </a:lnTo>
                  <a:lnTo>
                    <a:pt x="127266" y="326872"/>
                  </a:lnTo>
                  <a:lnTo>
                    <a:pt x="127330" y="327279"/>
                  </a:lnTo>
                  <a:lnTo>
                    <a:pt x="128206" y="319214"/>
                  </a:lnTo>
                  <a:lnTo>
                    <a:pt x="128409" y="298970"/>
                  </a:lnTo>
                  <a:close/>
                </a:path>
              </a:pathLst>
            </a:custGeom>
            <a:solidFill>
              <a:srgbClr val="E46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9913841" y="7873282"/>
              <a:ext cx="1270" cy="5080"/>
            </a:xfrm>
            <a:custGeom>
              <a:avLst/>
              <a:gdLst/>
              <a:ahLst/>
              <a:cxnLst/>
              <a:rect l="l" t="t" r="r" b="b"/>
              <a:pathLst>
                <a:path w="1270" h="5079">
                  <a:moveTo>
                    <a:pt x="666" y="4651"/>
                  </a:moveTo>
                  <a:lnTo>
                    <a:pt x="395" y="3209"/>
                  </a:lnTo>
                  <a:lnTo>
                    <a:pt x="206" y="1653"/>
                  </a:lnTo>
                  <a:lnTo>
                    <a:pt x="0" y="75"/>
                  </a:lnTo>
                  <a:lnTo>
                    <a:pt x="271" y="1555"/>
                  </a:lnTo>
                  <a:lnTo>
                    <a:pt x="666" y="4651"/>
                  </a:lnTo>
                  <a:close/>
                </a:path>
              </a:pathLst>
            </a:custGeom>
            <a:solidFill>
              <a:srgbClr val="F149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9909660" y="7873331"/>
              <a:ext cx="10795" cy="68580"/>
            </a:xfrm>
            <a:custGeom>
              <a:avLst/>
              <a:gdLst/>
              <a:ahLst/>
              <a:cxnLst/>
              <a:rect l="l" t="t" r="r" b="b"/>
              <a:pathLst>
                <a:path w="10795" h="68579">
                  <a:moveTo>
                    <a:pt x="3665" y="68358"/>
                  </a:moveTo>
                  <a:lnTo>
                    <a:pt x="1161" y="51175"/>
                  </a:lnTo>
                  <a:lnTo>
                    <a:pt x="0" y="33948"/>
                  </a:lnTo>
                  <a:lnTo>
                    <a:pt x="786" y="16799"/>
                  </a:lnTo>
                  <a:lnTo>
                    <a:pt x="4180" y="16"/>
                  </a:lnTo>
                  <a:lnTo>
                    <a:pt x="4582" y="3149"/>
                  </a:lnTo>
                  <a:lnTo>
                    <a:pt x="4847" y="4591"/>
                  </a:lnTo>
                  <a:lnTo>
                    <a:pt x="6024" y="2493"/>
                  </a:lnTo>
                  <a:lnTo>
                    <a:pt x="7987" y="840"/>
                  </a:lnTo>
                  <a:lnTo>
                    <a:pt x="10265" y="0"/>
                  </a:lnTo>
                  <a:lnTo>
                    <a:pt x="6320" y="21181"/>
                  </a:lnTo>
                  <a:lnTo>
                    <a:pt x="4484" y="43512"/>
                  </a:lnTo>
                  <a:lnTo>
                    <a:pt x="3665" y="68358"/>
                  </a:lnTo>
                  <a:close/>
                </a:path>
              </a:pathLst>
            </a:custGeom>
            <a:solidFill>
              <a:srgbClr val="E46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9886272" y="7856319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5" h="5079">
                  <a:moveTo>
                    <a:pt x="639" y="4749"/>
                  </a:moveTo>
                  <a:lnTo>
                    <a:pt x="1887" y="3166"/>
                  </a:lnTo>
                  <a:lnTo>
                    <a:pt x="3703" y="2033"/>
                  </a:lnTo>
                  <a:lnTo>
                    <a:pt x="5672" y="1393"/>
                  </a:lnTo>
                  <a:lnTo>
                    <a:pt x="3741" y="2108"/>
                  </a:lnTo>
                  <a:lnTo>
                    <a:pt x="2011" y="3166"/>
                  </a:lnTo>
                  <a:lnTo>
                    <a:pt x="639" y="4749"/>
                  </a:lnTo>
                  <a:close/>
                </a:path>
                <a:path w="5715" h="5079">
                  <a:moveTo>
                    <a:pt x="526" y="3447"/>
                  </a:moveTo>
                  <a:lnTo>
                    <a:pt x="375" y="2282"/>
                  </a:lnTo>
                  <a:lnTo>
                    <a:pt x="178" y="1377"/>
                  </a:lnTo>
                  <a:lnTo>
                    <a:pt x="101" y="1127"/>
                  </a:lnTo>
                  <a:lnTo>
                    <a:pt x="0" y="0"/>
                  </a:lnTo>
                  <a:lnTo>
                    <a:pt x="271" y="1127"/>
                  </a:lnTo>
                  <a:lnTo>
                    <a:pt x="421" y="2374"/>
                  </a:lnTo>
                  <a:lnTo>
                    <a:pt x="526" y="3447"/>
                  </a:lnTo>
                  <a:close/>
                </a:path>
              </a:pathLst>
            </a:custGeom>
            <a:solidFill>
              <a:srgbClr val="6621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9829127" y="7853628"/>
              <a:ext cx="62865" cy="90805"/>
            </a:xfrm>
            <a:custGeom>
              <a:avLst/>
              <a:gdLst/>
              <a:ahLst/>
              <a:cxnLst/>
              <a:rect l="l" t="t" r="r" b="b"/>
              <a:pathLst>
                <a:path w="62865" h="90804">
                  <a:moveTo>
                    <a:pt x="20243" y="0"/>
                  </a:moveTo>
                  <a:lnTo>
                    <a:pt x="18351" y="2362"/>
                  </a:lnTo>
                  <a:lnTo>
                    <a:pt x="16776" y="5041"/>
                  </a:lnTo>
                  <a:lnTo>
                    <a:pt x="15379" y="7734"/>
                  </a:lnTo>
                  <a:lnTo>
                    <a:pt x="15201" y="7493"/>
                  </a:lnTo>
                  <a:lnTo>
                    <a:pt x="15074" y="7289"/>
                  </a:lnTo>
                  <a:lnTo>
                    <a:pt x="14744" y="6819"/>
                  </a:lnTo>
                  <a:lnTo>
                    <a:pt x="14566" y="6629"/>
                  </a:lnTo>
                  <a:lnTo>
                    <a:pt x="14363" y="6362"/>
                  </a:lnTo>
                  <a:lnTo>
                    <a:pt x="13931" y="5867"/>
                  </a:lnTo>
                  <a:lnTo>
                    <a:pt x="13462" y="5397"/>
                  </a:lnTo>
                  <a:lnTo>
                    <a:pt x="12966" y="5041"/>
                  </a:lnTo>
                  <a:lnTo>
                    <a:pt x="1231" y="48768"/>
                  </a:lnTo>
                  <a:lnTo>
                    <a:pt x="0" y="56667"/>
                  </a:lnTo>
                  <a:lnTo>
                    <a:pt x="38" y="64846"/>
                  </a:lnTo>
                  <a:lnTo>
                    <a:pt x="2044" y="90690"/>
                  </a:lnTo>
                  <a:lnTo>
                    <a:pt x="5727" y="56578"/>
                  </a:lnTo>
                  <a:lnTo>
                    <a:pt x="6946" y="48882"/>
                  </a:lnTo>
                  <a:lnTo>
                    <a:pt x="8953" y="41198"/>
                  </a:lnTo>
                  <a:lnTo>
                    <a:pt x="11709" y="30886"/>
                  </a:lnTo>
                  <a:lnTo>
                    <a:pt x="14528" y="20586"/>
                  </a:lnTo>
                  <a:lnTo>
                    <a:pt x="20243" y="0"/>
                  </a:lnTo>
                  <a:close/>
                </a:path>
                <a:path w="62865" h="90804">
                  <a:moveTo>
                    <a:pt x="62801" y="4165"/>
                  </a:moveTo>
                  <a:lnTo>
                    <a:pt x="60871" y="4826"/>
                  </a:lnTo>
                  <a:lnTo>
                    <a:pt x="59143" y="5880"/>
                  </a:lnTo>
                  <a:lnTo>
                    <a:pt x="57785" y="7442"/>
                  </a:lnTo>
                  <a:lnTo>
                    <a:pt x="57531" y="5092"/>
                  </a:lnTo>
                  <a:lnTo>
                    <a:pt x="57315" y="4064"/>
                  </a:lnTo>
                  <a:lnTo>
                    <a:pt x="57023" y="3124"/>
                  </a:lnTo>
                  <a:lnTo>
                    <a:pt x="52120" y="23533"/>
                  </a:lnTo>
                  <a:lnTo>
                    <a:pt x="48704" y="44196"/>
                  </a:lnTo>
                  <a:lnTo>
                    <a:pt x="47866" y="64985"/>
                  </a:lnTo>
                  <a:lnTo>
                    <a:pt x="50673" y="85763"/>
                  </a:lnTo>
                  <a:lnTo>
                    <a:pt x="50723" y="85915"/>
                  </a:lnTo>
                  <a:lnTo>
                    <a:pt x="52133" y="77381"/>
                  </a:lnTo>
                  <a:lnTo>
                    <a:pt x="54698" y="56337"/>
                  </a:lnTo>
                  <a:lnTo>
                    <a:pt x="58305" y="29641"/>
                  </a:lnTo>
                  <a:lnTo>
                    <a:pt x="62801" y="4165"/>
                  </a:lnTo>
                  <a:close/>
                </a:path>
              </a:pathLst>
            </a:custGeom>
            <a:solidFill>
              <a:srgbClr val="E46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9789814" y="7889210"/>
              <a:ext cx="5080" cy="15875"/>
            </a:xfrm>
            <a:custGeom>
              <a:avLst/>
              <a:gdLst/>
              <a:ahLst/>
              <a:cxnLst/>
              <a:rect l="l" t="t" r="r" b="b"/>
              <a:pathLst>
                <a:path w="5079" h="15875">
                  <a:moveTo>
                    <a:pt x="0" y="15586"/>
                  </a:moveTo>
                  <a:lnTo>
                    <a:pt x="1469" y="10333"/>
                  </a:lnTo>
                  <a:lnTo>
                    <a:pt x="3069" y="5144"/>
                  </a:lnTo>
                  <a:lnTo>
                    <a:pt x="4815" y="0"/>
                  </a:lnTo>
                  <a:lnTo>
                    <a:pt x="4771" y="336"/>
                  </a:lnTo>
                  <a:lnTo>
                    <a:pt x="3286" y="5670"/>
                  </a:lnTo>
                  <a:lnTo>
                    <a:pt x="1876" y="10945"/>
                  </a:lnTo>
                  <a:lnTo>
                    <a:pt x="0" y="15586"/>
                  </a:lnTo>
                  <a:close/>
                </a:path>
              </a:pathLst>
            </a:custGeom>
            <a:solidFill>
              <a:srgbClr val="F1AE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9783927" y="7889531"/>
              <a:ext cx="126364" cy="100965"/>
            </a:xfrm>
            <a:custGeom>
              <a:avLst/>
              <a:gdLst/>
              <a:ahLst/>
              <a:cxnLst/>
              <a:rect l="l" t="t" r="r" b="b"/>
              <a:pathLst>
                <a:path w="126365" h="100965">
                  <a:moveTo>
                    <a:pt x="10655" y="0"/>
                  </a:moveTo>
                  <a:lnTo>
                    <a:pt x="9169" y="5334"/>
                  </a:lnTo>
                  <a:lnTo>
                    <a:pt x="7759" y="10604"/>
                  </a:lnTo>
                  <a:lnTo>
                    <a:pt x="5880" y="15252"/>
                  </a:lnTo>
                  <a:lnTo>
                    <a:pt x="5499" y="11912"/>
                  </a:lnTo>
                  <a:lnTo>
                    <a:pt x="4965" y="8610"/>
                  </a:lnTo>
                  <a:lnTo>
                    <a:pt x="4267" y="5372"/>
                  </a:lnTo>
                  <a:lnTo>
                    <a:pt x="2311" y="20739"/>
                  </a:lnTo>
                  <a:lnTo>
                    <a:pt x="1384" y="28435"/>
                  </a:lnTo>
                  <a:lnTo>
                    <a:pt x="508" y="36131"/>
                  </a:lnTo>
                  <a:lnTo>
                    <a:pt x="0" y="45999"/>
                  </a:lnTo>
                  <a:lnTo>
                    <a:pt x="508" y="55702"/>
                  </a:lnTo>
                  <a:lnTo>
                    <a:pt x="1803" y="65341"/>
                  </a:lnTo>
                  <a:lnTo>
                    <a:pt x="3771" y="75349"/>
                  </a:lnTo>
                  <a:lnTo>
                    <a:pt x="3860" y="75488"/>
                  </a:lnTo>
                  <a:lnTo>
                    <a:pt x="4851" y="75488"/>
                  </a:lnTo>
                  <a:lnTo>
                    <a:pt x="6553" y="60833"/>
                  </a:lnTo>
                  <a:lnTo>
                    <a:pt x="5245" y="48590"/>
                  </a:lnTo>
                  <a:lnTo>
                    <a:pt x="5524" y="42252"/>
                  </a:lnTo>
                  <a:lnTo>
                    <a:pt x="6248" y="35852"/>
                  </a:lnTo>
                  <a:lnTo>
                    <a:pt x="7289" y="26885"/>
                  </a:lnTo>
                  <a:lnTo>
                    <a:pt x="8394" y="17919"/>
                  </a:lnTo>
                  <a:lnTo>
                    <a:pt x="10655" y="0"/>
                  </a:lnTo>
                  <a:close/>
                </a:path>
                <a:path w="126365" h="100965">
                  <a:moveTo>
                    <a:pt x="126111" y="90855"/>
                  </a:moveTo>
                  <a:lnTo>
                    <a:pt x="120307" y="90690"/>
                  </a:lnTo>
                  <a:lnTo>
                    <a:pt x="111137" y="90690"/>
                  </a:lnTo>
                  <a:lnTo>
                    <a:pt x="101866" y="90792"/>
                  </a:lnTo>
                  <a:lnTo>
                    <a:pt x="95415" y="90754"/>
                  </a:lnTo>
                  <a:lnTo>
                    <a:pt x="91694" y="90424"/>
                  </a:lnTo>
                  <a:lnTo>
                    <a:pt x="85674" y="89319"/>
                  </a:lnTo>
                  <a:lnTo>
                    <a:pt x="83223" y="88341"/>
                  </a:lnTo>
                  <a:lnTo>
                    <a:pt x="79768" y="88341"/>
                  </a:lnTo>
                  <a:lnTo>
                    <a:pt x="78727" y="88544"/>
                  </a:lnTo>
                  <a:lnTo>
                    <a:pt x="74637" y="90601"/>
                  </a:lnTo>
                  <a:lnTo>
                    <a:pt x="71856" y="92367"/>
                  </a:lnTo>
                  <a:lnTo>
                    <a:pt x="65519" y="94348"/>
                  </a:lnTo>
                  <a:lnTo>
                    <a:pt x="62357" y="94881"/>
                  </a:lnTo>
                  <a:lnTo>
                    <a:pt x="58280" y="95097"/>
                  </a:lnTo>
                  <a:lnTo>
                    <a:pt x="53835" y="95110"/>
                  </a:lnTo>
                  <a:lnTo>
                    <a:pt x="44602" y="94932"/>
                  </a:lnTo>
                  <a:lnTo>
                    <a:pt x="38747" y="94932"/>
                  </a:lnTo>
                  <a:lnTo>
                    <a:pt x="36182" y="95110"/>
                  </a:lnTo>
                  <a:lnTo>
                    <a:pt x="43611" y="99110"/>
                  </a:lnTo>
                  <a:lnTo>
                    <a:pt x="50546" y="100749"/>
                  </a:lnTo>
                  <a:lnTo>
                    <a:pt x="57454" y="100749"/>
                  </a:lnTo>
                  <a:lnTo>
                    <a:pt x="64693" y="100749"/>
                  </a:lnTo>
                  <a:lnTo>
                    <a:pt x="71920" y="98971"/>
                  </a:lnTo>
                  <a:lnTo>
                    <a:pt x="78879" y="94945"/>
                  </a:lnTo>
                  <a:lnTo>
                    <a:pt x="79857" y="94030"/>
                  </a:lnTo>
                  <a:lnTo>
                    <a:pt x="80746" y="93878"/>
                  </a:lnTo>
                  <a:lnTo>
                    <a:pt x="81572" y="93878"/>
                  </a:lnTo>
                  <a:lnTo>
                    <a:pt x="82486" y="94297"/>
                  </a:lnTo>
                  <a:lnTo>
                    <a:pt x="84924" y="94907"/>
                  </a:lnTo>
                  <a:lnTo>
                    <a:pt x="86779" y="95313"/>
                  </a:lnTo>
                  <a:lnTo>
                    <a:pt x="92100" y="96164"/>
                  </a:lnTo>
                  <a:lnTo>
                    <a:pt x="95554" y="96418"/>
                  </a:lnTo>
                  <a:lnTo>
                    <a:pt x="99682" y="96418"/>
                  </a:lnTo>
                  <a:lnTo>
                    <a:pt x="108978" y="96164"/>
                  </a:lnTo>
                  <a:lnTo>
                    <a:pt x="116763" y="94538"/>
                  </a:lnTo>
                  <a:lnTo>
                    <a:pt x="126111" y="90855"/>
                  </a:lnTo>
                  <a:close/>
                </a:path>
              </a:pathLst>
            </a:custGeom>
            <a:solidFill>
              <a:srgbClr val="E46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9938688" y="7809597"/>
              <a:ext cx="445770" cy="633730"/>
            </a:xfrm>
            <a:custGeom>
              <a:avLst/>
              <a:gdLst/>
              <a:ahLst/>
              <a:cxnLst/>
              <a:rect l="l" t="t" r="r" b="b"/>
              <a:pathLst>
                <a:path w="445770" h="633729">
                  <a:moveTo>
                    <a:pt x="275766" y="633384"/>
                  </a:moveTo>
                  <a:lnTo>
                    <a:pt x="235287" y="625125"/>
                  </a:lnTo>
                  <a:lnTo>
                    <a:pt x="198286" y="604107"/>
                  </a:lnTo>
                  <a:lnTo>
                    <a:pt x="167080" y="573540"/>
                  </a:lnTo>
                  <a:lnTo>
                    <a:pt x="141650" y="534134"/>
                  </a:lnTo>
                  <a:lnTo>
                    <a:pt x="123023" y="487504"/>
                  </a:lnTo>
                  <a:lnTo>
                    <a:pt x="110193" y="436745"/>
                  </a:lnTo>
                  <a:lnTo>
                    <a:pt x="100430" y="383035"/>
                  </a:lnTo>
                  <a:lnTo>
                    <a:pt x="95937" y="356131"/>
                  </a:lnTo>
                  <a:lnTo>
                    <a:pt x="80185" y="263436"/>
                  </a:lnTo>
                  <a:lnTo>
                    <a:pt x="79903" y="261652"/>
                  </a:lnTo>
                  <a:lnTo>
                    <a:pt x="78758" y="261137"/>
                  </a:lnTo>
                  <a:lnTo>
                    <a:pt x="77647" y="260562"/>
                  </a:lnTo>
                  <a:lnTo>
                    <a:pt x="44850" y="232757"/>
                  </a:lnTo>
                  <a:lnTo>
                    <a:pt x="24499" y="195327"/>
                  </a:lnTo>
                  <a:lnTo>
                    <a:pt x="15758" y="163243"/>
                  </a:lnTo>
                  <a:lnTo>
                    <a:pt x="11373" y="147972"/>
                  </a:lnTo>
                  <a:lnTo>
                    <a:pt x="3985" y="130509"/>
                  </a:lnTo>
                  <a:lnTo>
                    <a:pt x="0" y="113905"/>
                  </a:lnTo>
                  <a:lnTo>
                    <a:pt x="5824" y="101211"/>
                  </a:lnTo>
                  <a:lnTo>
                    <a:pt x="6968" y="100366"/>
                  </a:lnTo>
                  <a:lnTo>
                    <a:pt x="8296" y="99580"/>
                  </a:lnTo>
                  <a:lnTo>
                    <a:pt x="9842" y="98891"/>
                  </a:lnTo>
                  <a:lnTo>
                    <a:pt x="12217" y="98354"/>
                  </a:lnTo>
                  <a:lnTo>
                    <a:pt x="14760" y="98680"/>
                  </a:lnTo>
                  <a:lnTo>
                    <a:pt x="16897" y="99813"/>
                  </a:lnTo>
                  <a:lnTo>
                    <a:pt x="16354" y="98452"/>
                  </a:lnTo>
                  <a:lnTo>
                    <a:pt x="15660" y="97086"/>
                  </a:lnTo>
                  <a:lnTo>
                    <a:pt x="12596" y="90586"/>
                  </a:lnTo>
                  <a:lnTo>
                    <a:pt x="10124" y="85159"/>
                  </a:lnTo>
                  <a:lnTo>
                    <a:pt x="12455" y="79905"/>
                  </a:lnTo>
                  <a:lnTo>
                    <a:pt x="15302" y="76013"/>
                  </a:lnTo>
                  <a:lnTo>
                    <a:pt x="19917" y="71871"/>
                  </a:lnTo>
                  <a:lnTo>
                    <a:pt x="24928" y="70646"/>
                  </a:lnTo>
                  <a:lnTo>
                    <a:pt x="26874" y="70147"/>
                  </a:lnTo>
                  <a:lnTo>
                    <a:pt x="28919" y="70071"/>
                  </a:lnTo>
                  <a:lnTo>
                    <a:pt x="30914" y="70662"/>
                  </a:lnTo>
                  <a:lnTo>
                    <a:pt x="29846" y="68613"/>
                  </a:lnTo>
                  <a:lnTo>
                    <a:pt x="29461" y="67593"/>
                  </a:lnTo>
                  <a:lnTo>
                    <a:pt x="29201" y="66639"/>
                  </a:lnTo>
                  <a:lnTo>
                    <a:pt x="31026" y="54521"/>
                  </a:lnTo>
                  <a:lnTo>
                    <a:pt x="40932" y="46010"/>
                  </a:lnTo>
                  <a:lnTo>
                    <a:pt x="54338" y="43134"/>
                  </a:lnTo>
                  <a:lnTo>
                    <a:pt x="66666" y="47919"/>
                  </a:lnTo>
                  <a:lnTo>
                    <a:pt x="66715" y="46634"/>
                  </a:lnTo>
                  <a:lnTo>
                    <a:pt x="92087" y="28169"/>
                  </a:lnTo>
                  <a:lnTo>
                    <a:pt x="100935" y="29273"/>
                  </a:lnTo>
                  <a:lnTo>
                    <a:pt x="132117" y="51812"/>
                  </a:lnTo>
                  <a:lnTo>
                    <a:pt x="136184" y="54653"/>
                  </a:lnTo>
                  <a:lnTo>
                    <a:pt x="127226" y="13244"/>
                  </a:lnTo>
                  <a:lnTo>
                    <a:pt x="131638" y="1663"/>
                  </a:lnTo>
                  <a:lnTo>
                    <a:pt x="143662" y="0"/>
                  </a:lnTo>
                  <a:lnTo>
                    <a:pt x="150723" y="4337"/>
                  </a:lnTo>
                  <a:lnTo>
                    <a:pt x="151173" y="13195"/>
                  </a:lnTo>
                  <a:lnTo>
                    <a:pt x="154475" y="19999"/>
                  </a:lnTo>
                  <a:lnTo>
                    <a:pt x="160605" y="28293"/>
                  </a:lnTo>
                  <a:lnTo>
                    <a:pt x="168286" y="35348"/>
                  </a:lnTo>
                  <a:lnTo>
                    <a:pt x="175725" y="42569"/>
                  </a:lnTo>
                  <a:lnTo>
                    <a:pt x="181133" y="51356"/>
                  </a:lnTo>
                  <a:lnTo>
                    <a:pt x="187835" y="83035"/>
                  </a:lnTo>
                  <a:lnTo>
                    <a:pt x="190014" y="115051"/>
                  </a:lnTo>
                  <a:lnTo>
                    <a:pt x="187770" y="147089"/>
                  </a:lnTo>
                  <a:lnTo>
                    <a:pt x="181203" y="178835"/>
                  </a:lnTo>
                  <a:lnTo>
                    <a:pt x="178874" y="187099"/>
                  </a:lnTo>
                  <a:lnTo>
                    <a:pt x="176143" y="195242"/>
                  </a:lnTo>
                  <a:lnTo>
                    <a:pt x="173293" y="203360"/>
                  </a:lnTo>
                  <a:lnTo>
                    <a:pt x="170607" y="211548"/>
                  </a:lnTo>
                  <a:lnTo>
                    <a:pt x="171220" y="213293"/>
                  </a:lnTo>
                  <a:lnTo>
                    <a:pt x="171866" y="215039"/>
                  </a:lnTo>
                  <a:lnTo>
                    <a:pt x="172554" y="216747"/>
                  </a:lnTo>
                  <a:lnTo>
                    <a:pt x="175050" y="222168"/>
                  </a:lnTo>
                  <a:lnTo>
                    <a:pt x="177904" y="228778"/>
                  </a:lnTo>
                  <a:lnTo>
                    <a:pt x="187781" y="250012"/>
                  </a:lnTo>
                  <a:lnTo>
                    <a:pt x="187689" y="250208"/>
                  </a:lnTo>
                  <a:lnTo>
                    <a:pt x="213656" y="294090"/>
                  </a:lnTo>
                  <a:lnTo>
                    <a:pt x="243395" y="336709"/>
                  </a:lnTo>
                  <a:lnTo>
                    <a:pt x="263997" y="364995"/>
                  </a:lnTo>
                  <a:lnTo>
                    <a:pt x="265114" y="361807"/>
                  </a:lnTo>
                  <a:lnTo>
                    <a:pt x="271740" y="343418"/>
                  </a:lnTo>
                  <a:lnTo>
                    <a:pt x="273974" y="337400"/>
                  </a:lnTo>
                  <a:lnTo>
                    <a:pt x="274343" y="335752"/>
                  </a:lnTo>
                  <a:lnTo>
                    <a:pt x="275021" y="332353"/>
                  </a:lnTo>
                  <a:lnTo>
                    <a:pt x="283044" y="333954"/>
                  </a:lnTo>
                  <a:lnTo>
                    <a:pt x="321513" y="345730"/>
                  </a:lnTo>
                  <a:lnTo>
                    <a:pt x="363372" y="367272"/>
                  </a:lnTo>
                  <a:lnTo>
                    <a:pt x="399570" y="395941"/>
                  </a:lnTo>
                  <a:lnTo>
                    <a:pt x="429296" y="430632"/>
                  </a:lnTo>
                  <a:lnTo>
                    <a:pt x="445238" y="456519"/>
                  </a:lnTo>
                  <a:lnTo>
                    <a:pt x="440252" y="469094"/>
                  </a:lnTo>
                  <a:lnTo>
                    <a:pt x="424573" y="504037"/>
                  </a:lnTo>
                  <a:lnTo>
                    <a:pt x="398053" y="551423"/>
                  </a:lnTo>
                  <a:lnTo>
                    <a:pt x="356184" y="597186"/>
                  </a:lnTo>
                  <a:lnTo>
                    <a:pt x="333537" y="612606"/>
                  </a:lnTo>
                  <a:lnTo>
                    <a:pt x="331753" y="614428"/>
                  </a:lnTo>
                  <a:lnTo>
                    <a:pt x="296473" y="631494"/>
                  </a:lnTo>
                  <a:lnTo>
                    <a:pt x="275766" y="633384"/>
                  </a:lnTo>
                  <a:close/>
                </a:path>
              </a:pathLst>
            </a:custGeom>
            <a:solidFill>
              <a:srgbClr val="ED89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10015233" y="8068931"/>
              <a:ext cx="217170" cy="153035"/>
            </a:xfrm>
            <a:custGeom>
              <a:avLst/>
              <a:gdLst/>
              <a:ahLst/>
              <a:cxnLst/>
              <a:rect l="l" t="t" r="r" b="b"/>
              <a:pathLst>
                <a:path w="217170" h="153034">
                  <a:moveTo>
                    <a:pt x="42532" y="2120"/>
                  </a:moveTo>
                  <a:lnTo>
                    <a:pt x="41656" y="1460"/>
                  </a:lnTo>
                  <a:lnTo>
                    <a:pt x="35242" y="774"/>
                  </a:lnTo>
                  <a:lnTo>
                    <a:pt x="25768" y="215"/>
                  </a:lnTo>
                  <a:lnTo>
                    <a:pt x="15671" y="0"/>
                  </a:lnTo>
                  <a:lnTo>
                    <a:pt x="12636" y="0"/>
                  </a:lnTo>
                  <a:lnTo>
                    <a:pt x="9880" y="63"/>
                  </a:lnTo>
                  <a:lnTo>
                    <a:pt x="4610" y="508"/>
                  </a:lnTo>
                  <a:lnTo>
                    <a:pt x="1841" y="622"/>
                  </a:lnTo>
                  <a:lnTo>
                    <a:pt x="0" y="609"/>
                  </a:lnTo>
                  <a:lnTo>
                    <a:pt x="1092" y="1219"/>
                  </a:lnTo>
                  <a:lnTo>
                    <a:pt x="2209" y="1803"/>
                  </a:lnTo>
                  <a:lnTo>
                    <a:pt x="3352" y="2311"/>
                  </a:lnTo>
                  <a:lnTo>
                    <a:pt x="3949" y="5854"/>
                  </a:lnTo>
                  <a:lnTo>
                    <a:pt x="4229" y="7645"/>
                  </a:lnTo>
                  <a:lnTo>
                    <a:pt x="5892" y="7543"/>
                  </a:lnTo>
                  <a:lnTo>
                    <a:pt x="10477" y="7137"/>
                  </a:lnTo>
                  <a:lnTo>
                    <a:pt x="19011" y="6184"/>
                  </a:lnTo>
                  <a:lnTo>
                    <a:pt x="26885" y="5067"/>
                  </a:lnTo>
                  <a:lnTo>
                    <a:pt x="34721" y="3708"/>
                  </a:lnTo>
                  <a:lnTo>
                    <a:pt x="42532" y="2120"/>
                  </a:lnTo>
                  <a:close/>
                </a:path>
                <a:path w="217170" h="153034">
                  <a:moveTo>
                    <a:pt x="216585" y="152882"/>
                  </a:moveTo>
                  <a:lnTo>
                    <a:pt x="201561" y="112915"/>
                  </a:lnTo>
                  <a:lnTo>
                    <a:pt x="194297" y="102120"/>
                  </a:lnTo>
                  <a:lnTo>
                    <a:pt x="190627" y="96774"/>
                  </a:lnTo>
                  <a:lnTo>
                    <a:pt x="187680" y="105016"/>
                  </a:lnTo>
                  <a:lnTo>
                    <a:pt x="191363" y="110286"/>
                  </a:lnTo>
                  <a:lnTo>
                    <a:pt x="195135" y="115506"/>
                  </a:lnTo>
                  <a:lnTo>
                    <a:pt x="198158" y="121234"/>
                  </a:lnTo>
                  <a:lnTo>
                    <a:pt x="202971" y="130251"/>
                  </a:lnTo>
                  <a:lnTo>
                    <a:pt x="208737" y="140728"/>
                  </a:lnTo>
                  <a:lnTo>
                    <a:pt x="213791" y="149415"/>
                  </a:lnTo>
                  <a:lnTo>
                    <a:pt x="216458" y="153035"/>
                  </a:lnTo>
                  <a:lnTo>
                    <a:pt x="216585" y="152882"/>
                  </a:lnTo>
                  <a:close/>
                </a:path>
              </a:pathLst>
            </a:custGeom>
            <a:solidFill>
              <a:srgbClr val="E46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10238231" y="8147740"/>
              <a:ext cx="6985" cy="2540"/>
            </a:xfrm>
            <a:custGeom>
              <a:avLst/>
              <a:gdLst/>
              <a:ahLst/>
              <a:cxnLst/>
              <a:rect l="l" t="t" r="r" b="b"/>
              <a:pathLst>
                <a:path w="6984" h="2540">
                  <a:moveTo>
                    <a:pt x="6420" y="1962"/>
                  </a:moveTo>
                  <a:lnTo>
                    <a:pt x="4972" y="1501"/>
                  </a:lnTo>
                  <a:lnTo>
                    <a:pt x="0" y="0"/>
                  </a:lnTo>
                  <a:lnTo>
                    <a:pt x="4289" y="1279"/>
                  </a:lnTo>
                  <a:lnTo>
                    <a:pt x="6420" y="1962"/>
                  </a:lnTo>
                  <a:close/>
                </a:path>
              </a:pathLst>
            </a:custGeom>
            <a:solidFill>
              <a:srgbClr val="28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10222933" y="8143826"/>
              <a:ext cx="161290" cy="170180"/>
            </a:xfrm>
            <a:custGeom>
              <a:avLst/>
              <a:gdLst/>
              <a:ahLst/>
              <a:cxnLst/>
              <a:rect l="l" t="t" r="r" b="b"/>
              <a:pathLst>
                <a:path w="161290" h="170179">
                  <a:moveTo>
                    <a:pt x="140327" y="169798"/>
                  </a:moveTo>
                  <a:lnTo>
                    <a:pt x="127053" y="130747"/>
                  </a:lnTo>
                  <a:lnTo>
                    <a:pt x="102976" y="87563"/>
                  </a:lnTo>
                  <a:lnTo>
                    <a:pt x="71221" y="49649"/>
                  </a:lnTo>
                  <a:lnTo>
                    <a:pt x="37764" y="21742"/>
                  </a:lnTo>
                  <a:lnTo>
                    <a:pt x="0" y="0"/>
                  </a:lnTo>
                  <a:lnTo>
                    <a:pt x="5129" y="1143"/>
                  </a:lnTo>
                  <a:lnTo>
                    <a:pt x="51677" y="17774"/>
                  </a:lnTo>
                  <a:lnTo>
                    <a:pt x="91815" y="41809"/>
                  </a:lnTo>
                  <a:lnTo>
                    <a:pt x="126076" y="72744"/>
                  </a:lnTo>
                  <a:lnTo>
                    <a:pt x="153401" y="109042"/>
                  </a:lnTo>
                  <a:lnTo>
                    <a:pt x="160998" y="122274"/>
                  </a:lnTo>
                  <a:lnTo>
                    <a:pt x="159182" y="127001"/>
                  </a:lnTo>
                  <a:lnTo>
                    <a:pt x="144987" y="160074"/>
                  </a:lnTo>
                  <a:lnTo>
                    <a:pt x="140327" y="169798"/>
                  </a:lnTo>
                  <a:close/>
                </a:path>
              </a:pathLst>
            </a:custGeom>
            <a:solidFill>
              <a:srgbClr val="E46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0" name="object 16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948541" y="7853624"/>
              <a:ext cx="160765" cy="139004"/>
            </a:xfrm>
            <a:prstGeom prst="rect">
              <a:avLst/>
            </a:prstGeom>
          </p:spPr>
        </p:pic>
        <p:sp>
          <p:nvSpPr>
            <p:cNvPr id="161" name="object 161"/>
            <p:cNvSpPr/>
            <p:nvPr/>
          </p:nvSpPr>
          <p:spPr>
            <a:xfrm>
              <a:off x="10202875" y="7893064"/>
              <a:ext cx="307340" cy="387350"/>
            </a:xfrm>
            <a:custGeom>
              <a:avLst/>
              <a:gdLst/>
              <a:ahLst/>
              <a:cxnLst/>
              <a:rect l="l" t="t" r="r" b="b"/>
              <a:pathLst>
                <a:path w="307340" h="387350">
                  <a:moveTo>
                    <a:pt x="188085" y="387272"/>
                  </a:moveTo>
                  <a:lnTo>
                    <a:pt x="165105" y="347175"/>
                  </a:lnTo>
                  <a:lnTo>
                    <a:pt x="135381" y="312479"/>
                  </a:lnTo>
                  <a:lnTo>
                    <a:pt x="99180" y="283815"/>
                  </a:lnTo>
                  <a:lnTo>
                    <a:pt x="57325" y="262267"/>
                  </a:lnTo>
                  <a:lnTo>
                    <a:pt x="12538" y="249175"/>
                  </a:lnTo>
                  <a:lnTo>
                    <a:pt x="0" y="247123"/>
                  </a:lnTo>
                  <a:lnTo>
                    <a:pt x="542" y="243654"/>
                  </a:lnTo>
                  <a:lnTo>
                    <a:pt x="18670" y="130179"/>
                  </a:lnTo>
                  <a:lnTo>
                    <a:pt x="28012" y="83634"/>
                  </a:lnTo>
                  <a:lnTo>
                    <a:pt x="48722" y="41355"/>
                  </a:lnTo>
                  <a:lnTo>
                    <a:pt x="79314" y="16231"/>
                  </a:lnTo>
                  <a:lnTo>
                    <a:pt x="116836" y="3074"/>
                  </a:lnTo>
                  <a:lnTo>
                    <a:pt x="158598" y="0"/>
                  </a:lnTo>
                  <a:lnTo>
                    <a:pt x="179514" y="1864"/>
                  </a:lnTo>
                  <a:lnTo>
                    <a:pt x="221839" y="12050"/>
                  </a:lnTo>
                  <a:lnTo>
                    <a:pt x="261688" y="33230"/>
                  </a:lnTo>
                  <a:lnTo>
                    <a:pt x="290852" y="67419"/>
                  </a:lnTo>
                  <a:lnTo>
                    <a:pt x="305069" y="110013"/>
                  </a:lnTo>
                  <a:lnTo>
                    <a:pt x="307296" y="132466"/>
                  </a:lnTo>
                  <a:lnTo>
                    <a:pt x="306719" y="155739"/>
                  </a:lnTo>
                  <a:lnTo>
                    <a:pt x="297816" y="201435"/>
                  </a:lnTo>
                  <a:lnTo>
                    <a:pt x="279441" y="244627"/>
                  </a:lnTo>
                  <a:lnTo>
                    <a:pt x="252009" y="283273"/>
                  </a:lnTo>
                  <a:lnTo>
                    <a:pt x="231045" y="305025"/>
                  </a:lnTo>
                  <a:lnTo>
                    <a:pt x="226612" y="309732"/>
                  </a:lnTo>
                  <a:lnTo>
                    <a:pt x="206402" y="343266"/>
                  </a:lnTo>
                  <a:lnTo>
                    <a:pt x="198091" y="363940"/>
                  </a:lnTo>
                  <a:lnTo>
                    <a:pt x="193844" y="374234"/>
                  </a:lnTo>
                  <a:lnTo>
                    <a:pt x="189386" y="384458"/>
                  </a:lnTo>
                  <a:lnTo>
                    <a:pt x="188085" y="387272"/>
                  </a:lnTo>
                  <a:close/>
                </a:path>
              </a:pathLst>
            </a:custGeom>
            <a:solidFill>
              <a:srgbClr val="A873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10134738" y="8677736"/>
              <a:ext cx="58419" cy="45720"/>
            </a:xfrm>
            <a:custGeom>
              <a:avLst/>
              <a:gdLst/>
              <a:ahLst/>
              <a:cxnLst/>
              <a:rect l="l" t="t" r="r" b="b"/>
              <a:pathLst>
                <a:path w="58420" h="45720">
                  <a:moveTo>
                    <a:pt x="0" y="45550"/>
                  </a:moveTo>
                  <a:lnTo>
                    <a:pt x="666" y="43175"/>
                  </a:lnTo>
                  <a:lnTo>
                    <a:pt x="1925" y="38372"/>
                  </a:lnTo>
                  <a:lnTo>
                    <a:pt x="1735" y="36442"/>
                  </a:lnTo>
                  <a:lnTo>
                    <a:pt x="1285" y="32598"/>
                  </a:lnTo>
                  <a:lnTo>
                    <a:pt x="14324" y="22719"/>
                  </a:lnTo>
                  <a:lnTo>
                    <a:pt x="28157" y="13958"/>
                  </a:lnTo>
                  <a:lnTo>
                    <a:pt x="42708" y="6378"/>
                  </a:lnTo>
                  <a:lnTo>
                    <a:pt x="58055" y="0"/>
                  </a:lnTo>
                  <a:lnTo>
                    <a:pt x="53309" y="3778"/>
                  </a:lnTo>
                  <a:lnTo>
                    <a:pt x="39613" y="13870"/>
                  </a:lnTo>
                  <a:lnTo>
                    <a:pt x="20625" y="28415"/>
                  </a:lnTo>
                  <a:lnTo>
                    <a:pt x="0" y="45550"/>
                  </a:lnTo>
                  <a:close/>
                </a:path>
              </a:pathLst>
            </a:custGeom>
            <a:solidFill>
              <a:srgbClr val="286A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3" name="object 16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354221" y="8634299"/>
              <a:ext cx="296505" cy="105126"/>
            </a:xfrm>
            <a:prstGeom prst="rect">
              <a:avLst/>
            </a:prstGeom>
          </p:spPr>
        </p:pic>
        <p:sp>
          <p:nvSpPr>
            <p:cNvPr id="164" name="object 164"/>
            <p:cNvSpPr/>
            <p:nvPr/>
          </p:nvSpPr>
          <p:spPr>
            <a:xfrm>
              <a:off x="10558785" y="8827323"/>
              <a:ext cx="189865" cy="59055"/>
            </a:xfrm>
            <a:custGeom>
              <a:avLst/>
              <a:gdLst/>
              <a:ahLst/>
              <a:cxnLst/>
              <a:rect l="l" t="t" r="r" b="b"/>
              <a:pathLst>
                <a:path w="189865" h="59054">
                  <a:moveTo>
                    <a:pt x="165309" y="58231"/>
                  </a:moveTo>
                  <a:lnTo>
                    <a:pt x="122789" y="47634"/>
                  </a:lnTo>
                  <a:lnTo>
                    <a:pt x="81022" y="34393"/>
                  </a:lnTo>
                  <a:lnTo>
                    <a:pt x="40162" y="18572"/>
                  </a:lnTo>
                  <a:lnTo>
                    <a:pt x="43" y="81"/>
                  </a:lnTo>
                  <a:lnTo>
                    <a:pt x="195" y="0"/>
                  </a:lnTo>
                  <a:lnTo>
                    <a:pt x="7557" y="1794"/>
                  </a:lnTo>
                  <a:lnTo>
                    <a:pt x="22710" y="6227"/>
                  </a:lnTo>
                  <a:lnTo>
                    <a:pt x="40468" y="11872"/>
                  </a:lnTo>
                  <a:lnTo>
                    <a:pt x="81408" y="26559"/>
                  </a:lnTo>
                  <a:lnTo>
                    <a:pt x="111510" y="35842"/>
                  </a:lnTo>
                  <a:lnTo>
                    <a:pt x="143582" y="44776"/>
                  </a:lnTo>
                  <a:lnTo>
                    <a:pt x="175260" y="52988"/>
                  </a:lnTo>
                  <a:lnTo>
                    <a:pt x="174283" y="54750"/>
                  </a:lnTo>
                  <a:lnTo>
                    <a:pt x="167652" y="54750"/>
                  </a:lnTo>
                  <a:lnTo>
                    <a:pt x="168890" y="56832"/>
                  </a:lnTo>
                  <a:lnTo>
                    <a:pt x="164583" y="56832"/>
                  </a:lnTo>
                  <a:lnTo>
                    <a:pt x="164447" y="56870"/>
                  </a:lnTo>
                  <a:lnTo>
                    <a:pt x="165301" y="56940"/>
                  </a:lnTo>
                  <a:lnTo>
                    <a:pt x="165444" y="57439"/>
                  </a:lnTo>
                  <a:lnTo>
                    <a:pt x="165309" y="58231"/>
                  </a:lnTo>
                  <a:close/>
                </a:path>
                <a:path w="189865" h="59054">
                  <a:moveTo>
                    <a:pt x="171762" y="55596"/>
                  </a:moveTo>
                  <a:lnTo>
                    <a:pt x="170923" y="55569"/>
                  </a:lnTo>
                  <a:lnTo>
                    <a:pt x="170738" y="55542"/>
                  </a:lnTo>
                  <a:lnTo>
                    <a:pt x="170553" y="55330"/>
                  </a:lnTo>
                  <a:lnTo>
                    <a:pt x="170765" y="55070"/>
                  </a:lnTo>
                  <a:lnTo>
                    <a:pt x="170998" y="54929"/>
                  </a:lnTo>
                  <a:lnTo>
                    <a:pt x="170526" y="54804"/>
                  </a:lnTo>
                  <a:lnTo>
                    <a:pt x="170152" y="54750"/>
                  </a:lnTo>
                  <a:lnTo>
                    <a:pt x="174283" y="54750"/>
                  </a:lnTo>
                  <a:lnTo>
                    <a:pt x="173868" y="55498"/>
                  </a:lnTo>
                  <a:lnTo>
                    <a:pt x="172288" y="55498"/>
                  </a:lnTo>
                  <a:lnTo>
                    <a:pt x="171922" y="55580"/>
                  </a:lnTo>
                  <a:lnTo>
                    <a:pt x="171762" y="55596"/>
                  </a:lnTo>
                  <a:close/>
                </a:path>
                <a:path w="189865" h="59054">
                  <a:moveTo>
                    <a:pt x="172789" y="57462"/>
                  </a:moveTo>
                  <a:lnTo>
                    <a:pt x="170748" y="56469"/>
                  </a:lnTo>
                  <a:lnTo>
                    <a:pt x="172288" y="55498"/>
                  </a:lnTo>
                  <a:lnTo>
                    <a:pt x="173868" y="55498"/>
                  </a:lnTo>
                  <a:lnTo>
                    <a:pt x="172789" y="57462"/>
                  </a:lnTo>
                  <a:close/>
                </a:path>
                <a:path w="189865" h="59054">
                  <a:moveTo>
                    <a:pt x="166448" y="58469"/>
                  </a:moveTo>
                  <a:lnTo>
                    <a:pt x="166361" y="57439"/>
                  </a:lnTo>
                  <a:lnTo>
                    <a:pt x="165391" y="56832"/>
                  </a:lnTo>
                  <a:lnTo>
                    <a:pt x="168890" y="56832"/>
                  </a:lnTo>
                  <a:lnTo>
                    <a:pt x="169376" y="57651"/>
                  </a:lnTo>
                  <a:lnTo>
                    <a:pt x="166448" y="58469"/>
                  </a:lnTo>
                  <a:close/>
                </a:path>
                <a:path w="189865" h="59054">
                  <a:moveTo>
                    <a:pt x="165301" y="56940"/>
                  </a:moveTo>
                  <a:lnTo>
                    <a:pt x="164350" y="56940"/>
                  </a:lnTo>
                  <a:lnTo>
                    <a:pt x="165293" y="56913"/>
                  </a:lnTo>
                  <a:close/>
                </a:path>
                <a:path w="189865" h="59054">
                  <a:moveTo>
                    <a:pt x="174110" y="58106"/>
                  </a:moveTo>
                  <a:lnTo>
                    <a:pt x="172445" y="58106"/>
                  </a:lnTo>
                  <a:lnTo>
                    <a:pt x="172789" y="57462"/>
                  </a:lnTo>
                  <a:lnTo>
                    <a:pt x="174110" y="58106"/>
                  </a:lnTo>
                  <a:close/>
                </a:path>
                <a:path w="189865" h="59054">
                  <a:moveTo>
                    <a:pt x="174902" y="58675"/>
                  </a:moveTo>
                  <a:lnTo>
                    <a:pt x="174745" y="58621"/>
                  </a:lnTo>
                  <a:lnTo>
                    <a:pt x="175314" y="58095"/>
                  </a:lnTo>
                  <a:lnTo>
                    <a:pt x="175217" y="58290"/>
                  </a:lnTo>
                  <a:lnTo>
                    <a:pt x="175081" y="58480"/>
                  </a:lnTo>
                  <a:lnTo>
                    <a:pt x="174902" y="58675"/>
                  </a:lnTo>
                  <a:close/>
                </a:path>
                <a:path w="189865" h="59054">
                  <a:moveTo>
                    <a:pt x="171985" y="58968"/>
                  </a:moveTo>
                  <a:lnTo>
                    <a:pt x="171470" y="58968"/>
                  </a:lnTo>
                  <a:lnTo>
                    <a:pt x="171041" y="58773"/>
                  </a:lnTo>
                  <a:lnTo>
                    <a:pt x="170765" y="58106"/>
                  </a:lnTo>
                  <a:lnTo>
                    <a:pt x="172445" y="58106"/>
                  </a:lnTo>
                  <a:lnTo>
                    <a:pt x="171985" y="58968"/>
                  </a:lnTo>
                  <a:close/>
                </a:path>
                <a:path w="189865" h="59054">
                  <a:moveTo>
                    <a:pt x="184018" y="57065"/>
                  </a:moveTo>
                  <a:lnTo>
                    <a:pt x="182629" y="56539"/>
                  </a:lnTo>
                  <a:lnTo>
                    <a:pt x="182911" y="55721"/>
                  </a:lnTo>
                  <a:lnTo>
                    <a:pt x="183437" y="55027"/>
                  </a:lnTo>
                  <a:lnTo>
                    <a:pt x="189668" y="56566"/>
                  </a:lnTo>
                  <a:lnTo>
                    <a:pt x="188583" y="56680"/>
                  </a:lnTo>
                  <a:lnTo>
                    <a:pt x="185146" y="56680"/>
                  </a:lnTo>
                  <a:lnTo>
                    <a:pt x="184728" y="56789"/>
                  </a:lnTo>
                  <a:lnTo>
                    <a:pt x="184018" y="57065"/>
                  </a:lnTo>
                  <a:close/>
                </a:path>
                <a:path w="189865" h="59054">
                  <a:moveTo>
                    <a:pt x="186631" y="58827"/>
                  </a:moveTo>
                  <a:lnTo>
                    <a:pt x="185227" y="57943"/>
                  </a:lnTo>
                  <a:lnTo>
                    <a:pt x="186241" y="56680"/>
                  </a:lnTo>
                  <a:lnTo>
                    <a:pt x="188583" y="56680"/>
                  </a:lnTo>
                  <a:lnTo>
                    <a:pt x="187808" y="56761"/>
                  </a:lnTo>
                  <a:lnTo>
                    <a:pt x="189061" y="58399"/>
                  </a:lnTo>
                  <a:lnTo>
                    <a:pt x="186631" y="58827"/>
                  </a:lnTo>
                  <a:close/>
                </a:path>
                <a:path w="189865" h="59054">
                  <a:moveTo>
                    <a:pt x="182065" y="54902"/>
                  </a:moveTo>
                  <a:lnTo>
                    <a:pt x="180829" y="54902"/>
                  </a:lnTo>
                  <a:lnTo>
                    <a:pt x="179924" y="54663"/>
                  </a:lnTo>
                  <a:lnTo>
                    <a:pt x="179105" y="54414"/>
                  </a:lnTo>
                  <a:lnTo>
                    <a:pt x="179479" y="54040"/>
                  </a:lnTo>
                  <a:lnTo>
                    <a:pt x="182646" y="54831"/>
                  </a:lnTo>
                  <a:lnTo>
                    <a:pt x="182353" y="54886"/>
                  </a:lnTo>
                  <a:lnTo>
                    <a:pt x="182065" y="54902"/>
                  </a:lnTo>
                  <a:close/>
                </a:path>
              </a:pathLst>
            </a:custGeom>
            <a:solidFill>
              <a:srgbClr val="286A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10723136" y="8881737"/>
              <a:ext cx="31750" cy="9525"/>
            </a:xfrm>
            <a:custGeom>
              <a:avLst/>
              <a:gdLst/>
              <a:ahLst/>
              <a:cxnLst/>
              <a:rect l="l" t="t" r="r" b="b"/>
              <a:pathLst>
                <a:path w="31750" h="9525">
                  <a:moveTo>
                    <a:pt x="22040" y="4261"/>
                  </a:moveTo>
                  <a:lnTo>
                    <a:pt x="10552" y="4261"/>
                  </a:lnTo>
                  <a:lnTo>
                    <a:pt x="10867" y="3876"/>
                  </a:lnTo>
                  <a:lnTo>
                    <a:pt x="10959" y="3691"/>
                  </a:lnTo>
                  <a:lnTo>
                    <a:pt x="14755" y="0"/>
                  </a:lnTo>
                  <a:lnTo>
                    <a:pt x="15573" y="249"/>
                  </a:lnTo>
                  <a:lnTo>
                    <a:pt x="16479" y="487"/>
                  </a:lnTo>
                  <a:lnTo>
                    <a:pt x="18581" y="487"/>
                  </a:lnTo>
                  <a:lnTo>
                    <a:pt x="19087" y="612"/>
                  </a:lnTo>
                  <a:lnTo>
                    <a:pt x="18561" y="1306"/>
                  </a:lnTo>
                  <a:lnTo>
                    <a:pt x="18304" y="2054"/>
                  </a:lnTo>
                  <a:lnTo>
                    <a:pt x="19668" y="2651"/>
                  </a:lnTo>
                  <a:lnTo>
                    <a:pt x="21582" y="2651"/>
                  </a:lnTo>
                  <a:lnTo>
                    <a:pt x="20877" y="3529"/>
                  </a:lnTo>
                  <a:lnTo>
                    <a:pt x="22040" y="4261"/>
                  </a:lnTo>
                  <a:close/>
                </a:path>
                <a:path w="31750" h="9525">
                  <a:moveTo>
                    <a:pt x="7315" y="5150"/>
                  </a:moveTo>
                  <a:lnTo>
                    <a:pt x="2098" y="4055"/>
                  </a:lnTo>
                  <a:lnTo>
                    <a:pt x="5026" y="3236"/>
                  </a:lnTo>
                  <a:lnTo>
                    <a:pt x="3302" y="336"/>
                  </a:lnTo>
                  <a:lnTo>
                    <a:pt x="5802" y="336"/>
                  </a:lnTo>
                  <a:lnTo>
                    <a:pt x="6278" y="417"/>
                  </a:lnTo>
                  <a:lnTo>
                    <a:pt x="6648" y="515"/>
                  </a:lnTo>
                  <a:lnTo>
                    <a:pt x="6415" y="655"/>
                  </a:lnTo>
                  <a:lnTo>
                    <a:pt x="6203" y="916"/>
                  </a:lnTo>
                  <a:lnTo>
                    <a:pt x="6387" y="1127"/>
                  </a:lnTo>
                  <a:lnTo>
                    <a:pt x="6886" y="1181"/>
                  </a:lnTo>
                  <a:lnTo>
                    <a:pt x="7783" y="1181"/>
                  </a:lnTo>
                  <a:lnTo>
                    <a:pt x="6398" y="2054"/>
                  </a:lnTo>
                  <a:lnTo>
                    <a:pt x="9760" y="3691"/>
                  </a:lnTo>
                  <a:lnTo>
                    <a:pt x="6415" y="3691"/>
                  </a:lnTo>
                  <a:lnTo>
                    <a:pt x="6691" y="4358"/>
                  </a:lnTo>
                  <a:lnTo>
                    <a:pt x="7119" y="4553"/>
                  </a:lnTo>
                  <a:lnTo>
                    <a:pt x="7635" y="4553"/>
                  </a:lnTo>
                  <a:lnTo>
                    <a:pt x="7315" y="5150"/>
                  </a:lnTo>
                  <a:close/>
                </a:path>
                <a:path w="31750" h="9525">
                  <a:moveTo>
                    <a:pt x="18581" y="487"/>
                  </a:moveTo>
                  <a:lnTo>
                    <a:pt x="17715" y="487"/>
                  </a:lnTo>
                  <a:lnTo>
                    <a:pt x="18003" y="471"/>
                  </a:lnTo>
                  <a:lnTo>
                    <a:pt x="18296" y="417"/>
                  </a:lnTo>
                  <a:lnTo>
                    <a:pt x="18581" y="487"/>
                  </a:lnTo>
                  <a:close/>
                </a:path>
                <a:path w="31750" h="9525">
                  <a:moveTo>
                    <a:pt x="7783" y="1181"/>
                  </a:moveTo>
                  <a:lnTo>
                    <a:pt x="7412" y="1181"/>
                  </a:lnTo>
                  <a:lnTo>
                    <a:pt x="7778" y="1127"/>
                  </a:lnTo>
                  <a:lnTo>
                    <a:pt x="7938" y="1084"/>
                  </a:lnTo>
                  <a:lnTo>
                    <a:pt x="7783" y="1181"/>
                  </a:lnTo>
                  <a:close/>
                </a:path>
                <a:path w="31750" h="9525">
                  <a:moveTo>
                    <a:pt x="30539" y="4413"/>
                  </a:moveTo>
                  <a:lnTo>
                    <a:pt x="22281" y="4413"/>
                  </a:lnTo>
                  <a:lnTo>
                    <a:pt x="24711" y="3984"/>
                  </a:lnTo>
                  <a:lnTo>
                    <a:pt x="23458" y="2347"/>
                  </a:lnTo>
                  <a:lnTo>
                    <a:pt x="25318" y="2152"/>
                  </a:lnTo>
                  <a:lnTo>
                    <a:pt x="31164" y="3583"/>
                  </a:lnTo>
                  <a:lnTo>
                    <a:pt x="30539" y="4413"/>
                  </a:lnTo>
                  <a:close/>
                </a:path>
                <a:path w="31750" h="9525">
                  <a:moveTo>
                    <a:pt x="21582" y="2651"/>
                  </a:moveTo>
                  <a:lnTo>
                    <a:pt x="19668" y="2651"/>
                  </a:lnTo>
                  <a:lnTo>
                    <a:pt x="20482" y="2347"/>
                  </a:lnTo>
                  <a:lnTo>
                    <a:pt x="20795" y="2266"/>
                  </a:lnTo>
                  <a:lnTo>
                    <a:pt x="21891" y="2266"/>
                  </a:lnTo>
                  <a:lnTo>
                    <a:pt x="21582" y="2651"/>
                  </a:lnTo>
                  <a:close/>
                </a:path>
                <a:path w="31750" h="9525">
                  <a:moveTo>
                    <a:pt x="27221" y="8956"/>
                  </a:moveTo>
                  <a:lnTo>
                    <a:pt x="21126" y="7882"/>
                  </a:lnTo>
                  <a:lnTo>
                    <a:pt x="15064" y="6733"/>
                  </a:lnTo>
                  <a:lnTo>
                    <a:pt x="9007" y="5497"/>
                  </a:lnTo>
                  <a:lnTo>
                    <a:pt x="10395" y="4207"/>
                  </a:lnTo>
                  <a:lnTo>
                    <a:pt x="10552" y="4261"/>
                  </a:lnTo>
                  <a:lnTo>
                    <a:pt x="22040" y="4261"/>
                  </a:lnTo>
                  <a:lnTo>
                    <a:pt x="22281" y="4413"/>
                  </a:lnTo>
                  <a:lnTo>
                    <a:pt x="30539" y="4413"/>
                  </a:lnTo>
                  <a:lnTo>
                    <a:pt x="28512" y="7150"/>
                  </a:lnTo>
                  <a:lnTo>
                    <a:pt x="27221" y="8956"/>
                  </a:lnTo>
                  <a:close/>
                </a:path>
                <a:path w="31750" h="9525">
                  <a:moveTo>
                    <a:pt x="1930" y="4028"/>
                  </a:moveTo>
                  <a:lnTo>
                    <a:pt x="959" y="3816"/>
                  </a:lnTo>
                  <a:lnTo>
                    <a:pt x="1111" y="3084"/>
                  </a:lnTo>
                  <a:lnTo>
                    <a:pt x="943" y="2499"/>
                  </a:lnTo>
                  <a:lnTo>
                    <a:pt x="37" y="2499"/>
                  </a:lnTo>
                  <a:lnTo>
                    <a:pt x="233" y="2417"/>
                  </a:lnTo>
                  <a:lnTo>
                    <a:pt x="1041" y="2417"/>
                  </a:lnTo>
                  <a:lnTo>
                    <a:pt x="2011" y="3025"/>
                  </a:lnTo>
                  <a:lnTo>
                    <a:pt x="1930" y="4028"/>
                  </a:lnTo>
                  <a:close/>
                </a:path>
                <a:path w="31750" h="9525">
                  <a:moveTo>
                    <a:pt x="0" y="2526"/>
                  </a:moveTo>
                  <a:close/>
                </a:path>
              </a:pathLst>
            </a:custGeom>
            <a:solidFill>
              <a:srgbClr val="54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10233470" y="8823261"/>
              <a:ext cx="338455" cy="165100"/>
            </a:xfrm>
            <a:custGeom>
              <a:avLst/>
              <a:gdLst/>
              <a:ahLst/>
              <a:cxnLst/>
              <a:rect l="l" t="t" r="r" b="b"/>
              <a:pathLst>
                <a:path w="338454" h="165100">
                  <a:moveTo>
                    <a:pt x="137693" y="159677"/>
                  </a:moveTo>
                  <a:lnTo>
                    <a:pt x="97002" y="135153"/>
                  </a:lnTo>
                  <a:lnTo>
                    <a:pt x="85305" y="129197"/>
                  </a:lnTo>
                  <a:lnTo>
                    <a:pt x="89115" y="132715"/>
                  </a:lnTo>
                  <a:lnTo>
                    <a:pt x="99733" y="141097"/>
                  </a:lnTo>
                  <a:lnTo>
                    <a:pt x="113055" y="151091"/>
                  </a:lnTo>
                  <a:lnTo>
                    <a:pt x="124968" y="159423"/>
                  </a:lnTo>
                  <a:lnTo>
                    <a:pt x="127482" y="161061"/>
                  </a:lnTo>
                  <a:lnTo>
                    <a:pt x="129946" y="162763"/>
                  </a:lnTo>
                  <a:lnTo>
                    <a:pt x="132372" y="164579"/>
                  </a:lnTo>
                  <a:lnTo>
                    <a:pt x="131826" y="162915"/>
                  </a:lnTo>
                  <a:lnTo>
                    <a:pt x="130657" y="159639"/>
                  </a:lnTo>
                  <a:lnTo>
                    <a:pt x="133019" y="159677"/>
                  </a:lnTo>
                  <a:lnTo>
                    <a:pt x="137693" y="159677"/>
                  </a:lnTo>
                  <a:close/>
                </a:path>
                <a:path w="338454" h="165100">
                  <a:moveTo>
                    <a:pt x="338010" y="127254"/>
                  </a:moveTo>
                  <a:lnTo>
                    <a:pt x="277761" y="103200"/>
                  </a:lnTo>
                  <a:lnTo>
                    <a:pt x="219824" y="75653"/>
                  </a:lnTo>
                  <a:lnTo>
                    <a:pt x="174459" y="51104"/>
                  </a:lnTo>
                  <a:lnTo>
                    <a:pt x="138049" y="32473"/>
                  </a:lnTo>
                  <a:lnTo>
                    <a:pt x="100584" y="16459"/>
                  </a:lnTo>
                  <a:lnTo>
                    <a:pt x="62191" y="5016"/>
                  </a:lnTo>
                  <a:lnTo>
                    <a:pt x="23241" y="0"/>
                  </a:lnTo>
                  <a:lnTo>
                    <a:pt x="12179" y="0"/>
                  </a:lnTo>
                  <a:lnTo>
                    <a:pt x="6096" y="304"/>
                  </a:lnTo>
                  <a:lnTo>
                    <a:pt x="0" y="939"/>
                  </a:lnTo>
                  <a:lnTo>
                    <a:pt x="39890" y="8128"/>
                  </a:lnTo>
                  <a:lnTo>
                    <a:pt x="78600" y="20193"/>
                  </a:lnTo>
                  <a:lnTo>
                    <a:pt x="115963" y="36182"/>
                  </a:lnTo>
                  <a:lnTo>
                    <a:pt x="151828" y="55168"/>
                  </a:lnTo>
                  <a:lnTo>
                    <a:pt x="190449" y="78930"/>
                  </a:lnTo>
                  <a:lnTo>
                    <a:pt x="228041" y="104267"/>
                  </a:lnTo>
                  <a:lnTo>
                    <a:pt x="255752" y="123647"/>
                  </a:lnTo>
                  <a:lnTo>
                    <a:pt x="265036" y="130048"/>
                  </a:lnTo>
                  <a:lnTo>
                    <a:pt x="271945" y="134734"/>
                  </a:lnTo>
                  <a:lnTo>
                    <a:pt x="279031" y="139230"/>
                  </a:lnTo>
                  <a:lnTo>
                    <a:pt x="286435" y="143078"/>
                  </a:lnTo>
                  <a:lnTo>
                    <a:pt x="299897" y="139560"/>
                  </a:lnTo>
                  <a:lnTo>
                    <a:pt x="312978" y="135737"/>
                  </a:lnTo>
                  <a:lnTo>
                    <a:pt x="325691" y="131635"/>
                  </a:lnTo>
                  <a:lnTo>
                    <a:pt x="338010" y="127254"/>
                  </a:lnTo>
                  <a:close/>
                </a:path>
              </a:pathLst>
            </a:custGeom>
            <a:solidFill>
              <a:srgbClr val="E46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10266792" y="8823880"/>
              <a:ext cx="304800" cy="127000"/>
            </a:xfrm>
            <a:custGeom>
              <a:avLst/>
              <a:gdLst/>
              <a:ahLst/>
              <a:cxnLst/>
              <a:rect l="l" t="t" r="r" b="b"/>
              <a:pathLst>
                <a:path w="304800" h="127000">
                  <a:moveTo>
                    <a:pt x="304710" y="126627"/>
                  </a:moveTo>
                  <a:lnTo>
                    <a:pt x="274309" y="115079"/>
                  </a:lnTo>
                  <a:lnTo>
                    <a:pt x="244447" y="102576"/>
                  </a:lnTo>
                  <a:lnTo>
                    <a:pt x="215156" y="89195"/>
                  </a:lnTo>
                  <a:lnTo>
                    <a:pt x="186507" y="75026"/>
                  </a:lnTo>
                  <a:lnTo>
                    <a:pt x="215169" y="89195"/>
                  </a:lnTo>
                  <a:lnTo>
                    <a:pt x="244476" y="102577"/>
                  </a:lnTo>
                  <a:lnTo>
                    <a:pt x="274368" y="115084"/>
                  </a:lnTo>
                  <a:lnTo>
                    <a:pt x="304753" y="126616"/>
                  </a:lnTo>
                  <a:close/>
                </a:path>
                <a:path w="304800" h="127000">
                  <a:moveTo>
                    <a:pt x="4555" y="412"/>
                  </a:moveTo>
                  <a:lnTo>
                    <a:pt x="0" y="0"/>
                  </a:lnTo>
                  <a:lnTo>
                    <a:pt x="3063" y="260"/>
                  </a:lnTo>
                  <a:lnTo>
                    <a:pt x="4555" y="412"/>
                  </a:lnTo>
                  <a:close/>
                </a:path>
                <a:path w="304800" h="127000">
                  <a:moveTo>
                    <a:pt x="16587" y="1913"/>
                  </a:moveTo>
                  <a:lnTo>
                    <a:pt x="12585" y="1246"/>
                  </a:lnTo>
                  <a:lnTo>
                    <a:pt x="4549" y="412"/>
                  </a:lnTo>
                  <a:lnTo>
                    <a:pt x="12591" y="1246"/>
                  </a:lnTo>
                  <a:lnTo>
                    <a:pt x="16587" y="1913"/>
                  </a:lnTo>
                  <a:close/>
                </a:path>
                <a:path w="304800" h="127000">
                  <a:moveTo>
                    <a:pt x="28528" y="4299"/>
                  </a:moveTo>
                  <a:lnTo>
                    <a:pt x="20584" y="2580"/>
                  </a:lnTo>
                  <a:lnTo>
                    <a:pt x="16587" y="1913"/>
                  </a:lnTo>
                  <a:lnTo>
                    <a:pt x="20589" y="2580"/>
                  </a:lnTo>
                  <a:lnTo>
                    <a:pt x="28528" y="4299"/>
                  </a:lnTo>
                  <a:close/>
                </a:path>
              </a:pathLst>
            </a:custGeom>
            <a:solidFill>
              <a:srgbClr val="2466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10266873" y="8823880"/>
              <a:ext cx="4445" cy="635"/>
            </a:xfrm>
            <a:custGeom>
              <a:avLst/>
              <a:gdLst/>
              <a:ahLst/>
              <a:cxnLst/>
              <a:rect l="l" t="t" r="r" b="b"/>
              <a:pathLst>
                <a:path w="4445" h="634">
                  <a:moveTo>
                    <a:pt x="4418" y="406"/>
                  </a:moveTo>
                  <a:lnTo>
                    <a:pt x="0" y="0"/>
                  </a:lnTo>
                  <a:lnTo>
                    <a:pt x="2982" y="260"/>
                  </a:lnTo>
                  <a:lnTo>
                    <a:pt x="4418" y="406"/>
                  </a:lnTo>
                  <a:close/>
                </a:path>
              </a:pathLst>
            </a:custGeom>
            <a:solidFill>
              <a:srgbClr val="5C87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10061537" y="8862389"/>
              <a:ext cx="140970" cy="305435"/>
            </a:xfrm>
            <a:custGeom>
              <a:avLst/>
              <a:gdLst/>
              <a:ahLst/>
              <a:cxnLst/>
              <a:rect l="l" t="t" r="r" b="b"/>
              <a:pathLst>
                <a:path w="140970" h="305434">
                  <a:moveTo>
                    <a:pt x="15036" y="275564"/>
                  </a:moveTo>
                  <a:lnTo>
                    <a:pt x="11125" y="267550"/>
                  </a:lnTo>
                  <a:lnTo>
                    <a:pt x="10731" y="267550"/>
                  </a:lnTo>
                  <a:lnTo>
                    <a:pt x="10566" y="278180"/>
                  </a:lnTo>
                  <a:lnTo>
                    <a:pt x="5143" y="297027"/>
                  </a:lnTo>
                  <a:lnTo>
                    <a:pt x="0" y="304888"/>
                  </a:lnTo>
                  <a:lnTo>
                    <a:pt x="647" y="304888"/>
                  </a:lnTo>
                  <a:lnTo>
                    <a:pt x="6667" y="302666"/>
                  </a:lnTo>
                  <a:lnTo>
                    <a:pt x="11557" y="296862"/>
                  </a:lnTo>
                  <a:lnTo>
                    <a:pt x="13792" y="282549"/>
                  </a:lnTo>
                  <a:lnTo>
                    <a:pt x="15036" y="275564"/>
                  </a:lnTo>
                  <a:close/>
                </a:path>
                <a:path w="140970" h="305434">
                  <a:moveTo>
                    <a:pt x="72377" y="18910"/>
                  </a:moveTo>
                  <a:lnTo>
                    <a:pt x="71107" y="21945"/>
                  </a:lnTo>
                  <a:lnTo>
                    <a:pt x="72377" y="18910"/>
                  </a:lnTo>
                  <a:close/>
                </a:path>
                <a:path w="140970" h="305434">
                  <a:moveTo>
                    <a:pt x="135394" y="296608"/>
                  </a:moveTo>
                  <a:lnTo>
                    <a:pt x="128663" y="285623"/>
                  </a:lnTo>
                  <a:lnTo>
                    <a:pt x="121996" y="274510"/>
                  </a:lnTo>
                  <a:lnTo>
                    <a:pt x="115493" y="263321"/>
                  </a:lnTo>
                  <a:lnTo>
                    <a:pt x="109194" y="252031"/>
                  </a:lnTo>
                  <a:lnTo>
                    <a:pt x="91528" y="216801"/>
                  </a:lnTo>
                  <a:lnTo>
                    <a:pt x="83642" y="198767"/>
                  </a:lnTo>
                  <a:lnTo>
                    <a:pt x="81762" y="194106"/>
                  </a:lnTo>
                  <a:lnTo>
                    <a:pt x="77216" y="182435"/>
                  </a:lnTo>
                  <a:lnTo>
                    <a:pt x="61442" y="126428"/>
                  </a:lnTo>
                  <a:lnTo>
                    <a:pt x="57988" y="85280"/>
                  </a:lnTo>
                  <a:lnTo>
                    <a:pt x="59537" y="64693"/>
                  </a:lnTo>
                  <a:lnTo>
                    <a:pt x="61036" y="55511"/>
                  </a:lnTo>
                  <a:lnTo>
                    <a:pt x="63055" y="46355"/>
                  </a:lnTo>
                  <a:lnTo>
                    <a:pt x="65646" y="37223"/>
                  </a:lnTo>
                  <a:lnTo>
                    <a:pt x="68808" y="28117"/>
                  </a:lnTo>
                  <a:lnTo>
                    <a:pt x="69202" y="27000"/>
                  </a:lnTo>
                  <a:lnTo>
                    <a:pt x="69913" y="25019"/>
                  </a:lnTo>
                  <a:lnTo>
                    <a:pt x="71107" y="21945"/>
                  </a:lnTo>
                  <a:lnTo>
                    <a:pt x="79044" y="4483"/>
                  </a:lnTo>
                  <a:lnTo>
                    <a:pt x="79222" y="4140"/>
                  </a:lnTo>
                  <a:lnTo>
                    <a:pt x="80213" y="2260"/>
                  </a:lnTo>
                  <a:lnTo>
                    <a:pt x="81445" y="0"/>
                  </a:lnTo>
                  <a:lnTo>
                    <a:pt x="80556" y="1587"/>
                  </a:lnTo>
                  <a:lnTo>
                    <a:pt x="81381" y="38"/>
                  </a:lnTo>
                  <a:lnTo>
                    <a:pt x="69634" y="9855"/>
                  </a:lnTo>
                  <a:lnTo>
                    <a:pt x="58356" y="20320"/>
                  </a:lnTo>
                  <a:lnTo>
                    <a:pt x="47485" y="31343"/>
                  </a:lnTo>
                  <a:lnTo>
                    <a:pt x="36918" y="42773"/>
                  </a:lnTo>
                  <a:lnTo>
                    <a:pt x="36182" y="67957"/>
                  </a:lnTo>
                  <a:lnTo>
                    <a:pt x="37185" y="93129"/>
                  </a:lnTo>
                  <a:lnTo>
                    <a:pt x="44792" y="142913"/>
                  </a:lnTo>
                  <a:lnTo>
                    <a:pt x="59753" y="189369"/>
                  </a:lnTo>
                  <a:lnTo>
                    <a:pt x="83337" y="233375"/>
                  </a:lnTo>
                  <a:lnTo>
                    <a:pt x="111493" y="269430"/>
                  </a:lnTo>
                  <a:lnTo>
                    <a:pt x="127381" y="287591"/>
                  </a:lnTo>
                  <a:lnTo>
                    <a:pt x="135394" y="296608"/>
                  </a:lnTo>
                  <a:close/>
                </a:path>
                <a:path w="140970" h="305434">
                  <a:moveTo>
                    <a:pt x="140957" y="28549"/>
                  </a:moveTo>
                  <a:lnTo>
                    <a:pt x="137058" y="20548"/>
                  </a:lnTo>
                  <a:lnTo>
                    <a:pt x="136639" y="20535"/>
                  </a:lnTo>
                  <a:lnTo>
                    <a:pt x="136486" y="31165"/>
                  </a:lnTo>
                  <a:lnTo>
                    <a:pt x="131064" y="50012"/>
                  </a:lnTo>
                  <a:lnTo>
                    <a:pt x="125907" y="57873"/>
                  </a:lnTo>
                  <a:lnTo>
                    <a:pt x="126555" y="57873"/>
                  </a:lnTo>
                  <a:lnTo>
                    <a:pt x="132575" y="55651"/>
                  </a:lnTo>
                  <a:lnTo>
                    <a:pt x="137477" y="49847"/>
                  </a:lnTo>
                  <a:lnTo>
                    <a:pt x="139712" y="35521"/>
                  </a:lnTo>
                  <a:lnTo>
                    <a:pt x="140957" y="28549"/>
                  </a:lnTo>
                  <a:close/>
                </a:path>
              </a:pathLst>
            </a:custGeom>
            <a:solidFill>
              <a:srgbClr val="E46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10118753" y="8603398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4">
                  <a:moveTo>
                    <a:pt x="292" y="1897"/>
                  </a:moveTo>
                  <a:lnTo>
                    <a:pt x="0" y="0"/>
                  </a:lnTo>
                  <a:lnTo>
                    <a:pt x="292" y="1897"/>
                  </a:lnTo>
                  <a:close/>
                </a:path>
              </a:pathLst>
            </a:custGeom>
            <a:solidFill>
              <a:srgbClr val="CABC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10118758" y="8576816"/>
              <a:ext cx="48895" cy="34925"/>
            </a:xfrm>
            <a:custGeom>
              <a:avLst/>
              <a:gdLst/>
              <a:ahLst/>
              <a:cxnLst/>
              <a:rect l="l" t="t" r="r" b="b"/>
              <a:pathLst>
                <a:path w="48895" h="34925">
                  <a:moveTo>
                    <a:pt x="1203" y="34425"/>
                  </a:moveTo>
                  <a:lnTo>
                    <a:pt x="31030" y="6365"/>
                  </a:lnTo>
                  <a:lnTo>
                    <a:pt x="41613" y="0"/>
                  </a:lnTo>
                  <a:lnTo>
                    <a:pt x="43576" y="1805"/>
                  </a:lnTo>
                  <a:lnTo>
                    <a:pt x="45691" y="2976"/>
                  </a:lnTo>
                  <a:lnTo>
                    <a:pt x="47844" y="3941"/>
                  </a:lnTo>
                  <a:lnTo>
                    <a:pt x="48489" y="4228"/>
                  </a:lnTo>
                  <a:lnTo>
                    <a:pt x="36433" y="11415"/>
                  </a:lnTo>
                  <a:lnTo>
                    <a:pt x="24523" y="18831"/>
                  </a:lnTo>
                  <a:lnTo>
                    <a:pt x="12774" y="26494"/>
                  </a:lnTo>
                  <a:lnTo>
                    <a:pt x="1203" y="34425"/>
                  </a:lnTo>
                  <a:close/>
                </a:path>
              </a:pathLst>
            </a:custGeom>
            <a:solidFill>
              <a:srgbClr val="286A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10160366" y="8505737"/>
              <a:ext cx="144145" cy="75565"/>
            </a:xfrm>
            <a:custGeom>
              <a:avLst/>
              <a:gdLst/>
              <a:ahLst/>
              <a:cxnLst/>
              <a:rect l="l" t="t" r="r" b="b"/>
              <a:pathLst>
                <a:path w="144145" h="75565">
                  <a:moveTo>
                    <a:pt x="6881" y="75319"/>
                  </a:moveTo>
                  <a:lnTo>
                    <a:pt x="4083" y="74056"/>
                  </a:lnTo>
                  <a:lnTo>
                    <a:pt x="1968" y="72896"/>
                  </a:lnTo>
                  <a:lnTo>
                    <a:pt x="0" y="71096"/>
                  </a:lnTo>
                  <a:lnTo>
                    <a:pt x="7192" y="66900"/>
                  </a:lnTo>
                  <a:lnTo>
                    <a:pt x="57258" y="40106"/>
                  </a:lnTo>
                  <a:lnTo>
                    <a:pt x="114809" y="12832"/>
                  </a:lnTo>
                  <a:lnTo>
                    <a:pt x="143950" y="0"/>
                  </a:lnTo>
                  <a:lnTo>
                    <a:pt x="143499" y="2976"/>
                  </a:lnTo>
                  <a:lnTo>
                    <a:pt x="142691" y="5947"/>
                  </a:lnTo>
                  <a:lnTo>
                    <a:pt x="141526" y="8815"/>
                  </a:lnTo>
                  <a:lnTo>
                    <a:pt x="110290" y="22747"/>
                  </a:lnTo>
                  <a:lnTo>
                    <a:pt x="79290" y="37230"/>
                  </a:lnTo>
                  <a:lnTo>
                    <a:pt x="48659" y="52463"/>
                  </a:lnTo>
                  <a:lnTo>
                    <a:pt x="18534" y="68645"/>
                  </a:lnTo>
                  <a:lnTo>
                    <a:pt x="10747" y="73058"/>
                  </a:lnTo>
                  <a:lnTo>
                    <a:pt x="6881" y="75319"/>
                  </a:lnTo>
                  <a:close/>
                </a:path>
              </a:pathLst>
            </a:custGeom>
            <a:solidFill>
              <a:srgbClr val="54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10343337" y="8430249"/>
              <a:ext cx="188595" cy="66675"/>
            </a:xfrm>
            <a:custGeom>
              <a:avLst/>
              <a:gdLst/>
              <a:ahLst/>
              <a:cxnLst/>
              <a:rect l="l" t="t" r="r" b="b"/>
              <a:pathLst>
                <a:path w="188595" h="66675">
                  <a:moveTo>
                    <a:pt x="1182" y="66303"/>
                  </a:moveTo>
                  <a:lnTo>
                    <a:pt x="704" y="64693"/>
                  </a:lnTo>
                  <a:lnTo>
                    <a:pt x="135" y="64633"/>
                  </a:lnTo>
                  <a:lnTo>
                    <a:pt x="135" y="62638"/>
                  </a:lnTo>
                  <a:lnTo>
                    <a:pt x="86" y="60925"/>
                  </a:lnTo>
                  <a:lnTo>
                    <a:pt x="0" y="59190"/>
                  </a:lnTo>
                  <a:lnTo>
                    <a:pt x="27495" y="48521"/>
                  </a:lnTo>
                  <a:lnTo>
                    <a:pt x="83165" y="29046"/>
                  </a:lnTo>
                  <a:lnTo>
                    <a:pt x="130408" y="14762"/>
                  </a:lnTo>
                  <a:lnTo>
                    <a:pt x="168785" y="4614"/>
                  </a:lnTo>
                  <a:lnTo>
                    <a:pt x="188085" y="0"/>
                  </a:lnTo>
                  <a:lnTo>
                    <a:pt x="187754" y="2331"/>
                  </a:lnTo>
                  <a:lnTo>
                    <a:pt x="187835" y="5285"/>
                  </a:lnTo>
                  <a:lnTo>
                    <a:pt x="185867" y="6500"/>
                  </a:lnTo>
                  <a:lnTo>
                    <a:pt x="186046" y="6896"/>
                  </a:lnTo>
                  <a:lnTo>
                    <a:pt x="186311" y="7709"/>
                  </a:lnTo>
                  <a:lnTo>
                    <a:pt x="141393" y="19124"/>
                  </a:lnTo>
                  <a:lnTo>
                    <a:pt x="96919" y="32138"/>
                  </a:lnTo>
                  <a:lnTo>
                    <a:pt x="50323" y="47738"/>
                  </a:lnTo>
                  <a:lnTo>
                    <a:pt x="4381" y="65110"/>
                  </a:lnTo>
                  <a:lnTo>
                    <a:pt x="3953" y="64666"/>
                  </a:lnTo>
                  <a:lnTo>
                    <a:pt x="3540" y="64389"/>
                  </a:lnTo>
                  <a:lnTo>
                    <a:pt x="3074" y="64400"/>
                  </a:lnTo>
                  <a:lnTo>
                    <a:pt x="2939" y="64986"/>
                  </a:lnTo>
                  <a:lnTo>
                    <a:pt x="2559" y="65723"/>
                  </a:lnTo>
                  <a:lnTo>
                    <a:pt x="1935" y="66086"/>
                  </a:lnTo>
                  <a:lnTo>
                    <a:pt x="1404" y="66287"/>
                  </a:lnTo>
                  <a:lnTo>
                    <a:pt x="1182" y="66303"/>
                  </a:lnTo>
                  <a:close/>
                </a:path>
              </a:pathLst>
            </a:custGeom>
            <a:solidFill>
              <a:srgbClr val="286A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10310584" y="8407882"/>
              <a:ext cx="349885" cy="103505"/>
            </a:xfrm>
            <a:custGeom>
              <a:avLst/>
              <a:gdLst/>
              <a:ahLst/>
              <a:cxnLst/>
              <a:rect l="l" t="t" r="r" b="b"/>
              <a:pathLst>
                <a:path w="349884" h="103504">
                  <a:moveTo>
                    <a:pt x="34137" y="88684"/>
                  </a:moveTo>
                  <a:lnTo>
                    <a:pt x="33921" y="88684"/>
                  </a:lnTo>
                  <a:lnTo>
                    <a:pt x="33451" y="87083"/>
                  </a:lnTo>
                  <a:lnTo>
                    <a:pt x="33261" y="87083"/>
                  </a:lnTo>
                  <a:lnTo>
                    <a:pt x="33070" y="87045"/>
                  </a:lnTo>
                  <a:lnTo>
                    <a:pt x="32880" y="87020"/>
                  </a:lnTo>
                  <a:lnTo>
                    <a:pt x="32854" y="84226"/>
                  </a:lnTo>
                  <a:lnTo>
                    <a:pt x="1155" y="97421"/>
                  </a:lnTo>
                  <a:lnTo>
                    <a:pt x="711" y="100203"/>
                  </a:lnTo>
                  <a:lnTo>
                    <a:pt x="0" y="102908"/>
                  </a:lnTo>
                  <a:lnTo>
                    <a:pt x="17081" y="95669"/>
                  </a:lnTo>
                  <a:lnTo>
                    <a:pt x="34137" y="88684"/>
                  </a:lnTo>
                  <a:close/>
                </a:path>
                <a:path w="349884" h="103504">
                  <a:moveTo>
                    <a:pt x="34251" y="88633"/>
                  </a:moveTo>
                  <a:close/>
                </a:path>
                <a:path w="349884" h="103504">
                  <a:moveTo>
                    <a:pt x="37134" y="87490"/>
                  </a:moveTo>
                  <a:lnTo>
                    <a:pt x="36690" y="87045"/>
                  </a:lnTo>
                  <a:lnTo>
                    <a:pt x="36283" y="86766"/>
                  </a:lnTo>
                  <a:lnTo>
                    <a:pt x="35902" y="86766"/>
                  </a:lnTo>
                  <a:lnTo>
                    <a:pt x="35725" y="87045"/>
                  </a:lnTo>
                  <a:lnTo>
                    <a:pt x="35623" y="87490"/>
                  </a:lnTo>
                  <a:lnTo>
                    <a:pt x="35306" y="88112"/>
                  </a:lnTo>
                  <a:lnTo>
                    <a:pt x="34683" y="88468"/>
                  </a:lnTo>
                  <a:lnTo>
                    <a:pt x="37134" y="87490"/>
                  </a:lnTo>
                  <a:close/>
                </a:path>
                <a:path w="349884" h="103504">
                  <a:moveTo>
                    <a:pt x="264439" y="20320"/>
                  </a:moveTo>
                  <a:lnTo>
                    <a:pt x="262966" y="18199"/>
                  </a:lnTo>
                  <a:lnTo>
                    <a:pt x="261556" y="16065"/>
                  </a:lnTo>
                  <a:lnTo>
                    <a:pt x="260223" y="13906"/>
                  </a:lnTo>
                  <a:lnTo>
                    <a:pt x="250342" y="15913"/>
                  </a:lnTo>
                  <a:lnTo>
                    <a:pt x="240487" y="17983"/>
                  </a:lnTo>
                  <a:lnTo>
                    <a:pt x="230644" y="20142"/>
                  </a:lnTo>
                  <a:lnTo>
                    <a:pt x="220827" y="22364"/>
                  </a:lnTo>
                  <a:lnTo>
                    <a:pt x="220497" y="24714"/>
                  </a:lnTo>
                  <a:lnTo>
                    <a:pt x="220586" y="27660"/>
                  </a:lnTo>
                  <a:lnTo>
                    <a:pt x="218605" y="28879"/>
                  </a:lnTo>
                  <a:lnTo>
                    <a:pt x="218795" y="29273"/>
                  </a:lnTo>
                  <a:lnTo>
                    <a:pt x="219049" y="30086"/>
                  </a:lnTo>
                  <a:lnTo>
                    <a:pt x="230365" y="27495"/>
                  </a:lnTo>
                  <a:lnTo>
                    <a:pt x="241693" y="24993"/>
                  </a:lnTo>
                  <a:lnTo>
                    <a:pt x="253060" y="22606"/>
                  </a:lnTo>
                  <a:lnTo>
                    <a:pt x="264439" y="20320"/>
                  </a:lnTo>
                  <a:close/>
                </a:path>
                <a:path w="349884" h="103504">
                  <a:moveTo>
                    <a:pt x="349872" y="6540"/>
                  </a:moveTo>
                  <a:lnTo>
                    <a:pt x="345059" y="0"/>
                  </a:lnTo>
                  <a:lnTo>
                    <a:pt x="330263" y="2006"/>
                  </a:lnTo>
                  <a:lnTo>
                    <a:pt x="315493" y="4178"/>
                  </a:lnTo>
                  <a:lnTo>
                    <a:pt x="273812" y="11264"/>
                  </a:lnTo>
                  <a:lnTo>
                    <a:pt x="267677" y="12446"/>
                  </a:lnTo>
                  <a:lnTo>
                    <a:pt x="269074" y="14579"/>
                  </a:lnTo>
                  <a:lnTo>
                    <a:pt x="271957" y="18872"/>
                  </a:lnTo>
                  <a:lnTo>
                    <a:pt x="291363" y="15328"/>
                  </a:lnTo>
                  <a:lnTo>
                    <a:pt x="310819" y="12090"/>
                  </a:lnTo>
                  <a:lnTo>
                    <a:pt x="330327" y="9156"/>
                  </a:lnTo>
                  <a:lnTo>
                    <a:pt x="349872" y="6540"/>
                  </a:lnTo>
                  <a:close/>
                </a:path>
              </a:pathLst>
            </a:custGeom>
            <a:solidFill>
              <a:srgbClr val="54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10662196" y="8537658"/>
              <a:ext cx="154940" cy="226060"/>
            </a:xfrm>
            <a:custGeom>
              <a:avLst/>
              <a:gdLst/>
              <a:ahLst/>
              <a:cxnLst/>
              <a:rect l="l" t="t" r="r" b="b"/>
              <a:pathLst>
                <a:path w="154940" h="226059">
                  <a:moveTo>
                    <a:pt x="150148" y="225508"/>
                  </a:moveTo>
                  <a:lnTo>
                    <a:pt x="116623" y="163203"/>
                  </a:lnTo>
                  <a:lnTo>
                    <a:pt x="95928" y="131167"/>
                  </a:lnTo>
                  <a:lnTo>
                    <a:pt x="73962" y="99966"/>
                  </a:lnTo>
                  <a:lnTo>
                    <a:pt x="51119" y="69410"/>
                  </a:lnTo>
                  <a:lnTo>
                    <a:pt x="25691" y="36496"/>
                  </a:lnTo>
                  <a:lnTo>
                    <a:pt x="0" y="3773"/>
                  </a:lnTo>
                  <a:lnTo>
                    <a:pt x="444" y="3480"/>
                  </a:lnTo>
                  <a:lnTo>
                    <a:pt x="1192" y="2932"/>
                  </a:lnTo>
                  <a:lnTo>
                    <a:pt x="1192" y="4857"/>
                  </a:lnTo>
                  <a:lnTo>
                    <a:pt x="2733" y="1995"/>
                  </a:lnTo>
                  <a:lnTo>
                    <a:pt x="2613" y="1366"/>
                  </a:lnTo>
                  <a:lnTo>
                    <a:pt x="5194" y="0"/>
                  </a:lnTo>
                  <a:lnTo>
                    <a:pt x="5840" y="92"/>
                  </a:lnTo>
                  <a:lnTo>
                    <a:pt x="6078" y="1100"/>
                  </a:lnTo>
                  <a:lnTo>
                    <a:pt x="5400" y="1100"/>
                  </a:lnTo>
                  <a:lnTo>
                    <a:pt x="6089" y="1116"/>
                  </a:lnTo>
                  <a:lnTo>
                    <a:pt x="6382" y="954"/>
                  </a:lnTo>
                  <a:lnTo>
                    <a:pt x="6604" y="748"/>
                  </a:lnTo>
                  <a:lnTo>
                    <a:pt x="22247" y="20581"/>
                  </a:lnTo>
                  <a:lnTo>
                    <a:pt x="53224" y="60470"/>
                  </a:lnTo>
                  <a:lnTo>
                    <a:pt x="90909" y="111433"/>
                  </a:lnTo>
                  <a:lnTo>
                    <a:pt x="112298" y="143010"/>
                  </a:lnTo>
                  <a:lnTo>
                    <a:pt x="132224" y="175505"/>
                  </a:lnTo>
                  <a:lnTo>
                    <a:pt x="150283" y="209092"/>
                  </a:lnTo>
                  <a:lnTo>
                    <a:pt x="154361" y="217484"/>
                  </a:lnTo>
                  <a:lnTo>
                    <a:pt x="151530" y="222824"/>
                  </a:lnTo>
                  <a:lnTo>
                    <a:pt x="150148" y="225508"/>
                  </a:lnTo>
                  <a:close/>
                </a:path>
              </a:pathLst>
            </a:custGeom>
            <a:solidFill>
              <a:srgbClr val="286A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10575026" y="8426742"/>
              <a:ext cx="93980" cy="116205"/>
            </a:xfrm>
            <a:custGeom>
              <a:avLst/>
              <a:gdLst/>
              <a:ahLst/>
              <a:cxnLst/>
              <a:rect l="l" t="t" r="r" b="b"/>
              <a:pathLst>
                <a:path w="93979" h="116204">
                  <a:moveTo>
                    <a:pt x="88356" y="115773"/>
                  </a:moveTo>
                  <a:lnTo>
                    <a:pt x="88356" y="113838"/>
                  </a:lnTo>
                  <a:lnTo>
                    <a:pt x="87163" y="114700"/>
                  </a:lnTo>
                  <a:lnTo>
                    <a:pt x="50465" y="68247"/>
                  </a:lnTo>
                  <a:lnTo>
                    <a:pt x="18648" y="27456"/>
                  </a:lnTo>
                  <a:lnTo>
                    <a:pt x="0" y="1458"/>
                  </a:lnTo>
                  <a:lnTo>
                    <a:pt x="3259" y="796"/>
                  </a:lnTo>
                  <a:lnTo>
                    <a:pt x="7510" y="0"/>
                  </a:lnTo>
                  <a:lnTo>
                    <a:pt x="19669" y="17132"/>
                  </a:lnTo>
                  <a:lnTo>
                    <a:pt x="32376" y="33906"/>
                  </a:lnTo>
                  <a:lnTo>
                    <a:pt x="45359" y="50439"/>
                  </a:lnTo>
                  <a:lnTo>
                    <a:pt x="58347" y="66845"/>
                  </a:lnTo>
                  <a:lnTo>
                    <a:pt x="93774" y="111659"/>
                  </a:lnTo>
                  <a:lnTo>
                    <a:pt x="93551" y="111875"/>
                  </a:lnTo>
                  <a:lnTo>
                    <a:pt x="93258" y="112027"/>
                  </a:lnTo>
                  <a:lnTo>
                    <a:pt x="92646" y="112027"/>
                  </a:lnTo>
                  <a:lnTo>
                    <a:pt x="93242" y="112011"/>
                  </a:lnTo>
                  <a:lnTo>
                    <a:pt x="93009" y="111003"/>
                  </a:lnTo>
                  <a:lnTo>
                    <a:pt x="92369" y="110921"/>
                  </a:lnTo>
                  <a:lnTo>
                    <a:pt x="89788" y="112277"/>
                  </a:lnTo>
                  <a:lnTo>
                    <a:pt x="89896" y="112916"/>
                  </a:lnTo>
                  <a:lnTo>
                    <a:pt x="88356" y="115773"/>
                  </a:lnTo>
                  <a:close/>
                </a:path>
              </a:pathLst>
            </a:custGeom>
            <a:solidFill>
              <a:srgbClr val="54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10547870" y="8376339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1333" y="1848"/>
                  </a:moveTo>
                  <a:lnTo>
                    <a:pt x="1182" y="1848"/>
                  </a:lnTo>
                  <a:lnTo>
                    <a:pt x="0" y="1848"/>
                  </a:lnTo>
                  <a:lnTo>
                    <a:pt x="515" y="910"/>
                  </a:lnTo>
                  <a:lnTo>
                    <a:pt x="737" y="390"/>
                  </a:lnTo>
                  <a:lnTo>
                    <a:pt x="2733" y="0"/>
                  </a:lnTo>
                  <a:lnTo>
                    <a:pt x="2803" y="563"/>
                  </a:lnTo>
                  <a:lnTo>
                    <a:pt x="2554" y="1160"/>
                  </a:lnTo>
                  <a:lnTo>
                    <a:pt x="1735" y="1783"/>
                  </a:lnTo>
                  <a:lnTo>
                    <a:pt x="1512" y="1832"/>
                  </a:lnTo>
                  <a:lnTo>
                    <a:pt x="1333" y="1848"/>
                  </a:lnTo>
                  <a:close/>
                </a:path>
              </a:pathLst>
            </a:custGeom>
            <a:solidFill>
              <a:srgbClr val="286A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10546568" y="8375753"/>
              <a:ext cx="31750" cy="46355"/>
            </a:xfrm>
            <a:custGeom>
              <a:avLst/>
              <a:gdLst/>
              <a:ahLst/>
              <a:cxnLst/>
              <a:rect l="l" t="t" r="r" b="b"/>
              <a:pathLst>
                <a:path w="31750" h="46354">
                  <a:moveTo>
                    <a:pt x="24239" y="46027"/>
                  </a:moveTo>
                  <a:lnTo>
                    <a:pt x="4175" y="10663"/>
                  </a:lnTo>
                  <a:lnTo>
                    <a:pt x="0" y="1344"/>
                  </a:lnTo>
                  <a:lnTo>
                    <a:pt x="2038" y="970"/>
                  </a:lnTo>
                  <a:lnTo>
                    <a:pt x="1816" y="1501"/>
                  </a:lnTo>
                  <a:lnTo>
                    <a:pt x="1306" y="2423"/>
                  </a:lnTo>
                  <a:lnTo>
                    <a:pt x="2635" y="2423"/>
                  </a:lnTo>
                  <a:lnTo>
                    <a:pt x="3036" y="2379"/>
                  </a:lnTo>
                  <a:lnTo>
                    <a:pt x="3860" y="1734"/>
                  </a:lnTo>
                  <a:lnTo>
                    <a:pt x="4110" y="1154"/>
                  </a:lnTo>
                  <a:lnTo>
                    <a:pt x="4039" y="574"/>
                  </a:lnTo>
                  <a:lnTo>
                    <a:pt x="7119" y="0"/>
                  </a:lnTo>
                  <a:lnTo>
                    <a:pt x="12536" y="11544"/>
                  </a:lnTo>
                  <a:lnTo>
                    <a:pt x="18479" y="22801"/>
                  </a:lnTo>
                  <a:lnTo>
                    <a:pt x="24885" y="33799"/>
                  </a:lnTo>
                  <a:lnTo>
                    <a:pt x="31690" y="44569"/>
                  </a:lnTo>
                  <a:lnTo>
                    <a:pt x="24239" y="46027"/>
                  </a:lnTo>
                  <a:close/>
                </a:path>
              </a:pathLst>
            </a:custGeom>
            <a:solidFill>
              <a:srgbClr val="54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10570813" y="8420317"/>
              <a:ext cx="12065" cy="8255"/>
            </a:xfrm>
            <a:custGeom>
              <a:avLst/>
              <a:gdLst/>
              <a:ahLst/>
              <a:cxnLst/>
              <a:rect l="l" t="t" r="r" b="b"/>
              <a:pathLst>
                <a:path w="12065" h="8254">
                  <a:moveTo>
                    <a:pt x="4218" y="7861"/>
                  </a:moveTo>
                  <a:lnTo>
                    <a:pt x="2749" y="5741"/>
                  </a:lnTo>
                  <a:lnTo>
                    <a:pt x="1344" y="3616"/>
                  </a:lnTo>
                  <a:lnTo>
                    <a:pt x="0" y="1463"/>
                  </a:lnTo>
                  <a:lnTo>
                    <a:pt x="2483" y="954"/>
                  </a:lnTo>
                  <a:lnTo>
                    <a:pt x="7456" y="0"/>
                  </a:lnTo>
                  <a:lnTo>
                    <a:pt x="8855" y="2141"/>
                  </a:lnTo>
                  <a:lnTo>
                    <a:pt x="11729" y="6418"/>
                  </a:lnTo>
                  <a:lnTo>
                    <a:pt x="7483" y="7215"/>
                  </a:lnTo>
                  <a:lnTo>
                    <a:pt x="4218" y="7861"/>
                  </a:lnTo>
                  <a:close/>
                </a:path>
              </a:pathLst>
            </a:custGeom>
            <a:solidFill>
              <a:srgbClr val="446B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10280565" y="8457486"/>
              <a:ext cx="31750" cy="48260"/>
            </a:xfrm>
            <a:custGeom>
              <a:avLst/>
              <a:gdLst/>
              <a:ahLst/>
              <a:cxnLst/>
              <a:rect l="l" t="t" r="r" b="b"/>
              <a:pathLst>
                <a:path w="31750" h="48259">
                  <a:moveTo>
                    <a:pt x="23751" y="48255"/>
                  </a:moveTo>
                  <a:lnTo>
                    <a:pt x="9419" y="10414"/>
                  </a:lnTo>
                  <a:lnTo>
                    <a:pt x="0" y="4835"/>
                  </a:lnTo>
                  <a:lnTo>
                    <a:pt x="1914" y="3502"/>
                  </a:lnTo>
                  <a:lnTo>
                    <a:pt x="3763" y="2060"/>
                  </a:lnTo>
                  <a:lnTo>
                    <a:pt x="6100" y="0"/>
                  </a:lnTo>
                  <a:lnTo>
                    <a:pt x="15657" y="6894"/>
                  </a:lnTo>
                  <a:lnTo>
                    <a:pt x="31543" y="42612"/>
                  </a:lnTo>
                  <a:lnTo>
                    <a:pt x="31375" y="45008"/>
                  </a:lnTo>
                  <a:lnTo>
                    <a:pt x="28832" y="46070"/>
                  </a:lnTo>
                  <a:lnTo>
                    <a:pt x="23751" y="48255"/>
                  </a:lnTo>
                  <a:close/>
                </a:path>
              </a:pathLst>
            </a:custGeom>
            <a:solidFill>
              <a:srgbClr val="54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10301898" y="8502484"/>
              <a:ext cx="10160" cy="12065"/>
            </a:xfrm>
            <a:custGeom>
              <a:avLst/>
              <a:gdLst/>
              <a:ahLst/>
              <a:cxnLst/>
              <a:rect l="l" t="t" r="r" b="b"/>
              <a:pathLst>
                <a:path w="10159" h="12065">
                  <a:moveTo>
                    <a:pt x="0" y="12051"/>
                  </a:moveTo>
                  <a:lnTo>
                    <a:pt x="1165" y="9178"/>
                  </a:lnTo>
                  <a:lnTo>
                    <a:pt x="1973" y="6218"/>
                  </a:lnTo>
                  <a:lnTo>
                    <a:pt x="2423" y="3241"/>
                  </a:lnTo>
                  <a:lnTo>
                    <a:pt x="7504" y="1068"/>
                  </a:lnTo>
                  <a:lnTo>
                    <a:pt x="10048" y="0"/>
                  </a:lnTo>
                  <a:lnTo>
                    <a:pt x="9858" y="2797"/>
                  </a:lnTo>
                  <a:lnTo>
                    <a:pt x="9408" y="5578"/>
                  </a:lnTo>
                  <a:lnTo>
                    <a:pt x="8697" y="8289"/>
                  </a:lnTo>
                  <a:lnTo>
                    <a:pt x="3752" y="10414"/>
                  </a:lnTo>
                  <a:lnTo>
                    <a:pt x="0" y="12051"/>
                  </a:lnTo>
                  <a:close/>
                </a:path>
              </a:pathLst>
            </a:custGeom>
            <a:solidFill>
              <a:srgbClr val="446B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10191864" y="7486535"/>
              <a:ext cx="62230" cy="304165"/>
            </a:xfrm>
            <a:custGeom>
              <a:avLst/>
              <a:gdLst/>
              <a:ahLst/>
              <a:cxnLst/>
              <a:rect l="l" t="t" r="r" b="b"/>
              <a:pathLst>
                <a:path w="62229" h="304165">
                  <a:moveTo>
                    <a:pt x="35877" y="106972"/>
                  </a:moveTo>
                  <a:lnTo>
                    <a:pt x="25184" y="40881"/>
                  </a:lnTo>
                  <a:lnTo>
                    <a:pt x="11468" y="2120"/>
                  </a:lnTo>
                  <a:lnTo>
                    <a:pt x="8775" y="0"/>
                  </a:lnTo>
                  <a:lnTo>
                    <a:pt x="2616" y="1689"/>
                  </a:lnTo>
                  <a:lnTo>
                    <a:pt x="0" y="5257"/>
                  </a:lnTo>
                  <a:lnTo>
                    <a:pt x="1257" y="8242"/>
                  </a:lnTo>
                  <a:lnTo>
                    <a:pt x="13055" y="51358"/>
                  </a:lnTo>
                  <a:lnTo>
                    <a:pt x="22720" y="107149"/>
                  </a:lnTo>
                  <a:lnTo>
                    <a:pt x="29349" y="154863"/>
                  </a:lnTo>
                  <a:lnTo>
                    <a:pt x="32016" y="173774"/>
                  </a:lnTo>
                  <a:lnTo>
                    <a:pt x="35763" y="140449"/>
                  </a:lnTo>
                  <a:lnTo>
                    <a:pt x="35877" y="106972"/>
                  </a:lnTo>
                  <a:close/>
                </a:path>
                <a:path w="62229" h="304165">
                  <a:moveTo>
                    <a:pt x="62014" y="145097"/>
                  </a:moveTo>
                  <a:lnTo>
                    <a:pt x="59182" y="89623"/>
                  </a:lnTo>
                  <a:lnTo>
                    <a:pt x="49657" y="43345"/>
                  </a:lnTo>
                  <a:lnTo>
                    <a:pt x="42595" y="21069"/>
                  </a:lnTo>
                  <a:lnTo>
                    <a:pt x="31115" y="24155"/>
                  </a:lnTo>
                  <a:lnTo>
                    <a:pt x="33553" y="31432"/>
                  </a:lnTo>
                  <a:lnTo>
                    <a:pt x="41033" y="57264"/>
                  </a:lnTo>
                  <a:lnTo>
                    <a:pt x="46316" y="83566"/>
                  </a:lnTo>
                  <a:lnTo>
                    <a:pt x="49415" y="110236"/>
                  </a:lnTo>
                  <a:lnTo>
                    <a:pt x="50330" y="137109"/>
                  </a:lnTo>
                  <a:lnTo>
                    <a:pt x="49047" y="164084"/>
                  </a:lnTo>
                  <a:lnTo>
                    <a:pt x="45593" y="190842"/>
                  </a:lnTo>
                  <a:lnTo>
                    <a:pt x="39992" y="217233"/>
                  </a:lnTo>
                  <a:lnTo>
                    <a:pt x="32270" y="243116"/>
                  </a:lnTo>
                  <a:lnTo>
                    <a:pt x="26670" y="261620"/>
                  </a:lnTo>
                  <a:lnTo>
                    <a:pt x="21018" y="283222"/>
                  </a:lnTo>
                  <a:lnTo>
                    <a:pt x="17322" y="300012"/>
                  </a:lnTo>
                  <a:lnTo>
                    <a:pt x="17551" y="304063"/>
                  </a:lnTo>
                  <a:lnTo>
                    <a:pt x="30353" y="279412"/>
                  </a:lnTo>
                  <a:lnTo>
                    <a:pt x="41046" y="253784"/>
                  </a:lnTo>
                  <a:lnTo>
                    <a:pt x="49593" y="227355"/>
                  </a:lnTo>
                  <a:lnTo>
                    <a:pt x="55930" y="200317"/>
                  </a:lnTo>
                  <a:lnTo>
                    <a:pt x="60071" y="172821"/>
                  </a:lnTo>
                  <a:lnTo>
                    <a:pt x="62014" y="145097"/>
                  </a:lnTo>
                  <a:close/>
                </a:path>
              </a:pathLst>
            </a:custGeom>
            <a:solidFill>
              <a:srgbClr val="4238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10109289" y="8012607"/>
              <a:ext cx="29209" cy="32384"/>
            </a:xfrm>
            <a:custGeom>
              <a:avLst/>
              <a:gdLst/>
              <a:ahLst/>
              <a:cxnLst/>
              <a:rect l="l" t="t" r="r" b="b"/>
              <a:pathLst>
                <a:path w="29209" h="32384">
                  <a:moveTo>
                    <a:pt x="29121" y="1676"/>
                  </a:moveTo>
                  <a:lnTo>
                    <a:pt x="6210" y="6057"/>
                  </a:lnTo>
                  <a:lnTo>
                    <a:pt x="4953" y="4127"/>
                  </a:lnTo>
                  <a:lnTo>
                    <a:pt x="3822" y="2108"/>
                  </a:lnTo>
                  <a:lnTo>
                    <a:pt x="2819" y="0"/>
                  </a:lnTo>
                  <a:lnTo>
                    <a:pt x="2489" y="927"/>
                  </a:lnTo>
                  <a:lnTo>
                    <a:pt x="1625" y="3441"/>
                  </a:lnTo>
                  <a:lnTo>
                    <a:pt x="787" y="5969"/>
                  </a:lnTo>
                  <a:lnTo>
                    <a:pt x="0" y="8521"/>
                  </a:lnTo>
                  <a:lnTo>
                    <a:pt x="622" y="10274"/>
                  </a:lnTo>
                  <a:lnTo>
                    <a:pt x="1270" y="12014"/>
                  </a:lnTo>
                  <a:lnTo>
                    <a:pt x="1955" y="13728"/>
                  </a:lnTo>
                  <a:lnTo>
                    <a:pt x="4089" y="18084"/>
                  </a:lnTo>
                  <a:lnTo>
                    <a:pt x="7099" y="25311"/>
                  </a:lnTo>
                  <a:lnTo>
                    <a:pt x="9918" y="31915"/>
                  </a:lnTo>
                  <a:lnTo>
                    <a:pt x="13373" y="31661"/>
                  </a:lnTo>
                  <a:lnTo>
                    <a:pt x="16852" y="31229"/>
                  </a:lnTo>
                  <a:lnTo>
                    <a:pt x="20294" y="30657"/>
                  </a:lnTo>
                  <a:lnTo>
                    <a:pt x="21983" y="25882"/>
                  </a:lnTo>
                  <a:lnTo>
                    <a:pt x="22809" y="23495"/>
                  </a:lnTo>
                  <a:lnTo>
                    <a:pt x="24472" y="18694"/>
                  </a:lnTo>
                  <a:lnTo>
                    <a:pt x="26035" y="13868"/>
                  </a:lnTo>
                  <a:lnTo>
                    <a:pt x="27228" y="8940"/>
                  </a:lnTo>
                  <a:lnTo>
                    <a:pt x="27889" y="6527"/>
                  </a:lnTo>
                  <a:lnTo>
                    <a:pt x="28524" y="4114"/>
                  </a:lnTo>
                  <a:lnTo>
                    <a:pt x="29121" y="1676"/>
                  </a:lnTo>
                  <a:close/>
                </a:path>
              </a:pathLst>
            </a:custGeom>
            <a:solidFill>
              <a:srgbClr val="9A56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10112104" y="7972575"/>
              <a:ext cx="33020" cy="46355"/>
            </a:xfrm>
            <a:custGeom>
              <a:avLst/>
              <a:gdLst/>
              <a:ahLst/>
              <a:cxnLst/>
              <a:rect l="l" t="t" r="r" b="b"/>
              <a:pathLst>
                <a:path w="33020" h="46354">
                  <a:moveTo>
                    <a:pt x="3394" y="46098"/>
                  </a:moveTo>
                  <a:lnTo>
                    <a:pt x="2147" y="44157"/>
                  </a:lnTo>
                  <a:lnTo>
                    <a:pt x="1008" y="42145"/>
                  </a:lnTo>
                  <a:lnTo>
                    <a:pt x="0" y="40020"/>
                  </a:lnTo>
                  <a:lnTo>
                    <a:pt x="2781" y="32007"/>
                  </a:lnTo>
                  <a:lnTo>
                    <a:pt x="5785" y="24081"/>
                  </a:lnTo>
                  <a:lnTo>
                    <a:pt x="8470" y="13309"/>
                  </a:lnTo>
                  <a:lnTo>
                    <a:pt x="8855" y="11862"/>
                  </a:lnTo>
                  <a:lnTo>
                    <a:pt x="14906" y="9038"/>
                  </a:lnTo>
                  <a:lnTo>
                    <a:pt x="20905" y="6120"/>
                  </a:lnTo>
                  <a:lnTo>
                    <a:pt x="26847" y="3107"/>
                  </a:lnTo>
                  <a:lnTo>
                    <a:pt x="32731" y="0"/>
                  </a:lnTo>
                  <a:lnTo>
                    <a:pt x="31817" y="10477"/>
                  </a:lnTo>
                  <a:lnTo>
                    <a:pt x="13160" y="45030"/>
                  </a:lnTo>
                  <a:lnTo>
                    <a:pt x="8280" y="45827"/>
                  </a:lnTo>
                  <a:lnTo>
                    <a:pt x="3394" y="46098"/>
                  </a:lnTo>
                  <a:close/>
                </a:path>
              </a:pathLst>
            </a:custGeom>
            <a:solidFill>
              <a:srgbClr val="9741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10120965" y="7878487"/>
              <a:ext cx="24765" cy="106045"/>
            </a:xfrm>
            <a:custGeom>
              <a:avLst/>
              <a:gdLst/>
              <a:ahLst/>
              <a:cxnLst/>
              <a:rect l="l" t="t" r="r" b="b"/>
              <a:pathLst>
                <a:path w="24765" h="106045">
                  <a:moveTo>
                    <a:pt x="0" y="105928"/>
                  </a:moveTo>
                  <a:lnTo>
                    <a:pt x="5297" y="79582"/>
                  </a:lnTo>
                  <a:lnTo>
                    <a:pt x="7626" y="53029"/>
                  </a:lnTo>
                  <a:lnTo>
                    <a:pt x="6927" y="26444"/>
                  </a:lnTo>
                  <a:lnTo>
                    <a:pt x="3145" y="0"/>
                  </a:lnTo>
                  <a:lnTo>
                    <a:pt x="8204" y="4456"/>
                  </a:lnTo>
                  <a:lnTo>
                    <a:pt x="23091" y="54623"/>
                  </a:lnTo>
                  <a:lnTo>
                    <a:pt x="24324" y="74334"/>
                  </a:lnTo>
                  <a:lnTo>
                    <a:pt x="23875" y="94066"/>
                  </a:lnTo>
                  <a:lnTo>
                    <a:pt x="17992" y="97178"/>
                  </a:lnTo>
                  <a:lnTo>
                    <a:pt x="12049" y="100194"/>
                  </a:lnTo>
                  <a:lnTo>
                    <a:pt x="6051" y="103112"/>
                  </a:lnTo>
                  <a:lnTo>
                    <a:pt x="0" y="105928"/>
                  </a:lnTo>
                  <a:close/>
                </a:path>
              </a:pathLst>
            </a:custGeom>
            <a:solidFill>
              <a:srgbClr val="9A56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10119208" y="8043270"/>
              <a:ext cx="15875" cy="32384"/>
            </a:xfrm>
            <a:custGeom>
              <a:avLst/>
              <a:gdLst/>
              <a:ahLst/>
              <a:cxnLst/>
              <a:rect l="l" t="t" r="r" b="b"/>
              <a:pathLst>
                <a:path w="15875" h="32384">
                  <a:moveTo>
                    <a:pt x="15644" y="32056"/>
                  </a:moveTo>
                  <a:lnTo>
                    <a:pt x="12808" y="27101"/>
                  </a:lnTo>
                  <a:lnTo>
                    <a:pt x="10059" y="22108"/>
                  </a:lnTo>
                  <a:lnTo>
                    <a:pt x="7168" y="16529"/>
                  </a:lnTo>
                  <a:lnTo>
                    <a:pt x="7266" y="16340"/>
                  </a:lnTo>
                  <a:lnTo>
                    <a:pt x="7085" y="16177"/>
                  </a:lnTo>
                  <a:lnTo>
                    <a:pt x="6886" y="15928"/>
                  </a:lnTo>
                  <a:lnTo>
                    <a:pt x="6669" y="15575"/>
                  </a:lnTo>
                  <a:lnTo>
                    <a:pt x="4582" y="11487"/>
                  </a:lnTo>
                  <a:lnTo>
                    <a:pt x="3107" y="8462"/>
                  </a:lnTo>
                  <a:lnTo>
                    <a:pt x="2141" y="6283"/>
                  </a:lnTo>
                  <a:lnTo>
                    <a:pt x="0" y="1257"/>
                  </a:lnTo>
                  <a:lnTo>
                    <a:pt x="3465" y="992"/>
                  </a:lnTo>
                  <a:lnTo>
                    <a:pt x="6930" y="563"/>
                  </a:lnTo>
                  <a:lnTo>
                    <a:pt x="10378" y="0"/>
                  </a:lnTo>
                  <a:lnTo>
                    <a:pt x="9099" y="3626"/>
                  </a:lnTo>
                  <a:lnTo>
                    <a:pt x="7841" y="7275"/>
                  </a:lnTo>
                  <a:lnTo>
                    <a:pt x="6718" y="10972"/>
                  </a:lnTo>
                  <a:lnTo>
                    <a:pt x="7336" y="12724"/>
                  </a:lnTo>
                  <a:lnTo>
                    <a:pt x="7976" y="14458"/>
                  </a:lnTo>
                  <a:lnTo>
                    <a:pt x="8745" y="16340"/>
                  </a:lnTo>
                  <a:lnTo>
                    <a:pt x="10557" y="20037"/>
                  </a:lnTo>
                  <a:lnTo>
                    <a:pt x="15644" y="32056"/>
                  </a:lnTo>
                  <a:close/>
                </a:path>
              </a:pathLst>
            </a:custGeom>
            <a:solidFill>
              <a:srgbClr val="7048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10111242" y="7878487"/>
              <a:ext cx="17780" cy="182245"/>
            </a:xfrm>
            <a:custGeom>
              <a:avLst/>
              <a:gdLst/>
              <a:ahLst/>
              <a:cxnLst/>
              <a:rect l="l" t="t" r="r" b="b"/>
              <a:pathLst>
                <a:path w="17779" h="182245">
                  <a:moveTo>
                    <a:pt x="15400" y="181822"/>
                  </a:moveTo>
                  <a:close/>
                </a:path>
                <a:path w="17779" h="182245">
                  <a:moveTo>
                    <a:pt x="4942" y="158926"/>
                  </a:moveTo>
                  <a:lnTo>
                    <a:pt x="2498" y="153266"/>
                  </a:lnTo>
                  <a:lnTo>
                    <a:pt x="0" y="147841"/>
                  </a:lnTo>
                  <a:lnTo>
                    <a:pt x="2147" y="152221"/>
                  </a:lnTo>
                  <a:lnTo>
                    <a:pt x="4942" y="158926"/>
                  </a:lnTo>
                  <a:close/>
                </a:path>
                <a:path w="17779" h="182245">
                  <a:moveTo>
                    <a:pt x="10900" y="172834"/>
                  </a:moveTo>
                  <a:lnTo>
                    <a:pt x="10107" y="171066"/>
                  </a:lnTo>
                  <a:lnTo>
                    <a:pt x="4942" y="158926"/>
                  </a:lnTo>
                  <a:lnTo>
                    <a:pt x="8299" y="166819"/>
                  </a:lnTo>
                  <a:lnTo>
                    <a:pt x="10900" y="172834"/>
                  </a:lnTo>
                  <a:close/>
                </a:path>
                <a:path w="17779" h="182245">
                  <a:moveTo>
                    <a:pt x="16659" y="26785"/>
                  </a:moveTo>
                  <a:lnTo>
                    <a:pt x="12843" y="0"/>
                  </a:lnTo>
                  <a:lnTo>
                    <a:pt x="16650" y="26444"/>
                  </a:lnTo>
                  <a:lnTo>
                    <a:pt x="16659" y="26785"/>
                  </a:lnTo>
                  <a:close/>
                </a:path>
                <a:path w="17779" h="182245">
                  <a:moveTo>
                    <a:pt x="17308" y="53493"/>
                  </a:moveTo>
                  <a:lnTo>
                    <a:pt x="16672" y="27287"/>
                  </a:lnTo>
                  <a:lnTo>
                    <a:pt x="17348" y="53033"/>
                  </a:lnTo>
                  <a:lnTo>
                    <a:pt x="17308" y="53493"/>
                  </a:lnTo>
                  <a:close/>
                </a:path>
                <a:path w="17779" h="182245">
                  <a:moveTo>
                    <a:pt x="16540" y="62244"/>
                  </a:moveTo>
                  <a:lnTo>
                    <a:pt x="17308" y="53493"/>
                  </a:lnTo>
                  <a:lnTo>
                    <a:pt x="17314" y="53759"/>
                  </a:lnTo>
                  <a:lnTo>
                    <a:pt x="16540" y="62244"/>
                  </a:lnTo>
                  <a:close/>
                </a:path>
                <a:path w="17779" h="182245">
                  <a:moveTo>
                    <a:pt x="14906" y="80143"/>
                  </a:moveTo>
                  <a:lnTo>
                    <a:pt x="16540" y="62244"/>
                  </a:lnTo>
                  <a:lnTo>
                    <a:pt x="15018" y="79588"/>
                  </a:lnTo>
                  <a:lnTo>
                    <a:pt x="14906" y="80143"/>
                  </a:lnTo>
                  <a:close/>
                </a:path>
                <a:path w="17779" h="182245">
                  <a:moveTo>
                    <a:pt x="12508" y="92059"/>
                  </a:moveTo>
                  <a:lnTo>
                    <a:pt x="14906" y="80143"/>
                  </a:lnTo>
                  <a:lnTo>
                    <a:pt x="14857" y="80687"/>
                  </a:lnTo>
                  <a:lnTo>
                    <a:pt x="12508" y="92059"/>
                  </a:lnTo>
                  <a:close/>
                </a:path>
                <a:path w="17779" h="182245">
                  <a:moveTo>
                    <a:pt x="9343" y="107386"/>
                  </a:moveTo>
                  <a:lnTo>
                    <a:pt x="12508" y="92059"/>
                  </a:lnTo>
                  <a:lnTo>
                    <a:pt x="9717" y="105928"/>
                  </a:lnTo>
                  <a:lnTo>
                    <a:pt x="9343" y="107386"/>
                  </a:lnTo>
                  <a:close/>
                </a:path>
              </a:pathLst>
            </a:custGeom>
            <a:solidFill>
              <a:srgbClr val="9A56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10002030" y="8077767"/>
              <a:ext cx="20955" cy="19685"/>
            </a:xfrm>
            <a:custGeom>
              <a:avLst/>
              <a:gdLst/>
              <a:ahLst/>
              <a:cxnLst/>
              <a:rect l="l" t="t" r="r" b="b"/>
              <a:pathLst>
                <a:path w="20954" h="19684">
                  <a:moveTo>
                    <a:pt x="20953" y="19451"/>
                  </a:moveTo>
                  <a:lnTo>
                    <a:pt x="15184" y="15152"/>
                  </a:lnTo>
                  <a:lnTo>
                    <a:pt x="9772" y="10459"/>
                  </a:lnTo>
                  <a:lnTo>
                    <a:pt x="4713" y="5400"/>
                  </a:lnTo>
                  <a:lnTo>
                    <a:pt x="0" y="0"/>
                  </a:lnTo>
                  <a:lnTo>
                    <a:pt x="7857" y="1452"/>
                  </a:lnTo>
                  <a:lnTo>
                    <a:pt x="13399" y="1452"/>
                  </a:lnTo>
                  <a:lnTo>
                    <a:pt x="15563" y="1068"/>
                  </a:lnTo>
                  <a:lnTo>
                    <a:pt x="17645" y="54"/>
                  </a:lnTo>
                  <a:lnTo>
                    <a:pt x="20953" y="19451"/>
                  </a:lnTo>
                  <a:close/>
                </a:path>
              </a:pathLst>
            </a:custGeom>
            <a:solidFill>
              <a:srgbClr val="7048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10223687" y="8462235"/>
              <a:ext cx="42545" cy="13970"/>
            </a:xfrm>
            <a:custGeom>
              <a:avLst/>
              <a:gdLst/>
              <a:ahLst/>
              <a:cxnLst/>
              <a:rect l="l" t="t" r="r" b="b"/>
              <a:pathLst>
                <a:path w="42545" h="13970">
                  <a:moveTo>
                    <a:pt x="9028" y="13862"/>
                  </a:moveTo>
                  <a:lnTo>
                    <a:pt x="6013" y="13862"/>
                  </a:lnTo>
                  <a:lnTo>
                    <a:pt x="3004" y="13726"/>
                  </a:lnTo>
                  <a:lnTo>
                    <a:pt x="0" y="13450"/>
                  </a:lnTo>
                  <a:lnTo>
                    <a:pt x="10618" y="10361"/>
                  </a:lnTo>
                  <a:lnTo>
                    <a:pt x="21179" y="7085"/>
                  </a:lnTo>
                  <a:lnTo>
                    <a:pt x="31681" y="3628"/>
                  </a:lnTo>
                  <a:lnTo>
                    <a:pt x="42123" y="0"/>
                  </a:lnTo>
                  <a:lnTo>
                    <a:pt x="32678" y="4032"/>
                  </a:lnTo>
                  <a:lnTo>
                    <a:pt x="25247" y="7260"/>
                  </a:lnTo>
                  <a:lnTo>
                    <a:pt x="17835" y="10531"/>
                  </a:lnTo>
                  <a:lnTo>
                    <a:pt x="10444" y="13846"/>
                  </a:lnTo>
                  <a:lnTo>
                    <a:pt x="9028" y="13862"/>
                  </a:lnTo>
                  <a:close/>
                </a:path>
              </a:pathLst>
            </a:custGeom>
            <a:solidFill>
              <a:srgbClr val="9A56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10234131" y="8449929"/>
              <a:ext cx="64135" cy="26670"/>
            </a:xfrm>
            <a:custGeom>
              <a:avLst/>
              <a:gdLst/>
              <a:ahLst/>
              <a:cxnLst/>
              <a:rect l="l" t="t" r="r" b="b"/>
              <a:pathLst>
                <a:path w="64134" h="26670">
                  <a:moveTo>
                    <a:pt x="0" y="26158"/>
                  </a:moveTo>
                  <a:lnTo>
                    <a:pt x="14801" y="19569"/>
                  </a:lnTo>
                  <a:lnTo>
                    <a:pt x="31673" y="12317"/>
                  </a:lnTo>
                  <a:lnTo>
                    <a:pt x="38755" y="9731"/>
                  </a:lnTo>
                  <a:lnTo>
                    <a:pt x="41792" y="10495"/>
                  </a:lnTo>
                  <a:lnTo>
                    <a:pt x="44162" y="11346"/>
                  </a:lnTo>
                  <a:lnTo>
                    <a:pt x="46434" y="12377"/>
                  </a:lnTo>
                  <a:lnTo>
                    <a:pt x="39757" y="16457"/>
                  </a:lnTo>
                  <a:lnTo>
                    <a:pt x="0" y="26158"/>
                  </a:lnTo>
                  <a:close/>
                </a:path>
                <a:path w="64134" h="26670">
                  <a:moveTo>
                    <a:pt x="52540" y="7557"/>
                  </a:moveTo>
                  <a:lnTo>
                    <a:pt x="51417" y="6917"/>
                  </a:lnTo>
                  <a:lnTo>
                    <a:pt x="50273" y="6343"/>
                  </a:lnTo>
                  <a:lnTo>
                    <a:pt x="49096" y="5811"/>
                  </a:lnTo>
                  <a:lnTo>
                    <a:pt x="53933" y="3925"/>
                  </a:lnTo>
                  <a:lnTo>
                    <a:pt x="58743" y="1995"/>
                  </a:lnTo>
                  <a:lnTo>
                    <a:pt x="63537" y="0"/>
                  </a:lnTo>
                  <a:lnTo>
                    <a:pt x="60490" y="1995"/>
                  </a:lnTo>
                  <a:lnTo>
                    <a:pt x="57670" y="3724"/>
                  </a:lnTo>
                  <a:lnTo>
                    <a:pt x="54725" y="5383"/>
                  </a:lnTo>
                  <a:lnTo>
                    <a:pt x="53214" y="6917"/>
                  </a:lnTo>
                  <a:lnTo>
                    <a:pt x="52540" y="7557"/>
                  </a:lnTo>
                  <a:close/>
                </a:path>
              </a:pathLst>
            </a:custGeom>
            <a:solidFill>
              <a:srgbClr val="4873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10088706" y="8130934"/>
              <a:ext cx="407034" cy="344805"/>
            </a:xfrm>
            <a:custGeom>
              <a:avLst/>
              <a:gdLst/>
              <a:ahLst/>
              <a:cxnLst/>
              <a:rect l="l" t="t" r="r" b="b"/>
              <a:pathLst>
                <a:path w="407034" h="344804">
                  <a:moveTo>
                    <a:pt x="332822" y="149402"/>
                  </a:moveTo>
                  <a:lnTo>
                    <a:pt x="302253" y="149402"/>
                  </a:lnTo>
                  <a:lnTo>
                    <a:pt x="303560" y="146572"/>
                  </a:lnTo>
                  <a:lnTo>
                    <a:pt x="308017" y="136354"/>
                  </a:lnTo>
                  <a:lnTo>
                    <a:pt x="312263" y="126060"/>
                  </a:lnTo>
                  <a:lnTo>
                    <a:pt x="320571" y="105381"/>
                  </a:lnTo>
                  <a:lnTo>
                    <a:pt x="323161" y="99298"/>
                  </a:lnTo>
                  <a:lnTo>
                    <a:pt x="345214" y="67149"/>
                  </a:lnTo>
                  <a:lnTo>
                    <a:pt x="358128" y="54090"/>
                  </a:lnTo>
                  <a:lnTo>
                    <a:pt x="366183" y="45390"/>
                  </a:lnTo>
                  <a:lnTo>
                    <a:pt x="389587" y="13709"/>
                  </a:lnTo>
                  <a:lnTo>
                    <a:pt x="397210" y="0"/>
                  </a:lnTo>
                  <a:lnTo>
                    <a:pt x="396977" y="2314"/>
                  </a:lnTo>
                  <a:lnTo>
                    <a:pt x="396846" y="4646"/>
                  </a:lnTo>
                  <a:lnTo>
                    <a:pt x="396846" y="7015"/>
                  </a:lnTo>
                  <a:lnTo>
                    <a:pt x="397364" y="15225"/>
                  </a:lnTo>
                  <a:lnTo>
                    <a:pt x="399036" y="24210"/>
                  </a:lnTo>
                  <a:lnTo>
                    <a:pt x="402056" y="34372"/>
                  </a:lnTo>
                  <a:lnTo>
                    <a:pt x="406618" y="46114"/>
                  </a:lnTo>
                  <a:lnTo>
                    <a:pt x="403820" y="50836"/>
                  </a:lnTo>
                  <a:lnTo>
                    <a:pt x="377043" y="84784"/>
                  </a:lnTo>
                  <a:lnTo>
                    <a:pt x="361845" y="100255"/>
                  </a:lnTo>
                  <a:lnTo>
                    <a:pt x="357413" y="104959"/>
                  </a:lnTo>
                  <a:lnTo>
                    <a:pt x="337202" y="138505"/>
                  </a:lnTo>
                  <a:lnTo>
                    <a:pt x="332822" y="149402"/>
                  </a:lnTo>
                  <a:close/>
                </a:path>
                <a:path w="407034" h="344804">
                  <a:moveTo>
                    <a:pt x="331965" y="151533"/>
                  </a:moveTo>
                  <a:lnTo>
                    <a:pt x="297970" y="151533"/>
                  </a:lnTo>
                  <a:lnTo>
                    <a:pt x="298772" y="151359"/>
                  </a:lnTo>
                  <a:lnTo>
                    <a:pt x="299846" y="150693"/>
                  </a:lnTo>
                  <a:lnTo>
                    <a:pt x="301592" y="147944"/>
                  </a:lnTo>
                  <a:lnTo>
                    <a:pt x="302253" y="149402"/>
                  </a:lnTo>
                  <a:lnTo>
                    <a:pt x="332822" y="149402"/>
                  </a:lnTo>
                  <a:lnTo>
                    <a:pt x="331965" y="151533"/>
                  </a:lnTo>
                  <a:close/>
                </a:path>
                <a:path w="407034" h="344804">
                  <a:moveTo>
                    <a:pt x="218080" y="312060"/>
                  </a:moveTo>
                  <a:lnTo>
                    <a:pt x="133695" y="312060"/>
                  </a:lnTo>
                  <a:lnTo>
                    <a:pt x="140099" y="311442"/>
                  </a:lnTo>
                  <a:lnTo>
                    <a:pt x="146455" y="310157"/>
                  </a:lnTo>
                  <a:lnTo>
                    <a:pt x="181735" y="293096"/>
                  </a:lnTo>
                  <a:lnTo>
                    <a:pt x="182613" y="292169"/>
                  </a:lnTo>
                  <a:lnTo>
                    <a:pt x="183519" y="291258"/>
                  </a:lnTo>
                  <a:lnTo>
                    <a:pt x="227888" y="255494"/>
                  </a:lnTo>
                  <a:lnTo>
                    <a:pt x="265954" y="199469"/>
                  </a:lnTo>
                  <a:lnTo>
                    <a:pt x="282738" y="165250"/>
                  </a:lnTo>
                  <a:lnTo>
                    <a:pt x="289667" y="149147"/>
                  </a:lnTo>
                  <a:lnTo>
                    <a:pt x="291733" y="149988"/>
                  </a:lnTo>
                  <a:lnTo>
                    <a:pt x="294629" y="151533"/>
                  </a:lnTo>
                  <a:lnTo>
                    <a:pt x="331965" y="151533"/>
                  </a:lnTo>
                  <a:lnTo>
                    <a:pt x="328892" y="159176"/>
                  </a:lnTo>
                  <a:lnTo>
                    <a:pt x="324646" y="169465"/>
                  </a:lnTo>
                  <a:lnTo>
                    <a:pt x="320192" y="179681"/>
                  </a:lnTo>
                  <a:lnTo>
                    <a:pt x="319551" y="181069"/>
                  </a:lnTo>
                  <a:lnTo>
                    <a:pt x="318223" y="181069"/>
                  </a:lnTo>
                  <a:lnTo>
                    <a:pt x="317936" y="181806"/>
                  </a:lnTo>
                  <a:lnTo>
                    <a:pt x="317725" y="182256"/>
                  </a:lnTo>
                  <a:lnTo>
                    <a:pt x="306293" y="182256"/>
                  </a:lnTo>
                  <a:lnTo>
                    <a:pt x="302591" y="191024"/>
                  </a:lnTo>
                  <a:lnTo>
                    <a:pt x="285432" y="227291"/>
                  </a:lnTo>
                  <a:lnTo>
                    <a:pt x="266504" y="260467"/>
                  </a:lnTo>
                  <a:lnTo>
                    <a:pt x="229220" y="303568"/>
                  </a:lnTo>
                  <a:lnTo>
                    <a:pt x="218080" y="312060"/>
                  </a:lnTo>
                  <a:close/>
                </a:path>
                <a:path w="407034" h="344804">
                  <a:moveTo>
                    <a:pt x="318885" y="182511"/>
                  </a:moveTo>
                  <a:lnTo>
                    <a:pt x="318223" y="181069"/>
                  </a:lnTo>
                  <a:lnTo>
                    <a:pt x="319551" y="181069"/>
                  </a:lnTo>
                  <a:lnTo>
                    <a:pt x="318885" y="182511"/>
                  </a:lnTo>
                  <a:close/>
                </a:path>
                <a:path w="407034" h="344804">
                  <a:moveTo>
                    <a:pt x="315045" y="184641"/>
                  </a:moveTo>
                  <a:lnTo>
                    <a:pt x="311260" y="184641"/>
                  </a:lnTo>
                  <a:lnTo>
                    <a:pt x="308365" y="183096"/>
                  </a:lnTo>
                  <a:lnTo>
                    <a:pt x="306293" y="182256"/>
                  </a:lnTo>
                  <a:lnTo>
                    <a:pt x="317725" y="182256"/>
                  </a:lnTo>
                  <a:lnTo>
                    <a:pt x="317605" y="182511"/>
                  </a:lnTo>
                  <a:lnTo>
                    <a:pt x="316222" y="184229"/>
                  </a:lnTo>
                  <a:lnTo>
                    <a:pt x="315045" y="184641"/>
                  </a:lnTo>
                  <a:close/>
                </a:path>
                <a:path w="407034" h="344804">
                  <a:moveTo>
                    <a:pt x="134980" y="344757"/>
                  </a:moveTo>
                  <a:lnTo>
                    <a:pt x="95371" y="334163"/>
                  </a:lnTo>
                  <a:lnTo>
                    <a:pt x="48405" y="301526"/>
                  </a:lnTo>
                  <a:lnTo>
                    <a:pt x="20801" y="267659"/>
                  </a:lnTo>
                  <a:lnTo>
                    <a:pt x="0" y="227926"/>
                  </a:lnTo>
                  <a:lnTo>
                    <a:pt x="1355" y="230159"/>
                  </a:lnTo>
                  <a:lnTo>
                    <a:pt x="2738" y="232371"/>
                  </a:lnTo>
                  <a:lnTo>
                    <a:pt x="31776" y="268419"/>
                  </a:lnTo>
                  <a:lnTo>
                    <a:pt x="66487" y="294864"/>
                  </a:lnTo>
                  <a:lnTo>
                    <a:pt x="111441" y="310845"/>
                  </a:lnTo>
                  <a:lnTo>
                    <a:pt x="127302" y="312060"/>
                  </a:lnTo>
                  <a:lnTo>
                    <a:pt x="218080" y="312060"/>
                  </a:lnTo>
                  <a:lnTo>
                    <a:pt x="208984" y="318994"/>
                  </a:lnTo>
                  <a:lnTo>
                    <a:pt x="199358" y="322925"/>
                  </a:lnTo>
                  <a:lnTo>
                    <a:pt x="195503" y="324416"/>
                  </a:lnTo>
                  <a:lnTo>
                    <a:pt x="193686" y="324416"/>
                  </a:lnTo>
                  <a:lnTo>
                    <a:pt x="183589" y="328606"/>
                  </a:lnTo>
                  <a:lnTo>
                    <a:pt x="145597" y="341664"/>
                  </a:lnTo>
                  <a:lnTo>
                    <a:pt x="134980" y="344757"/>
                  </a:lnTo>
                  <a:close/>
                </a:path>
                <a:path w="407034" h="344804">
                  <a:moveTo>
                    <a:pt x="194521" y="324795"/>
                  </a:moveTo>
                  <a:lnTo>
                    <a:pt x="193686" y="324416"/>
                  </a:lnTo>
                  <a:lnTo>
                    <a:pt x="195503" y="324416"/>
                  </a:lnTo>
                  <a:lnTo>
                    <a:pt x="194521" y="324795"/>
                  </a:lnTo>
                  <a:close/>
                </a:path>
              </a:pathLst>
            </a:custGeom>
            <a:solidFill>
              <a:srgbClr val="7048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10388893" y="8279719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0" y="1593"/>
                  </a:moveTo>
                  <a:lnTo>
                    <a:pt x="601" y="845"/>
                  </a:lnTo>
                  <a:lnTo>
                    <a:pt x="1051" y="0"/>
                  </a:lnTo>
                  <a:lnTo>
                    <a:pt x="845" y="422"/>
                  </a:lnTo>
                  <a:lnTo>
                    <a:pt x="607" y="845"/>
                  </a:lnTo>
                  <a:lnTo>
                    <a:pt x="0" y="1593"/>
                  </a:lnTo>
                  <a:close/>
                </a:path>
              </a:pathLst>
            </a:custGeom>
            <a:solidFill>
              <a:srgbClr val="1C1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10088651" y="8358714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5" h="6984">
                  <a:moveTo>
                    <a:pt x="4229" y="6782"/>
                  </a:moveTo>
                  <a:lnTo>
                    <a:pt x="2792" y="4591"/>
                  </a:lnTo>
                  <a:lnTo>
                    <a:pt x="1409" y="2385"/>
                  </a:lnTo>
                  <a:lnTo>
                    <a:pt x="37" y="97"/>
                  </a:lnTo>
                  <a:lnTo>
                    <a:pt x="1377" y="2271"/>
                  </a:lnTo>
                  <a:lnTo>
                    <a:pt x="2781" y="4543"/>
                  </a:lnTo>
                  <a:lnTo>
                    <a:pt x="4229" y="6782"/>
                  </a:lnTo>
                  <a:close/>
                </a:path>
              </a:pathLst>
            </a:custGeom>
            <a:solidFill>
              <a:srgbClr val="9A56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10364356" y="8280082"/>
              <a:ext cx="14604" cy="31750"/>
            </a:xfrm>
            <a:custGeom>
              <a:avLst/>
              <a:gdLst/>
              <a:ahLst/>
              <a:cxnLst/>
              <a:rect l="l" t="t" r="r" b="b"/>
              <a:pathLst>
                <a:path w="14604" h="31750">
                  <a:moveTo>
                    <a:pt x="5960" y="18566"/>
                  </a:moveTo>
                  <a:lnTo>
                    <a:pt x="7087" y="16099"/>
                  </a:lnTo>
                  <a:lnTo>
                    <a:pt x="10575" y="8152"/>
                  </a:lnTo>
                  <a:lnTo>
                    <a:pt x="14012" y="0"/>
                  </a:lnTo>
                  <a:lnTo>
                    <a:pt x="10579" y="8152"/>
                  </a:lnTo>
                  <a:lnTo>
                    <a:pt x="7088" y="16099"/>
                  </a:lnTo>
                  <a:lnTo>
                    <a:pt x="5960" y="18566"/>
                  </a:lnTo>
                  <a:close/>
                </a:path>
                <a:path w="14604" h="31750">
                  <a:moveTo>
                    <a:pt x="0" y="31308"/>
                  </a:moveTo>
                  <a:lnTo>
                    <a:pt x="3557" y="23823"/>
                  </a:lnTo>
                  <a:lnTo>
                    <a:pt x="5960" y="18566"/>
                  </a:lnTo>
                  <a:lnTo>
                    <a:pt x="3558" y="23823"/>
                  </a:lnTo>
                  <a:lnTo>
                    <a:pt x="0" y="31308"/>
                  </a:lnTo>
                  <a:close/>
                </a:path>
              </a:pathLst>
            </a:custGeom>
            <a:solidFill>
              <a:srgbClr val="9741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10438478" y="8130885"/>
              <a:ext cx="47625" cy="62865"/>
            </a:xfrm>
            <a:custGeom>
              <a:avLst/>
              <a:gdLst/>
              <a:ahLst/>
              <a:cxnLst/>
              <a:rect l="l" t="t" r="r" b="b"/>
              <a:pathLst>
                <a:path w="47625" h="62865">
                  <a:moveTo>
                    <a:pt x="31239" y="26895"/>
                  </a:moveTo>
                  <a:lnTo>
                    <a:pt x="35649" y="20385"/>
                  </a:lnTo>
                  <a:lnTo>
                    <a:pt x="39823" y="13730"/>
                  </a:lnTo>
                  <a:lnTo>
                    <a:pt x="43755" y="6934"/>
                  </a:lnTo>
                  <a:lnTo>
                    <a:pt x="47442" y="0"/>
                  </a:lnTo>
                  <a:lnTo>
                    <a:pt x="43748" y="6961"/>
                  </a:lnTo>
                  <a:lnTo>
                    <a:pt x="39816" y="13749"/>
                  </a:lnTo>
                  <a:lnTo>
                    <a:pt x="35645" y="20395"/>
                  </a:lnTo>
                  <a:lnTo>
                    <a:pt x="31239" y="26895"/>
                  </a:lnTo>
                  <a:close/>
                </a:path>
                <a:path w="47625" h="62865">
                  <a:moveTo>
                    <a:pt x="17462" y="44197"/>
                  </a:moveTo>
                  <a:lnTo>
                    <a:pt x="24071" y="36396"/>
                  </a:lnTo>
                  <a:lnTo>
                    <a:pt x="31239" y="26895"/>
                  </a:lnTo>
                  <a:lnTo>
                    <a:pt x="27650" y="31975"/>
                  </a:lnTo>
                  <a:lnTo>
                    <a:pt x="23827" y="36816"/>
                  </a:lnTo>
                  <a:lnTo>
                    <a:pt x="19814" y="41517"/>
                  </a:lnTo>
                  <a:lnTo>
                    <a:pt x="17462" y="44197"/>
                  </a:lnTo>
                  <a:close/>
                </a:path>
                <a:path w="47625" h="62865">
                  <a:moveTo>
                    <a:pt x="15699" y="46207"/>
                  </a:moveTo>
                  <a:lnTo>
                    <a:pt x="17462" y="44197"/>
                  </a:lnTo>
                  <a:lnTo>
                    <a:pt x="16413" y="45436"/>
                  </a:lnTo>
                  <a:lnTo>
                    <a:pt x="15699" y="46207"/>
                  </a:lnTo>
                  <a:close/>
                </a:path>
                <a:path w="47625" h="62865">
                  <a:moveTo>
                    <a:pt x="9123" y="53309"/>
                  </a:moveTo>
                  <a:lnTo>
                    <a:pt x="15699" y="46207"/>
                  </a:lnTo>
                  <a:lnTo>
                    <a:pt x="15060" y="46935"/>
                  </a:lnTo>
                  <a:lnTo>
                    <a:pt x="10155" y="52239"/>
                  </a:lnTo>
                  <a:lnTo>
                    <a:pt x="9123" y="53309"/>
                  </a:lnTo>
                  <a:close/>
                </a:path>
                <a:path w="47625" h="62865">
                  <a:moveTo>
                    <a:pt x="6938" y="55575"/>
                  </a:moveTo>
                  <a:lnTo>
                    <a:pt x="9123" y="53309"/>
                  </a:lnTo>
                  <a:lnTo>
                    <a:pt x="8358" y="54135"/>
                  </a:lnTo>
                  <a:lnTo>
                    <a:pt x="6938" y="55575"/>
                  </a:lnTo>
                  <a:close/>
                </a:path>
                <a:path w="47625" h="62865">
                  <a:moveTo>
                    <a:pt x="0" y="62611"/>
                  </a:moveTo>
                  <a:lnTo>
                    <a:pt x="6938" y="55575"/>
                  </a:lnTo>
                  <a:lnTo>
                    <a:pt x="5125" y="57455"/>
                  </a:lnTo>
                  <a:lnTo>
                    <a:pt x="0" y="62611"/>
                  </a:lnTo>
                  <a:close/>
                </a:path>
              </a:pathLst>
            </a:custGeom>
            <a:solidFill>
              <a:srgbClr val="7048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10272892" y="8455719"/>
              <a:ext cx="13970" cy="6985"/>
            </a:xfrm>
            <a:custGeom>
              <a:avLst/>
              <a:gdLst/>
              <a:ahLst/>
              <a:cxnLst/>
              <a:rect l="l" t="t" r="r" b="b"/>
              <a:pathLst>
                <a:path w="13970" h="6984">
                  <a:moveTo>
                    <a:pt x="7678" y="6586"/>
                  </a:moveTo>
                  <a:lnTo>
                    <a:pt x="5406" y="5540"/>
                  </a:lnTo>
                  <a:lnTo>
                    <a:pt x="3036" y="4689"/>
                  </a:lnTo>
                  <a:lnTo>
                    <a:pt x="390" y="4022"/>
                  </a:lnTo>
                  <a:lnTo>
                    <a:pt x="0" y="3930"/>
                  </a:lnTo>
                  <a:lnTo>
                    <a:pt x="3454" y="2656"/>
                  </a:lnTo>
                  <a:lnTo>
                    <a:pt x="6903" y="1349"/>
                  </a:lnTo>
                  <a:lnTo>
                    <a:pt x="10341" y="0"/>
                  </a:lnTo>
                  <a:lnTo>
                    <a:pt x="11512" y="547"/>
                  </a:lnTo>
                  <a:lnTo>
                    <a:pt x="12661" y="1122"/>
                  </a:lnTo>
                  <a:lnTo>
                    <a:pt x="13784" y="1745"/>
                  </a:lnTo>
                  <a:lnTo>
                    <a:pt x="11447" y="3827"/>
                  </a:lnTo>
                  <a:lnTo>
                    <a:pt x="9598" y="5253"/>
                  </a:lnTo>
                  <a:lnTo>
                    <a:pt x="7678" y="6586"/>
                  </a:lnTo>
                  <a:close/>
                </a:path>
              </a:pathLst>
            </a:custGeom>
            <a:solidFill>
              <a:srgbClr val="3758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10272290" y="8455361"/>
              <a:ext cx="11430" cy="4445"/>
            </a:xfrm>
            <a:custGeom>
              <a:avLst/>
              <a:gdLst/>
              <a:ahLst/>
              <a:cxnLst/>
              <a:rect l="l" t="t" r="r" b="b"/>
              <a:pathLst>
                <a:path w="11429" h="4445">
                  <a:moveTo>
                    <a:pt x="596" y="4304"/>
                  </a:moveTo>
                  <a:lnTo>
                    <a:pt x="0" y="4185"/>
                  </a:lnTo>
                  <a:lnTo>
                    <a:pt x="10096" y="0"/>
                  </a:lnTo>
                  <a:lnTo>
                    <a:pt x="10660" y="238"/>
                  </a:lnTo>
                  <a:lnTo>
                    <a:pt x="10937" y="379"/>
                  </a:lnTo>
                  <a:lnTo>
                    <a:pt x="7499" y="1713"/>
                  </a:lnTo>
                  <a:lnTo>
                    <a:pt x="4050" y="3019"/>
                  </a:lnTo>
                  <a:lnTo>
                    <a:pt x="596" y="4304"/>
                  </a:lnTo>
                  <a:close/>
                </a:path>
              </a:pathLst>
            </a:custGeom>
            <a:solidFill>
              <a:srgbClr val="5B34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10508348" y="8005508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4" h="2540">
                  <a:moveTo>
                    <a:pt x="317" y="2349"/>
                  </a:moveTo>
                  <a:lnTo>
                    <a:pt x="88" y="508"/>
                  </a:lnTo>
                  <a:lnTo>
                    <a:pt x="0" y="0"/>
                  </a:lnTo>
                  <a:lnTo>
                    <a:pt x="317" y="2349"/>
                  </a:lnTo>
                  <a:close/>
                </a:path>
              </a:pathLst>
            </a:custGeom>
            <a:solidFill>
              <a:srgbClr val="7048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10131100" y="7201024"/>
              <a:ext cx="411480" cy="432434"/>
            </a:xfrm>
            <a:custGeom>
              <a:avLst/>
              <a:gdLst/>
              <a:ahLst/>
              <a:cxnLst/>
              <a:rect l="l" t="t" r="r" b="b"/>
              <a:pathLst>
                <a:path w="411479" h="432434">
                  <a:moveTo>
                    <a:pt x="26891" y="318235"/>
                  </a:moveTo>
                  <a:lnTo>
                    <a:pt x="25464" y="316907"/>
                  </a:lnTo>
                  <a:lnTo>
                    <a:pt x="41618" y="272332"/>
                  </a:lnTo>
                  <a:lnTo>
                    <a:pt x="31913" y="268258"/>
                  </a:lnTo>
                  <a:lnTo>
                    <a:pt x="22013" y="264726"/>
                  </a:lnTo>
                  <a:lnTo>
                    <a:pt x="11936" y="261743"/>
                  </a:lnTo>
                  <a:lnTo>
                    <a:pt x="1697" y="259316"/>
                  </a:lnTo>
                  <a:lnTo>
                    <a:pt x="43" y="258974"/>
                  </a:lnTo>
                  <a:lnTo>
                    <a:pt x="0" y="256529"/>
                  </a:lnTo>
                  <a:lnTo>
                    <a:pt x="158358" y="211380"/>
                  </a:lnTo>
                  <a:lnTo>
                    <a:pt x="146560" y="196098"/>
                  </a:lnTo>
                  <a:lnTo>
                    <a:pt x="135487" y="180201"/>
                  </a:lnTo>
                  <a:lnTo>
                    <a:pt x="115893" y="147060"/>
                  </a:lnTo>
                  <a:lnTo>
                    <a:pt x="98621" y="109478"/>
                  </a:lnTo>
                  <a:lnTo>
                    <a:pt x="85596" y="70488"/>
                  </a:lnTo>
                  <a:lnTo>
                    <a:pt x="83365" y="57551"/>
                  </a:lnTo>
                  <a:lnTo>
                    <a:pt x="83425" y="50394"/>
                  </a:lnTo>
                  <a:lnTo>
                    <a:pt x="108218" y="19642"/>
                  </a:lnTo>
                  <a:lnTo>
                    <a:pt x="146200" y="1000"/>
                  </a:lnTo>
                  <a:lnTo>
                    <a:pt x="152702" y="0"/>
                  </a:lnTo>
                  <a:lnTo>
                    <a:pt x="159507" y="521"/>
                  </a:lnTo>
                  <a:lnTo>
                    <a:pt x="186994" y="29655"/>
                  </a:lnTo>
                  <a:lnTo>
                    <a:pt x="202095" y="78567"/>
                  </a:lnTo>
                  <a:lnTo>
                    <a:pt x="207081" y="101298"/>
                  </a:lnTo>
                  <a:lnTo>
                    <a:pt x="145528" y="101298"/>
                  </a:lnTo>
                  <a:lnTo>
                    <a:pt x="147561" y="107885"/>
                  </a:lnTo>
                  <a:lnTo>
                    <a:pt x="162710" y="147060"/>
                  </a:lnTo>
                  <a:lnTo>
                    <a:pt x="179797" y="184861"/>
                  </a:lnTo>
                  <a:lnTo>
                    <a:pt x="186740" y="200125"/>
                  </a:lnTo>
                  <a:lnTo>
                    <a:pt x="217215" y="200125"/>
                  </a:lnTo>
                  <a:lnTo>
                    <a:pt x="217334" y="207948"/>
                  </a:lnTo>
                  <a:lnTo>
                    <a:pt x="219943" y="209092"/>
                  </a:lnTo>
                  <a:lnTo>
                    <a:pt x="225127" y="211445"/>
                  </a:lnTo>
                  <a:lnTo>
                    <a:pt x="281771" y="211445"/>
                  </a:lnTo>
                  <a:lnTo>
                    <a:pt x="264133" y="227377"/>
                  </a:lnTo>
                  <a:lnTo>
                    <a:pt x="245104" y="248039"/>
                  </a:lnTo>
                  <a:lnTo>
                    <a:pt x="351753" y="248039"/>
                  </a:lnTo>
                  <a:lnTo>
                    <a:pt x="349120" y="249507"/>
                  </a:lnTo>
                  <a:lnTo>
                    <a:pt x="311803" y="266136"/>
                  </a:lnTo>
                  <a:lnTo>
                    <a:pt x="295391" y="271004"/>
                  </a:lnTo>
                  <a:lnTo>
                    <a:pt x="174035" y="271004"/>
                  </a:lnTo>
                  <a:lnTo>
                    <a:pt x="170277" y="271991"/>
                  </a:lnTo>
                  <a:lnTo>
                    <a:pt x="128540" y="283215"/>
                  </a:lnTo>
                  <a:lnTo>
                    <a:pt x="60986" y="304757"/>
                  </a:lnTo>
                  <a:lnTo>
                    <a:pt x="27991" y="317753"/>
                  </a:lnTo>
                  <a:lnTo>
                    <a:pt x="26891" y="318235"/>
                  </a:lnTo>
                  <a:close/>
                </a:path>
                <a:path w="411479" h="432434">
                  <a:moveTo>
                    <a:pt x="217215" y="200125"/>
                  </a:moveTo>
                  <a:lnTo>
                    <a:pt x="186740" y="200125"/>
                  </a:lnTo>
                  <a:lnTo>
                    <a:pt x="186147" y="197070"/>
                  </a:lnTo>
                  <a:lnTo>
                    <a:pt x="185710" y="194546"/>
                  </a:lnTo>
                  <a:lnTo>
                    <a:pt x="185075" y="191776"/>
                  </a:lnTo>
                  <a:lnTo>
                    <a:pt x="178376" y="167858"/>
                  </a:lnTo>
                  <a:lnTo>
                    <a:pt x="169490" y="144693"/>
                  </a:lnTo>
                  <a:lnTo>
                    <a:pt x="158510" y="122450"/>
                  </a:lnTo>
                  <a:lnTo>
                    <a:pt x="145528" y="101298"/>
                  </a:lnTo>
                  <a:lnTo>
                    <a:pt x="207081" y="101298"/>
                  </a:lnTo>
                  <a:lnTo>
                    <a:pt x="213636" y="142336"/>
                  </a:lnTo>
                  <a:lnTo>
                    <a:pt x="216935" y="184861"/>
                  </a:lnTo>
                  <a:lnTo>
                    <a:pt x="217040" y="188622"/>
                  </a:lnTo>
                  <a:lnTo>
                    <a:pt x="217215" y="200125"/>
                  </a:lnTo>
                  <a:close/>
                </a:path>
                <a:path w="411479" h="432434">
                  <a:moveTo>
                    <a:pt x="281771" y="211445"/>
                  </a:moveTo>
                  <a:lnTo>
                    <a:pt x="225127" y="211445"/>
                  </a:lnTo>
                  <a:lnTo>
                    <a:pt x="239875" y="188622"/>
                  </a:lnTo>
                  <a:lnTo>
                    <a:pt x="275285" y="147468"/>
                  </a:lnTo>
                  <a:lnTo>
                    <a:pt x="306680" y="121037"/>
                  </a:lnTo>
                  <a:lnTo>
                    <a:pt x="342040" y="103104"/>
                  </a:lnTo>
                  <a:lnTo>
                    <a:pt x="350092" y="101661"/>
                  </a:lnTo>
                  <a:lnTo>
                    <a:pt x="358671" y="102209"/>
                  </a:lnTo>
                  <a:lnTo>
                    <a:pt x="392216" y="132568"/>
                  </a:lnTo>
                  <a:lnTo>
                    <a:pt x="411240" y="172953"/>
                  </a:lnTo>
                  <a:lnTo>
                    <a:pt x="359473" y="172953"/>
                  </a:lnTo>
                  <a:lnTo>
                    <a:pt x="352755" y="174273"/>
                  </a:lnTo>
                  <a:lnTo>
                    <a:pt x="307873" y="192517"/>
                  </a:lnTo>
                  <a:lnTo>
                    <a:pt x="284969" y="208556"/>
                  </a:lnTo>
                  <a:lnTo>
                    <a:pt x="281771" y="211445"/>
                  </a:lnTo>
                  <a:close/>
                </a:path>
                <a:path w="411479" h="432434">
                  <a:moveTo>
                    <a:pt x="351753" y="248039"/>
                  </a:moveTo>
                  <a:lnTo>
                    <a:pt x="245104" y="248039"/>
                  </a:lnTo>
                  <a:lnTo>
                    <a:pt x="252848" y="245345"/>
                  </a:lnTo>
                  <a:lnTo>
                    <a:pt x="260483" y="242325"/>
                  </a:lnTo>
                  <a:lnTo>
                    <a:pt x="317031" y="210537"/>
                  </a:lnTo>
                  <a:lnTo>
                    <a:pt x="359473" y="172953"/>
                  </a:lnTo>
                  <a:lnTo>
                    <a:pt x="411240" y="172953"/>
                  </a:lnTo>
                  <a:lnTo>
                    <a:pt x="393968" y="218626"/>
                  </a:lnTo>
                  <a:lnTo>
                    <a:pt x="361019" y="242872"/>
                  </a:lnTo>
                  <a:lnTo>
                    <a:pt x="351753" y="248039"/>
                  </a:lnTo>
                  <a:close/>
                </a:path>
                <a:path w="411479" h="432434">
                  <a:moveTo>
                    <a:pt x="240533" y="432090"/>
                  </a:moveTo>
                  <a:lnTo>
                    <a:pt x="232084" y="392134"/>
                  </a:lnTo>
                  <a:lnTo>
                    <a:pt x="222683" y="340767"/>
                  </a:lnTo>
                  <a:lnTo>
                    <a:pt x="214840" y="289144"/>
                  </a:lnTo>
                  <a:lnTo>
                    <a:pt x="207303" y="288206"/>
                  </a:lnTo>
                  <a:lnTo>
                    <a:pt x="199901" y="286189"/>
                  </a:lnTo>
                  <a:lnTo>
                    <a:pt x="185954" y="280085"/>
                  </a:lnTo>
                  <a:lnTo>
                    <a:pt x="179680" y="275943"/>
                  </a:lnTo>
                  <a:lnTo>
                    <a:pt x="174035" y="271004"/>
                  </a:lnTo>
                  <a:lnTo>
                    <a:pt x="295391" y="271004"/>
                  </a:lnTo>
                  <a:lnTo>
                    <a:pt x="288030" y="272828"/>
                  </a:lnTo>
                  <a:lnTo>
                    <a:pt x="275839" y="274989"/>
                  </a:lnTo>
                  <a:lnTo>
                    <a:pt x="263541" y="276263"/>
                  </a:lnTo>
                  <a:lnTo>
                    <a:pt x="304105" y="386897"/>
                  </a:lnTo>
                  <a:lnTo>
                    <a:pt x="268351" y="386897"/>
                  </a:lnTo>
                  <a:lnTo>
                    <a:pt x="262987" y="398376"/>
                  </a:lnTo>
                  <a:lnTo>
                    <a:pt x="257016" y="409539"/>
                  </a:lnTo>
                  <a:lnTo>
                    <a:pt x="250441" y="420359"/>
                  </a:lnTo>
                  <a:lnTo>
                    <a:pt x="243266" y="430810"/>
                  </a:lnTo>
                  <a:lnTo>
                    <a:pt x="242501" y="431862"/>
                  </a:lnTo>
                  <a:lnTo>
                    <a:pt x="240533" y="432090"/>
                  </a:lnTo>
                  <a:close/>
                </a:path>
                <a:path w="411479" h="432434">
                  <a:moveTo>
                    <a:pt x="316336" y="426349"/>
                  </a:moveTo>
                  <a:lnTo>
                    <a:pt x="279452" y="397268"/>
                  </a:lnTo>
                  <a:lnTo>
                    <a:pt x="268351" y="386897"/>
                  </a:lnTo>
                  <a:lnTo>
                    <a:pt x="304105" y="386897"/>
                  </a:lnTo>
                  <a:lnTo>
                    <a:pt x="318028" y="424863"/>
                  </a:lnTo>
                  <a:lnTo>
                    <a:pt x="316336" y="426349"/>
                  </a:lnTo>
                  <a:close/>
                </a:path>
              </a:pathLst>
            </a:custGeom>
            <a:solidFill>
              <a:srgbClr val="7D2D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0" name="object 20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214441" y="7234182"/>
              <a:ext cx="103757" cy="185693"/>
            </a:xfrm>
            <a:prstGeom prst="rect">
              <a:avLst/>
            </a:prstGeom>
          </p:spPr>
        </p:pic>
        <p:pic>
          <p:nvPicPr>
            <p:cNvPr id="201" name="object 20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375337" y="7372521"/>
              <a:ext cx="167245" cy="109439"/>
            </a:xfrm>
            <a:prstGeom prst="rect">
              <a:avLst/>
            </a:prstGeom>
          </p:spPr>
        </p:pic>
        <p:sp>
          <p:nvSpPr>
            <p:cNvPr id="202" name="object 202"/>
            <p:cNvSpPr/>
            <p:nvPr/>
          </p:nvSpPr>
          <p:spPr>
            <a:xfrm>
              <a:off x="10156565" y="7414638"/>
              <a:ext cx="292735" cy="219075"/>
            </a:xfrm>
            <a:custGeom>
              <a:avLst/>
              <a:gdLst/>
              <a:ahLst/>
              <a:cxnLst/>
              <a:rect l="l" t="t" r="r" b="b"/>
              <a:pathLst>
                <a:path w="292734" h="219075">
                  <a:moveTo>
                    <a:pt x="215062" y="218487"/>
                  </a:moveTo>
                  <a:lnTo>
                    <a:pt x="206619" y="178521"/>
                  </a:lnTo>
                  <a:lnTo>
                    <a:pt x="197214" y="127159"/>
                  </a:lnTo>
                  <a:lnTo>
                    <a:pt x="189370" y="75541"/>
                  </a:lnTo>
                  <a:lnTo>
                    <a:pt x="181832" y="74592"/>
                  </a:lnTo>
                  <a:lnTo>
                    <a:pt x="155527" y="62042"/>
                  </a:lnTo>
                  <a:lnTo>
                    <a:pt x="155202" y="62020"/>
                  </a:lnTo>
                  <a:lnTo>
                    <a:pt x="154876" y="62085"/>
                  </a:lnTo>
                  <a:lnTo>
                    <a:pt x="154545" y="62085"/>
                  </a:lnTo>
                  <a:lnTo>
                    <a:pt x="152490" y="60622"/>
                  </a:lnTo>
                  <a:lnTo>
                    <a:pt x="150478" y="59071"/>
                  </a:lnTo>
                  <a:lnTo>
                    <a:pt x="148570" y="57407"/>
                  </a:lnTo>
                  <a:lnTo>
                    <a:pt x="141048" y="59326"/>
                  </a:lnTo>
                  <a:lnTo>
                    <a:pt x="103073" y="69613"/>
                  </a:lnTo>
                  <a:lnTo>
                    <a:pt x="35521" y="91153"/>
                  </a:lnTo>
                  <a:lnTo>
                    <a:pt x="1420" y="104622"/>
                  </a:lnTo>
                  <a:lnTo>
                    <a:pt x="0" y="103304"/>
                  </a:lnTo>
                  <a:lnTo>
                    <a:pt x="16148" y="58724"/>
                  </a:lnTo>
                  <a:lnTo>
                    <a:pt x="14218" y="57862"/>
                  </a:lnTo>
                  <a:lnTo>
                    <a:pt x="12255" y="57087"/>
                  </a:lnTo>
                  <a:lnTo>
                    <a:pt x="10303" y="56268"/>
                  </a:lnTo>
                  <a:lnTo>
                    <a:pt x="13122" y="51655"/>
                  </a:lnTo>
                  <a:lnTo>
                    <a:pt x="21490" y="53980"/>
                  </a:lnTo>
                  <a:lnTo>
                    <a:pt x="8139" y="94077"/>
                  </a:lnTo>
                  <a:lnTo>
                    <a:pt x="97157" y="67821"/>
                  </a:lnTo>
                  <a:lnTo>
                    <a:pt x="133692" y="56991"/>
                  </a:lnTo>
                  <a:lnTo>
                    <a:pt x="148017" y="52836"/>
                  </a:lnTo>
                  <a:lnTo>
                    <a:pt x="150093" y="52365"/>
                  </a:lnTo>
                  <a:lnTo>
                    <a:pt x="152149" y="52061"/>
                  </a:lnTo>
                  <a:lnTo>
                    <a:pt x="151693" y="48201"/>
                  </a:lnTo>
                  <a:lnTo>
                    <a:pt x="151709" y="44173"/>
                  </a:lnTo>
                  <a:lnTo>
                    <a:pt x="151536" y="40768"/>
                  </a:lnTo>
                  <a:lnTo>
                    <a:pt x="151327" y="32030"/>
                  </a:lnTo>
                  <a:lnTo>
                    <a:pt x="151557" y="23296"/>
                  </a:lnTo>
                  <a:lnTo>
                    <a:pt x="152205" y="14583"/>
                  </a:lnTo>
                  <a:lnTo>
                    <a:pt x="153249" y="5909"/>
                  </a:lnTo>
                  <a:lnTo>
                    <a:pt x="153423" y="5822"/>
                  </a:lnTo>
                  <a:lnTo>
                    <a:pt x="153841" y="5974"/>
                  </a:lnTo>
                  <a:lnTo>
                    <a:pt x="154312" y="5974"/>
                  </a:lnTo>
                  <a:lnTo>
                    <a:pt x="157940" y="3729"/>
                  </a:lnTo>
                  <a:lnTo>
                    <a:pt x="164409" y="0"/>
                  </a:lnTo>
                  <a:lnTo>
                    <a:pt x="162714" y="10970"/>
                  </a:lnTo>
                  <a:lnTo>
                    <a:pt x="161711" y="22008"/>
                  </a:lnTo>
                  <a:lnTo>
                    <a:pt x="161417" y="33090"/>
                  </a:lnTo>
                  <a:lnTo>
                    <a:pt x="161844" y="44195"/>
                  </a:lnTo>
                  <a:lnTo>
                    <a:pt x="162050" y="47106"/>
                  </a:lnTo>
                  <a:lnTo>
                    <a:pt x="162143" y="50207"/>
                  </a:lnTo>
                  <a:lnTo>
                    <a:pt x="162674" y="53097"/>
                  </a:lnTo>
                  <a:lnTo>
                    <a:pt x="163487" y="53422"/>
                  </a:lnTo>
                  <a:lnTo>
                    <a:pt x="164301" y="53807"/>
                  </a:lnTo>
                  <a:lnTo>
                    <a:pt x="172278" y="58312"/>
                  </a:lnTo>
                  <a:lnTo>
                    <a:pt x="179029" y="63338"/>
                  </a:lnTo>
                  <a:lnTo>
                    <a:pt x="185910" y="67864"/>
                  </a:lnTo>
                  <a:lnTo>
                    <a:pt x="188556" y="66872"/>
                  </a:lnTo>
                  <a:lnTo>
                    <a:pt x="191392" y="63186"/>
                  </a:lnTo>
                  <a:lnTo>
                    <a:pt x="195904" y="58919"/>
                  </a:lnTo>
                  <a:lnTo>
                    <a:pt x="216711" y="35678"/>
                  </a:lnTo>
                  <a:lnTo>
                    <a:pt x="217725" y="35249"/>
                  </a:lnTo>
                  <a:lnTo>
                    <a:pt x="219748" y="34322"/>
                  </a:lnTo>
                  <a:lnTo>
                    <a:pt x="224926" y="32593"/>
                  </a:lnTo>
                  <a:lnTo>
                    <a:pt x="230132" y="30549"/>
                  </a:lnTo>
                  <a:lnTo>
                    <a:pt x="235305" y="28391"/>
                  </a:lnTo>
                  <a:lnTo>
                    <a:pt x="234069" y="29855"/>
                  </a:lnTo>
                  <a:lnTo>
                    <a:pt x="220291" y="47023"/>
                  </a:lnTo>
                  <a:lnTo>
                    <a:pt x="213506" y="55041"/>
                  </a:lnTo>
                  <a:lnTo>
                    <a:pt x="206326" y="62758"/>
                  </a:lnTo>
                  <a:lnTo>
                    <a:pt x="202032" y="67089"/>
                  </a:lnTo>
                  <a:lnTo>
                    <a:pt x="197379" y="72478"/>
                  </a:lnTo>
                  <a:lnTo>
                    <a:pt x="192087" y="75839"/>
                  </a:lnTo>
                  <a:lnTo>
                    <a:pt x="216667" y="205340"/>
                  </a:lnTo>
                  <a:lnTo>
                    <a:pt x="241433" y="169272"/>
                  </a:lnTo>
                  <a:lnTo>
                    <a:pt x="244605" y="168757"/>
                  </a:lnTo>
                  <a:lnTo>
                    <a:pt x="289982" y="204240"/>
                  </a:lnTo>
                  <a:lnTo>
                    <a:pt x="292086" y="209975"/>
                  </a:lnTo>
                  <a:lnTo>
                    <a:pt x="292563" y="211266"/>
                  </a:lnTo>
                  <a:lnTo>
                    <a:pt x="290866" y="212751"/>
                  </a:lnTo>
                  <a:lnTo>
                    <a:pt x="289673" y="211933"/>
                  </a:lnTo>
                  <a:lnTo>
                    <a:pt x="277390" y="202990"/>
                  </a:lnTo>
                  <a:lnTo>
                    <a:pt x="265490" y="193562"/>
                  </a:lnTo>
                  <a:lnTo>
                    <a:pt x="253983" y="183657"/>
                  </a:lnTo>
                  <a:lnTo>
                    <a:pt x="242881" y="173283"/>
                  </a:lnTo>
                  <a:lnTo>
                    <a:pt x="237519" y="184774"/>
                  </a:lnTo>
                  <a:lnTo>
                    <a:pt x="231549" y="195946"/>
                  </a:lnTo>
                  <a:lnTo>
                    <a:pt x="224974" y="206770"/>
                  </a:lnTo>
                  <a:lnTo>
                    <a:pt x="217801" y="217218"/>
                  </a:lnTo>
                  <a:lnTo>
                    <a:pt x="217031" y="218248"/>
                  </a:lnTo>
                  <a:lnTo>
                    <a:pt x="215062" y="218487"/>
                  </a:lnTo>
                  <a:close/>
                </a:path>
              </a:pathLst>
            </a:custGeom>
            <a:solidFill>
              <a:srgbClr val="4D1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10285908" y="7279245"/>
              <a:ext cx="179070" cy="119380"/>
            </a:xfrm>
            <a:custGeom>
              <a:avLst/>
              <a:gdLst/>
              <a:ahLst/>
              <a:cxnLst/>
              <a:rect l="l" t="t" r="r" b="b"/>
              <a:pathLst>
                <a:path w="179070" h="119379">
                  <a:moveTo>
                    <a:pt x="55803" y="42557"/>
                  </a:moveTo>
                  <a:lnTo>
                    <a:pt x="53962" y="31750"/>
                  </a:lnTo>
                  <a:lnTo>
                    <a:pt x="51917" y="21120"/>
                  </a:lnTo>
                  <a:lnTo>
                    <a:pt x="49657" y="10541"/>
                  </a:lnTo>
                  <a:lnTo>
                    <a:pt x="47180" y="0"/>
                  </a:lnTo>
                  <a:lnTo>
                    <a:pt x="36423" y="6223"/>
                  </a:lnTo>
                  <a:lnTo>
                    <a:pt x="3505" y="28663"/>
                  </a:lnTo>
                  <a:lnTo>
                    <a:pt x="0" y="37884"/>
                  </a:lnTo>
                  <a:lnTo>
                    <a:pt x="3416" y="43865"/>
                  </a:lnTo>
                  <a:lnTo>
                    <a:pt x="6667" y="49923"/>
                  </a:lnTo>
                  <a:lnTo>
                    <a:pt x="9779" y="56070"/>
                  </a:lnTo>
                  <a:lnTo>
                    <a:pt x="12725" y="62293"/>
                  </a:lnTo>
                  <a:lnTo>
                    <a:pt x="17640" y="64236"/>
                  </a:lnTo>
                  <a:lnTo>
                    <a:pt x="23444" y="63855"/>
                  </a:lnTo>
                  <a:lnTo>
                    <a:pt x="29273" y="59664"/>
                  </a:lnTo>
                  <a:lnTo>
                    <a:pt x="35750" y="55143"/>
                  </a:lnTo>
                  <a:lnTo>
                    <a:pt x="42341" y="50787"/>
                  </a:lnTo>
                  <a:lnTo>
                    <a:pt x="49022" y="46583"/>
                  </a:lnTo>
                  <a:lnTo>
                    <a:pt x="55803" y="42557"/>
                  </a:lnTo>
                  <a:close/>
                </a:path>
                <a:path w="179070" h="119379">
                  <a:moveTo>
                    <a:pt x="178816" y="100063"/>
                  </a:moveTo>
                  <a:lnTo>
                    <a:pt x="165735" y="52336"/>
                  </a:lnTo>
                  <a:lnTo>
                    <a:pt x="159054" y="37807"/>
                  </a:lnTo>
                  <a:lnTo>
                    <a:pt x="152781" y="42011"/>
                  </a:lnTo>
                  <a:lnTo>
                    <a:pt x="146735" y="46583"/>
                  </a:lnTo>
                  <a:lnTo>
                    <a:pt x="135864" y="55283"/>
                  </a:lnTo>
                  <a:lnTo>
                    <a:pt x="131051" y="59524"/>
                  </a:lnTo>
                  <a:lnTo>
                    <a:pt x="126326" y="63842"/>
                  </a:lnTo>
                  <a:lnTo>
                    <a:pt x="130797" y="74472"/>
                  </a:lnTo>
                  <a:lnTo>
                    <a:pt x="134505" y="85394"/>
                  </a:lnTo>
                  <a:lnTo>
                    <a:pt x="137477" y="96507"/>
                  </a:lnTo>
                  <a:lnTo>
                    <a:pt x="139750" y="107708"/>
                  </a:lnTo>
                  <a:lnTo>
                    <a:pt x="140652" y="112852"/>
                  </a:lnTo>
                  <a:lnTo>
                    <a:pt x="142938" y="116459"/>
                  </a:lnTo>
                  <a:lnTo>
                    <a:pt x="145973" y="118783"/>
                  </a:lnTo>
                  <a:lnTo>
                    <a:pt x="153670" y="113957"/>
                  </a:lnTo>
                  <a:lnTo>
                    <a:pt x="161620" y="109524"/>
                  </a:lnTo>
                  <a:lnTo>
                    <a:pt x="169824" y="105524"/>
                  </a:lnTo>
                  <a:lnTo>
                    <a:pt x="178676" y="101841"/>
                  </a:lnTo>
                  <a:lnTo>
                    <a:pt x="178816" y="100063"/>
                  </a:lnTo>
                  <a:close/>
                </a:path>
              </a:pathLst>
            </a:custGeom>
            <a:solidFill>
              <a:srgbClr val="9742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10481158" y="9419856"/>
              <a:ext cx="1179830" cy="867410"/>
            </a:xfrm>
            <a:custGeom>
              <a:avLst/>
              <a:gdLst/>
              <a:ahLst/>
              <a:cxnLst/>
              <a:rect l="l" t="t" r="r" b="b"/>
              <a:pathLst>
                <a:path w="1179829" h="867409">
                  <a:moveTo>
                    <a:pt x="573760" y="102146"/>
                  </a:moveTo>
                  <a:lnTo>
                    <a:pt x="554786" y="54152"/>
                  </a:lnTo>
                  <a:lnTo>
                    <a:pt x="523341" y="19824"/>
                  </a:lnTo>
                  <a:lnTo>
                    <a:pt x="488416" y="2730"/>
                  </a:lnTo>
                  <a:lnTo>
                    <a:pt x="451231" y="0"/>
                  </a:lnTo>
                  <a:lnTo>
                    <a:pt x="413016" y="8839"/>
                  </a:lnTo>
                  <a:lnTo>
                    <a:pt x="374967" y="26390"/>
                  </a:lnTo>
                  <a:lnTo>
                    <a:pt x="338315" y="49822"/>
                  </a:lnTo>
                  <a:lnTo>
                    <a:pt x="304279" y="76327"/>
                  </a:lnTo>
                  <a:lnTo>
                    <a:pt x="274066" y="103047"/>
                  </a:lnTo>
                  <a:lnTo>
                    <a:pt x="242671" y="138391"/>
                  </a:lnTo>
                  <a:lnTo>
                    <a:pt x="218084" y="177038"/>
                  </a:lnTo>
                  <a:lnTo>
                    <a:pt x="199161" y="218363"/>
                  </a:lnTo>
                  <a:lnTo>
                    <a:pt x="184721" y="261772"/>
                  </a:lnTo>
                  <a:lnTo>
                    <a:pt x="173609" y="306654"/>
                  </a:lnTo>
                  <a:lnTo>
                    <a:pt x="164642" y="352399"/>
                  </a:lnTo>
                  <a:lnTo>
                    <a:pt x="156667" y="398399"/>
                  </a:lnTo>
                  <a:lnTo>
                    <a:pt x="148513" y="444055"/>
                  </a:lnTo>
                  <a:lnTo>
                    <a:pt x="139026" y="488759"/>
                  </a:lnTo>
                  <a:lnTo>
                    <a:pt x="131241" y="530834"/>
                  </a:lnTo>
                  <a:lnTo>
                    <a:pt x="120611" y="573316"/>
                  </a:lnTo>
                  <a:lnTo>
                    <a:pt x="103987" y="612470"/>
                  </a:lnTo>
                  <a:lnTo>
                    <a:pt x="78181" y="644588"/>
                  </a:lnTo>
                  <a:lnTo>
                    <a:pt x="40055" y="665937"/>
                  </a:lnTo>
                  <a:lnTo>
                    <a:pt x="20205" y="679526"/>
                  </a:lnTo>
                  <a:lnTo>
                    <a:pt x="7289" y="694245"/>
                  </a:lnTo>
                  <a:lnTo>
                    <a:pt x="736" y="709447"/>
                  </a:lnTo>
                  <a:lnTo>
                    <a:pt x="0" y="724471"/>
                  </a:lnTo>
                  <a:lnTo>
                    <a:pt x="4546" y="738708"/>
                  </a:lnTo>
                  <a:lnTo>
                    <a:pt x="44323" y="770077"/>
                  </a:lnTo>
                  <a:lnTo>
                    <a:pt x="87147" y="775119"/>
                  </a:lnTo>
                  <a:lnTo>
                    <a:pt x="111798" y="770953"/>
                  </a:lnTo>
                  <a:lnTo>
                    <a:pt x="164846" y="745998"/>
                  </a:lnTo>
                  <a:lnTo>
                    <a:pt x="219214" y="694575"/>
                  </a:lnTo>
                  <a:lnTo>
                    <a:pt x="245516" y="657339"/>
                  </a:lnTo>
                  <a:lnTo>
                    <a:pt x="270510" y="611555"/>
                  </a:lnTo>
                  <a:lnTo>
                    <a:pt x="293636" y="556577"/>
                  </a:lnTo>
                  <a:lnTo>
                    <a:pt x="314350" y="491756"/>
                  </a:lnTo>
                  <a:lnTo>
                    <a:pt x="334822" y="445947"/>
                  </a:lnTo>
                  <a:lnTo>
                    <a:pt x="356717" y="400316"/>
                  </a:lnTo>
                  <a:lnTo>
                    <a:pt x="382231" y="356908"/>
                  </a:lnTo>
                  <a:lnTo>
                    <a:pt x="413588" y="317792"/>
                  </a:lnTo>
                  <a:lnTo>
                    <a:pt x="452983" y="284988"/>
                  </a:lnTo>
                  <a:lnTo>
                    <a:pt x="492175" y="256654"/>
                  </a:lnTo>
                  <a:lnTo>
                    <a:pt x="527964" y="224015"/>
                  </a:lnTo>
                  <a:lnTo>
                    <a:pt x="556234" y="187274"/>
                  </a:lnTo>
                  <a:lnTo>
                    <a:pt x="572871" y="146583"/>
                  </a:lnTo>
                  <a:lnTo>
                    <a:pt x="573760" y="102146"/>
                  </a:lnTo>
                  <a:close/>
                </a:path>
                <a:path w="1179829" h="867409">
                  <a:moveTo>
                    <a:pt x="1179372" y="697090"/>
                  </a:moveTo>
                  <a:lnTo>
                    <a:pt x="1176693" y="650849"/>
                  </a:lnTo>
                  <a:lnTo>
                    <a:pt x="1169784" y="605091"/>
                  </a:lnTo>
                  <a:lnTo>
                    <a:pt x="1159040" y="560044"/>
                  </a:lnTo>
                  <a:lnTo>
                    <a:pt x="1144866" y="515962"/>
                  </a:lnTo>
                  <a:lnTo>
                    <a:pt x="1128293" y="473925"/>
                  </a:lnTo>
                  <a:lnTo>
                    <a:pt x="1109167" y="432828"/>
                  </a:lnTo>
                  <a:lnTo>
                    <a:pt x="1087374" y="393115"/>
                  </a:lnTo>
                  <a:lnTo>
                    <a:pt x="1062824" y="355180"/>
                  </a:lnTo>
                  <a:lnTo>
                    <a:pt x="1035964" y="320967"/>
                  </a:lnTo>
                  <a:lnTo>
                    <a:pt x="1005217" y="290144"/>
                  </a:lnTo>
                  <a:lnTo>
                    <a:pt x="970622" y="264096"/>
                  </a:lnTo>
                  <a:lnTo>
                    <a:pt x="931964" y="243916"/>
                  </a:lnTo>
                  <a:lnTo>
                    <a:pt x="892213" y="231686"/>
                  </a:lnTo>
                  <a:lnTo>
                    <a:pt x="850849" y="227393"/>
                  </a:lnTo>
                  <a:lnTo>
                    <a:pt x="809802" y="232168"/>
                  </a:lnTo>
                  <a:lnTo>
                    <a:pt x="771004" y="247154"/>
                  </a:lnTo>
                  <a:lnTo>
                    <a:pt x="769391" y="248043"/>
                  </a:lnTo>
                  <a:lnTo>
                    <a:pt x="767829" y="249008"/>
                  </a:lnTo>
                  <a:lnTo>
                    <a:pt x="766267" y="249961"/>
                  </a:lnTo>
                  <a:lnTo>
                    <a:pt x="726478" y="267474"/>
                  </a:lnTo>
                  <a:lnTo>
                    <a:pt x="679526" y="320967"/>
                  </a:lnTo>
                  <a:lnTo>
                    <a:pt x="654608" y="385686"/>
                  </a:lnTo>
                  <a:lnTo>
                    <a:pt x="643572" y="457034"/>
                  </a:lnTo>
                  <a:lnTo>
                    <a:pt x="642467" y="494588"/>
                  </a:lnTo>
                  <a:lnTo>
                    <a:pt x="644347" y="532104"/>
                  </a:lnTo>
                  <a:lnTo>
                    <a:pt x="661047" y="622325"/>
                  </a:lnTo>
                  <a:lnTo>
                    <a:pt x="678789" y="673671"/>
                  </a:lnTo>
                  <a:lnTo>
                    <a:pt x="702119" y="722744"/>
                  </a:lnTo>
                  <a:lnTo>
                    <a:pt x="730783" y="768870"/>
                  </a:lnTo>
                  <a:lnTo>
                    <a:pt x="764552" y="811390"/>
                  </a:lnTo>
                  <a:lnTo>
                    <a:pt x="760056" y="810666"/>
                  </a:lnTo>
                  <a:lnTo>
                    <a:pt x="755561" y="810018"/>
                  </a:lnTo>
                  <a:lnTo>
                    <a:pt x="751052" y="809548"/>
                  </a:lnTo>
                  <a:lnTo>
                    <a:pt x="730796" y="808583"/>
                  </a:lnTo>
                  <a:lnTo>
                    <a:pt x="710336" y="810488"/>
                  </a:lnTo>
                  <a:lnTo>
                    <a:pt x="673404" y="826604"/>
                  </a:lnTo>
                  <a:lnTo>
                    <a:pt x="649046" y="867156"/>
                  </a:lnTo>
                  <a:lnTo>
                    <a:pt x="1130020" y="867156"/>
                  </a:lnTo>
                  <a:lnTo>
                    <a:pt x="1131697" y="865428"/>
                  </a:lnTo>
                  <a:lnTo>
                    <a:pt x="1143038" y="850341"/>
                  </a:lnTo>
                  <a:lnTo>
                    <a:pt x="1161173" y="814908"/>
                  </a:lnTo>
                  <a:lnTo>
                    <a:pt x="1162202" y="811390"/>
                  </a:lnTo>
                  <a:lnTo>
                    <a:pt x="1172387" y="776592"/>
                  </a:lnTo>
                  <a:lnTo>
                    <a:pt x="1178026" y="736841"/>
                  </a:lnTo>
                  <a:lnTo>
                    <a:pt x="1179372" y="697090"/>
                  </a:lnTo>
                  <a:close/>
                </a:path>
              </a:pathLst>
            </a:custGeom>
            <a:solidFill>
              <a:srgbClr val="C277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10719177" y="7940540"/>
              <a:ext cx="1482725" cy="2336800"/>
            </a:xfrm>
            <a:custGeom>
              <a:avLst/>
              <a:gdLst/>
              <a:ahLst/>
              <a:cxnLst/>
              <a:rect l="l" t="t" r="r" b="b"/>
              <a:pathLst>
                <a:path w="1482725" h="2336800">
                  <a:moveTo>
                    <a:pt x="667610" y="12700"/>
                  </a:moveTo>
                  <a:lnTo>
                    <a:pt x="572228" y="12700"/>
                  </a:lnTo>
                  <a:lnTo>
                    <a:pt x="580513" y="0"/>
                  </a:lnTo>
                  <a:lnTo>
                    <a:pt x="659258" y="0"/>
                  </a:lnTo>
                  <a:lnTo>
                    <a:pt x="667610" y="12700"/>
                  </a:lnTo>
                  <a:close/>
                </a:path>
                <a:path w="1482725" h="2336800">
                  <a:moveTo>
                    <a:pt x="679145" y="25400"/>
                  </a:moveTo>
                  <a:lnTo>
                    <a:pt x="561495" y="25400"/>
                  </a:lnTo>
                  <a:lnTo>
                    <a:pt x="564483" y="12700"/>
                  </a:lnTo>
                  <a:lnTo>
                    <a:pt x="675273" y="12700"/>
                  </a:lnTo>
                  <a:lnTo>
                    <a:pt x="679145" y="25400"/>
                  </a:lnTo>
                  <a:close/>
                </a:path>
                <a:path w="1482725" h="2336800">
                  <a:moveTo>
                    <a:pt x="789995" y="139700"/>
                  </a:moveTo>
                  <a:lnTo>
                    <a:pt x="428471" y="139700"/>
                  </a:lnTo>
                  <a:lnTo>
                    <a:pt x="454951" y="114300"/>
                  </a:lnTo>
                  <a:lnTo>
                    <a:pt x="481876" y="101600"/>
                  </a:lnTo>
                  <a:lnTo>
                    <a:pt x="509914" y="88900"/>
                  </a:lnTo>
                  <a:lnTo>
                    <a:pt x="539734" y="76200"/>
                  </a:lnTo>
                  <a:lnTo>
                    <a:pt x="544398" y="63500"/>
                  </a:lnTo>
                  <a:lnTo>
                    <a:pt x="548598" y="50800"/>
                  </a:lnTo>
                  <a:lnTo>
                    <a:pt x="552396" y="38100"/>
                  </a:lnTo>
                  <a:lnTo>
                    <a:pt x="555855" y="25400"/>
                  </a:lnTo>
                  <a:lnTo>
                    <a:pt x="686265" y="25400"/>
                  </a:lnTo>
                  <a:lnTo>
                    <a:pt x="689724" y="76200"/>
                  </a:lnTo>
                  <a:lnTo>
                    <a:pt x="692300" y="76200"/>
                  </a:lnTo>
                  <a:lnTo>
                    <a:pt x="694876" y="88900"/>
                  </a:lnTo>
                  <a:lnTo>
                    <a:pt x="710114" y="88900"/>
                  </a:lnTo>
                  <a:lnTo>
                    <a:pt x="728148" y="101600"/>
                  </a:lnTo>
                  <a:lnTo>
                    <a:pt x="745614" y="101600"/>
                  </a:lnTo>
                  <a:lnTo>
                    <a:pt x="762519" y="114300"/>
                  </a:lnTo>
                  <a:lnTo>
                    <a:pt x="778873" y="127000"/>
                  </a:lnTo>
                  <a:lnTo>
                    <a:pt x="784491" y="127000"/>
                  </a:lnTo>
                  <a:lnTo>
                    <a:pt x="789995" y="139700"/>
                  </a:lnTo>
                  <a:close/>
                </a:path>
                <a:path w="1482725" h="2336800">
                  <a:moveTo>
                    <a:pt x="921392" y="88900"/>
                  </a:moveTo>
                  <a:lnTo>
                    <a:pt x="849075" y="88900"/>
                  </a:lnTo>
                  <a:lnTo>
                    <a:pt x="855055" y="76200"/>
                  </a:lnTo>
                  <a:lnTo>
                    <a:pt x="915211" y="76200"/>
                  </a:lnTo>
                  <a:lnTo>
                    <a:pt x="921392" y="88900"/>
                  </a:lnTo>
                  <a:close/>
                </a:path>
                <a:path w="1482725" h="2336800">
                  <a:moveTo>
                    <a:pt x="958726" y="114300"/>
                  </a:moveTo>
                  <a:lnTo>
                    <a:pt x="824680" y="114300"/>
                  </a:lnTo>
                  <a:lnTo>
                    <a:pt x="833328" y="88900"/>
                  </a:lnTo>
                  <a:lnTo>
                    <a:pt x="932992" y="88900"/>
                  </a:lnTo>
                  <a:lnTo>
                    <a:pt x="938498" y="101600"/>
                  </a:lnTo>
                  <a:lnTo>
                    <a:pt x="949400" y="101600"/>
                  </a:lnTo>
                  <a:lnTo>
                    <a:pt x="958726" y="114300"/>
                  </a:lnTo>
                  <a:close/>
                </a:path>
                <a:path w="1482725" h="2336800">
                  <a:moveTo>
                    <a:pt x="125771" y="127000"/>
                  </a:moveTo>
                  <a:lnTo>
                    <a:pt x="56054" y="127000"/>
                  </a:lnTo>
                  <a:lnTo>
                    <a:pt x="59258" y="114300"/>
                  </a:lnTo>
                  <a:lnTo>
                    <a:pt x="118776" y="114300"/>
                  </a:lnTo>
                  <a:lnTo>
                    <a:pt x="125771" y="127000"/>
                  </a:lnTo>
                  <a:close/>
                </a:path>
                <a:path w="1482725" h="2336800">
                  <a:moveTo>
                    <a:pt x="977142" y="177800"/>
                  </a:moveTo>
                  <a:lnTo>
                    <a:pt x="366837" y="177800"/>
                  </a:lnTo>
                  <a:lnTo>
                    <a:pt x="383003" y="165100"/>
                  </a:lnTo>
                  <a:lnTo>
                    <a:pt x="398582" y="152400"/>
                  </a:lnTo>
                  <a:lnTo>
                    <a:pt x="413697" y="139700"/>
                  </a:lnTo>
                  <a:lnTo>
                    <a:pt x="802717" y="139700"/>
                  </a:lnTo>
                  <a:lnTo>
                    <a:pt x="809855" y="127000"/>
                  </a:lnTo>
                  <a:lnTo>
                    <a:pt x="817176" y="114300"/>
                  </a:lnTo>
                  <a:lnTo>
                    <a:pt x="967949" y="114300"/>
                  </a:lnTo>
                  <a:lnTo>
                    <a:pt x="977059" y="127000"/>
                  </a:lnTo>
                  <a:lnTo>
                    <a:pt x="986046" y="127000"/>
                  </a:lnTo>
                  <a:lnTo>
                    <a:pt x="983473" y="152400"/>
                  </a:lnTo>
                  <a:lnTo>
                    <a:pt x="980502" y="165100"/>
                  </a:lnTo>
                  <a:lnTo>
                    <a:pt x="977142" y="177800"/>
                  </a:lnTo>
                  <a:close/>
                </a:path>
                <a:path w="1482725" h="2336800">
                  <a:moveTo>
                    <a:pt x="933110" y="304800"/>
                  </a:moveTo>
                  <a:lnTo>
                    <a:pt x="112128" y="304800"/>
                  </a:lnTo>
                  <a:lnTo>
                    <a:pt x="107694" y="292100"/>
                  </a:lnTo>
                  <a:lnTo>
                    <a:pt x="102333" y="279400"/>
                  </a:lnTo>
                  <a:lnTo>
                    <a:pt x="96160" y="279400"/>
                  </a:lnTo>
                  <a:lnTo>
                    <a:pt x="90827" y="266700"/>
                  </a:lnTo>
                  <a:lnTo>
                    <a:pt x="87982" y="254000"/>
                  </a:lnTo>
                  <a:lnTo>
                    <a:pt x="76152" y="241300"/>
                  </a:lnTo>
                  <a:lnTo>
                    <a:pt x="66514" y="215900"/>
                  </a:lnTo>
                  <a:lnTo>
                    <a:pt x="59145" y="203200"/>
                  </a:lnTo>
                  <a:lnTo>
                    <a:pt x="54123" y="177800"/>
                  </a:lnTo>
                  <a:lnTo>
                    <a:pt x="52735" y="165100"/>
                  </a:lnTo>
                  <a:lnTo>
                    <a:pt x="51802" y="165100"/>
                  </a:lnTo>
                  <a:lnTo>
                    <a:pt x="51374" y="152400"/>
                  </a:lnTo>
                  <a:lnTo>
                    <a:pt x="51108" y="152400"/>
                  </a:lnTo>
                  <a:lnTo>
                    <a:pt x="51108" y="139700"/>
                  </a:lnTo>
                  <a:lnTo>
                    <a:pt x="51444" y="139700"/>
                  </a:lnTo>
                  <a:lnTo>
                    <a:pt x="51580" y="127000"/>
                  </a:lnTo>
                  <a:lnTo>
                    <a:pt x="149633" y="127000"/>
                  </a:lnTo>
                  <a:lnTo>
                    <a:pt x="181563" y="152400"/>
                  </a:lnTo>
                  <a:lnTo>
                    <a:pt x="254207" y="177800"/>
                  </a:lnTo>
                  <a:lnTo>
                    <a:pt x="977142" y="177800"/>
                  </a:lnTo>
                  <a:lnTo>
                    <a:pt x="973400" y="190500"/>
                  </a:lnTo>
                  <a:lnTo>
                    <a:pt x="969058" y="203200"/>
                  </a:lnTo>
                  <a:lnTo>
                    <a:pt x="964329" y="228600"/>
                  </a:lnTo>
                  <a:lnTo>
                    <a:pt x="959231" y="241300"/>
                  </a:lnTo>
                  <a:lnTo>
                    <a:pt x="953781" y="254000"/>
                  </a:lnTo>
                  <a:lnTo>
                    <a:pt x="951563" y="266700"/>
                  </a:lnTo>
                  <a:lnTo>
                    <a:pt x="946976" y="266700"/>
                  </a:lnTo>
                  <a:lnTo>
                    <a:pt x="943621" y="279400"/>
                  </a:lnTo>
                  <a:lnTo>
                    <a:pt x="940185" y="292100"/>
                  </a:lnTo>
                  <a:lnTo>
                    <a:pt x="936678" y="292100"/>
                  </a:lnTo>
                  <a:lnTo>
                    <a:pt x="933110" y="304800"/>
                  </a:lnTo>
                  <a:close/>
                </a:path>
                <a:path w="1482725" h="2336800">
                  <a:moveTo>
                    <a:pt x="13500" y="939800"/>
                  </a:moveTo>
                  <a:lnTo>
                    <a:pt x="10438" y="939800"/>
                  </a:lnTo>
                  <a:lnTo>
                    <a:pt x="23277" y="914400"/>
                  </a:lnTo>
                  <a:lnTo>
                    <a:pt x="37999" y="901700"/>
                  </a:lnTo>
                  <a:lnTo>
                    <a:pt x="54473" y="876300"/>
                  </a:lnTo>
                  <a:lnTo>
                    <a:pt x="72571" y="863600"/>
                  </a:lnTo>
                  <a:lnTo>
                    <a:pt x="81820" y="838200"/>
                  </a:lnTo>
                  <a:lnTo>
                    <a:pt x="91903" y="812800"/>
                  </a:lnTo>
                  <a:lnTo>
                    <a:pt x="102811" y="800100"/>
                  </a:lnTo>
                  <a:lnTo>
                    <a:pt x="114537" y="774700"/>
                  </a:lnTo>
                  <a:lnTo>
                    <a:pt x="128835" y="762000"/>
                  </a:lnTo>
                  <a:lnTo>
                    <a:pt x="144150" y="736600"/>
                  </a:lnTo>
                  <a:lnTo>
                    <a:pt x="160435" y="711200"/>
                  </a:lnTo>
                  <a:lnTo>
                    <a:pt x="177646" y="698500"/>
                  </a:lnTo>
                  <a:lnTo>
                    <a:pt x="197193" y="673100"/>
                  </a:lnTo>
                  <a:lnTo>
                    <a:pt x="217176" y="647700"/>
                  </a:lnTo>
                  <a:lnTo>
                    <a:pt x="237193" y="635000"/>
                  </a:lnTo>
                  <a:lnTo>
                    <a:pt x="256844" y="609600"/>
                  </a:lnTo>
                  <a:lnTo>
                    <a:pt x="264467" y="596900"/>
                  </a:lnTo>
                  <a:lnTo>
                    <a:pt x="271971" y="596900"/>
                  </a:lnTo>
                  <a:lnTo>
                    <a:pt x="279359" y="584200"/>
                  </a:lnTo>
                  <a:lnTo>
                    <a:pt x="286631" y="571500"/>
                  </a:lnTo>
                  <a:lnTo>
                    <a:pt x="286354" y="571500"/>
                  </a:lnTo>
                  <a:lnTo>
                    <a:pt x="284253" y="558800"/>
                  </a:lnTo>
                  <a:lnTo>
                    <a:pt x="269669" y="520700"/>
                  </a:lnTo>
                  <a:lnTo>
                    <a:pt x="222912" y="495300"/>
                  </a:lnTo>
                  <a:lnTo>
                    <a:pt x="194107" y="482600"/>
                  </a:lnTo>
                  <a:lnTo>
                    <a:pt x="149626" y="482600"/>
                  </a:lnTo>
                  <a:lnTo>
                    <a:pt x="134185" y="469900"/>
                  </a:lnTo>
                  <a:lnTo>
                    <a:pt x="96373" y="469900"/>
                  </a:lnTo>
                  <a:lnTo>
                    <a:pt x="89145" y="457200"/>
                  </a:lnTo>
                  <a:lnTo>
                    <a:pt x="69214" y="457200"/>
                  </a:lnTo>
                  <a:lnTo>
                    <a:pt x="63387" y="444500"/>
                  </a:lnTo>
                  <a:lnTo>
                    <a:pt x="58120" y="444500"/>
                  </a:lnTo>
                  <a:lnTo>
                    <a:pt x="53749" y="431800"/>
                  </a:lnTo>
                  <a:lnTo>
                    <a:pt x="49861" y="431800"/>
                  </a:lnTo>
                  <a:lnTo>
                    <a:pt x="46846" y="419100"/>
                  </a:lnTo>
                  <a:lnTo>
                    <a:pt x="151048" y="419100"/>
                  </a:lnTo>
                  <a:lnTo>
                    <a:pt x="156487" y="406400"/>
                  </a:lnTo>
                  <a:lnTo>
                    <a:pt x="164691" y="406400"/>
                  </a:lnTo>
                  <a:lnTo>
                    <a:pt x="167163" y="393700"/>
                  </a:lnTo>
                  <a:lnTo>
                    <a:pt x="167786" y="381000"/>
                  </a:lnTo>
                  <a:lnTo>
                    <a:pt x="166803" y="381000"/>
                  </a:lnTo>
                  <a:lnTo>
                    <a:pt x="164458" y="368300"/>
                  </a:lnTo>
                  <a:lnTo>
                    <a:pt x="160918" y="368300"/>
                  </a:lnTo>
                  <a:lnTo>
                    <a:pt x="156695" y="355600"/>
                  </a:lnTo>
                  <a:lnTo>
                    <a:pt x="152011" y="355600"/>
                  </a:lnTo>
                  <a:lnTo>
                    <a:pt x="147089" y="342900"/>
                  </a:lnTo>
                  <a:lnTo>
                    <a:pt x="137166" y="342900"/>
                  </a:lnTo>
                  <a:lnTo>
                    <a:pt x="130572" y="330200"/>
                  </a:lnTo>
                  <a:lnTo>
                    <a:pt x="126917" y="330200"/>
                  </a:lnTo>
                  <a:lnTo>
                    <a:pt x="121726" y="317500"/>
                  </a:lnTo>
                  <a:lnTo>
                    <a:pt x="116801" y="304800"/>
                  </a:lnTo>
                  <a:lnTo>
                    <a:pt x="934634" y="304800"/>
                  </a:lnTo>
                  <a:lnTo>
                    <a:pt x="952070" y="342900"/>
                  </a:lnTo>
                  <a:lnTo>
                    <a:pt x="966533" y="381000"/>
                  </a:lnTo>
                  <a:lnTo>
                    <a:pt x="977651" y="419100"/>
                  </a:lnTo>
                  <a:lnTo>
                    <a:pt x="985048" y="457200"/>
                  </a:lnTo>
                  <a:lnTo>
                    <a:pt x="988900" y="495300"/>
                  </a:lnTo>
                  <a:lnTo>
                    <a:pt x="989012" y="533400"/>
                  </a:lnTo>
                  <a:lnTo>
                    <a:pt x="985968" y="584200"/>
                  </a:lnTo>
                  <a:lnTo>
                    <a:pt x="980352" y="622300"/>
                  </a:lnTo>
                  <a:lnTo>
                    <a:pt x="972805" y="660400"/>
                  </a:lnTo>
                  <a:lnTo>
                    <a:pt x="963986" y="698500"/>
                  </a:lnTo>
                  <a:lnTo>
                    <a:pt x="954409" y="749300"/>
                  </a:lnTo>
                  <a:lnTo>
                    <a:pt x="944590" y="787400"/>
                  </a:lnTo>
                  <a:lnTo>
                    <a:pt x="939590" y="812800"/>
                  </a:lnTo>
                  <a:lnTo>
                    <a:pt x="934728" y="825500"/>
                  </a:lnTo>
                  <a:lnTo>
                    <a:pt x="930081" y="850900"/>
                  </a:lnTo>
                  <a:lnTo>
                    <a:pt x="925724" y="876300"/>
                  </a:lnTo>
                  <a:lnTo>
                    <a:pt x="921637" y="889000"/>
                  </a:lnTo>
                  <a:lnTo>
                    <a:pt x="60842" y="889000"/>
                  </a:lnTo>
                  <a:lnTo>
                    <a:pt x="42038" y="914400"/>
                  </a:lnTo>
                  <a:lnTo>
                    <a:pt x="25145" y="927100"/>
                  </a:lnTo>
                  <a:lnTo>
                    <a:pt x="13500" y="939800"/>
                  </a:lnTo>
                  <a:close/>
                </a:path>
                <a:path w="1482725" h="2336800">
                  <a:moveTo>
                    <a:pt x="92076" y="419100"/>
                  </a:moveTo>
                  <a:lnTo>
                    <a:pt x="56634" y="419100"/>
                  </a:lnTo>
                  <a:lnTo>
                    <a:pt x="59177" y="406400"/>
                  </a:lnTo>
                  <a:lnTo>
                    <a:pt x="86426" y="406400"/>
                  </a:lnTo>
                  <a:lnTo>
                    <a:pt x="92076" y="419100"/>
                  </a:lnTo>
                  <a:close/>
                </a:path>
                <a:path w="1482725" h="2336800">
                  <a:moveTo>
                    <a:pt x="2981" y="1003300"/>
                  </a:moveTo>
                  <a:lnTo>
                    <a:pt x="0" y="1003300"/>
                  </a:lnTo>
                  <a:lnTo>
                    <a:pt x="10005" y="977900"/>
                  </a:lnTo>
                  <a:lnTo>
                    <a:pt x="22171" y="952500"/>
                  </a:lnTo>
                  <a:lnTo>
                    <a:pt x="36394" y="939800"/>
                  </a:lnTo>
                  <a:lnTo>
                    <a:pt x="52567" y="914400"/>
                  </a:lnTo>
                  <a:lnTo>
                    <a:pt x="54532" y="914400"/>
                  </a:lnTo>
                  <a:lnTo>
                    <a:pt x="56570" y="901700"/>
                  </a:lnTo>
                  <a:lnTo>
                    <a:pt x="58675" y="901700"/>
                  </a:lnTo>
                  <a:lnTo>
                    <a:pt x="60842" y="889000"/>
                  </a:lnTo>
                  <a:lnTo>
                    <a:pt x="921637" y="889000"/>
                  </a:lnTo>
                  <a:lnTo>
                    <a:pt x="917976" y="914400"/>
                  </a:lnTo>
                  <a:lnTo>
                    <a:pt x="915760" y="939800"/>
                  </a:lnTo>
                  <a:lnTo>
                    <a:pt x="916007" y="952500"/>
                  </a:lnTo>
                  <a:lnTo>
                    <a:pt x="42698" y="952500"/>
                  </a:lnTo>
                  <a:lnTo>
                    <a:pt x="42514" y="953989"/>
                  </a:lnTo>
                  <a:lnTo>
                    <a:pt x="28479" y="965200"/>
                  </a:lnTo>
                  <a:lnTo>
                    <a:pt x="13577" y="990600"/>
                  </a:lnTo>
                  <a:lnTo>
                    <a:pt x="2981" y="1003300"/>
                  </a:lnTo>
                  <a:close/>
                </a:path>
                <a:path w="1482725" h="2336800">
                  <a:moveTo>
                    <a:pt x="42514" y="953989"/>
                  </a:moveTo>
                  <a:lnTo>
                    <a:pt x="42698" y="952500"/>
                  </a:lnTo>
                  <a:lnTo>
                    <a:pt x="44379" y="952500"/>
                  </a:lnTo>
                  <a:lnTo>
                    <a:pt x="42514" y="953989"/>
                  </a:lnTo>
                  <a:close/>
                </a:path>
                <a:path w="1482725" h="2336800">
                  <a:moveTo>
                    <a:pt x="21244" y="1320800"/>
                  </a:moveTo>
                  <a:lnTo>
                    <a:pt x="19499" y="1320800"/>
                  </a:lnTo>
                  <a:lnTo>
                    <a:pt x="20210" y="1295400"/>
                  </a:lnTo>
                  <a:lnTo>
                    <a:pt x="22153" y="1270000"/>
                  </a:lnTo>
                  <a:lnTo>
                    <a:pt x="25303" y="1244600"/>
                  </a:lnTo>
                  <a:lnTo>
                    <a:pt x="29634" y="1219200"/>
                  </a:lnTo>
                  <a:lnTo>
                    <a:pt x="28734" y="1206500"/>
                  </a:lnTo>
                  <a:lnTo>
                    <a:pt x="28317" y="1206500"/>
                  </a:lnTo>
                  <a:lnTo>
                    <a:pt x="24404" y="1181100"/>
                  </a:lnTo>
                  <a:lnTo>
                    <a:pt x="22252" y="1155700"/>
                  </a:lnTo>
                  <a:lnTo>
                    <a:pt x="21907" y="1117600"/>
                  </a:lnTo>
                  <a:lnTo>
                    <a:pt x="23415" y="1092200"/>
                  </a:lnTo>
                  <a:lnTo>
                    <a:pt x="25446" y="1079500"/>
                  </a:lnTo>
                  <a:lnTo>
                    <a:pt x="28131" y="1054100"/>
                  </a:lnTo>
                  <a:lnTo>
                    <a:pt x="31383" y="1041400"/>
                  </a:lnTo>
                  <a:lnTo>
                    <a:pt x="35117" y="1016000"/>
                  </a:lnTo>
                  <a:lnTo>
                    <a:pt x="35011" y="1003300"/>
                  </a:lnTo>
                  <a:lnTo>
                    <a:pt x="35710" y="990600"/>
                  </a:lnTo>
                  <a:lnTo>
                    <a:pt x="37213" y="990600"/>
                  </a:lnTo>
                  <a:lnTo>
                    <a:pt x="39520" y="977900"/>
                  </a:lnTo>
                  <a:lnTo>
                    <a:pt x="39547" y="965200"/>
                  </a:lnTo>
                  <a:lnTo>
                    <a:pt x="41130" y="965200"/>
                  </a:lnTo>
                  <a:lnTo>
                    <a:pt x="42514" y="953989"/>
                  </a:lnTo>
                  <a:lnTo>
                    <a:pt x="44379" y="952500"/>
                  </a:lnTo>
                  <a:lnTo>
                    <a:pt x="920502" y="952500"/>
                  </a:lnTo>
                  <a:lnTo>
                    <a:pt x="922509" y="965200"/>
                  </a:lnTo>
                  <a:lnTo>
                    <a:pt x="957403" y="990600"/>
                  </a:lnTo>
                  <a:lnTo>
                    <a:pt x="991455" y="1028700"/>
                  </a:lnTo>
                  <a:lnTo>
                    <a:pt x="1024647" y="1066800"/>
                  </a:lnTo>
                  <a:lnTo>
                    <a:pt x="1056961" y="1092200"/>
                  </a:lnTo>
                  <a:lnTo>
                    <a:pt x="1088377" y="1130300"/>
                  </a:lnTo>
                  <a:lnTo>
                    <a:pt x="1118880" y="1168400"/>
                  </a:lnTo>
                  <a:lnTo>
                    <a:pt x="1148372" y="1206500"/>
                  </a:lnTo>
                  <a:lnTo>
                    <a:pt x="1176933" y="1244600"/>
                  </a:lnTo>
                  <a:lnTo>
                    <a:pt x="37226" y="1244600"/>
                  </a:lnTo>
                  <a:lnTo>
                    <a:pt x="31424" y="1270000"/>
                  </a:lnTo>
                  <a:lnTo>
                    <a:pt x="25658" y="1295400"/>
                  </a:lnTo>
                  <a:lnTo>
                    <a:pt x="21244" y="1320800"/>
                  </a:lnTo>
                  <a:close/>
                </a:path>
                <a:path w="1482725" h="2336800">
                  <a:moveTo>
                    <a:pt x="53095" y="1371600"/>
                  </a:moveTo>
                  <a:lnTo>
                    <a:pt x="51694" y="1371600"/>
                  </a:lnTo>
                  <a:lnTo>
                    <a:pt x="47690" y="1358900"/>
                  </a:lnTo>
                  <a:lnTo>
                    <a:pt x="45980" y="1333500"/>
                  </a:lnTo>
                  <a:lnTo>
                    <a:pt x="46516" y="1308100"/>
                  </a:lnTo>
                  <a:lnTo>
                    <a:pt x="49254" y="1282700"/>
                  </a:lnTo>
                  <a:lnTo>
                    <a:pt x="46003" y="1282700"/>
                  </a:lnTo>
                  <a:lnTo>
                    <a:pt x="42906" y="1270000"/>
                  </a:lnTo>
                  <a:lnTo>
                    <a:pt x="39976" y="1257300"/>
                  </a:lnTo>
                  <a:lnTo>
                    <a:pt x="37226" y="1244600"/>
                  </a:lnTo>
                  <a:lnTo>
                    <a:pt x="1176933" y="1244600"/>
                  </a:lnTo>
                  <a:lnTo>
                    <a:pt x="1204546" y="1282700"/>
                  </a:lnTo>
                  <a:lnTo>
                    <a:pt x="1231192" y="1320800"/>
                  </a:lnTo>
                  <a:lnTo>
                    <a:pt x="59329" y="1320800"/>
                  </a:lnTo>
                  <a:lnTo>
                    <a:pt x="54891" y="1358900"/>
                  </a:lnTo>
                  <a:lnTo>
                    <a:pt x="53095" y="1371600"/>
                  </a:lnTo>
                  <a:close/>
                </a:path>
                <a:path w="1482725" h="2336800">
                  <a:moveTo>
                    <a:pt x="1385301" y="2324100"/>
                  </a:moveTo>
                  <a:lnTo>
                    <a:pt x="897446" y="2324100"/>
                  </a:lnTo>
                  <a:lnTo>
                    <a:pt x="884940" y="2311400"/>
                  </a:lnTo>
                  <a:lnTo>
                    <a:pt x="872650" y="2298700"/>
                  </a:lnTo>
                  <a:lnTo>
                    <a:pt x="860576" y="2298700"/>
                  </a:lnTo>
                  <a:lnTo>
                    <a:pt x="819793" y="2273300"/>
                  </a:lnTo>
                  <a:lnTo>
                    <a:pt x="781066" y="2235200"/>
                  </a:lnTo>
                  <a:lnTo>
                    <a:pt x="744036" y="2209800"/>
                  </a:lnTo>
                  <a:lnTo>
                    <a:pt x="708341" y="2171700"/>
                  </a:lnTo>
                  <a:lnTo>
                    <a:pt x="673619" y="2133600"/>
                  </a:lnTo>
                  <a:lnTo>
                    <a:pt x="655288" y="2120900"/>
                  </a:lnTo>
                  <a:lnTo>
                    <a:pt x="637066" y="2095500"/>
                  </a:lnTo>
                  <a:lnTo>
                    <a:pt x="600749" y="2057400"/>
                  </a:lnTo>
                  <a:lnTo>
                    <a:pt x="583127" y="2044700"/>
                  </a:lnTo>
                  <a:lnTo>
                    <a:pt x="565337" y="2019300"/>
                  </a:lnTo>
                  <a:lnTo>
                    <a:pt x="547306" y="2006600"/>
                  </a:lnTo>
                  <a:lnTo>
                    <a:pt x="528964" y="1981200"/>
                  </a:lnTo>
                  <a:lnTo>
                    <a:pt x="520821" y="1981200"/>
                  </a:lnTo>
                  <a:lnTo>
                    <a:pt x="512602" y="1968500"/>
                  </a:lnTo>
                  <a:lnTo>
                    <a:pt x="504314" y="1968500"/>
                  </a:lnTo>
                  <a:lnTo>
                    <a:pt x="495197" y="1955800"/>
                  </a:lnTo>
                  <a:lnTo>
                    <a:pt x="493711" y="1955800"/>
                  </a:lnTo>
                  <a:lnTo>
                    <a:pt x="488115" y="1943100"/>
                  </a:lnTo>
                  <a:lnTo>
                    <a:pt x="482421" y="1943100"/>
                  </a:lnTo>
                  <a:lnTo>
                    <a:pt x="446193" y="1905000"/>
                  </a:lnTo>
                  <a:lnTo>
                    <a:pt x="407303" y="1879600"/>
                  </a:lnTo>
                  <a:lnTo>
                    <a:pt x="369932" y="1841500"/>
                  </a:lnTo>
                  <a:lnTo>
                    <a:pt x="334249" y="1803400"/>
                  </a:lnTo>
                  <a:lnTo>
                    <a:pt x="300426" y="1765300"/>
                  </a:lnTo>
                  <a:lnTo>
                    <a:pt x="269640" y="1714500"/>
                  </a:lnTo>
                  <a:lnTo>
                    <a:pt x="240563" y="1676400"/>
                  </a:lnTo>
                  <a:lnTo>
                    <a:pt x="213105" y="1638300"/>
                  </a:lnTo>
                  <a:lnTo>
                    <a:pt x="187175" y="1587500"/>
                  </a:lnTo>
                  <a:lnTo>
                    <a:pt x="162685" y="1549400"/>
                  </a:lnTo>
                  <a:lnTo>
                    <a:pt x="139544" y="1498600"/>
                  </a:lnTo>
                  <a:lnTo>
                    <a:pt x="117662" y="1460500"/>
                  </a:lnTo>
                  <a:lnTo>
                    <a:pt x="96951" y="1409700"/>
                  </a:lnTo>
                  <a:lnTo>
                    <a:pt x="87098" y="1384300"/>
                  </a:lnTo>
                  <a:lnTo>
                    <a:pt x="77457" y="1358900"/>
                  </a:lnTo>
                  <a:lnTo>
                    <a:pt x="68157" y="1346200"/>
                  </a:lnTo>
                  <a:lnTo>
                    <a:pt x="59329" y="1320800"/>
                  </a:lnTo>
                  <a:lnTo>
                    <a:pt x="1231192" y="1320800"/>
                  </a:lnTo>
                  <a:lnTo>
                    <a:pt x="1256855" y="1371600"/>
                  </a:lnTo>
                  <a:lnTo>
                    <a:pt x="1281516" y="1409700"/>
                  </a:lnTo>
                  <a:lnTo>
                    <a:pt x="1305147" y="1447800"/>
                  </a:lnTo>
                  <a:lnTo>
                    <a:pt x="1327750" y="1498600"/>
                  </a:lnTo>
                  <a:lnTo>
                    <a:pt x="1349305" y="1536700"/>
                  </a:lnTo>
                  <a:lnTo>
                    <a:pt x="1369794" y="1574800"/>
                  </a:lnTo>
                  <a:lnTo>
                    <a:pt x="1389197" y="1625600"/>
                  </a:lnTo>
                  <a:lnTo>
                    <a:pt x="1407495" y="1663700"/>
                  </a:lnTo>
                  <a:lnTo>
                    <a:pt x="1421370" y="1701800"/>
                  </a:lnTo>
                  <a:lnTo>
                    <a:pt x="1434552" y="1739900"/>
                  </a:lnTo>
                  <a:lnTo>
                    <a:pt x="1446786" y="1778000"/>
                  </a:lnTo>
                  <a:lnTo>
                    <a:pt x="1457818" y="1816100"/>
                  </a:lnTo>
                  <a:lnTo>
                    <a:pt x="1467780" y="1854200"/>
                  </a:lnTo>
                  <a:lnTo>
                    <a:pt x="1475199" y="1892300"/>
                  </a:lnTo>
                  <a:lnTo>
                    <a:pt x="1480025" y="1930400"/>
                  </a:lnTo>
                  <a:lnTo>
                    <a:pt x="1482209" y="1981200"/>
                  </a:lnTo>
                  <a:lnTo>
                    <a:pt x="1482153" y="2019300"/>
                  </a:lnTo>
                  <a:lnTo>
                    <a:pt x="1481623" y="2044700"/>
                  </a:lnTo>
                  <a:lnTo>
                    <a:pt x="1480913" y="2057400"/>
                  </a:lnTo>
                  <a:lnTo>
                    <a:pt x="1480321" y="2082800"/>
                  </a:lnTo>
                  <a:lnTo>
                    <a:pt x="1475140" y="2133600"/>
                  </a:lnTo>
                  <a:lnTo>
                    <a:pt x="1467682" y="2171700"/>
                  </a:lnTo>
                  <a:lnTo>
                    <a:pt x="1464178" y="2197100"/>
                  </a:lnTo>
                  <a:lnTo>
                    <a:pt x="1448556" y="2235200"/>
                  </a:lnTo>
                  <a:lnTo>
                    <a:pt x="1421156" y="2286000"/>
                  </a:lnTo>
                  <a:lnTo>
                    <a:pt x="1404206" y="2298700"/>
                  </a:lnTo>
                  <a:lnTo>
                    <a:pt x="1385301" y="2324100"/>
                  </a:lnTo>
                  <a:close/>
                </a:path>
                <a:path w="1482725" h="2336800">
                  <a:moveTo>
                    <a:pt x="1377600" y="2336800"/>
                  </a:moveTo>
                  <a:lnTo>
                    <a:pt x="924336" y="2336800"/>
                  </a:lnTo>
                  <a:lnTo>
                    <a:pt x="915785" y="2324100"/>
                  </a:lnTo>
                  <a:lnTo>
                    <a:pt x="1381488" y="2324100"/>
                  </a:lnTo>
                  <a:lnTo>
                    <a:pt x="1377600" y="2336800"/>
                  </a:lnTo>
                  <a:close/>
                </a:path>
              </a:pathLst>
            </a:custGeom>
            <a:solidFill>
              <a:srgbClr val="D68B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11083965" y="8059627"/>
              <a:ext cx="278765" cy="255904"/>
            </a:xfrm>
            <a:custGeom>
              <a:avLst/>
              <a:gdLst/>
              <a:ahLst/>
              <a:cxnLst/>
              <a:rect l="l" t="t" r="r" b="b"/>
              <a:pathLst>
                <a:path w="278765" h="255904">
                  <a:moveTo>
                    <a:pt x="223085" y="255737"/>
                  </a:moveTo>
                  <a:lnTo>
                    <a:pt x="183302" y="249210"/>
                  </a:lnTo>
                  <a:lnTo>
                    <a:pt x="143055" y="224743"/>
                  </a:lnTo>
                  <a:lnTo>
                    <a:pt x="125838" y="197777"/>
                  </a:lnTo>
                  <a:lnTo>
                    <a:pt x="118197" y="184527"/>
                  </a:lnTo>
                  <a:lnTo>
                    <a:pt x="85792" y="158697"/>
                  </a:lnTo>
                  <a:lnTo>
                    <a:pt x="60121" y="147760"/>
                  </a:lnTo>
                  <a:lnTo>
                    <a:pt x="51659" y="144328"/>
                  </a:lnTo>
                  <a:lnTo>
                    <a:pt x="13067" y="120333"/>
                  </a:lnTo>
                  <a:lnTo>
                    <a:pt x="0" y="90027"/>
                  </a:lnTo>
                  <a:lnTo>
                    <a:pt x="7532" y="77249"/>
                  </a:lnTo>
                  <a:lnTo>
                    <a:pt x="13377" y="72971"/>
                  </a:lnTo>
                  <a:lnTo>
                    <a:pt x="26175" y="65089"/>
                  </a:lnTo>
                  <a:lnTo>
                    <a:pt x="33484" y="61267"/>
                  </a:lnTo>
                  <a:lnTo>
                    <a:pt x="40648" y="57287"/>
                  </a:lnTo>
                  <a:lnTo>
                    <a:pt x="86068" y="33538"/>
                  </a:lnTo>
                  <a:lnTo>
                    <a:pt x="132916" y="14038"/>
                  </a:lnTo>
                  <a:lnTo>
                    <a:pt x="175949" y="2927"/>
                  </a:lnTo>
                  <a:lnTo>
                    <a:pt x="196858" y="0"/>
                  </a:lnTo>
                  <a:lnTo>
                    <a:pt x="209797" y="422"/>
                  </a:lnTo>
                  <a:lnTo>
                    <a:pt x="215973" y="1355"/>
                  </a:lnTo>
                  <a:lnTo>
                    <a:pt x="221380" y="3588"/>
                  </a:lnTo>
                  <a:lnTo>
                    <a:pt x="229411" y="5172"/>
                  </a:lnTo>
                  <a:lnTo>
                    <a:pt x="264653" y="36815"/>
                  </a:lnTo>
                  <a:lnTo>
                    <a:pt x="276637" y="81479"/>
                  </a:lnTo>
                  <a:lnTo>
                    <a:pt x="278205" y="120132"/>
                  </a:lnTo>
                  <a:lnTo>
                    <a:pt x="278491" y="146860"/>
                  </a:lnTo>
                  <a:lnTo>
                    <a:pt x="278663" y="158138"/>
                  </a:lnTo>
                  <a:lnTo>
                    <a:pt x="275983" y="201829"/>
                  </a:lnTo>
                  <a:lnTo>
                    <a:pt x="259726" y="238290"/>
                  </a:lnTo>
                  <a:lnTo>
                    <a:pt x="233917" y="253975"/>
                  </a:lnTo>
                  <a:lnTo>
                    <a:pt x="223085" y="255737"/>
                  </a:lnTo>
                  <a:close/>
                </a:path>
              </a:pathLst>
            </a:custGeom>
            <a:solidFill>
              <a:srgbClr val="9C5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7" name="object 20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813277" y="8213003"/>
              <a:ext cx="183584" cy="190323"/>
            </a:xfrm>
            <a:prstGeom prst="rect">
              <a:avLst/>
            </a:prstGeom>
          </p:spPr>
        </p:pic>
        <p:sp>
          <p:nvSpPr>
            <p:cNvPr id="208" name="object 208"/>
            <p:cNvSpPr/>
            <p:nvPr/>
          </p:nvSpPr>
          <p:spPr>
            <a:xfrm>
              <a:off x="12029824" y="9457716"/>
              <a:ext cx="680720" cy="829310"/>
            </a:xfrm>
            <a:custGeom>
              <a:avLst/>
              <a:gdLst/>
              <a:ahLst/>
              <a:cxnLst/>
              <a:rect l="l" t="t" r="r" b="b"/>
              <a:pathLst>
                <a:path w="680720" h="829309">
                  <a:moveTo>
                    <a:pt x="612365" y="740882"/>
                  </a:moveTo>
                  <a:lnTo>
                    <a:pt x="45046" y="740882"/>
                  </a:lnTo>
                  <a:lnTo>
                    <a:pt x="54579" y="739690"/>
                  </a:lnTo>
                  <a:lnTo>
                    <a:pt x="79165" y="736177"/>
                  </a:lnTo>
                  <a:lnTo>
                    <a:pt x="118531" y="728894"/>
                  </a:lnTo>
                  <a:lnTo>
                    <a:pt x="165357" y="715758"/>
                  </a:lnTo>
                  <a:lnTo>
                    <a:pt x="213255" y="694097"/>
                  </a:lnTo>
                  <a:lnTo>
                    <a:pt x="251894" y="666678"/>
                  </a:lnTo>
                  <a:lnTo>
                    <a:pt x="285967" y="631149"/>
                  </a:lnTo>
                  <a:lnTo>
                    <a:pt x="315694" y="590098"/>
                  </a:lnTo>
                  <a:lnTo>
                    <a:pt x="353258" y="528464"/>
                  </a:lnTo>
                  <a:lnTo>
                    <a:pt x="374483" y="486069"/>
                  </a:lnTo>
                  <a:lnTo>
                    <a:pt x="389405" y="441567"/>
                  </a:lnTo>
                  <a:lnTo>
                    <a:pt x="394460" y="395025"/>
                  </a:lnTo>
                  <a:lnTo>
                    <a:pt x="393826" y="384075"/>
                  </a:lnTo>
                  <a:lnTo>
                    <a:pt x="385663" y="338324"/>
                  </a:lnTo>
                  <a:lnTo>
                    <a:pt x="382636" y="324956"/>
                  </a:lnTo>
                  <a:lnTo>
                    <a:pt x="379827" y="311564"/>
                  </a:lnTo>
                  <a:lnTo>
                    <a:pt x="377515" y="298106"/>
                  </a:lnTo>
                  <a:lnTo>
                    <a:pt x="375220" y="274992"/>
                  </a:lnTo>
                  <a:lnTo>
                    <a:pt x="374847" y="251814"/>
                  </a:lnTo>
                  <a:lnTo>
                    <a:pt x="376208" y="228655"/>
                  </a:lnTo>
                  <a:lnTo>
                    <a:pt x="390618" y="154024"/>
                  </a:lnTo>
                  <a:lnTo>
                    <a:pt x="407488" y="103871"/>
                  </a:lnTo>
                  <a:lnTo>
                    <a:pt x="427877" y="54904"/>
                  </a:lnTo>
                  <a:lnTo>
                    <a:pt x="449934" y="6891"/>
                  </a:lnTo>
                  <a:lnTo>
                    <a:pt x="463891" y="0"/>
                  </a:lnTo>
                  <a:lnTo>
                    <a:pt x="471504" y="2901"/>
                  </a:lnTo>
                  <a:lnTo>
                    <a:pt x="475627" y="9889"/>
                  </a:lnTo>
                  <a:lnTo>
                    <a:pt x="480998" y="34143"/>
                  </a:lnTo>
                  <a:lnTo>
                    <a:pt x="489009" y="57209"/>
                  </a:lnTo>
                  <a:lnTo>
                    <a:pt x="499244" y="79265"/>
                  </a:lnTo>
                  <a:lnTo>
                    <a:pt x="511286" y="100491"/>
                  </a:lnTo>
                  <a:lnTo>
                    <a:pt x="523850" y="100491"/>
                  </a:lnTo>
                  <a:lnTo>
                    <a:pt x="528254" y="126167"/>
                  </a:lnTo>
                  <a:lnTo>
                    <a:pt x="532819" y="132566"/>
                  </a:lnTo>
                  <a:lnTo>
                    <a:pt x="537459" y="138925"/>
                  </a:lnTo>
                  <a:lnTo>
                    <a:pt x="542160" y="145252"/>
                  </a:lnTo>
                  <a:lnTo>
                    <a:pt x="546908" y="151550"/>
                  </a:lnTo>
                  <a:lnTo>
                    <a:pt x="559581" y="151550"/>
                  </a:lnTo>
                  <a:lnTo>
                    <a:pt x="560601" y="157375"/>
                  </a:lnTo>
                  <a:lnTo>
                    <a:pt x="563631" y="173355"/>
                  </a:lnTo>
                  <a:lnTo>
                    <a:pt x="572519" y="184927"/>
                  </a:lnTo>
                  <a:lnTo>
                    <a:pt x="576917" y="190722"/>
                  </a:lnTo>
                  <a:lnTo>
                    <a:pt x="581277" y="196531"/>
                  </a:lnTo>
                  <a:lnTo>
                    <a:pt x="595362" y="196531"/>
                  </a:lnTo>
                  <a:lnTo>
                    <a:pt x="598174" y="216476"/>
                  </a:lnTo>
                  <a:lnTo>
                    <a:pt x="598835" y="221014"/>
                  </a:lnTo>
                  <a:lnTo>
                    <a:pt x="603260" y="227520"/>
                  </a:lnTo>
                  <a:lnTo>
                    <a:pt x="607511" y="234085"/>
                  </a:lnTo>
                  <a:lnTo>
                    <a:pt x="629553" y="273345"/>
                  </a:lnTo>
                  <a:lnTo>
                    <a:pt x="657678" y="342385"/>
                  </a:lnTo>
                  <a:lnTo>
                    <a:pt x="674130" y="410751"/>
                  </a:lnTo>
                  <a:lnTo>
                    <a:pt x="680163" y="476438"/>
                  </a:lnTo>
                  <a:lnTo>
                    <a:pt x="679606" y="509410"/>
                  </a:lnTo>
                  <a:lnTo>
                    <a:pt x="675548" y="550249"/>
                  </a:lnTo>
                  <a:lnTo>
                    <a:pt x="668045" y="590541"/>
                  </a:lnTo>
                  <a:lnTo>
                    <a:pt x="657489" y="630177"/>
                  </a:lnTo>
                  <a:lnTo>
                    <a:pt x="644272" y="669049"/>
                  </a:lnTo>
                  <a:lnTo>
                    <a:pt x="628681" y="707451"/>
                  </a:lnTo>
                  <a:lnTo>
                    <a:pt x="612365" y="740882"/>
                  </a:lnTo>
                  <a:close/>
                </a:path>
                <a:path w="680720" h="829309">
                  <a:moveTo>
                    <a:pt x="523850" y="100491"/>
                  </a:moveTo>
                  <a:lnTo>
                    <a:pt x="511286" y="100491"/>
                  </a:lnTo>
                  <a:lnTo>
                    <a:pt x="509847" y="78322"/>
                  </a:lnTo>
                  <a:lnTo>
                    <a:pt x="509231" y="58381"/>
                  </a:lnTo>
                  <a:lnTo>
                    <a:pt x="509522" y="43999"/>
                  </a:lnTo>
                  <a:lnTo>
                    <a:pt x="510804" y="38508"/>
                  </a:lnTo>
                  <a:lnTo>
                    <a:pt x="514043" y="47072"/>
                  </a:lnTo>
                  <a:lnTo>
                    <a:pt x="518345" y="68556"/>
                  </a:lnTo>
                  <a:lnTo>
                    <a:pt x="523850" y="100491"/>
                  </a:lnTo>
                  <a:close/>
                </a:path>
                <a:path w="680720" h="829309">
                  <a:moveTo>
                    <a:pt x="559581" y="151550"/>
                  </a:moveTo>
                  <a:lnTo>
                    <a:pt x="546908" y="151550"/>
                  </a:lnTo>
                  <a:lnTo>
                    <a:pt x="547802" y="135199"/>
                  </a:lnTo>
                  <a:lnTo>
                    <a:pt x="549631" y="119930"/>
                  </a:lnTo>
                  <a:lnTo>
                    <a:pt x="551605" y="109881"/>
                  </a:lnTo>
                  <a:lnTo>
                    <a:pt x="552932" y="109192"/>
                  </a:lnTo>
                  <a:lnTo>
                    <a:pt x="555237" y="125294"/>
                  </a:lnTo>
                  <a:lnTo>
                    <a:pt x="557798" y="141355"/>
                  </a:lnTo>
                  <a:lnTo>
                    <a:pt x="559581" y="151550"/>
                  </a:lnTo>
                  <a:close/>
                </a:path>
                <a:path w="680720" h="829309">
                  <a:moveTo>
                    <a:pt x="595362" y="196531"/>
                  </a:moveTo>
                  <a:lnTo>
                    <a:pt x="581277" y="196531"/>
                  </a:lnTo>
                  <a:lnTo>
                    <a:pt x="578777" y="178890"/>
                  </a:lnTo>
                  <a:lnTo>
                    <a:pt x="577660" y="172061"/>
                  </a:lnTo>
                  <a:lnTo>
                    <a:pt x="576591" y="165073"/>
                  </a:lnTo>
                  <a:lnTo>
                    <a:pt x="576375" y="161326"/>
                  </a:lnTo>
                  <a:lnTo>
                    <a:pt x="576281" y="157375"/>
                  </a:lnTo>
                  <a:lnTo>
                    <a:pt x="577069" y="151284"/>
                  </a:lnTo>
                  <a:lnTo>
                    <a:pt x="580445" y="151669"/>
                  </a:lnTo>
                  <a:lnTo>
                    <a:pt x="585740" y="161326"/>
                  </a:lnTo>
                  <a:lnTo>
                    <a:pt x="590727" y="173404"/>
                  </a:lnTo>
                  <a:lnTo>
                    <a:pt x="593179" y="181053"/>
                  </a:lnTo>
                  <a:lnTo>
                    <a:pt x="595362" y="196531"/>
                  </a:lnTo>
                  <a:close/>
                </a:path>
                <a:path w="680720" h="829309">
                  <a:moveTo>
                    <a:pt x="6930" y="773443"/>
                  </a:moveTo>
                  <a:lnTo>
                    <a:pt x="330" y="765951"/>
                  </a:lnTo>
                  <a:lnTo>
                    <a:pt x="0" y="750766"/>
                  </a:lnTo>
                  <a:lnTo>
                    <a:pt x="6360" y="745490"/>
                  </a:lnTo>
                  <a:lnTo>
                    <a:pt x="13876" y="744628"/>
                  </a:lnTo>
                  <a:lnTo>
                    <a:pt x="14863" y="744493"/>
                  </a:lnTo>
                  <a:lnTo>
                    <a:pt x="15324" y="744460"/>
                  </a:lnTo>
                  <a:lnTo>
                    <a:pt x="14876" y="740882"/>
                  </a:lnTo>
                  <a:lnTo>
                    <a:pt x="14915" y="740313"/>
                  </a:lnTo>
                  <a:lnTo>
                    <a:pt x="15828" y="736692"/>
                  </a:lnTo>
                  <a:lnTo>
                    <a:pt x="19006" y="733428"/>
                  </a:lnTo>
                  <a:lnTo>
                    <a:pt x="23805" y="728559"/>
                  </a:lnTo>
                  <a:lnTo>
                    <a:pt x="34108" y="727253"/>
                  </a:lnTo>
                  <a:lnTo>
                    <a:pt x="40838" y="735830"/>
                  </a:lnTo>
                  <a:lnTo>
                    <a:pt x="42963" y="738356"/>
                  </a:lnTo>
                  <a:lnTo>
                    <a:pt x="45046" y="740882"/>
                  </a:lnTo>
                  <a:lnTo>
                    <a:pt x="612365" y="740882"/>
                  </a:lnTo>
                  <a:lnTo>
                    <a:pt x="610518" y="744666"/>
                  </a:lnTo>
                  <a:lnTo>
                    <a:pt x="595060" y="770358"/>
                  </a:lnTo>
                  <a:lnTo>
                    <a:pt x="33316" y="770358"/>
                  </a:lnTo>
                  <a:lnTo>
                    <a:pt x="27026" y="771155"/>
                  </a:lnTo>
                  <a:lnTo>
                    <a:pt x="6930" y="773443"/>
                  </a:lnTo>
                  <a:close/>
                </a:path>
                <a:path w="680720" h="829309">
                  <a:moveTo>
                    <a:pt x="547799" y="829283"/>
                  </a:moveTo>
                  <a:lnTo>
                    <a:pt x="95687" y="829283"/>
                  </a:lnTo>
                  <a:lnTo>
                    <a:pt x="74659" y="812607"/>
                  </a:lnTo>
                  <a:lnTo>
                    <a:pt x="41255" y="779504"/>
                  </a:lnTo>
                  <a:lnTo>
                    <a:pt x="33316" y="770358"/>
                  </a:lnTo>
                  <a:lnTo>
                    <a:pt x="595060" y="770358"/>
                  </a:lnTo>
                  <a:lnTo>
                    <a:pt x="589204" y="780091"/>
                  </a:lnTo>
                  <a:lnTo>
                    <a:pt x="564157" y="813122"/>
                  </a:lnTo>
                  <a:lnTo>
                    <a:pt x="547799" y="829283"/>
                  </a:lnTo>
                  <a:close/>
                </a:path>
              </a:pathLst>
            </a:custGeom>
            <a:solidFill>
              <a:srgbClr val="D68B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11078456" y="8253729"/>
              <a:ext cx="1631950" cy="2032000"/>
            </a:xfrm>
            <a:custGeom>
              <a:avLst/>
              <a:gdLst/>
              <a:ahLst/>
              <a:cxnLst/>
              <a:rect l="l" t="t" r="r" b="b"/>
              <a:pathLst>
                <a:path w="1631950" h="2032000">
                  <a:moveTo>
                    <a:pt x="768017" y="812800"/>
                  </a:moveTo>
                  <a:lnTo>
                    <a:pt x="749925" y="812800"/>
                  </a:lnTo>
                  <a:lnTo>
                    <a:pt x="727695" y="800100"/>
                  </a:lnTo>
                  <a:lnTo>
                    <a:pt x="702652" y="787400"/>
                  </a:lnTo>
                  <a:lnTo>
                    <a:pt x="75781" y="787400"/>
                  </a:lnTo>
                  <a:lnTo>
                    <a:pt x="63690" y="774700"/>
                  </a:lnTo>
                  <a:lnTo>
                    <a:pt x="52502" y="774700"/>
                  </a:lnTo>
                  <a:lnTo>
                    <a:pt x="18417" y="723900"/>
                  </a:lnTo>
                  <a:lnTo>
                    <a:pt x="1691" y="673100"/>
                  </a:lnTo>
                  <a:lnTo>
                    <a:pt x="0" y="647700"/>
                  </a:lnTo>
                  <a:lnTo>
                    <a:pt x="7349" y="609600"/>
                  </a:lnTo>
                  <a:lnTo>
                    <a:pt x="25884" y="571500"/>
                  </a:lnTo>
                  <a:lnTo>
                    <a:pt x="53436" y="533400"/>
                  </a:lnTo>
                  <a:lnTo>
                    <a:pt x="87841" y="508000"/>
                  </a:lnTo>
                  <a:lnTo>
                    <a:pt x="126931" y="482600"/>
                  </a:lnTo>
                  <a:lnTo>
                    <a:pt x="168541" y="469900"/>
                  </a:lnTo>
                  <a:lnTo>
                    <a:pt x="140725" y="469900"/>
                  </a:lnTo>
                  <a:lnTo>
                    <a:pt x="89696" y="444500"/>
                  </a:lnTo>
                  <a:lnTo>
                    <a:pt x="59831" y="406400"/>
                  </a:lnTo>
                  <a:lnTo>
                    <a:pt x="57856" y="381000"/>
                  </a:lnTo>
                  <a:lnTo>
                    <a:pt x="64868" y="355600"/>
                  </a:lnTo>
                  <a:lnTo>
                    <a:pt x="81627" y="342900"/>
                  </a:lnTo>
                  <a:lnTo>
                    <a:pt x="104202" y="330200"/>
                  </a:lnTo>
                  <a:lnTo>
                    <a:pt x="244245" y="330200"/>
                  </a:lnTo>
                  <a:lnTo>
                    <a:pt x="306049" y="304800"/>
                  </a:lnTo>
                  <a:lnTo>
                    <a:pt x="347544" y="279400"/>
                  </a:lnTo>
                  <a:lnTo>
                    <a:pt x="382798" y="254000"/>
                  </a:lnTo>
                  <a:lnTo>
                    <a:pt x="412110" y="215900"/>
                  </a:lnTo>
                  <a:lnTo>
                    <a:pt x="435777" y="165100"/>
                  </a:lnTo>
                  <a:lnTo>
                    <a:pt x="454099" y="127000"/>
                  </a:lnTo>
                  <a:lnTo>
                    <a:pt x="467374" y="76200"/>
                  </a:lnTo>
                  <a:lnTo>
                    <a:pt x="468886" y="63500"/>
                  </a:lnTo>
                  <a:lnTo>
                    <a:pt x="470269" y="63500"/>
                  </a:lnTo>
                  <a:lnTo>
                    <a:pt x="471495" y="50800"/>
                  </a:lnTo>
                  <a:lnTo>
                    <a:pt x="472482" y="50800"/>
                  </a:lnTo>
                  <a:lnTo>
                    <a:pt x="472064" y="38100"/>
                  </a:lnTo>
                  <a:lnTo>
                    <a:pt x="479823" y="38100"/>
                  </a:lnTo>
                  <a:lnTo>
                    <a:pt x="487043" y="25400"/>
                  </a:lnTo>
                  <a:lnTo>
                    <a:pt x="501504" y="25400"/>
                  </a:lnTo>
                  <a:lnTo>
                    <a:pt x="574298" y="0"/>
                  </a:lnTo>
                  <a:lnTo>
                    <a:pt x="581568" y="12700"/>
                  </a:lnTo>
                  <a:lnTo>
                    <a:pt x="588409" y="25400"/>
                  </a:lnTo>
                  <a:lnTo>
                    <a:pt x="594802" y="38100"/>
                  </a:lnTo>
                  <a:lnTo>
                    <a:pt x="600728" y="50800"/>
                  </a:lnTo>
                  <a:lnTo>
                    <a:pt x="618091" y="63500"/>
                  </a:lnTo>
                  <a:lnTo>
                    <a:pt x="625969" y="76200"/>
                  </a:lnTo>
                  <a:lnTo>
                    <a:pt x="612896" y="76200"/>
                  </a:lnTo>
                  <a:lnTo>
                    <a:pt x="615342" y="88900"/>
                  </a:lnTo>
                  <a:lnTo>
                    <a:pt x="617591" y="101600"/>
                  </a:lnTo>
                  <a:lnTo>
                    <a:pt x="619651" y="101600"/>
                  </a:lnTo>
                  <a:lnTo>
                    <a:pt x="621529" y="114300"/>
                  </a:lnTo>
                  <a:lnTo>
                    <a:pt x="632306" y="127000"/>
                  </a:lnTo>
                  <a:lnTo>
                    <a:pt x="641733" y="152400"/>
                  </a:lnTo>
                  <a:lnTo>
                    <a:pt x="626724" y="152400"/>
                  </a:lnTo>
                  <a:lnTo>
                    <a:pt x="629821" y="190500"/>
                  </a:lnTo>
                  <a:lnTo>
                    <a:pt x="629578" y="228600"/>
                  </a:lnTo>
                  <a:lnTo>
                    <a:pt x="626494" y="266700"/>
                  </a:lnTo>
                  <a:lnTo>
                    <a:pt x="621068" y="304800"/>
                  </a:lnTo>
                  <a:lnTo>
                    <a:pt x="613535" y="342900"/>
                  </a:lnTo>
                  <a:lnTo>
                    <a:pt x="604724" y="393700"/>
                  </a:lnTo>
                  <a:lnTo>
                    <a:pt x="595149" y="431800"/>
                  </a:lnTo>
                  <a:lnTo>
                    <a:pt x="583632" y="482600"/>
                  </a:lnTo>
                  <a:lnTo>
                    <a:pt x="580305" y="495300"/>
                  </a:lnTo>
                  <a:lnTo>
                    <a:pt x="576676" y="508000"/>
                  </a:lnTo>
                  <a:lnTo>
                    <a:pt x="574712" y="520700"/>
                  </a:lnTo>
                  <a:lnTo>
                    <a:pt x="572798" y="520700"/>
                  </a:lnTo>
                  <a:lnTo>
                    <a:pt x="569385" y="546100"/>
                  </a:lnTo>
                  <a:lnTo>
                    <a:pt x="567872" y="546100"/>
                  </a:lnTo>
                  <a:lnTo>
                    <a:pt x="562365" y="584200"/>
                  </a:lnTo>
                  <a:lnTo>
                    <a:pt x="558699" y="596900"/>
                  </a:lnTo>
                  <a:lnTo>
                    <a:pt x="556480" y="622300"/>
                  </a:lnTo>
                  <a:lnTo>
                    <a:pt x="556739" y="647700"/>
                  </a:lnTo>
                  <a:lnTo>
                    <a:pt x="563246" y="647700"/>
                  </a:lnTo>
                  <a:lnTo>
                    <a:pt x="582876" y="660400"/>
                  </a:lnTo>
                  <a:lnTo>
                    <a:pt x="602241" y="685800"/>
                  </a:lnTo>
                  <a:lnTo>
                    <a:pt x="621344" y="698500"/>
                  </a:lnTo>
                  <a:lnTo>
                    <a:pt x="640183" y="723900"/>
                  </a:lnTo>
                  <a:lnTo>
                    <a:pt x="664647" y="736600"/>
                  </a:lnTo>
                  <a:lnTo>
                    <a:pt x="660350" y="736600"/>
                  </a:lnTo>
                  <a:lnTo>
                    <a:pt x="665723" y="749300"/>
                  </a:lnTo>
                  <a:lnTo>
                    <a:pt x="671060" y="749300"/>
                  </a:lnTo>
                  <a:lnTo>
                    <a:pt x="676368" y="762000"/>
                  </a:lnTo>
                  <a:lnTo>
                    <a:pt x="681656" y="762000"/>
                  </a:lnTo>
                  <a:lnTo>
                    <a:pt x="768017" y="812800"/>
                  </a:lnTo>
                  <a:close/>
                </a:path>
                <a:path w="1631950" h="2032000">
                  <a:moveTo>
                    <a:pt x="660176" y="127000"/>
                  </a:moveTo>
                  <a:lnTo>
                    <a:pt x="657128" y="127000"/>
                  </a:lnTo>
                  <a:lnTo>
                    <a:pt x="645659" y="114300"/>
                  </a:lnTo>
                  <a:lnTo>
                    <a:pt x="629628" y="101600"/>
                  </a:lnTo>
                  <a:lnTo>
                    <a:pt x="612896" y="76200"/>
                  </a:lnTo>
                  <a:lnTo>
                    <a:pt x="625969" y="76200"/>
                  </a:lnTo>
                  <a:lnTo>
                    <a:pt x="633848" y="88900"/>
                  </a:lnTo>
                  <a:lnTo>
                    <a:pt x="647907" y="114300"/>
                  </a:lnTo>
                  <a:lnTo>
                    <a:pt x="660176" y="127000"/>
                  </a:lnTo>
                  <a:close/>
                </a:path>
                <a:path w="1631950" h="2032000">
                  <a:moveTo>
                    <a:pt x="656581" y="177800"/>
                  </a:moveTo>
                  <a:lnTo>
                    <a:pt x="647110" y="177800"/>
                  </a:lnTo>
                  <a:lnTo>
                    <a:pt x="637272" y="165100"/>
                  </a:lnTo>
                  <a:lnTo>
                    <a:pt x="626724" y="152400"/>
                  </a:lnTo>
                  <a:lnTo>
                    <a:pt x="641733" y="152400"/>
                  </a:lnTo>
                  <a:lnTo>
                    <a:pt x="649831" y="165100"/>
                  </a:lnTo>
                  <a:lnTo>
                    <a:pt x="656581" y="177800"/>
                  </a:lnTo>
                  <a:close/>
                </a:path>
                <a:path w="1631950" h="2032000">
                  <a:moveTo>
                    <a:pt x="735530" y="762000"/>
                  </a:moveTo>
                  <a:lnTo>
                    <a:pt x="713443" y="762000"/>
                  </a:lnTo>
                  <a:lnTo>
                    <a:pt x="687737" y="749300"/>
                  </a:lnTo>
                  <a:lnTo>
                    <a:pt x="660350" y="736600"/>
                  </a:lnTo>
                  <a:lnTo>
                    <a:pt x="688607" y="736600"/>
                  </a:lnTo>
                  <a:lnTo>
                    <a:pt x="735530" y="762000"/>
                  </a:lnTo>
                  <a:close/>
                </a:path>
                <a:path w="1631950" h="2032000">
                  <a:moveTo>
                    <a:pt x="1013435" y="2032000"/>
                  </a:moveTo>
                  <a:lnTo>
                    <a:pt x="582477" y="2032000"/>
                  </a:lnTo>
                  <a:lnTo>
                    <a:pt x="570436" y="2019300"/>
                  </a:lnTo>
                  <a:lnTo>
                    <a:pt x="558240" y="2006600"/>
                  </a:lnTo>
                  <a:lnTo>
                    <a:pt x="546739" y="1993900"/>
                  </a:lnTo>
                  <a:lnTo>
                    <a:pt x="535737" y="1981200"/>
                  </a:lnTo>
                  <a:lnTo>
                    <a:pt x="523364" y="1968500"/>
                  </a:lnTo>
                  <a:lnTo>
                    <a:pt x="511332" y="1943100"/>
                  </a:lnTo>
                  <a:lnTo>
                    <a:pt x="499644" y="1930400"/>
                  </a:lnTo>
                  <a:lnTo>
                    <a:pt x="488305" y="1917700"/>
                  </a:lnTo>
                  <a:lnTo>
                    <a:pt x="482347" y="1905000"/>
                  </a:lnTo>
                  <a:lnTo>
                    <a:pt x="476501" y="1905000"/>
                  </a:lnTo>
                  <a:lnTo>
                    <a:pt x="470765" y="1892300"/>
                  </a:lnTo>
                  <a:lnTo>
                    <a:pt x="465139" y="1879600"/>
                  </a:lnTo>
                  <a:lnTo>
                    <a:pt x="459623" y="1866900"/>
                  </a:lnTo>
                  <a:lnTo>
                    <a:pt x="454230" y="1866900"/>
                  </a:lnTo>
                  <a:lnTo>
                    <a:pt x="448965" y="1854200"/>
                  </a:lnTo>
                  <a:lnTo>
                    <a:pt x="443834" y="1841500"/>
                  </a:lnTo>
                  <a:lnTo>
                    <a:pt x="433921" y="1828800"/>
                  </a:lnTo>
                  <a:lnTo>
                    <a:pt x="424714" y="1803400"/>
                  </a:lnTo>
                  <a:lnTo>
                    <a:pt x="416277" y="1778000"/>
                  </a:lnTo>
                  <a:lnTo>
                    <a:pt x="408673" y="1752600"/>
                  </a:lnTo>
                  <a:lnTo>
                    <a:pt x="405175" y="1752600"/>
                  </a:lnTo>
                  <a:lnTo>
                    <a:pt x="396223" y="1714500"/>
                  </a:lnTo>
                  <a:lnTo>
                    <a:pt x="391427" y="1676400"/>
                  </a:lnTo>
                  <a:lnTo>
                    <a:pt x="388633" y="1638300"/>
                  </a:lnTo>
                  <a:lnTo>
                    <a:pt x="388305" y="1625600"/>
                  </a:lnTo>
                  <a:lnTo>
                    <a:pt x="388311" y="1612900"/>
                  </a:lnTo>
                  <a:lnTo>
                    <a:pt x="391465" y="1562100"/>
                  </a:lnTo>
                  <a:lnTo>
                    <a:pt x="400870" y="1511300"/>
                  </a:lnTo>
                  <a:lnTo>
                    <a:pt x="417357" y="1473200"/>
                  </a:lnTo>
                  <a:lnTo>
                    <a:pt x="441759" y="1422400"/>
                  </a:lnTo>
                  <a:lnTo>
                    <a:pt x="474908" y="1384300"/>
                  </a:lnTo>
                  <a:lnTo>
                    <a:pt x="517636" y="1358900"/>
                  </a:lnTo>
                  <a:lnTo>
                    <a:pt x="499085" y="1320800"/>
                  </a:lnTo>
                  <a:lnTo>
                    <a:pt x="489951" y="1270000"/>
                  </a:lnTo>
                  <a:lnTo>
                    <a:pt x="481935" y="1219200"/>
                  </a:lnTo>
                  <a:lnTo>
                    <a:pt x="466739" y="1181100"/>
                  </a:lnTo>
                  <a:lnTo>
                    <a:pt x="462992" y="1168400"/>
                  </a:lnTo>
                  <a:lnTo>
                    <a:pt x="459052" y="1155700"/>
                  </a:lnTo>
                  <a:lnTo>
                    <a:pt x="454911" y="1155700"/>
                  </a:lnTo>
                  <a:lnTo>
                    <a:pt x="450563" y="1143000"/>
                  </a:lnTo>
                  <a:lnTo>
                    <a:pt x="427824" y="1092200"/>
                  </a:lnTo>
                  <a:lnTo>
                    <a:pt x="401501" y="1054100"/>
                  </a:lnTo>
                  <a:lnTo>
                    <a:pt x="372168" y="1016000"/>
                  </a:lnTo>
                  <a:lnTo>
                    <a:pt x="340394" y="977900"/>
                  </a:lnTo>
                  <a:lnTo>
                    <a:pt x="306751" y="939800"/>
                  </a:lnTo>
                  <a:lnTo>
                    <a:pt x="271811" y="901700"/>
                  </a:lnTo>
                  <a:lnTo>
                    <a:pt x="262653" y="889000"/>
                  </a:lnTo>
                  <a:lnTo>
                    <a:pt x="253357" y="889000"/>
                  </a:lnTo>
                  <a:lnTo>
                    <a:pt x="243917" y="876300"/>
                  </a:lnTo>
                  <a:lnTo>
                    <a:pt x="234329" y="863600"/>
                  </a:lnTo>
                  <a:lnTo>
                    <a:pt x="204745" y="850900"/>
                  </a:lnTo>
                  <a:lnTo>
                    <a:pt x="173797" y="825500"/>
                  </a:lnTo>
                  <a:lnTo>
                    <a:pt x="141457" y="812800"/>
                  </a:lnTo>
                  <a:lnTo>
                    <a:pt x="107694" y="800100"/>
                  </a:lnTo>
                  <a:lnTo>
                    <a:pt x="99525" y="800100"/>
                  </a:lnTo>
                  <a:lnTo>
                    <a:pt x="91467" y="787400"/>
                  </a:lnTo>
                  <a:lnTo>
                    <a:pt x="702652" y="787400"/>
                  </a:lnTo>
                  <a:lnTo>
                    <a:pt x="717170" y="800100"/>
                  </a:lnTo>
                  <a:lnTo>
                    <a:pt x="731513" y="825500"/>
                  </a:lnTo>
                  <a:lnTo>
                    <a:pt x="745662" y="838200"/>
                  </a:lnTo>
                  <a:lnTo>
                    <a:pt x="759601" y="863600"/>
                  </a:lnTo>
                  <a:lnTo>
                    <a:pt x="789094" y="901700"/>
                  </a:lnTo>
                  <a:lnTo>
                    <a:pt x="817656" y="939800"/>
                  </a:lnTo>
                  <a:lnTo>
                    <a:pt x="845269" y="977900"/>
                  </a:lnTo>
                  <a:lnTo>
                    <a:pt x="871916" y="1016000"/>
                  </a:lnTo>
                  <a:lnTo>
                    <a:pt x="897578" y="1054100"/>
                  </a:lnTo>
                  <a:lnTo>
                    <a:pt x="922237" y="1092200"/>
                  </a:lnTo>
                  <a:lnTo>
                    <a:pt x="945871" y="1143000"/>
                  </a:lnTo>
                  <a:lnTo>
                    <a:pt x="968472" y="1181100"/>
                  </a:lnTo>
                  <a:lnTo>
                    <a:pt x="990024" y="1219200"/>
                  </a:lnTo>
                  <a:lnTo>
                    <a:pt x="1010508" y="1270000"/>
                  </a:lnTo>
                  <a:lnTo>
                    <a:pt x="1029910" y="1308100"/>
                  </a:lnTo>
                  <a:lnTo>
                    <a:pt x="1048211" y="1358900"/>
                  </a:lnTo>
                  <a:lnTo>
                    <a:pt x="1062097" y="1384300"/>
                  </a:lnTo>
                  <a:lnTo>
                    <a:pt x="1075280" y="1422400"/>
                  </a:lnTo>
                  <a:lnTo>
                    <a:pt x="1087509" y="1460500"/>
                  </a:lnTo>
                  <a:lnTo>
                    <a:pt x="1098534" y="1498600"/>
                  </a:lnTo>
                  <a:lnTo>
                    <a:pt x="1108496" y="1536700"/>
                  </a:lnTo>
                  <a:lnTo>
                    <a:pt x="1115920" y="1574800"/>
                  </a:lnTo>
                  <a:lnTo>
                    <a:pt x="1120749" y="1625600"/>
                  </a:lnTo>
                  <a:lnTo>
                    <a:pt x="1122930" y="1663700"/>
                  </a:lnTo>
                  <a:lnTo>
                    <a:pt x="1123111" y="1689100"/>
                  </a:lnTo>
                  <a:lnTo>
                    <a:pt x="1122879" y="1701800"/>
                  </a:lnTo>
                  <a:lnTo>
                    <a:pt x="1122356" y="1727200"/>
                  </a:lnTo>
                  <a:lnTo>
                    <a:pt x="1121661" y="1752600"/>
                  </a:lnTo>
                  <a:lnTo>
                    <a:pt x="1121053" y="1765300"/>
                  </a:lnTo>
                  <a:lnTo>
                    <a:pt x="1120252" y="1778000"/>
                  </a:lnTo>
                  <a:lnTo>
                    <a:pt x="1119115" y="1803400"/>
                  </a:lnTo>
                  <a:lnTo>
                    <a:pt x="1113868" y="1841500"/>
                  </a:lnTo>
                  <a:lnTo>
                    <a:pt x="1104896" y="1879600"/>
                  </a:lnTo>
                  <a:lnTo>
                    <a:pt x="1089288" y="1917700"/>
                  </a:lnTo>
                  <a:lnTo>
                    <a:pt x="1573995" y="1917700"/>
                  </a:lnTo>
                  <a:lnTo>
                    <a:pt x="1561887" y="1943100"/>
                  </a:lnTo>
                  <a:lnTo>
                    <a:pt x="1540573" y="1981200"/>
                  </a:lnTo>
                  <a:lnTo>
                    <a:pt x="1515526" y="2006600"/>
                  </a:lnTo>
                  <a:lnTo>
                    <a:pt x="1026027" y="2006600"/>
                  </a:lnTo>
                  <a:lnTo>
                    <a:pt x="1022215" y="2019300"/>
                  </a:lnTo>
                  <a:lnTo>
                    <a:pt x="1014276" y="2019300"/>
                  </a:lnTo>
                  <a:lnTo>
                    <a:pt x="1013435" y="2032000"/>
                  </a:lnTo>
                  <a:close/>
                </a:path>
                <a:path w="1631950" h="2032000">
                  <a:moveTo>
                    <a:pt x="1629960" y="1714500"/>
                  </a:moveTo>
                  <a:lnTo>
                    <a:pt x="1309551" y="1714500"/>
                  </a:lnTo>
                  <a:lnTo>
                    <a:pt x="1324171" y="1689100"/>
                  </a:lnTo>
                  <a:lnTo>
                    <a:pt x="1335893" y="1651000"/>
                  </a:lnTo>
                  <a:lnTo>
                    <a:pt x="1343514" y="1625600"/>
                  </a:lnTo>
                  <a:lnTo>
                    <a:pt x="1345829" y="1587500"/>
                  </a:lnTo>
                  <a:lnTo>
                    <a:pt x="1345194" y="1587500"/>
                  </a:lnTo>
                  <a:lnTo>
                    <a:pt x="1343915" y="1574800"/>
                  </a:lnTo>
                  <a:lnTo>
                    <a:pt x="1342135" y="1562100"/>
                  </a:lnTo>
                  <a:lnTo>
                    <a:pt x="1340000" y="1549400"/>
                  </a:lnTo>
                  <a:lnTo>
                    <a:pt x="1348258" y="1549400"/>
                  </a:lnTo>
                  <a:lnTo>
                    <a:pt x="1361327" y="1562100"/>
                  </a:lnTo>
                  <a:lnTo>
                    <a:pt x="1379440" y="1562100"/>
                  </a:lnTo>
                  <a:lnTo>
                    <a:pt x="1388592" y="1574800"/>
                  </a:lnTo>
                  <a:lnTo>
                    <a:pt x="1423474" y="1587500"/>
                  </a:lnTo>
                  <a:lnTo>
                    <a:pt x="1459396" y="1600200"/>
                  </a:lnTo>
                  <a:lnTo>
                    <a:pt x="1623334" y="1600200"/>
                  </a:lnTo>
                  <a:lnTo>
                    <a:pt x="1625498" y="1612900"/>
                  </a:lnTo>
                  <a:lnTo>
                    <a:pt x="1629690" y="1638300"/>
                  </a:lnTo>
                  <a:lnTo>
                    <a:pt x="1631532" y="1676400"/>
                  </a:lnTo>
                  <a:lnTo>
                    <a:pt x="1630974" y="1701800"/>
                  </a:lnTo>
                  <a:lnTo>
                    <a:pt x="1629960" y="1714500"/>
                  </a:lnTo>
                  <a:close/>
                </a:path>
                <a:path w="1631950" h="2032000">
                  <a:moveTo>
                    <a:pt x="1623334" y="1600200"/>
                  </a:moveTo>
                  <a:lnTo>
                    <a:pt x="1555691" y="1600200"/>
                  </a:lnTo>
                  <a:lnTo>
                    <a:pt x="1577702" y="1587500"/>
                  </a:lnTo>
                  <a:lnTo>
                    <a:pt x="1598945" y="1587500"/>
                  </a:lnTo>
                  <a:lnTo>
                    <a:pt x="1619007" y="1574800"/>
                  </a:lnTo>
                  <a:lnTo>
                    <a:pt x="1623334" y="1600200"/>
                  </a:lnTo>
                  <a:close/>
                </a:path>
                <a:path w="1631950" h="2032000">
                  <a:moveTo>
                    <a:pt x="1624416" y="1765300"/>
                  </a:moveTo>
                  <a:lnTo>
                    <a:pt x="1280659" y="1765300"/>
                  </a:lnTo>
                  <a:lnTo>
                    <a:pt x="1289037" y="1752600"/>
                  </a:lnTo>
                  <a:lnTo>
                    <a:pt x="1293202" y="1739900"/>
                  </a:lnTo>
                  <a:lnTo>
                    <a:pt x="1296669" y="1714500"/>
                  </a:lnTo>
                  <a:lnTo>
                    <a:pt x="1299040" y="1689100"/>
                  </a:lnTo>
                  <a:lnTo>
                    <a:pt x="1301034" y="1663700"/>
                  </a:lnTo>
                  <a:lnTo>
                    <a:pt x="1305341" y="1663700"/>
                  </a:lnTo>
                  <a:lnTo>
                    <a:pt x="1307365" y="1676400"/>
                  </a:lnTo>
                  <a:lnTo>
                    <a:pt x="1308937" y="1701800"/>
                  </a:lnTo>
                  <a:lnTo>
                    <a:pt x="1309551" y="1714500"/>
                  </a:lnTo>
                  <a:lnTo>
                    <a:pt x="1629960" y="1714500"/>
                  </a:lnTo>
                  <a:lnTo>
                    <a:pt x="1626917" y="1752600"/>
                  </a:lnTo>
                  <a:lnTo>
                    <a:pt x="1624416" y="1765300"/>
                  </a:lnTo>
                  <a:close/>
                </a:path>
                <a:path w="1631950" h="2032000">
                  <a:moveTo>
                    <a:pt x="1612376" y="1816100"/>
                  </a:moveTo>
                  <a:lnTo>
                    <a:pt x="1248199" y="1816100"/>
                  </a:lnTo>
                  <a:lnTo>
                    <a:pt x="1252321" y="1803400"/>
                  </a:lnTo>
                  <a:lnTo>
                    <a:pt x="1256355" y="1803400"/>
                  </a:lnTo>
                  <a:lnTo>
                    <a:pt x="1275032" y="1752600"/>
                  </a:lnTo>
                  <a:lnTo>
                    <a:pt x="1282378" y="1727200"/>
                  </a:lnTo>
                  <a:lnTo>
                    <a:pt x="1285176" y="1714500"/>
                  </a:lnTo>
                  <a:lnTo>
                    <a:pt x="1284392" y="1727200"/>
                  </a:lnTo>
                  <a:lnTo>
                    <a:pt x="1283167" y="1739900"/>
                  </a:lnTo>
                  <a:lnTo>
                    <a:pt x="1281522" y="1752600"/>
                  </a:lnTo>
                  <a:lnTo>
                    <a:pt x="1279477" y="1765300"/>
                  </a:lnTo>
                  <a:lnTo>
                    <a:pt x="1624416" y="1765300"/>
                  </a:lnTo>
                  <a:lnTo>
                    <a:pt x="1619414" y="1790700"/>
                  </a:lnTo>
                  <a:lnTo>
                    <a:pt x="1612376" y="1816100"/>
                  </a:lnTo>
                  <a:close/>
                </a:path>
                <a:path w="1631950" h="2032000">
                  <a:moveTo>
                    <a:pt x="1573995" y="1917700"/>
                  </a:moveTo>
                  <a:lnTo>
                    <a:pt x="1116725" y="1917700"/>
                  </a:lnTo>
                  <a:lnTo>
                    <a:pt x="1130148" y="1905000"/>
                  </a:lnTo>
                  <a:lnTo>
                    <a:pt x="1143358" y="1905000"/>
                  </a:lnTo>
                  <a:lnTo>
                    <a:pt x="1164512" y="1892300"/>
                  </a:lnTo>
                  <a:lnTo>
                    <a:pt x="1184389" y="1879600"/>
                  </a:lnTo>
                  <a:lnTo>
                    <a:pt x="1202964" y="1866900"/>
                  </a:lnTo>
                  <a:lnTo>
                    <a:pt x="1220208" y="1854200"/>
                  </a:lnTo>
                  <a:lnTo>
                    <a:pt x="1231108" y="1816100"/>
                  </a:lnTo>
                  <a:lnTo>
                    <a:pt x="1242029" y="1790700"/>
                  </a:lnTo>
                  <a:lnTo>
                    <a:pt x="1250336" y="1765300"/>
                  </a:lnTo>
                  <a:lnTo>
                    <a:pt x="1253394" y="1765300"/>
                  </a:lnTo>
                  <a:lnTo>
                    <a:pt x="1252028" y="1778000"/>
                  </a:lnTo>
                  <a:lnTo>
                    <a:pt x="1249982" y="1790700"/>
                  </a:lnTo>
                  <a:lnTo>
                    <a:pt x="1247275" y="1803400"/>
                  </a:lnTo>
                  <a:lnTo>
                    <a:pt x="1243926" y="1816100"/>
                  </a:lnTo>
                  <a:lnTo>
                    <a:pt x="1612376" y="1816100"/>
                  </a:lnTo>
                  <a:lnTo>
                    <a:pt x="1608858" y="1828800"/>
                  </a:lnTo>
                  <a:lnTo>
                    <a:pt x="1595640" y="1866900"/>
                  </a:lnTo>
                  <a:lnTo>
                    <a:pt x="1580049" y="1905000"/>
                  </a:lnTo>
                  <a:lnTo>
                    <a:pt x="1573995" y="1917700"/>
                  </a:lnTo>
                  <a:close/>
                </a:path>
                <a:path w="1631950" h="2032000">
                  <a:moveTo>
                    <a:pt x="1499168" y="2032000"/>
                  </a:moveTo>
                  <a:lnTo>
                    <a:pt x="1047056" y="2032000"/>
                  </a:lnTo>
                  <a:lnTo>
                    <a:pt x="1026027" y="2006600"/>
                  </a:lnTo>
                  <a:lnTo>
                    <a:pt x="1515526" y="2006600"/>
                  </a:lnTo>
                  <a:lnTo>
                    <a:pt x="1499168" y="2032000"/>
                  </a:lnTo>
                  <a:close/>
                </a:path>
              </a:pathLst>
            </a:custGeom>
            <a:solidFill>
              <a:srgbClr val="9C5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11149679" y="9238291"/>
              <a:ext cx="944244" cy="1049020"/>
            </a:xfrm>
            <a:custGeom>
              <a:avLst/>
              <a:gdLst/>
              <a:ahLst/>
              <a:cxnLst/>
              <a:rect l="l" t="t" r="r" b="b"/>
              <a:pathLst>
                <a:path w="944245" h="1049020">
                  <a:moveTo>
                    <a:pt x="179900" y="1048708"/>
                  </a:moveTo>
                  <a:lnTo>
                    <a:pt x="0" y="1048708"/>
                  </a:lnTo>
                  <a:lnTo>
                    <a:pt x="4047" y="1033679"/>
                  </a:lnTo>
                  <a:lnTo>
                    <a:pt x="15542" y="986486"/>
                  </a:lnTo>
                  <a:lnTo>
                    <a:pt x="25897" y="939034"/>
                  </a:lnTo>
                  <a:lnTo>
                    <a:pt x="35107" y="891347"/>
                  </a:lnTo>
                  <a:lnTo>
                    <a:pt x="43169" y="843449"/>
                  </a:lnTo>
                  <a:lnTo>
                    <a:pt x="50077" y="795367"/>
                  </a:lnTo>
                  <a:lnTo>
                    <a:pt x="55828" y="747125"/>
                  </a:lnTo>
                  <a:lnTo>
                    <a:pt x="60417" y="698747"/>
                  </a:lnTo>
                  <a:lnTo>
                    <a:pt x="65852" y="610758"/>
                  </a:lnTo>
                  <a:lnTo>
                    <a:pt x="67248" y="559981"/>
                  </a:lnTo>
                  <a:lnTo>
                    <a:pt x="67263" y="503478"/>
                  </a:lnTo>
                  <a:lnTo>
                    <a:pt x="66272" y="458410"/>
                  </a:lnTo>
                  <a:lnTo>
                    <a:pt x="63890" y="407636"/>
                  </a:lnTo>
                  <a:lnTo>
                    <a:pt x="60250" y="357026"/>
                  </a:lnTo>
                  <a:lnTo>
                    <a:pt x="55338" y="306484"/>
                  </a:lnTo>
                  <a:lnTo>
                    <a:pt x="49154" y="256085"/>
                  </a:lnTo>
                  <a:lnTo>
                    <a:pt x="45060" y="227428"/>
                  </a:lnTo>
                  <a:lnTo>
                    <a:pt x="44181" y="202443"/>
                  </a:lnTo>
                  <a:lnTo>
                    <a:pt x="43506" y="177453"/>
                  </a:lnTo>
                  <a:lnTo>
                    <a:pt x="43127" y="152457"/>
                  </a:lnTo>
                  <a:lnTo>
                    <a:pt x="43135" y="127457"/>
                  </a:lnTo>
                  <a:lnTo>
                    <a:pt x="48270" y="74127"/>
                  </a:lnTo>
                  <a:lnTo>
                    <a:pt x="66338" y="35117"/>
                  </a:lnTo>
                  <a:lnTo>
                    <a:pt x="105322" y="7753"/>
                  </a:lnTo>
                  <a:lnTo>
                    <a:pt x="147759" y="0"/>
                  </a:lnTo>
                  <a:lnTo>
                    <a:pt x="189833" y="7924"/>
                  </a:lnTo>
                  <a:lnTo>
                    <a:pt x="229181" y="27182"/>
                  </a:lnTo>
                  <a:lnTo>
                    <a:pt x="263436" y="53428"/>
                  </a:lnTo>
                  <a:lnTo>
                    <a:pt x="290995" y="82325"/>
                  </a:lnTo>
                  <a:lnTo>
                    <a:pt x="314932" y="114331"/>
                  </a:lnTo>
                  <a:lnTo>
                    <a:pt x="335830" y="148512"/>
                  </a:lnTo>
                  <a:lnTo>
                    <a:pt x="354272" y="183932"/>
                  </a:lnTo>
                  <a:lnTo>
                    <a:pt x="370774" y="223035"/>
                  </a:lnTo>
                  <a:lnTo>
                    <a:pt x="382339" y="263870"/>
                  </a:lnTo>
                  <a:lnTo>
                    <a:pt x="387702" y="297456"/>
                  </a:lnTo>
                  <a:lnTo>
                    <a:pt x="386337" y="320988"/>
                  </a:lnTo>
                  <a:lnTo>
                    <a:pt x="380905" y="367909"/>
                  </a:lnTo>
                  <a:lnTo>
                    <a:pt x="373678" y="407678"/>
                  </a:lnTo>
                  <a:lnTo>
                    <a:pt x="363032" y="453022"/>
                  </a:lnTo>
                  <a:lnTo>
                    <a:pt x="346862" y="510658"/>
                  </a:lnTo>
                  <a:lnTo>
                    <a:pt x="338188" y="539293"/>
                  </a:lnTo>
                  <a:lnTo>
                    <a:pt x="682081" y="539293"/>
                  </a:lnTo>
                  <a:lnTo>
                    <a:pt x="684136" y="540588"/>
                  </a:lnTo>
                  <a:lnTo>
                    <a:pt x="722180" y="570154"/>
                  </a:lnTo>
                  <a:lnTo>
                    <a:pt x="757469" y="603118"/>
                  </a:lnTo>
                  <a:lnTo>
                    <a:pt x="765245" y="611701"/>
                  </a:lnTo>
                  <a:lnTo>
                    <a:pt x="315744" y="611701"/>
                  </a:lnTo>
                  <a:lnTo>
                    <a:pt x="305484" y="644647"/>
                  </a:lnTo>
                  <a:lnTo>
                    <a:pt x="179900" y="1048708"/>
                  </a:lnTo>
                  <a:close/>
                </a:path>
                <a:path w="944245" h="1049020">
                  <a:moveTo>
                    <a:pt x="682081" y="539293"/>
                  </a:moveTo>
                  <a:lnTo>
                    <a:pt x="338188" y="539293"/>
                  </a:lnTo>
                  <a:lnTo>
                    <a:pt x="338497" y="538643"/>
                  </a:lnTo>
                  <a:lnTo>
                    <a:pt x="361901" y="503478"/>
                  </a:lnTo>
                  <a:lnTo>
                    <a:pt x="395082" y="477576"/>
                  </a:lnTo>
                  <a:lnTo>
                    <a:pt x="441073" y="465047"/>
                  </a:lnTo>
                  <a:lnTo>
                    <a:pt x="465143" y="464183"/>
                  </a:lnTo>
                  <a:lnTo>
                    <a:pt x="489036" y="465573"/>
                  </a:lnTo>
                  <a:lnTo>
                    <a:pt x="529407" y="471658"/>
                  </a:lnTo>
                  <a:lnTo>
                    <a:pt x="568762" y="482133"/>
                  </a:lnTo>
                  <a:lnTo>
                    <a:pt x="606839" y="496662"/>
                  </a:lnTo>
                  <a:lnTo>
                    <a:pt x="643375" y="514908"/>
                  </a:lnTo>
                  <a:lnTo>
                    <a:pt x="682081" y="539293"/>
                  </a:lnTo>
                  <a:close/>
                </a:path>
                <a:path w="944245" h="1049020">
                  <a:moveTo>
                    <a:pt x="942227" y="1048708"/>
                  </a:moveTo>
                  <a:lnTo>
                    <a:pt x="501365" y="1048708"/>
                  </a:lnTo>
                  <a:lnTo>
                    <a:pt x="498318" y="1045699"/>
                  </a:lnTo>
                  <a:lnTo>
                    <a:pt x="493818" y="1041206"/>
                  </a:lnTo>
                  <a:lnTo>
                    <a:pt x="461129" y="1006842"/>
                  </a:lnTo>
                  <a:lnTo>
                    <a:pt x="430478" y="970897"/>
                  </a:lnTo>
                  <a:lnTo>
                    <a:pt x="402200" y="933047"/>
                  </a:lnTo>
                  <a:lnTo>
                    <a:pt x="376716" y="893023"/>
                  </a:lnTo>
                  <a:lnTo>
                    <a:pt x="355057" y="851724"/>
                  </a:lnTo>
                  <a:lnTo>
                    <a:pt x="337165" y="808543"/>
                  </a:lnTo>
                  <a:lnTo>
                    <a:pt x="323583" y="763863"/>
                  </a:lnTo>
                  <a:lnTo>
                    <a:pt x="314854" y="718069"/>
                  </a:lnTo>
                  <a:lnTo>
                    <a:pt x="311497" y="658952"/>
                  </a:lnTo>
                  <a:lnTo>
                    <a:pt x="312779" y="635240"/>
                  </a:lnTo>
                  <a:lnTo>
                    <a:pt x="315744" y="611701"/>
                  </a:lnTo>
                  <a:lnTo>
                    <a:pt x="765245" y="611701"/>
                  </a:lnTo>
                  <a:lnTo>
                    <a:pt x="819636" y="677280"/>
                  </a:lnTo>
                  <a:lnTo>
                    <a:pt x="846438" y="717501"/>
                  </a:lnTo>
                  <a:lnTo>
                    <a:pt x="870336" y="759163"/>
                  </a:lnTo>
                  <a:lnTo>
                    <a:pt x="891717" y="802525"/>
                  </a:lnTo>
                  <a:lnTo>
                    <a:pt x="910291" y="847380"/>
                  </a:lnTo>
                  <a:lnTo>
                    <a:pt x="925421" y="893478"/>
                  </a:lnTo>
                  <a:lnTo>
                    <a:pt x="936470" y="940568"/>
                  </a:lnTo>
                  <a:lnTo>
                    <a:pt x="943132" y="990000"/>
                  </a:lnTo>
                  <a:lnTo>
                    <a:pt x="944035" y="1029019"/>
                  </a:lnTo>
                  <a:lnTo>
                    <a:pt x="943704" y="1035822"/>
                  </a:lnTo>
                  <a:lnTo>
                    <a:pt x="943070" y="1042648"/>
                  </a:lnTo>
                  <a:lnTo>
                    <a:pt x="942227" y="1048708"/>
                  </a:lnTo>
                  <a:close/>
                </a:path>
              </a:pathLst>
            </a:custGeom>
            <a:solidFill>
              <a:srgbClr val="D68B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10895577" y="8534427"/>
              <a:ext cx="802640" cy="240665"/>
            </a:xfrm>
            <a:custGeom>
              <a:avLst/>
              <a:gdLst/>
              <a:ahLst/>
              <a:cxnLst/>
              <a:rect l="l" t="t" r="r" b="b"/>
              <a:pathLst>
                <a:path w="802640" h="240665">
                  <a:moveTo>
                    <a:pt x="580352" y="240393"/>
                  </a:moveTo>
                  <a:lnTo>
                    <a:pt x="529928" y="238196"/>
                  </a:lnTo>
                  <a:lnTo>
                    <a:pt x="479676" y="233606"/>
                  </a:lnTo>
                  <a:lnTo>
                    <a:pt x="429698" y="226650"/>
                  </a:lnTo>
                  <a:lnTo>
                    <a:pt x="380097" y="217352"/>
                  </a:lnTo>
                  <a:lnTo>
                    <a:pt x="330974" y="205739"/>
                  </a:lnTo>
                  <a:lnTo>
                    <a:pt x="282434" y="191835"/>
                  </a:lnTo>
                  <a:lnTo>
                    <a:pt x="232719" y="174985"/>
                  </a:lnTo>
                  <a:lnTo>
                    <a:pt x="183917" y="155736"/>
                  </a:lnTo>
                  <a:lnTo>
                    <a:pt x="136137" y="134126"/>
                  </a:lnTo>
                  <a:lnTo>
                    <a:pt x="89485" y="110195"/>
                  </a:lnTo>
                  <a:lnTo>
                    <a:pt x="44070" y="83982"/>
                  </a:lnTo>
                  <a:lnTo>
                    <a:pt x="0" y="55525"/>
                  </a:lnTo>
                  <a:lnTo>
                    <a:pt x="11810" y="41469"/>
                  </a:lnTo>
                  <a:lnTo>
                    <a:pt x="23764" y="27527"/>
                  </a:lnTo>
                  <a:lnTo>
                    <a:pt x="35859" y="13703"/>
                  </a:lnTo>
                  <a:lnTo>
                    <a:pt x="48093" y="0"/>
                  </a:lnTo>
                  <a:lnTo>
                    <a:pt x="66597" y="13654"/>
                  </a:lnTo>
                  <a:lnTo>
                    <a:pt x="85543" y="26692"/>
                  </a:lnTo>
                  <a:lnTo>
                    <a:pt x="124661" y="50879"/>
                  </a:lnTo>
                  <a:lnTo>
                    <a:pt x="164797" y="72363"/>
                  </a:lnTo>
                  <a:lnTo>
                    <a:pt x="206105" y="91518"/>
                  </a:lnTo>
                  <a:lnTo>
                    <a:pt x="248398" y="108404"/>
                  </a:lnTo>
                  <a:lnTo>
                    <a:pt x="291489" y="123081"/>
                  </a:lnTo>
                  <a:lnTo>
                    <a:pt x="336100" y="135866"/>
                  </a:lnTo>
                  <a:lnTo>
                    <a:pt x="381268" y="146555"/>
                  </a:lnTo>
                  <a:lnTo>
                    <a:pt x="426870" y="155245"/>
                  </a:lnTo>
                  <a:lnTo>
                    <a:pt x="472780" y="162034"/>
                  </a:lnTo>
                  <a:lnTo>
                    <a:pt x="518826" y="167029"/>
                  </a:lnTo>
                  <a:lnTo>
                    <a:pt x="565083" y="170268"/>
                  </a:lnTo>
                  <a:lnTo>
                    <a:pt x="611432" y="171685"/>
                  </a:lnTo>
                  <a:lnTo>
                    <a:pt x="657752" y="171212"/>
                  </a:lnTo>
                  <a:lnTo>
                    <a:pt x="694511" y="169126"/>
                  </a:lnTo>
                  <a:lnTo>
                    <a:pt x="731219" y="164590"/>
                  </a:lnTo>
                  <a:lnTo>
                    <a:pt x="767262" y="156814"/>
                  </a:lnTo>
                  <a:lnTo>
                    <a:pt x="802022" y="145005"/>
                  </a:lnTo>
                  <a:lnTo>
                    <a:pt x="798426" y="163906"/>
                  </a:lnTo>
                  <a:lnTo>
                    <a:pt x="790737" y="201548"/>
                  </a:lnTo>
                  <a:lnTo>
                    <a:pt x="748056" y="229238"/>
                  </a:lnTo>
                  <a:lnTo>
                    <a:pt x="709243" y="235091"/>
                  </a:lnTo>
                  <a:lnTo>
                    <a:pt x="670046" y="238478"/>
                  </a:lnTo>
                  <a:lnTo>
                    <a:pt x="630845" y="240173"/>
                  </a:lnTo>
                  <a:lnTo>
                    <a:pt x="580352" y="240393"/>
                  </a:lnTo>
                  <a:close/>
                </a:path>
              </a:pathLst>
            </a:custGeom>
            <a:solidFill>
              <a:srgbClr val="82A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2" name="object 21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770286" y="8059241"/>
              <a:ext cx="98524" cy="65087"/>
            </a:xfrm>
            <a:prstGeom prst="rect">
              <a:avLst/>
            </a:prstGeom>
          </p:spPr>
        </p:pic>
        <p:sp>
          <p:nvSpPr>
            <p:cNvPr id="213" name="object 213"/>
            <p:cNvSpPr/>
            <p:nvPr/>
          </p:nvSpPr>
          <p:spPr>
            <a:xfrm>
              <a:off x="11088307" y="8261933"/>
              <a:ext cx="667385" cy="2011045"/>
            </a:xfrm>
            <a:custGeom>
              <a:avLst/>
              <a:gdLst/>
              <a:ahLst/>
              <a:cxnLst/>
              <a:rect l="l" t="t" r="r" b="b"/>
              <a:pathLst>
                <a:path w="667384" h="2011045">
                  <a:moveTo>
                    <a:pt x="27101" y="73190"/>
                  </a:moveTo>
                  <a:lnTo>
                    <a:pt x="24726" y="53530"/>
                  </a:lnTo>
                  <a:lnTo>
                    <a:pt x="18999" y="34658"/>
                  </a:lnTo>
                  <a:lnTo>
                    <a:pt x="10541" y="16751"/>
                  </a:lnTo>
                  <a:lnTo>
                    <a:pt x="0" y="0"/>
                  </a:lnTo>
                  <a:lnTo>
                    <a:pt x="368" y="4356"/>
                  </a:lnTo>
                  <a:lnTo>
                    <a:pt x="4622" y="21628"/>
                  </a:lnTo>
                  <a:lnTo>
                    <a:pt x="9956" y="47485"/>
                  </a:lnTo>
                  <a:lnTo>
                    <a:pt x="13576" y="77584"/>
                  </a:lnTo>
                  <a:lnTo>
                    <a:pt x="12738" y="98374"/>
                  </a:lnTo>
                  <a:lnTo>
                    <a:pt x="9550" y="117563"/>
                  </a:lnTo>
                  <a:lnTo>
                    <a:pt x="6515" y="131140"/>
                  </a:lnTo>
                  <a:lnTo>
                    <a:pt x="6184" y="135115"/>
                  </a:lnTo>
                  <a:lnTo>
                    <a:pt x="15786" y="121399"/>
                  </a:lnTo>
                  <a:lnTo>
                    <a:pt x="22402" y="106146"/>
                  </a:lnTo>
                  <a:lnTo>
                    <a:pt x="26136" y="89890"/>
                  </a:lnTo>
                  <a:lnTo>
                    <a:pt x="27101" y="73190"/>
                  </a:lnTo>
                  <a:close/>
                </a:path>
                <a:path w="667384" h="2011045">
                  <a:moveTo>
                    <a:pt x="61937" y="91541"/>
                  </a:moveTo>
                  <a:lnTo>
                    <a:pt x="60947" y="71767"/>
                  </a:lnTo>
                  <a:lnTo>
                    <a:pt x="57594" y="52260"/>
                  </a:lnTo>
                  <a:lnTo>
                    <a:pt x="56273" y="56426"/>
                  </a:lnTo>
                  <a:lnTo>
                    <a:pt x="53619" y="74015"/>
                  </a:lnTo>
                  <a:lnTo>
                    <a:pt x="48704" y="99961"/>
                  </a:lnTo>
                  <a:lnTo>
                    <a:pt x="40589" y="129171"/>
                  </a:lnTo>
                  <a:lnTo>
                    <a:pt x="31889" y="148082"/>
                  </a:lnTo>
                  <a:lnTo>
                    <a:pt x="21628" y="164604"/>
                  </a:lnTo>
                  <a:lnTo>
                    <a:pt x="13652" y="176009"/>
                  </a:lnTo>
                  <a:lnTo>
                    <a:pt x="11836" y="179578"/>
                  </a:lnTo>
                  <a:lnTo>
                    <a:pt x="47510" y="145351"/>
                  </a:lnTo>
                  <a:lnTo>
                    <a:pt x="60058" y="111188"/>
                  </a:lnTo>
                  <a:lnTo>
                    <a:pt x="61937" y="91541"/>
                  </a:lnTo>
                  <a:close/>
                </a:path>
                <a:path w="667384" h="2011045">
                  <a:moveTo>
                    <a:pt x="137668" y="1451343"/>
                  </a:moveTo>
                  <a:lnTo>
                    <a:pt x="137375" y="1401000"/>
                  </a:lnTo>
                  <a:lnTo>
                    <a:pt x="135775" y="1350670"/>
                  </a:lnTo>
                  <a:lnTo>
                    <a:pt x="132842" y="1300403"/>
                  </a:lnTo>
                  <a:lnTo>
                    <a:pt x="128612" y="1250213"/>
                  </a:lnTo>
                  <a:lnTo>
                    <a:pt x="123075" y="1200150"/>
                  </a:lnTo>
                  <a:lnTo>
                    <a:pt x="122707" y="1212735"/>
                  </a:lnTo>
                  <a:lnTo>
                    <a:pt x="122034" y="1244841"/>
                  </a:lnTo>
                  <a:lnTo>
                    <a:pt x="120980" y="1292466"/>
                  </a:lnTo>
                  <a:lnTo>
                    <a:pt x="119481" y="1351597"/>
                  </a:lnTo>
                  <a:lnTo>
                    <a:pt x="117475" y="1418209"/>
                  </a:lnTo>
                  <a:lnTo>
                    <a:pt x="114871" y="1488287"/>
                  </a:lnTo>
                  <a:lnTo>
                    <a:pt x="111620" y="1557845"/>
                  </a:lnTo>
                  <a:lnTo>
                    <a:pt x="107632" y="1622831"/>
                  </a:lnTo>
                  <a:lnTo>
                    <a:pt x="118986" y="1632826"/>
                  </a:lnTo>
                  <a:lnTo>
                    <a:pt x="134251" y="1551990"/>
                  </a:lnTo>
                  <a:lnTo>
                    <a:pt x="136626" y="1501686"/>
                  </a:lnTo>
                  <a:lnTo>
                    <a:pt x="137668" y="1451343"/>
                  </a:lnTo>
                  <a:close/>
                </a:path>
                <a:path w="667384" h="2011045">
                  <a:moveTo>
                    <a:pt x="541045" y="2010600"/>
                  </a:moveTo>
                  <a:lnTo>
                    <a:pt x="514997" y="1981708"/>
                  </a:lnTo>
                  <a:lnTo>
                    <a:pt x="475564" y="1925866"/>
                  </a:lnTo>
                  <a:lnTo>
                    <a:pt x="445325" y="1869732"/>
                  </a:lnTo>
                  <a:lnTo>
                    <a:pt x="417423" y="1809661"/>
                  </a:lnTo>
                  <a:lnTo>
                    <a:pt x="393230" y="1751939"/>
                  </a:lnTo>
                  <a:lnTo>
                    <a:pt x="374103" y="1702892"/>
                  </a:lnTo>
                  <a:lnTo>
                    <a:pt x="361416" y="1668830"/>
                  </a:lnTo>
                  <a:lnTo>
                    <a:pt x="356552" y="1656067"/>
                  </a:lnTo>
                  <a:lnTo>
                    <a:pt x="363715" y="1705571"/>
                  </a:lnTo>
                  <a:lnTo>
                    <a:pt x="374954" y="1754276"/>
                  </a:lnTo>
                  <a:lnTo>
                    <a:pt x="390626" y="1803425"/>
                  </a:lnTo>
                  <a:lnTo>
                    <a:pt x="410273" y="1851126"/>
                  </a:lnTo>
                  <a:lnTo>
                    <a:pt x="433717" y="1897075"/>
                  </a:lnTo>
                  <a:lnTo>
                    <a:pt x="460832" y="1940953"/>
                  </a:lnTo>
                  <a:lnTo>
                    <a:pt x="491439" y="1982457"/>
                  </a:lnTo>
                  <a:lnTo>
                    <a:pt x="528320" y="2003958"/>
                  </a:lnTo>
                  <a:lnTo>
                    <a:pt x="541045" y="2010600"/>
                  </a:lnTo>
                  <a:close/>
                </a:path>
                <a:path w="667384" h="2011045">
                  <a:moveTo>
                    <a:pt x="667232" y="1411744"/>
                  </a:moveTo>
                  <a:lnTo>
                    <a:pt x="625500" y="1389849"/>
                  </a:lnTo>
                  <a:lnTo>
                    <a:pt x="580199" y="1376908"/>
                  </a:lnTo>
                  <a:lnTo>
                    <a:pt x="538797" y="1373174"/>
                  </a:lnTo>
                  <a:lnTo>
                    <a:pt x="517982" y="1374241"/>
                  </a:lnTo>
                  <a:lnTo>
                    <a:pt x="477748" y="1383766"/>
                  </a:lnTo>
                  <a:lnTo>
                    <a:pt x="442620" y="1405293"/>
                  </a:lnTo>
                  <a:lnTo>
                    <a:pt x="401993" y="1448663"/>
                  </a:lnTo>
                  <a:lnTo>
                    <a:pt x="382358" y="1482026"/>
                  </a:lnTo>
                  <a:lnTo>
                    <a:pt x="368719" y="1518246"/>
                  </a:lnTo>
                  <a:lnTo>
                    <a:pt x="361518" y="1556385"/>
                  </a:lnTo>
                  <a:lnTo>
                    <a:pt x="365721" y="1553171"/>
                  </a:lnTo>
                  <a:lnTo>
                    <a:pt x="377063" y="1532699"/>
                  </a:lnTo>
                  <a:lnTo>
                    <a:pt x="390931" y="1505673"/>
                  </a:lnTo>
                  <a:lnTo>
                    <a:pt x="402717" y="1482775"/>
                  </a:lnTo>
                  <a:lnTo>
                    <a:pt x="432790" y="1440141"/>
                  </a:lnTo>
                  <a:lnTo>
                    <a:pt x="467309" y="1410296"/>
                  </a:lnTo>
                  <a:lnTo>
                    <a:pt x="503389" y="1395349"/>
                  </a:lnTo>
                  <a:lnTo>
                    <a:pt x="513270" y="1393647"/>
                  </a:lnTo>
                  <a:lnTo>
                    <a:pt x="559816" y="1394498"/>
                  </a:lnTo>
                  <a:lnTo>
                    <a:pt x="612736" y="1402600"/>
                  </a:lnTo>
                  <a:lnTo>
                    <a:pt x="654418" y="1410754"/>
                  </a:lnTo>
                  <a:lnTo>
                    <a:pt x="667232" y="1411744"/>
                  </a:lnTo>
                  <a:close/>
                </a:path>
              </a:pathLst>
            </a:custGeom>
            <a:solidFill>
              <a:srgbClr val="9C5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11158283" y="8074416"/>
              <a:ext cx="130175" cy="47625"/>
            </a:xfrm>
            <a:custGeom>
              <a:avLst/>
              <a:gdLst/>
              <a:ahLst/>
              <a:cxnLst/>
              <a:rect l="l" t="t" r="r" b="b"/>
              <a:pathLst>
                <a:path w="130175" h="47625">
                  <a:moveTo>
                    <a:pt x="32063" y="47579"/>
                  </a:moveTo>
                  <a:lnTo>
                    <a:pt x="15649" y="44882"/>
                  </a:lnTo>
                  <a:lnTo>
                    <a:pt x="0" y="38914"/>
                  </a:lnTo>
                  <a:lnTo>
                    <a:pt x="3952" y="38253"/>
                  </a:lnTo>
                  <a:lnTo>
                    <a:pt x="17868" y="37880"/>
                  </a:lnTo>
                  <a:lnTo>
                    <a:pt x="37259" y="36310"/>
                  </a:lnTo>
                  <a:lnTo>
                    <a:pt x="57637" y="32056"/>
                  </a:lnTo>
                  <a:lnTo>
                    <a:pt x="85950" y="21223"/>
                  </a:lnTo>
                  <a:lnTo>
                    <a:pt x="109731" y="9754"/>
                  </a:lnTo>
                  <a:lnTo>
                    <a:pt x="125453" y="1422"/>
                  </a:lnTo>
                  <a:lnTo>
                    <a:pt x="129590" y="0"/>
                  </a:lnTo>
                  <a:lnTo>
                    <a:pt x="100596" y="26867"/>
                  </a:lnTo>
                  <a:lnTo>
                    <a:pt x="65180" y="44103"/>
                  </a:lnTo>
                  <a:lnTo>
                    <a:pt x="48740" y="47241"/>
                  </a:lnTo>
                  <a:lnTo>
                    <a:pt x="32063" y="47579"/>
                  </a:lnTo>
                  <a:close/>
                </a:path>
              </a:pathLst>
            </a:custGeom>
            <a:solidFill>
              <a:srgbClr val="DDCC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5" name="object 21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141993" y="8859851"/>
              <a:ext cx="106647" cy="150833"/>
            </a:xfrm>
            <a:prstGeom prst="rect">
              <a:avLst/>
            </a:prstGeom>
          </p:spPr>
        </p:pic>
        <p:pic>
          <p:nvPicPr>
            <p:cNvPr id="216" name="object 21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1534209" y="9274365"/>
              <a:ext cx="87359" cy="194692"/>
            </a:xfrm>
            <a:prstGeom prst="rect">
              <a:avLst/>
            </a:prstGeom>
          </p:spPr>
        </p:pic>
        <p:pic>
          <p:nvPicPr>
            <p:cNvPr id="217" name="object 21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2549782" y="9909433"/>
              <a:ext cx="131099" cy="239186"/>
            </a:xfrm>
            <a:prstGeom prst="rect">
              <a:avLst/>
            </a:prstGeom>
          </p:spPr>
        </p:pic>
        <p:sp>
          <p:nvSpPr>
            <p:cNvPr id="218" name="object 218"/>
            <p:cNvSpPr/>
            <p:nvPr/>
          </p:nvSpPr>
          <p:spPr>
            <a:xfrm>
              <a:off x="11374761" y="8760889"/>
              <a:ext cx="282575" cy="38735"/>
            </a:xfrm>
            <a:custGeom>
              <a:avLst/>
              <a:gdLst/>
              <a:ahLst/>
              <a:cxnLst/>
              <a:rect l="l" t="t" r="r" b="b"/>
              <a:pathLst>
                <a:path w="282575" h="38734">
                  <a:moveTo>
                    <a:pt x="204607" y="38616"/>
                  </a:moveTo>
                  <a:lnTo>
                    <a:pt x="152716" y="36631"/>
                  </a:lnTo>
                  <a:lnTo>
                    <a:pt x="101122" y="30695"/>
                  </a:lnTo>
                  <a:lnTo>
                    <a:pt x="50119" y="20838"/>
                  </a:lnTo>
                  <a:lnTo>
                    <a:pt x="0" y="7091"/>
                  </a:lnTo>
                  <a:lnTo>
                    <a:pt x="30380" y="10174"/>
                  </a:lnTo>
                  <a:lnTo>
                    <a:pt x="60837" y="12381"/>
                  </a:lnTo>
                  <a:lnTo>
                    <a:pt x="91348" y="13707"/>
                  </a:lnTo>
                  <a:lnTo>
                    <a:pt x="121890" y="14149"/>
                  </a:lnTo>
                  <a:lnTo>
                    <a:pt x="129327" y="14123"/>
                  </a:lnTo>
                  <a:lnTo>
                    <a:pt x="169590" y="13115"/>
                  </a:lnTo>
                  <a:lnTo>
                    <a:pt x="223668" y="9346"/>
                  </a:lnTo>
                  <a:lnTo>
                    <a:pt x="267993" y="2965"/>
                  </a:lnTo>
                  <a:lnTo>
                    <a:pt x="282358" y="0"/>
                  </a:lnTo>
                  <a:lnTo>
                    <a:pt x="280362" y="8741"/>
                  </a:lnTo>
                  <a:lnTo>
                    <a:pt x="278403" y="17492"/>
                  </a:lnTo>
                  <a:lnTo>
                    <a:pt x="276487" y="26242"/>
                  </a:lnTo>
                  <a:lnTo>
                    <a:pt x="274619" y="34984"/>
                  </a:lnTo>
                  <a:lnTo>
                    <a:pt x="257150" y="36574"/>
                  </a:lnTo>
                  <a:lnTo>
                    <a:pt x="239652" y="37709"/>
                  </a:lnTo>
                  <a:lnTo>
                    <a:pt x="222135" y="38389"/>
                  </a:lnTo>
                  <a:lnTo>
                    <a:pt x="204607" y="38616"/>
                  </a:lnTo>
                  <a:close/>
                </a:path>
              </a:pathLst>
            </a:custGeom>
            <a:solidFill>
              <a:srgbClr val="7D4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11374718" y="8767964"/>
              <a:ext cx="224154" cy="7620"/>
            </a:xfrm>
            <a:custGeom>
              <a:avLst/>
              <a:gdLst/>
              <a:ahLst/>
              <a:cxnLst/>
              <a:rect l="l" t="t" r="r" b="b"/>
              <a:pathLst>
                <a:path w="224154" h="7620">
                  <a:moveTo>
                    <a:pt x="121934" y="7074"/>
                  </a:moveTo>
                  <a:lnTo>
                    <a:pt x="91391" y="6632"/>
                  </a:lnTo>
                  <a:lnTo>
                    <a:pt x="60880" y="5306"/>
                  </a:lnTo>
                  <a:lnTo>
                    <a:pt x="30424" y="3099"/>
                  </a:lnTo>
                  <a:lnTo>
                    <a:pt x="0" y="0"/>
                  </a:lnTo>
                  <a:lnTo>
                    <a:pt x="30384" y="3083"/>
                  </a:lnTo>
                  <a:lnTo>
                    <a:pt x="60841" y="5289"/>
                  </a:lnTo>
                  <a:lnTo>
                    <a:pt x="91354" y="6615"/>
                  </a:lnTo>
                  <a:lnTo>
                    <a:pt x="121906" y="7058"/>
                  </a:lnTo>
                  <a:lnTo>
                    <a:pt x="126522" y="7058"/>
                  </a:lnTo>
                  <a:lnTo>
                    <a:pt x="121934" y="7074"/>
                  </a:lnTo>
                  <a:close/>
                </a:path>
                <a:path w="224154" h="7620">
                  <a:moveTo>
                    <a:pt x="126522" y="7058"/>
                  </a:moveTo>
                  <a:lnTo>
                    <a:pt x="121906" y="7058"/>
                  </a:lnTo>
                  <a:lnTo>
                    <a:pt x="129349" y="7032"/>
                  </a:lnTo>
                  <a:lnTo>
                    <a:pt x="144252" y="6823"/>
                  </a:lnTo>
                  <a:lnTo>
                    <a:pt x="169641" y="6026"/>
                  </a:lnTo>
                  <a:lnTo>
                    <a:pt x="187622" y="5147"/>
                  </a:lnTo>
                  <a:lnTo>
                    <a:pt x="205612" y="3927"/>
                  </a:lnTo>
                  <a:lnTo>
                    <a:pt x="223576" y="2287"/>
                  </a:lnTo>
                  <a:lnTo>
                    <a:pt x="205612" y="3929"/>
                  </a:lnTo>
                  <a:lnTo>
                    <a:pt x="187620" y="5155"/>
                  </a:lnTo>
                  <a:lnTo>
                    <a:pt x="169634" y="6040"/>
                  </a:lnTo>
                  <a:lnTo>
                    <a:pt x="144245" y="6839"/>
                  </a:lnTo>
                  <a:lnTo>
                    <a:pt x="129371" y="7048"/>
                  </a:lnTo>
                  <a:lnTo>
                    <a:pt x="126522" y="7058"/>
                  </a:lnTo>
                  <a:close/>
                </a:path>
                <a:path w="224154" h="7620">
                  <a:moveTo>
                    <a:pt x="223652" y="2287"/>
                  </a:moveTo>
                  <a:close/>
                </a:path>
              </a:pathLst>
            </a:custGeom>
            <a:solidFill>
              <a:srgbClr val="6982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0" name="object 22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1004261" y="8577651"/>
              <a:ext cx="147059" cy="151224"/>
            </a:xfrm>
            <a:prstGeom prst="rect">
              <a:avLst/>
            </a:prstGeom>
          </p:spPr>
        </p:pic>
        <p:sp>
          <p:nvSpPr>
            <p:cNvPr id="221" name="object 221"/>
            <p:cNvSpPr/>
            <p:nvPr/>
          </p:nvSpPr>
          <p:spPr>
            <a:xfrm>
              <a:off x="11148587" y="8144981"/>
              <a:ext cx="103505" cy="50800"/>
            </a:xfrm>
            <a:custGeom>
              <a:avLst/>
              <a:gdLst/>
              <a:ahLst/>
              <a:cxnLst/>
              <a:rect l="l" t="t" r="r" b="b"/>
              <a:pathLst>
                <a:path w="103504" h="50800">
                  <a:moveTo>
                    <a:pt x="87608" y="50207"/>
                  </a:moveTo>
                  <a:lnTo>
                    <a:pt x="82516" y="49302"/>
                  </a:lnTo>
                  <a:lnTo>
                    <a:pt x="73878" y="48380"/>
                  </a:lnTo>
                  <a:lnTo>
                    <a:pt x="69556" y="47610"/>
                  </a:lnTo>
                  <a:lnTo>
                    <a:pt x="28810" y="29986"/>
                  </a:lnTo>
                  <a:lnTo>
                    <a:pt x="873" y="1333"/>
                  </a:lnTo>
                  <a:lnTo>
                    <a:pt x="0" y="0"/>
                  </a:lnTo>
                  <a:lnTo>
                    <a:pt x="835" y="0"/>
                  </a:lnTo>
                  <a:lnTo>
                    <a:pt x="2819" y="889"/>
                  </a:lnTo>
                  <a:lnTo>
                    <a:pt x="11854" y="2381"/>
                  </a:lnTo>
                  <a:lnTo>
                    <a:pt x="25443" y="5424"/>
                  </a:lnTo>
                  <a:lnTo>
                    <a:pt x="39993" y="8782"/>
                  </a:lnTo>
                  <a:lnTo>
                    <a:pt x="51911" y="11216"/>
                  </a:lnTo>
                  <a:lnTo>
                    <a:pt x="63838" y="12303"/>
                  </a:lnTo>
                  <a:lnTo>
                    <a:pt x="82255" y="13724"/>
                  </a:lnTo>
                  <a:lnTo>
                    <a:pt x="98326" y="15522"/>
                  </a:lnTo>
                  <a:lnTo>
                    <a:pt x="103220" y="17744"/>
                  </a:lnTo>
                  <a:lnTo>
                    <a:pt x="99565" y="20200"/>
                  </a:lnTo>
                  <a:lnTo>
                    <a:pt x="94457" y="21002"/>
                  </a:lnTo>
                  <a:lnTo>
                    <a:pt x="85970" y="22899"/>
                  </a:lnTo>
                  <a:lnTo>
                    <a:pt x="81632" y="23583"/>
                  </a:lnTo>
                  <a:lnTo>
                    <a:pt x="77272" y="23957"/>
                  </a:lnTo>
                  <a:lnTo>
                    <a:pt x="70573" y="24338"/>
                  </a:lnTo>
                  <a:lnTo>
                    <a:pt x="63849" y="24305"/>
                  </a:lnTo>
                  <a:lnTo>
                    <a:pt x="31923" y="18308"/>
                  </a:lnTo>
                  <a:lnTo>
                    <a:pt x="37118" y="21517"/>
                  </a:lnTo>
                  <a:lnTo>
                    <a:pt x="41949" y="24417"/>
                  </a:lnTo>
                  <a:lnTo>
                    <a:pt x="45436" y="26299"/>
                  </a:lnTo>
                  <a:lnTo>
                    <a:pt x="56368" y="31187"/>
                  </a:lnTo>
                  <a:lnTo>
                    <a:pt x="73331" y="38480"/>
                  </a:lnTo>
                  <a:lnTo>
                    <a:pt x="87953" y="45373"/>
                  </a:lnTo>
                  <a:lnTo>
                    <a:pt x="91859" y="49063"/>
                  </a:lnTo>
                  <a:lnTo>
                    <a:pt x="87608" y="50207"/>
                  </a:lnTo>
                  <a:close/>
                </a:path>
              </a:pathLst>
            </a:custGeom>
            <a:solidFill>
              <a:srgbClr val="DDCC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11440581" y="8019407"/>
              <a:ext cx="440055" cy="269875"/>
            </a:xfrm>
            <a:custGeom>
              <a:avLst/>
              <a:gdLst/>
              <a:ahLst/>
              <a:cxnLst/>
              <a:rect l="l" t="t" r="r" b="b"/>
              <a:pathLst>
                <a:path w="440054" h="269875">
                  <a:moveTo>
                    <a:pt x="434659" y="269793"/>
                  </a:moveTo>
                  <a:lnTo>
                    <a:pt x="429892" y="268503"/>
                  </a:lnTo>
                  <a:lnTo>
                    <a:pt x="424995" y="267186"/>
                  </a:lnTo>
                  <a:lnTo>
                    <a:pt x="420175" y="265792"/>
                  </a:lnTo>
                  <a:lnTo>
                    <a:pt x="372037" y="247347"/>
                  </a:lnTo>
                  <a:lnTo>
                    <a:pt x="332481" y="225542"/>
                  </a:lnTo>
                  <a:lnTo>
                    <a:pt x="307524" y="209442"/>
                  </a:lnTo>
                  <a:lnTo>
                    <a:pt x="295549" y="201960"/>
                  </a:lnTo>
                  <a:lnTo>
                    <a:pt x="256985" y="184802"/>
                  </a:lnTo>
                  <a:lnTo>
                    <a:pt x="240609" y="181896"/>
                  </a:lnTo>
                  <a:lnTo>
                    <a:pt x="232377" y="182053"/>
                  </a:lnTo>
                  <a:lnTo>
                    <a:pt x="185241" y="189315"/>
                  </a:lnTo>
                  <a:lnTo>
                    <a:pt x="170594" y="192650"/>
                  </a:lnTo>
                  <a:lnTo>
                    <a:pt x="155870" y="195565"/>
                  </a:lnTo>
                  <a:lnTo>
                    <a:pt x="140972" y="197553"/>
                  </a:lnTo>
                  <a:lnTo>
                    <a:pt x="130051" y="198094"/>
                  </a:lnTo>
                  <a:lnTo>
                    <a:pt x="119165" y="197763"/>
                  </a:lnTo>
                  <a:lnTo>
                    <a:pt x="65867" y="182632"/>
                  </a:lnTo>
                  <a:lnTo>
                    <a:pt x="25739" y="151774"/>
                  </a:lnTo>
                  <a:lnTo>
                    <a:pt x="3755" y="118553"/>
                  </a:lnTo>
                  <a:lnTo>
                    <a:pt x="0" y="99941"/>
                  </a:lnTo>
                  <a:lnTo>
                    <a:pt x="1127" y="95371"/>
                  </a:lnTo>
                  <a:lnTo>
                    <a:pt x="3248" y="91375"/>
                  </a:lnTo>
                  <a:lnTo>
                    <a:pt x="2857" y="89104"/>
                  </a:lnTo>
                  <a:lnTo>
                    <a:pt x="3589" y="86659"/>
                  </a:lnTo>
                  <a:lnTo>
                    <a:pt x="12146" y="81498"/>
                  </a:lnTo>
                  <a:lnTo>
                    <a:pt x="13572" y="80500"/>
                  </a:lnTo>
                  <a:lnTo>
                    <a:pt x="15091" y="79589"/>
                  </a:lnTo>
                  <a:lnTo>
                    <a:pt x="16680" y="78787"/>
                  </a:lnTo>
                  <a:lnTo>
                    <a:pt x="98687" y="29536"/>
                  </a:lnTo>
                  <a:lnTo>
                    <a:pt x="133654" y="8759"/>
                  </a:lnTo>
                  <a:lnTo>
                    <a:pt x="159871" y="0"/>
                  </a:lnTo>
                  <a:lnTo>
                    <a:pt x="166992" y="138"/>
                  </a:lnTo>
                  <a:lnTo>
                    <a:pt x="206050" y="16669"/>
                  </a:lnTo>
                  <a:lnTo>
                    <a:pt x="246550" y="44437"/>
                  </a:lnTo>
                  <a:lnTo>
                    <a:pt x="287289" y="77089"/>
                  </a:lnTo>
                  <a:lnTo>
                    <a:pt x="327679" y="114926"/>
                  </a:lnTo>
                  <a:lnTo>
                    <a:pt x="362677" y="153246"/>
                  </a:lnTo>
                  <a:lnTo>
                    <a:pt x="390903" y="188956"/>
                  </a:lnTo>
                  <a:lnTo>
                    <a:pt x="413239" y="221079"/>
                  </a:lnTo>
                  <a:lnTo>
                    <a:pt x="433742" y="254443"/>
                  </a:lnTo>
                  <a:lnTo>
                    <a:pt x="439642" y="264844"/>
                  </a:lnTo>
                  <a:lnTo>
                    <a:pt x="434659" y="269793"/>
                  </a:lnTo>
                  <a:close/>
                </a:path>
              </a:pathLst>
            </a:custGeom>
            <a:solidFill>
              <a:srgbClr val="D68B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11533168" y="8129947"/>
              <a:ext cx="347345" cy="174625"/>
            </a:xfrm>
            <a:custGeom>
              <a:avLst/>
              <a:gdLst/>
              <a:ahLst/>
              <a:cxnLst/>
              <a:rect l="l" t="t" r="r" b="b"/>
              <a:pathLst>
                <a:path w="347345" h="174625">
                  <a:moveTo>
                    <a:pt x="33007" y="174010"/>
                  </a:moveTo>
                  <a:lnTo>
                    <a:pt x="6758" y="142654"/>
                  </a:lnTo>
                  <a:lnTo>
                    <a:pt x="0" y="110027"/>
                  </a:lnTo>
                  <a:lnTo>
                    <a:pt x="32" y="101943"/>
                  </a:lnTo>
                  <a:lnTo>
                    <a:pt x="14408" y="67203"/>
                  </a:lnTo>
                  <a:lnTo>
                    <a:pt x="13654" y="66910"/>
                  </a:lnTo>
                  <a:lnTo>
                    <a:pt x="13171" y="65918"/>
                  </a:lnTo>
                  <a:lnTo>
                    <a:pt x="15817" y="63907"/>
                  </a:lnTo>
                  <a:lnTo>
                    <a:pt x="19407" y="61142"/>
                  </a:lnTo>
                  <a:lnTo>
                    <a:pt x="23648" y="56593"/>
                  </a:lnTo>
                  <a:lnTo>
                    <a:pt x="28441" y="52592"/>
                  </a:lnTo>
                  <a:lnTo>
                    <a:pt x="35052" y="48521"/>
                  </a:lnTo>
                  <a:lnTo>
                    <a:pt x="37682" y="47095"/>
                  </a:lnTo>
                  <a:lnTo>
                    <a:pt x="48484" y="38724"/>
                  </a:lnTo>
                  <a:lnTo>
                    <a:pt x="81958" y="14952"/>
                  </a:lnTo>
                  <a:lnTo>
                    <a:pt x="128826" y="0"/>
                  </a:lnTo>
                  <a:lnTo>
                    <a:pt x="137058" y="684"/>
                  </a:lnTo>
                  <a:lnTo>
                    <a:pt x="173109" y="17379"/>
                  </a:lnTo>
                  <a:lnTo>
                    <a:pt x="198440" y="38812"/>
                  </a:lnTo>
                  <a:lnTo>
                    <a:pt x="210822" y="49177"/>
                  </a:lnTo>
                  <a:lnTo>
                    <a:pt x="231359" y="63766"/>
                  </a:lnTo>
                  <a:lnTo>
                    <a:pt x="252759" y="77047"/>
                  </a:lnTo>
                  <a:lnTo>
                    <a:pt x="274525" y="89765"/>
                  </a:lnTo>
                  <a:lnTo>
                    <a:pt x="296164" y="102664"/>
                  </a:lnTo>
                  <a:lnTo>
                    <a:pt x="331167" y="127077"/>
                  </a:lnTo>
                  <a:lnTo>
                    <a:pt x="347072" y="154292"/>
                  </a:lnTo>
                  <a:lnTo>
                    <a:pt x="342088" y="159242"/>
                  </a:lnTo>
                  <a:lnTo>
                    <a:pt x="337316" y="157952"/>
                  </a:lnTo>
                  <a:lnTo>
                    <a:pt x="332420" y="156629"/>
                  </a:lnTo>
                  <a:lnTo>
                    <a:pt x="293648" y="143063"/>
                  </a:lnTo>
                  <a:lnTo>
                    <a:pt x="252567" y="122701"/>
                  </a:lnTo>
                  <a:lnTo>
                    <a:pt x="214959" y="98886"/>
                  </a:lnTo>
                  <a:lnTo>
                    <a:pt x="202981" y="91409"/>
                  </a:lnTo>
                  <a:lnTo>
                    <a:pt x="164415" y="74245"/>
                  </a:lnTo>
                  <a:lnTo>
                    <a:pt x="148027" y="71340"/>
                  </a:lnTo>
                  <a:lnTo>
                    <a:pt x="139801" y="71497"/>
                  </a:lnTo>
                  <a:lnTo>
                    <a:pt x="137589" y="77558"/>
                  </a:lnTo>
                  <a:lnTo>
                    <a:pt x="135338" y="83587"/>
                  </a:lnTo>
                  <a:lnTo>
                    <a:pt x="119141" y="122892"/>
                  </a:lnTo>
                  <a:lnTo>
                    <a:pt x="120654" y="125635"/>
                  </a:lnTo>
                  <a:lnTo>
                    <a:pt x="113593" y="129912"/>
                  </a:lnTo>
                  <a:lnTo>
                    <a:pt x="106999" y="134976"/>
                  </a:lnTo>
                  <a:lnTo>
                    <a:pt x="100525" y="140061"/>
                  </a:lnTo>
                  <a:lnTo>
                    <a:pt x="85472" y="152033"/>
                  </a:lnTo>
                  <a:lnTo>
                    <a:pt x="69444" y="163228"/>
                  </a:lnTo>
                  <a:lnTo>
                    <a:pt x="52077" y="171327"/>
                  </a:lnTo>
                  <a:lnTo>
                    <a:pt x="33007" y="174010"/>
                  </a:lnTo>
                  <a:close/>
                </a:path>
              </a:pathLst>
            </a:custGeom>
            <a:solidFill>
              <a:srgbClr val="9C5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4" name="object 22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805663" y="8213914"/>
              <a:ext cx="134992" cy="187970"/>
            </a:xfrm>
            <a:prstGeom prst="rect">
              <a:avLst/>
            </a:prstGeom>
          </p:spPr>
        </p:pic>
        <p:sp>
          <p:nvSpPr>
            <p:cNvPr id="225" name="object 225"/>
            <p:cNvSpPr/>
            <p:nvPr/>
          </p:nvSpPr>
          <p:spPr>
            <a:xfrm>
              <a:off x="10184480" y="9656037"/>
              <a:ext cx="233045" cy="175260"/>
            </a:xfrm>
            <a:custGeom>
              <a:avLst/>
              <a:gdLst/>
              <a:ahLst/>
              <a:cxnLst/>
              <a:rect l="l" t="t" r="r" b="b"/>
              <a:pathLst>
                <a:path w="233045" h="175259">
                  <a:moveTo>
                    <a:pt x="759" y="175094"/>
                  </a:moveTo>
                  <a:lnTo>
                    <a:pt x="19599" y="113116"/>
                  </a:lnTo>
                  <a:lnTo>
                    <a:pt x="35551" y="67654"/>
                  </a:lnTo>
                  <a:lnTo>
                    <a:pt x="59965" y="30927"/>
                  </a:lnTo>
                  <a:lnTo>
                    <a:pt x="97288" y="11612"/>
                  </a:lnTo>
                  <a:lnTo>
                    <a:pt x="110630" y="10655"/>
                  </a:lnTo>
                  <a:lnTo>
                    <a:pt x="123626" y="12641"/>
                  </a:lnTo>
                  <a:lnTo>
                    <a:pt x="154414" y="36000"/>
                  </a:lnTo>
                  <a:lnTo>
                    <a:pt x="159697" y="47881"/>
                  </a:lnTo>
                  <a:lnTo>
                    <a:pt x="169761" y="37810"/>
                  </a:lnTo>
                  <a:lnTo>
                    <a:pt x="179373" y="27328"/>
                  </a:lnTo>
                  <a:lnTo>
                    <a:pt x="188375" y="16328"/>
                  </a:lnTo>
                  <a:lnTo>
                    <a:pt x="196609" y="4705"/>
                  </a:lnTo>
                  <a:lnTo>
                    <a:pt x="199678" y="0"/>
                  </a:lnTo>
                  <a:lnTo>
                    <a:pt x="207248" y="4396"/>
                  </a:lnTo>
                  <a:lnTo>
                    <a:pt x="181468" y="38065"/>
                  </a:lnTo>
                  <a:lnTo>
                    <a:pt x="173020" y="46965"/>
                  </a:lnTo>
                  <a:lnTo>
                    <a:pt x="180298" y="45355"/>
                  </a:lnTo>
                  <a:lnTo>
                    <a:pt x="217794" y="55310"/>
                  </a:lnTo>
                  <a:lnTo>
                    <a:pt x="233020" y="84246"/>
                  </a:lnTo>
                  <a:lnTo>
                    <a:pt x="232529" y="92900"/>
                  </a:lnTo>
                  <a:lnTo>
                    <a:pt x="206761" y="131298"/>
                  </a:lnTo>
                  <a:lnTo>
                    <a:pt x="158937" y="152198"/>
                  </a:lnTo>
                  <a:lnTo>
                    <a:pt x="115063" y="162651"/>
                  </a:lnTo>
                  <a:lnTo>
                    <a:pt x="70128" y="169191"/>
                  </a:lnTo>
                  <a:lnTo>
                    <a:pt x="24524" y="173362"/>
                  </a:lnTo>
                  <a:lnTo>
                    <a:pt x="759" y="175094"/>
                  </a:lnTo>
                  <a:close/>
                </a:path>
              </a:pathLst>
            </a:custGeom>
            <a:solidFill>
              <a:srgbClr val="FABD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10332673" y="9701614"/>
              <a:ext cx="208915" cy="156210"/>
            </a:xfrm>
            <a:custGeom>
              <a:avLst/>
              <a:gdLst/>
              <a:ahLst/>
              <a:cxnLst/>
              <a:rect l="l" t="t" r="r" b="b"/>
              <a:pathLst>
                <a:path w="208915" h="156209">
                  <a:moveTo>
                    <a:pt x="205094" y="155924"/>
                  </a:moveTo>
                  <a:lnTo>
                    <a:pt x="193934" y="155637"/>
                  </a:lnTo>
                  <a:lnTo>
                    <a:pt x="187633" y="155453"/>
                  </a:lnTo>
                  <a:lnTo>
                    <a:pt x="143259" y="154276"/>
                  </a:lnTo>
                  <a:lnTo>
                    <a:pt x="88686" y="151366"/>
                  </a:lnTo>
                  <a:lnTo>
                    <a:pt x="41491" y="142572"/>
                  </a:lnTo>
                  <a:lnTo>
                    <a:pt x="3376" y="116901"/>
                  </a:lnTo>
                  <a:lnTo>
                    <a:pt x="0" y="102371"/>
                  </a:lnTo>
                  <a:lnTo>
                    <a:pt x="186" y="95948"/>
                  </a:lnTo>
                  <a:lnTo>
                    <a:pt x="23311" y="64669"/>
                  </a:lnTo>
                  <a:lnTo>
                    <a:pt x="49707" y="58675"/>
                  </a:lnTo>
                  <a:lnTo>
                    <a:pt x="50819" y="58735"/>
                  </a:lnTo>
                  <a:lnTo>
                    <a:pt x="53010" y="58984"/>
                  </a:lnTo>
                  <a:lnTo>
                    <a:pt x="45949" y="47040"/>
                  </a:lnTo>
                  <a:lnTo>
                    <a:pt x="39540" y="34684"/>
                  </a:lnTo>
                  <a:lnTo>
                    <a:pt x="33627" y="22123"/>
                  </a:lnTo>
                  <a:lnTo>
                    <a:pt x="28055" y="9563"/>
                  </a:lnTo>
                  <a:lnTo>
                    <a:pt x="25821" y="4456"/>
                  </a:lnTo>
                  <a:lnTo>
                    <a:pt x="33369" y="0"/>
                  </a:lnTo>
                  <a:lnTo>
                    <a:pt x="35614" y="5150"/>
                  </a:lnTo>
                  <a:lnTo>
                    <a:pt x="41986" y="19521"/>
                  </a:lnTo>
                  <a:lnTo>
                    <a:pt x="48842" y="33927"/>
                  </a:lnTo>
                  <a:lnTo>
                    <a:pt x="56445" y="47994"/>
                  </a:lnTo>
                  <a:lnTo>
                    <a:pt x="65059" y="61343"/>
                  </a:lnTo>
                  <a:lnTo>
                    <a:pt x="66924" y="61896"/>
                  </a:lnTo>
                  <a:lnTo>
                    <a:pt x="68768" y="62492"/>
                  </a:lnTo>
                  <a:lnTo>
                    <a:pt x="70585" y="63175"/>
                  </a:lnTo>
                  <a:lnTo>
                    <a:pt x="69706" y="60285"/>
                  </a:lnTo>
                  <a:lnTo>
                    <a:pt x="69175" y="57320"/>
                  </a:lnTo>
                  <a:lnTo>
                    <a:pt x="93708" y="22025"/>
                  </a:lnTo>
                  <a:lnTo>
                    <a:pt x="100801" y="21024"/>
                  </a:lnTo>
                  <a:lnTo>
                    <a:pt x="108072" y="21550"/>
                  </a:lnTo>
                  <a:lnTo>
                    <a:pt x="148047" y="41563"/>
                  </a:lnTo>
                  <a:lnTo>
                    <a:pt x="178149" y="71276"/>
                  </a:lnTo>
                  <a:lnTo>
                    <a:pt x="199017" y="107910"/>
                  </a:lnTo>
                  <a:lnTo>
                    <a:pt x="207800" y="139454"/>
                  </a:lnTo>
                  <a:lnTo>
                    <a:pt x="208776" y="144154"/>
                  </a:lnTo>
                  <a:lnTo>
                    <a:pt x="208830" y="150693"/>
                  </a:lnTo>
                  <a:lnTo>
                    <a:pt x="208429" y="152818"/>
                  </a:lnTo>
                  <a:lnTo>
                    <a:pt x="205094" y="155924"/>
                  </a:lnTo>
                  <a:close/>
                </a:path>
              </a:pathLst>
            </a:custGeom>
            <a:solidFill>
              <a:srgbClr val="6B77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7" name="object 22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999053" y="9740155"/>
              <a:ext cx="119786" cy="108669"/>
            </a:xfrm>
            <a:prstGeom prst="rect">
              <a:avLst/>
            </a:prstGeom>
          </p:spPr>
        </p:pic>
        <p:pic>
          <p:nvPicPr>
            <p:cNvPr id="228" name="object 22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743850" y="8607697"/>
              <a:ext cx="197521" cy="214800"/>
            </a:xfrm>
            <a:prstGeom prst="rect">
              <a:avLst/>
            </a:prstGeom>
          </p:spPr>
        </p:pic>
        <p:sp>
          <p:nvSpPr>
            <p:cNvPr id="229" name="object 229"/>
            <p:cNvSpPr/>
            <p:nvPr/>
          </p:nvSpPr>
          <p:spPr>
            <a:xfrm>
              <a:off x="10376785" y="9747620"/>
              <a:ext cx="165100" cy="109220"/>
            </a:xfrm>
            <a:custGeom>
              <a:avLst/>
              <a:gdLst/>
              <a:ahLst/>
              <a:cxnLst/>
              <a:rect l="l" t="t" r="r" b="b"/>
              <a:pathLst>
                <a:path w="165100" h="109220">
                  <a:moveTo>
                    <a:pt x="161541" y="109072"/>
                  </a:moveTo>
                  <a:lnTo>
                    <a:pt x="153583" y="103261"/>
                  </a:lnTo>
                  <a:lnTo>
                    <a:pt x="145523" y="97601"/>
                  </a:lnTo>
                  <a:lnTo>
                    <a:pt x="137372" y="92077"/>
                  </a:lnTo>
                  <a:lnTo>
                    <a:pt x="129140" y="86671"/>
                  </a:lnTo>
                  <a:lnTo>
                    <a:pt x="126987" y="87869"/>
                  </a:lnTo>
                  <a:lnTo>
                    <a:pt x="124526" y="88005"/>
                  </a:lnTo>
                  <a:lnTo>
                    <a:pt x="73143" y="93531"/>
                  </a:lnTo>
                  <a:lnTo>
                    <a:pt x="33902" y="95790"/>
                  </a:lnTo>
                  <a:lnTo>
                    <a:pt x="39013" y="94084"/>
                  </a:lnTo>
                  <a:lnTo>
                    <a:pt x="57467" y="89932"/>
                  </a:lnTo>
                  <a:lnTo>
                    <a:pt x="81241" y="85265"/>
                  </a:lnTo>
                  <a:lnTo>
                    <a:pt x="102314" y="82009"/>
                  </a:lnTo>
                  <a:lnTo>
                    <a:pt x="107791" y="81402"/>
                  </a:lnTo>
                  <a:lnTo>
                    <a:pt x="113263" y="80735"/>
                  </a:lnTo>
                  <a:lnTo>
                    <a:pt x="118729" y="80025"/>
                  </a:lnTo>
                  <a:lnTo>
                    <a:pt x="111340" y="75403"/>
                  </a:lnTo>
                  <a:lnTo>
                    <a:pt x="103926" y="70818"/>
                  </a:lnTo>
                  <a:lnTo>
                    <a:pt x="89061" y="61706"/>
                  </a:lnTo>
                  <a:lnTo>
                    <a:pt x="87380" y="62443"/>
                  </a:lnTo>
                  <a:lnTo>
                    <a:pt x="85504" y="62855"/>
                  </a:lnTo>
                  <a:lnTo>
                    <a:pt x="41835" y="64509"/>
                  </a:lnTo>
                  <a:lnTo>
                    <a:pt x="31369" y="64460"/>
                  </a:lnTo>
                  <a:lnTo>
                    <a:pt x="20907" y="64252"/>
                  </a:lnTo>
                  <a:lnTo>
                    <a:pt x="10451" y="63888"/>
                  </a:lnTo>
                  <a:lnTo>
                    <a:pt x="0" y="63370"/>
                  </a:lnTo>
                  <a:lnTo>
                    <a:pt x="5760" y="62084"/>
                  </a:lnTo>
                  <a:lnTo>
                    <a:pt x="25762" y="59472"/>
                  </a:lnTo>
                  <a:lnTo>
                    <a:pt x="51456" y="56686"/>
                  </a:lnTo>
                  <a:lnTo>
                    <a:pt x="74295" y="54875"/>
                  </a:lnTo>
                  <a:lnTo>
                    <a:pt x="77750" y="54750"/>
                  </a:lnTo>
                  <a:lnTo>
                    <a:pt x="65636" y="47185"/>
                  </a:lnTo>
                  <a:lnTo>
                    <a:pt x="53621" y="39471"/>
                  </a:lnTo>
                  <a:lnTo>
                    <a:pt x="41751" y="31538"/>
                  </a:lnTo>
                  <a:lnTo>
                    <a:pt x="30074" y="23317"/>
                  </a:lnTo>
                  <a:lnTo>
                    <a:pt x="33107" y="23675"/>
                  </a:lnTo>
                  <a:lnTo>
                    <a:pt x="45190" y="28283"/>
                  </a:lnTo>
                  <a:lnTo>
                    <a:pt x="60617" y="35074"/>
                  </a:lnTo>
                  <a:lnTo>
                    <a:pt x="73683" y="41983"/>
                  </a:lnTo>
                  <a:lnTo>
                    <a:pt x="77869" y="44607"/>
                  </a:lnTo>
                  <a:lnTo>
                    <a:pt x="86290" y="49827"/>
                  </a:lnTo>
                  <a:lnTo>
                    <a:pt x="79006" y="8277"/>
                  </a:lnTo>
                  <a:lnTo>
                    <a:pt x="76036" y="0"/>
                  </a:lnTo>
                  <a:lnTo>
                    <a:pt x="77761" y="1570"/>
                  </a:lnTo>
                  <a:lnTo>
                    <a:pt x="94007" y="36128"/>
                  </a:lnTo>
                  <a:lnTo>
                    <a:pt x="94983" y="49063"/>
                  </a:lnTo>
                  <a:lnTo>
                    <a:pt x="95352" y="52240"/>
                  </a:lnTo>
                  <a:lnTo>
                    <a:pt x="94744" y="55032"/>
                  </a:lnTo>
                  <a:lnTo>
                    <a:pt x="109694" y="64215"/>
                  </a:lnTo>
                  <a:lnTo>
                    <a:pt x="117154" y="68840"/>
                  </a:lnTo>
                  <a:lnTo>
                    <a:pt x="124591" y="73503"/>
                  </a:lnTo>
                  <a:lnTo>
                    <a:pt x="124081" y="71627"/>
                  </a:lnTo>
                  <a:lnTo>
                    <a:pt x="122428" y="62534"/>
                  </a:lnTo>
                  <a:lnTo>
                    <a:pt x="120792" y="54196"/>
                  </a:lnTo>
                  <a:lnTo>
                    <a:pt x="119046" y="45880"/>
                  </a:lnTo>
                  <a:lnTo>
                    <a:pt x="117194" y="37586"/>
                  </a:lnTo>
                  <a:lnTo>
                    <a:pt x="118902" y="39151"/>
                  </a:lnTo>
                  <a:lnTo>
                    <a:pt x="133609" y="75877"/>
                  </a:lnTo>
                  <a:lnTo>
                    <a:pt x="133744" y="77612"/>
                  </a:lnTo>
                  <a:lnTo>
                    <a:pt x="133603" y="79260"/>
                  </a:lnTo>
                  <a:lnTo>
                    <a:pt x="141473" y="84416"/>
                  </a:lnTo>
                  <a:lnTo>
                    <a:pt x="164718" y="104687"/>
                  </a:lnTo>
                  <a:lnTo>
                    <a:pt x="164317" y="106812"/>
                  </a:lnTo>
                  <a:lnTo>
                    <a:pt x="162397" y="108601"/>
                  </a:lnTo>
                  <a:lnTo>
                    <a:pt x="161985" y="108866"/>
                  </a:lnTo>
                  <a:lnTo>
                    <a:pt x="161541" y="109072"/>
                  </a:lnTo>
                  <a:close/>
                </a:path>
              </a:pathLst>
            </a:custGeom>
            <a:solidFill>
              <a:srgbClr val="4B5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10201324" y="9697397"/>
              <a:ext cx="165100" cy="109855"/>
            </a:xfrm>
            <a:custGeom>
              <a:avLst/>
              <a:gdLst/>
              <a:ahLst/>
              <a:cxnLst/>
              <a:rect l="l" t="t" r="r" b="b"/>
              <a:pathLst>
                <a:path w="165100" h="109854">
                  <a:moveTo>
                    <a:pt x="3188" y="109723"/>
                  </a:moveTo>
                  <a:lnTo>
                    <a:pt x="2743" y="109501"/>
                  </a:lnTo>
                  <a:lnTo>
                    <a:pt x="2320" y="109235"/>
                  </a:lnTo>
                  <a:lnTo>
                    <a:pt x="417" y="107446"/>
                  </a:lnTo>
                  <a:lnTo>
                    <a:pt x="0" y="105337"/>
                  </a:lnTo>
                  <a:lnTo>
                    <a:pt x="27" y="102616"/>
                  </a:lnTo>
                  <a:lnTo>
                    <a:pt x="31120" y="79911"/>
                  </a:lnTo>
                  <a:lnTo>
                    <a:pt x="30985" y="78246"/>
                  </a:lnTo>
                  <a:lnTo>
                    <a:pt x="44729" y="41680"/>
                  </a:lnTo>
                  <a:lnTo>
                    <a:pt x="47513" y="37537"/>
                  </a:lnTo>
                  <a:lnTo>
                    <a:pt x="47638" y="37759"/>
                  </a:lnTo>
                  <a:lnTo>
                    <a:pt x="45680" y="46522"/>
                  </a:lnTo>
                  <a:lnTo>
                    <a:pt x="43935" y="54837"/>
                  </a:lnTo>
                  <a:lnTo>
                    <a:pt x="42298" y="63176"/>
                  </a:lnTo>
                  <a:lnTo>
                    <a:pt x="40642" y="72261"/>
                  </a:lnTo>
                  <a:lnTo>
                    <a:pt x="40133" y="74153"/>
                  </a:lnTo>
                  <a:lnTo>
                    <a:pt x="47570" y="69484"/>
                  </a:lnTo>
                  <a:lnTo>
                    <a:pt x="55031" y="64857"/>
                  </a:lnTo>
                  <a:lnTo>
                    <a:pt x="69979" y="55666"/>
                  </a:lnTo>
                  <a:lnTo>
                    <a:pt x="69372" y="52874"/>
                  </a:lnTo>
                  <a:lnTo>
                    <a:pt x="69740" y="49697"/>
                  </a:lnTo>
                  <a:lnTo>
                    <a:pt x="70044" y="43506"/>
                  </a:lnTo>
                  <a:lnTo>
                    <a:pt x="70321" y="40134"/>
                  </a:lnTo>
                  <a:lnTo>
                    <a:pt x="85736" y="4044"/>
                  </a:lnTo>
                  <a:lnTo>
                    <a:pt x="88796" y="0"/>
                  </a:lnTo>
                  <a:lnTo>
                    <a:pt x="88861" y="205"/>
                  </a:lnTo>
                  <a:lnTo>
                    <a:pt x="85718" y="8925"/>
                  </a:lnTo>
                  <a:lnTo>
                    <a:pt x="83216" y="17352"/>
                  </a:lnTo>
                  <a:lnTo>
                    <a:pt x="81214" y="25911"/>
                  </a:lnTo>
                  <a:lnTo>
                    <a:pt x="79745" y="34582"/>
                  </a:lnTo>
                  <a:lnTo>
                    <a:pt x="78297" y="45214"/>
                  </a:lnTo>
                  <a:lnTo>
                    <a:pt x="78433" y="50462"/>
                  </a:lnTo>
                  <a:lnTo>
                    <a:pt x="86860" y="45257"/>
                  </a:lnTo>
                  <a:lnTo>
                    <a:pt x="91046" y="42617"/>
                  </a:lnTo>
                  <a:lnTo>
                    <a:pt x="102537" y="36468"/>
                  </a:lnTo>
                  <a:lnTo>
                    <a:pt x="116399" y="30235"/>
                  </a:lnTo>
                  <a:lnTo>
                    <a:pt x="128536" y="25404"/>
                  </a:lnTo>
                  <a:lnTo>
                    <a:pt x="134850" y="23463"/>
                  </a:lnTo>
                  <a:lnTo>
                    <a:pt x="135165" y="23463"/>
                  </a:lnTo>
                  <a:lnTo>
                    <a:pt x="99090" y="47819"/>
                  </a:lnTo>
                  <a:lnTo>
                    <a:pt x="86974" y="55384"/>
                  </a:lnTo>
                  <a:lnTo>
                    <a:pt x="89289" y="55455"/>
                  </a:lnTo>
                  <a:lnTo>
                    <a:pt x="138964" y="60111"/>
                  </a:lnTo>
                  <a:lnTo>
                    <a:pt x="164729" y="64004"/>
                  </a:lnTo>
                  <a:lnTo>
                    <a:pt x="154827" y="64498"/>
                  </a:lnTo>
                  <a:lnTo>
                    <a:pt x="144921" y="64854"/>
                  </a:lnTo>
                  <a:lnTo>
                    <a:pt x="135011" y="65070"/>
                  </a:lnTo>
                  <a:lnTo>
                    <a:pt x="122893" y="65143"/>
                  </a:lnTo>
                  <a:lnTo>
                    <a:pt x="112461" y="65108"/>
                  </a:lnTo>
                  <a:lnTo>
                    <a:pt x="75662" y="62340"/>
                  </a:lnTo>
                  <a:lnTo>
                    <a:pt x="60798" y="71457"/>
                  </a:lnTo>
                  <a:lnTo>
                    <a:pt x="53384" y="76039"/>
                  </a:lnTo>
                  <a:lnTo>
                    <a:pt x="45995" y="80659"/>
                  </a:lnTo>
                  <a:lnTo>
                    <a:pt x="51461" y="81369"/>
                  </a:lnTo>
                  <a:lnTo>
                    <a:pt x="56932" y="82036"/>
                  </a:lnTo>
                  <a:lnTo>
                    <a:pt x="62409" y="82643"/>
                  </a:lnTo>
                  <a:lnTo>
                    <a:pt x="83268" y="85860"/>
                  </a:lnTo>
                  <a:lnTo>
                    <a:pt x="106851" y="90485"/>
                  </a:lnTo>
                  <a:lnTo>
                    <a:pt x="125352" y="94639"/>
                  </a:lnTo>
                  <a:lnTo>
                    <a:pt x="130962" y="96441"/>
                  </a:lnTo>
                  <a:lnTo>
                    <a:pt x="111193" y="95510"/>
                  </a:lnTo>
                  <a:lnTo>
                    <a:pt x="72006" y="92416"/>
                  </a:lnTo>
                  <a:lnTo>
                    <a:pt x="40198" y="88656"/>
                  </a:lnTo>
                  <a:lnTo>
                    <a:pt x="37736" y="88515"/>
                  </a:lnTo>
                  <a:lnTo>
                    <a:pt x="35583" y="87306"/>
                  </a:lnTo>
                  <a:lnTo>
                    <a:pt x="27351" y="92711"/>
                  </a:lnTo>
                  <a:lnTo>
                    <a:pt x="19200" y="98238"/>
                  </a:lnTo>
                  <a:lnTo>
                    <a:pt x="11142" y="103903"/>
                  </a:lnTo>
                  <a:lnTo>
                    <a:pt x="3188" y="109723"/>
                  </a:lnTo>
                  <a:close/>
                </a:path>
              </a:pathLst>
            </a:custGeom>
            <a:solidFill>
              <a:srgbClr val="B986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10633391" y="10273582"/>
              <a:ext cx="116205" cy="13970"/>
            </a:xfrm>
            <a:custGeom>
              <a:avLst/>
              <a:gdLst/>
              <a:ahLst/>
              <a:cxnLst/>
              <a:rect l="l" t="t" r="r" b="b"/>
              <a:pathLst>
                <a:path w="116204" h="13970">
                  <a:moveTo>
                    <a:pt x="16813" y="13417"/>
                  </a:moveTo>
                  <a:lnTo>
                    <a:pt x="6080" y="13417"/>
                  </a:lnTo>
                  <a:lnTo>
                    <a:pt x="3080" y="9118"/>
                  </a:lnTo>
                  <a:lnTo>
                    <a:pt x="0" y="4385"/>
                  </a:lnTo>
                  <a:lnTo>
                    <a:pt x="7575" y="0"/>
                  </a:lnTo>
                  <a:lnTo>
                    <a:pt x="10644" y="4705"/>
                  </a:lnTo>
                  <a:lnTo>
                    <a:pt x="16813" y="13417"/>
                  </a:lnTo>
                  <a:close/>
                </a:path>
                <a:path w="116204" h="13970">
                  <a:moveTo>
                    <a:pt x="116131" y="13417"/>
                  </a:moveTo>
                  <a:lnTo>
                    <a:pt x="81734" y="13417"/>
                  </a:lnTo>
                  <a:lnTo>
                    <a:pt x="83626" y="12633"/>
                  </a:lnTo>
                  <a:lnTo>
                    <a:pt x="96618" y="10651"/>
                  </a:lnTo>
                  <a:lnTo>
                    <a:pt x="109955" y="11618"/>
                  </a:lnTo>
                  <a:lnTo>
                    <a:pt x="116131" y="13417"/>
                  </a:lnTo>
                  <a:close/>
                </a:path>
              </a:pathLst>
            </a:custGeom>
            <a:solidFill>
              <a:srgbClr val="F040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13417054" y="7810277"/>
              <a:ext cx="1479550" cy="2194560"/>
            </a:xfrm>
            <a:custGeom>
              <a:avLst/>
              <a:gdLst/>
              <a:ahLst/>
              <a:cxnLst/>
              <a:rect l="l" t="t" r="r" b="b"/>
              <a:pathLst>
                <a:path w="1479550" h="2194559">
                  <a:moveTo>
                    <a:pt x="1475707" y="2194460"/>
                  </a:moveTo>
                  <a:lnTo>
                    <a:pt x="0" y="2168186"/>
                  </a:lnTo>
                  <a:lnTo>
                    <a:pt x="1554" y="1951007"/>
                  </a:lnTo>
                  <a:lnTo>
                    <a:pt x="4145" y="1467544"/>
                  </a:lnTo>
                  <a:lnTo>
                    <a:pt x="4663" y="969911"/>
                  </a:lnTo>
                  <a:lnTo>
                    <a:pt x="0" y="710221"/>
                  </a:lnTo>
                  <a:lnTo>
                    <a:pt x="128" y="688214"/>
                  </a:lnTo>
                  <a:lnTo>
                    <a:pt x="14054" y="614603"/>
                  </a:lnTo>
                  <a:lnTo>
                    <a:pt x="26986" y="566497"/>
                  </a:lnTo>
                  <a:lnTo>
                    <a:pt x="43318" y="513188"/>
                  </a:lnTo>
                  <a:lnTo>
                    <a:pt x="62617" y="456427"/>
                  </a:lnTo>
                  <a:lnTo>
                    <a:pt x="84449" y="397962"/>
                  </a:lnTo>
                  <a:lnTo>
                    <a:pt x="108381" y="339543"/>
                  </a:lnTo>
                  <a:lnTo>
                    <a:pt x="133979" y="282919"/>
                  </a:lnTo>
                  <a:lnTo>
                    <a:pt x="160809" y="229838"/>
                  </a:lnTo>
                  <a:lnTo>
                    <a:pt x="188437" y="182050"/>
                  </a:lnTo>
                  <a:lnTo>
                    <a:pt x="216431" y="141304"/>
                  </a:lnTo>
                  <a:lnTo>
                    <a:pt x="244355" y="109348"/>
                  </a:lnTo>
                  <a:lnTo>
                    <a:pt x="297485" y="76118"/>
                  </a:lnTo>
                  <a:lnTo>
                    <a:pt x="373691" y="54424"/>
                  </a:lnTo>
                  <a:lnTo>
                    <a:pt x="421971" y="44662"/>
                  </a:lnTo>
                  <a:lnTo>
                    <a:pt x="475556" y="35703"/>
                  </a:lnTo>
                  <a:lnTo>
                    <a:pt x="533338" y="27605"/>
                  </a:lnTo>
                  <a:lnTo>
                    <a:pt x="594206" y="20428"/>
                  </a:lnTo>
                  <a:lnTo>
                    <a:pt x="657051" y="14230"/>
                  </a:lnTo>
                  <a:lnTo>
                    <a:pt x="720765" y="9071"/>
                  </a:lnTo>
                  <a:lnTo>
                    <a:pt x="784236" y="5009"/>
                  </a:lnTo>
                  <a:lnTo>
                    <a:pt x="846357" y="2104"/>
                  </a:lnTo>
                  <a:lnTo>
                    <a:pt x="906018" y="415"/>
                  </a:lnTo>
                  <a:lnTo>
                    <a:pt x="962109" y="0"/>
                  </a:lnTo>
                  <a:lnTo>
                    <a:pt x="1013521" y="918"/>
                  </a:lnTo>
                  <a:lnTo>
                    <a:pt x="1059144" y="3229"/>
                  </a:lnTo>
                  <a:lnTo>
                    <a:pt x="1097870" y="6992"/>
                  </a:lnTo>
                  <a:lnTo>
                    <a:pt x="1150190" y="19109"/>
                  </a:lnTo>
                  <a:lnTo>
                    <a:pt x="1221352" y="56981"/>
                  </a:lnTo>
                  <a:lnTo>
                    <a:pt x="1280386" y="95567"/>
                  </a:lnTo>
                  <a:lnTo>
                    <a:pt x="1320665" y="125551"/>
                  </a:lnTo>
                  <a:lnTo>
                    <a:pt x="1335564" y="137616"/>
                  </a:lnTo>
                  <a:lnTo>
                    <a:pt x="1327841" y="157570"/>
                  </a:lnTo>
                  <a:lnTo>
                    <a:pt x="1311997" y="202615"/>
                  </a:lnTo>
                  <a:lnTo>
                    <a:pt x="1299021" y="250527"/>
                  </a:lnTo>
                  <a:lnTo>
                    <a:pt x="1299901" y="279083"/>
                  </a:lnTo>
                  <a:lnTo>
                    <a:pt x="1324867" y="289708"/>
                  </a:lnTo>
                  <a:lnTo>
                    <a:pt x="1364880" y="298192"/>
                  </a:lnTo>
                  <a:lnTo>
                    <a:pt x="1402025" y="303812"/>
                  </a:lnTo>
                  <a:lnTo>
                    <a:pt x="1418387" y="305846"/>
                  </a:lnTo>
                  <a:lnTo>
                    <a:pt x="1426271" y="363623"/>
                  </a:lnTo>
                  <a:lnTo>
                    <a:pt x="1444188" y="497868"/>
                  </a:lnTo>
                  <a:lnTo>
                    <a:pt x="1463534" y="649950"/>
                  </a:lnTo>
                  <a:lnTo>
                    <a:pt x="1475707" y="761238"/>
                  </a:lnTo>
                  <a:lnTo>
                    <a:pt x="1478932" y="1025312"/>
                  </a:lnTo>
                  <a:lnTo>
                    <a:pt x="1478573" y="1513523"/>
                  </a:lnTo>
                  <a:lnTo>
                    <a:pt x="1476782" y="1983897"/>
                  </a:lnTo>
                  <a:lnTo>
                    <a:pt x="1475707" y="2194460"/>
                  </a:lnTo>
                  <a:close/>
                </a:path>
              </a:pathLst>
            </a:custGeom>
            <a:solidFill>
              <a:srgbClr val="A1AB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13454489" y="7963994"/>
              <a:ext cx="1346835" cy="2040889"/>
            </a:xfrm>
            <a:custGeom>
              <a:avLst/>
              <a:gdLst/>
              <a:ahLst/>
              <a:cxnLst/>
              <a:rect l="l" t="t" r="r" b="b"/>
              <a:pathLst>
                <a:path w="1346834" h="2040890">
                  <a:moveTo>
                    <a:pt x="47064" y="2040743"/>
                  </a:moveTo>
                  <a:lnTo>
                    <a:pt x="47104" y="1950980"/>
                  </a:lnTo>
                  <a:lnTo>
                    <a:pt x="47383" y="1747958"/>
                  </a:lnTo>
                  <a:lnTo>
                    <a:pt x="48141" y="1531077"/>
                  </a:lnTo>
                  <a:lnTo>
                    <a:pt x="49617" y="1399739"/>
                  </a:lnTo>
                  <a:lnTo>
                    <a:pt x="49309" y="1380516"/>
                  </a:lnTo>
                  <a:lnTo>
                    <a:pt x="44803" y="1309536"/>
                  </a:lnTo>
                  <a:lnTo>
                    <a:pt x="41041" y="1260800"/>
                  </a:lnTo>
                  <a:lnTo>
                    <a:pt x="36563" y="1205245"/>
                  </a:lnTo>
                  <a:lnTo>
                    <a:pt x="26332" y="1079724"/>
                  </a:lnTo>
                  <a:lnTo>
                    <a:pt x="21014" y="1012778"/>
                  </a:lnTo>
                  <a:lnTo>
                    <a:pt x="15852" y="945054"/>
                  </a:lnTo>
                  <a:lnTo>
                    <a:pt x="11063" y="878064"/>
                  </a:lnTo>
                  <a:lnTo>
                    <a:pt x="6866" y="813316"/>
                  </a:lnTo>
                  <a:lnTo>
                    <a:pt x="3477" y="752322"/>
                  </a:lnTo>
                  <a:lnTo>
                    <a:pt x="1116" y="696591"/>
                  </a:lnTo>
                  <a:lnTo>
                    <a:pt x="0" y="647634"/>
                  </a:lnTo>
                  <a:lnTo>
                    <a:pt x="346" y="606960"/>
                  </a:lnTo>
                  <a:lnTo>
                    <a:pt x="2372" y="576080"/>
                  </a:lnTo>
                  <a:lnTo>
                    <a:pt x="6297" y="556503"/>
                  </a:lnTo>
                  <a:lnTo>
                    <a:pt x="16760" y="526731"/>
                  </a:lnTo>
                  <a:lnTo>
                    <a:pt x="30983" y="485063"/>
                  </a:lnTo>
                  <a:lnTo>
                    <a:pt x="48448" y="434508"/>
                  </a:lnTo>
                  <a:lnTo>
                    <a:pt x="68633" y="378077"/>
                  </a:lnTo>
                  <a:lnTo>
                    <a:pt x="91020" y="318777"/>
                  </a:lnTo>
                  <a:lnTo>
                    <a:pt x="115088" y="259618"/>
                  </a:lnTo>
                  <a:lnTo>
                    <a:pt x="140319" y="203610"/>
                  </a:lnTo>
                  <a:lnTo>
                    <a:pt x="166191" y="153761"/>
                  </a:lnTo>
                  <a:lnTo>
                    <a:pt x="192187" y="113082"/>
                  </a:lnTo>
                  <a:lnTo>
                    <a:pt x="217784" y="84580"/>
                  </a:lnTo>
                  <a:lnTo>
                    <a:pt x="261821" y="64954"/>
                  </a:lnTo>
                  <a:lnTo>
                    <a:pt x="340240" y="47137"/>
                  </a:lnTo>
                  <a:lnTo>
                    <a:pt x="389698" y="39039"/>
                  </a:lnTo>
                  <a:lnTo>
                    <a:pt x="444577" y="31553"/>
                  </a:lnTo>
                  <a:lnTo>
                    <a:pt x="503819" y="24730"/>
                  </a:lnTo>
                  <a:lnTo>
                    <a:pt x="566366" y="18624"/>
                  </a:lnTo>
                  <a:lnTo>
                    <a:pt x="631160" y="13288"/>
                  </a:lnTo>
                  <a:lnTo>
                    <a:pt x="697142" y="8774"/>
                  </a:lnTo>
                  <a:lnTo>
                    <a:pt x="763255" y="5135"/>
                  </a:lnTo>
                  <a:lnTo>
                    <a:pt x="828441" y="2425"/>
                  </a:lnTo>
                  <a:lnTo>
                    <a:pt x="891640" y="695"/>
                  </a:lnTo>
                  <a:lnTo>
                    <a:pt x="951795" y="0"/>
                  </a:lnTo>
                  <a:lnTo>
                    <a:pt x="1007849" y="391"/>
                  </a:lnTo>
                  <a:lnTo>
                    <a:pt x="1058742" y="1922"/>
                  </a:lnTo>
                  <a:lnTo>
                    <a:pt x="1103416" y="4645"/>
                  </a:lnTo>
                  <a:lnTo>
                    <a:pt x="1169877" y="13881"/>
                  </a:lnTo>
                  <a:lnTo>
                    <a:pt x="1207367" y="72198"/>
                  </a:lnTo>
                  <a:lnTo>
                    <a:pt x="1202587" y="112301"/>
                  </a:lnTo>
                  <a:lnTo>
                    <a:pt x="1195897" y="150016"/>
                  </a:lnTo>
                  <a:lnTo>
                    <a:pt x="1198766" y="186531"/>
                  </a:lnTo>
                  <a:lnTo>
                    <a:pt x="1218866" y="215626"/>
                  </a:lnTo>
                  <a:lnTo>
                    <a:pt x="1253149" y="244965"/>
                  </a:lnTo>
                  <a:lnTo>
                    <a:pt x="1290120" y="274793"/>
                  </a:lnTo>
                  <a:lnTo>
                    <a:pt x="1318287" y="305359"/>
                  </a:lnTo>
                  <a:lnTo>
                    <a:pt x="1326154" y="336908"/>
                  </a:lnTo>
                  <a:lnTo>
                    <a:pt x="1325082" y="617080"/>
                  </a:lnTo>
                  <a:lnTo>
                    <a:pt x="1332641" y="1181278"/>
                  </a:lnTo>
                  <a:lnTo>
                    <a:pt x="1342107" y="1735441"/>
                  </a:lnTo>
                  <a:lnTo>
                    <a:pt x="1346756" y="1985509"/>
                  </a:lnTo>
                  <a:lnTo>
                    <a:pt x="47064" y="2040743"/>
                  </a:lnTo>
                  <a:close/>
                </a:path>
              </a:pathLst>
            </a:custGeom>
            <a:solidFill>
              <a:srgbClr val="5C65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13572899" y="8275979"/>
              <a:ext cx="1228725" cy="1732914"/>
            </a:xfrm>
            <a:custGeom>
              <a:avLst/>
              <a:gdLst/>
              <a:ahLst/>
              <a:cxnLst/>
              <a:rect l="l" t="t" r="r" b="b"/>
              <a:pathLst>
                <a:path w="1228725" h="1732915">
                  <a:moveTo>
                    <a:pt x="0" y="1732575"/>
                  </a:moveTo>
                  <a:lnTo>
                    <a:pt x="7351" y="1518829"/>
                  </a:lnTo>
                  <a:lnTo>
                    <a:pt x="24335" y="1046117"/>
                  </a:lnTo>
                  <a:lnTo>
                    <a:pt x="43346" y="567226"/>
                  </a:lnTo>
                  <a:lnTo>
                    <a:pt x="56779" y="334943"/>
                  </a:lnTo>
                  <a:lnTo>
                    <a:pt x="102268" y="281481"/>
                  </a:lnTo>
                  <a:lnTo>
                    <a:pt x="132308" y="252326"/>
                  </a:lnTo>
                  <a:lnTo>
                    <a:pt x="168251" y="219783"/>
                  </a:lnTo>
                  <a:lnTo>
                    <a:pt x="209175" y="185219"/>
                  </a:lnTo>
                  <a:lnTo>
                    <a:pt x="254158" y="150000"/>
                  </a:lnTo>
                  <a:lnTo>
                    <a:pt x="302280" y="115495"/>
                  </a:lnTo>
                  <a:lnTo>
                    <a:pt x="352620" y="83070"/>
                  </a:lnTo>
                  <a:lnTo>
                    <a:pt x="404254" y="54092"/>
                  </a:lnTo>
                  <a:lnTo>
                    <a:pt x="456263" y="29929"/>
                  </a:lnTo>
                  <a:lnTo>
                    <a:pt x="507724" y="11948"/>
                  </a:lnTo>
                  <a:lnTo>
                    <a:pt x="557717" y="1516"/>
                  </a:lnTo>
                  <a:lnTo>
                    <a:pt x="605320" y="0"/>
                  </a:lnTo>
                  <a:lnTo>
                    <a:pt x="649611" y="8767"/>
                  </a:lnTo>
                  <a:lnTo>
                    <a:pt x="687083" y="23506"/>
                  </a:lnTo>
                  <a:lnTo>
                    <a:pt x="724612" y="42203"/>
                  </a:lnTo>
                  <a:lnTo>
                    <a:pt x="761907" y="64590"/>
                  </a:lnTo>
                  <a:lnTo>
                    <a:pt x="798680" y="90399"/>
                  </a:lnTo>
                  <a:lnTo>
                    <a:pt x="834641" y="119361"/>
                  </a:lnTo>
                  <a:lnTo>
                    <a:pt x="869502" y="151208"/>
                  </a:lnTo>
                  <a:lnTo>
                    <a:pt x="902972" y="185673"/>
                  </a:lnTo>
                  <a:lnTo>
                    <a:pt x="934764" y="222487"/>
                  </a:lnTo>
                  <a:lnTo>
                    <a:pt x="964587" y="261382"/>
                  </a:lnTo>
                  <a:lnTo>
                    <a:pt x="992153" y="302090"/>
                  </a:lnTo>
                  <a:lnTo>
                    <a:pt x="1017173" y="344343"/>
                  </a:lnTo>
                  <a:lnTo>
                    <a:pt x="1039357" y="387873"/>
                  </a:lnTo>
                  <a:lnTo>
                    <a:pt x="1058416" y="432411"/>
                  </a:lnTo>
                  <a:lnTo>
                    <a:pt x="1074061" y="477691"/>
                  </a:lnTo>
                  <a:lnTo>
                    <a:pt x="1086002" y="523442"/>
                  </a:lnTo>
                  <a:lnTo>
                    <a:pt x="1093952" y="569399"/>
                  </a:lnTo>
                  <a:lnTo>
                    <a:pt x="1097620" y="615291"/>
                  </a:lnTo>
                  <a:lnTo>
                    <a:pt x="1121467" y="895640"/>
                  </a:lnTo>
                  <a:lnTo>
                    <a:pt x="1166027" y="1259528"/>
                  </a:lnTo>
                  <a:lnTo>
                    <a:pt x="1209066" y="1574785"/>
                  </a:lnTo>
                  <a:lnTo>
                    <a:pt x="1228353" y="1709242"/>
                  </a:lnTo>
                  <a:lnTo>
                    <a:pt x="0" y="1732575"/>
                  </a:lnTo>
                  <a:close/>
                </a:path>
              </a:pathLst>
            </a:custGeom>
            <a:solidFill>
              <a:srgbClr val="4A4F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13391983" y="9511557"/>
              <a:ext cx="1368425" cy="493395"/>
            </a:xfrm>
            <a:custGeom>
              <a:avLst/>
              <a:gdLst/>
              <a:ahLst/>
              <a:cxnLst/>
              <a:rect l="l" t="t" r="r" b="b"/>
              <a:pathLst>
                <a:path w="1368425" h="493395">
                  <a:moveTo>
                    <a:pt x="1317329" y="493179"/>
                  </a:moveTo>
                  <a:lnTo>
                    <a:pt x="90461" y="426908"/>
                  </a:lnTo>
                  <a:lnTo>
                    <a:pt x="83228" y="404305"/>
                  </a:lnTo>
                  <a:lnTo>
                    <a:pt x="65306" y="354370"/>
                  </a:lnTo>
                  <a:lnTo>
                    <a:pt x="42359" y="290556"/>
                  </a:lnTo>
                  <a:lnTo>
                    <a:pt x="20049" y="226316"/>
                  </a:lnTo>
                  <a:lnTo>
                    <a:pt x="4042" y="175103"/>
                  </a:lnTo>
                  <a:lnTo>
                    <a:pt x="0" y="150370"/>
                  </a:lnTo>
                  <a:lnTo>
                    <a:pt x="25125" y="161385"/>
                  </a:lnTo>
                  <a:lnTo>
                    <a:pt x="73898" y="199479"/>
                  </a:lnTo>
                  <a:lnTo>
                    <a:pt x="123625" y="240704"/>
                  </a:lnTo>
                  <a:lnTo>
                    <a:pt x="151615" y="261111"/>
                  </a:lnTo>
                  <a:lnTo>
                    <a:pt x="154447" y="243319"/>
                  </a:lnTo>
                  <a:lnTo>
                    <a:pt x="152182" y="196589"/>
                  </a:lnTo>
                  <a:lnTo>
                    <a:pt x="147794" y="134906"/>
                  </a:lnTo>
                  <a:lnTo>
                    <a:pt x="144255" y="72256"/>
                  </a:lnTo>
                  <a:lnTo>
                    <a:pt x="144537" y="22625"/>
                  </a:lnTo>
                  <a:lnTo>
                    <a:pt x="151615" y="0"/>
                  </a:lnTo>
                  <a:lnTo>
                    <a:pt x="165145" y="7873"/>
                  </a:lnTo>
                  <a:lnTo>
                    <a:pt x="223163" y="73170"/>
                  </a:lnTo>
                  <a:lnTo>
                    <a:pt x="261689" y="121418"/>
                  </a:lnTo>
                  <a:lnTo>
                    <a:pt x="302584" y="173948"/>
                  </a:lnTo>
                  <a:lnTo>
                    <a:pt x="342868" y="226172"/>
                  </a:lnTo>
                  <a:lnTo>
                    <a:pt x="379558" y="273503"/>
                  </a:lnTo>
                  <a:lnTo>
                    <a:pt x="409675" y="311353"/>
                  </a:lnTo>
                  <a:lnTo>
                    <a:pt x="430237" y="335133"/>
                  </a:lnTo>
                  <a:lnTo>
                    <a:pt x="438263" y="340256"/>
                  </a:lnTo>
                  <a:lnTo>
                    <a:pt x="439314" y="311457"/>
                  </a:lnTo>
                  <a:lnTo>
                    <a:pt x="440294" y="253881"/>
                  </a:lnTo>
                  <a:lnTo>
                    <a:pt x="441769" y="182075"/>
                  </a:lnTo>
                  <a:lnTo>
                    <a:pt x="444305" y="110589"/>
                  </a:lnTo>
                  <a:lnTo>
                    <a:pt x="448469" y="53968"/>
                  </a:lnTo>
                  <a:lnTo>
                    <a:pt x="454828" y="26762"/>
                  </a:lnTo>
                  <a:lnTo>
                    <a:pt x="478812" y="53362"/>
                  </a:lnTo>
                  <a:lnTo>
                    <a:pt x="516671" y="126799"/>
                  </a:lnTo>
                  <a:lnTo>
                    <a:pt x="551663" y="203105"/>
                  </a:lnTo>
                  <a:lnTo>
                    <a:pt x="567047" y="238311"/>
                  </a:lnTo>
                  <a:lnTo>
                    <a:pt x="614288" y="255235"/>
                  </a:lnTo>
                  <a:lnTo>
                    <a:pt x="718599" y="292468"/>
                  </a:lnTo>
                  <a:lnTo>
                    <a:pt x="823866" y="329702"/>
                  </a:lnTo>
                  <a:lnTo>
                    <a:pt x="873974" y="346626"/>
                  </a:lnTo>
                  <a:lnTo>
                    <a:pt x="884973" y="330226"/>
                  </a:lnTo>
                  <a:lnTo>
                    <a:pt x="910167" y="288147"/>
                  </a:lnTo>
                  <a:lnTo>
                    <a:pt x="944409" y="231064"/>
                  </a:lnTo>
                  <a:lnTo>
                    <a:pt x="982551" y="169657"/>
                  </a:lnTo>
                  <a:lnTo>
                    <a:pt x="1019444" y="114603"/>
                  </a:lnTo>
                  <a:lnTo>
                    <a:pt x="1049942" y="76580"/>
                  </a:lnTo>
                  <a:lnTo>
                    <a:pt x="1068897" y="66265"/>
                  </a:lnTo>
                  <a:lnTo>
                    <a:pt x="1079540" y="94344"/>
                  </a:lnTo>
                  <a:lnTo>
                    <a:pt x="1085691" y="151557"/>
                  </a:lnTo>
                  <a:lnTo>
                    <a:pt x="1088799" y="222222"/>
                  </a:lnTo>
                  <a:lnTo>
                    <a:pt x="1090316" y="290656"/>
                  </a:lnTo>
                  <a:lnTo>
                    <a:pt x="1091693" y="341176"/>
                  </a:lnTo>
                  <a:lnTo>
                    <a:pt x="1094382" y="358102"/>
                  </a:lnTo>
                  <a:lnTo>
                    <a:pt x="1109701" y="343597"/>
                  </a:lnTo>
                  <a:lnTo>
                    <a:pt x="1144252" y="313219"/>
                  </a:lnTo>
                  <a:lnTo>
                    <a:pt x="1190750" y="273567"/>
                  </a:lnTo>
                  <a:lnTo>
                    <a:pt x="1241906" y="231239"/>
                  </a:lnTo>
                  <a:lnTo>
                    <a:pt x="1290435" y="192835"/>
                  </a:lnTo>
                  <a:lnTo>
                    <a:pt x="1329048" y="164954"/>
                  </a:lnTo>
                  <a:lnTo>
                    <a:pt x="1350459" y="154193"/>
                  </a:lnTo>
                  <a:lnTo>
                    <a:pt x="1345626" y="191582"/>
                  </a:lnTo>
                  <a:lnTo>
                    <a:pt x="1328625" y="252947"/>
                  </a:lnTo>
                  <a:lnTo>
                    <a:pt x="1307159" y="319449"/>
                  </a:lnTo>
                  <a:lnTo>
                    <a:pt x="1288933" y="372248"/>
                  </a:lnTo>
                  <a:lnTo>
                    <a:pt x="1281654" y="392505"/>
                  </a:lnTo>
                  <a:lnTo>
                    <a:pt x="1295367" y="378091"/>
                  </a:lnTo>
                  <a:lnTo>
                    <a:pt x="1324489" y="351275"/>
                  </a:lnTo>
                  <a:lnTo>
                    <a:pt x="1353852" y="328104"/>
                  </a:lnTo>
                  <a:lnTo>
                    <a:pt x="1368287" y="324626"/>
                  </a:lnTo>
                  <a:lnTo>
                    <a:pt x="1361401" y="357556"/>
                  </a:lnTo>
                  <a:lnTo>
                    <a:pt x="1343765" y="414764"/>
                  </a:lnTo>
                  <a:lnTo>
                    <a:pt x="1325650" y="469041"/>
                  </a:lnTo>
                  <a:lnTo>
                    <a:pt x="1317329" y="493179"/>
                  </a:lnTo>
                  <a:close/>
                </a:path>
              </a:pathLst>
            </a:custGeom>
            <a:solidFill>
              <a:srgbClr val="9498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13992199" y="8314181"/>
              <a:ext cx="334645" cy="87630"/>
            </a:xfrm>
            <a:custGeom>
              <a:avLst/>
              <a:gdLst/>
              <a:ahLst/>
              <a:cxnLst/>
              <a:rect l="l" t="t" r="r" b="b"/>
              <a:pathLst>
                <a:path w="334644" h="87629">
                  <a:moveTo>
                    <a:pt x="121348" y="48552"/>
                  </a:moveTo>
                  <a:lnTo>
                    <a:pt x="115620" y="28295"/>
                  </a:lnTo>
                  <a:lnTo>
                    <a:pt x="79476" y="8572"/>
                  </a:lnTo>
                  <a:lnTo>
                    <a:pt x="33934" y="0"/>
                  </a:lnTo>
                  <a:lnTo>
                    <a:pt x="0" y="13182"/>
                  </a:lnTo>
                  <a:lnTo>
                    <a:pt x="13182" y="23736"/>
                  </a:lnTo>
                  <a:lnTo>
                    <a:pt x="45986" y="36410"/>
                  </a:lnTo>
                  <a:lnTo>
                    <a:pt x="86131" y="46304"/>
                  </a:lnTo>
                  <a:lnTo>
                    <a:pt x="121348" y="48552"/>
                  </a:lnTo>
                  <a:close/>
                </a:path>
                <a:path w="334644" h="87629">
                  <a:moveTo>
                    <a:pt x="334454" y="80327"/>
                  </a:moveTo>
                  <a:lnTo>
                    <a:pt x="327279" y="67056"/>
                  </a:lnTo>
                  <a:lnTo>
                    <a:pt x="308775" y="52171"/>
                  </a:lnTo>
                  <a:lnTo>
                    <a:pt x="275615" y="40424"/>
                  </a:lnTo>
                  <a:lnTo>
                    <a:pt x="243154" y="36550"/>
                  </a:lnTo>
                  <a:lnTo>
                    <a:pt x="225806" y="39217"/>
                  </a:lnTo>
                  <a:lnTo>
                    <a:pt x="218859" y="44043"/>
                  </a:lnTo>
                  <a:lnTo>
                    <a:pt x="217589" y="46634"/>
                  </a:lnTo>
                  <a:lnTo>
                    <a:pt x="235026" y="53378"/>
                  </a:lnTo>
                  <a:lnTo>
                    <a:pt x="273761" y="68008"/>
                  </a:lnTo>
                  <a:lnTo>
                    <a:pt x="313410" y="82105"/>
                  </a:lnTo>
                  <a:lnTo>
                    <a:pt x="333629" y="87249"/>
                  </a:lnTo>
                  <a:lnTo>
                    <a:pt x="334454" y="80327"/>
                  </a:lnTo>
                  <a:close/>
                </a:path>
              </a:pathLst>
            </a:custGeom>
            <a:solidFill>
              <a:srgbClr val="ECDE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7" name="object 23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4465886" y="8532368"/>
              <a:ext cx="101228" cy="248981"/>
            </a:xfrm>
            <a:prstGeom prst="rect">
              <a:avLst/>
            </a:prstGeom>
          </p:spPr>
        </p:pic>
        <p:sp>
          <p:nvSpPr>
            <p:cNvPr id="238" name="object 238"/>
            <p:cNvSpPr/>
            <p:nvPr/>
          </p:nvSpPr>
          <p:spPr>
            <a:xfrm>
              <a:off x="14126451" y="8603906"/>
              <a:ext cx="285750" cy="1169035"/>
            </a:xfrm>
            <a:custGeom>
              <a:avLst/>
              <a:gdLst/>
              <a:ahLst/>
              <a:cxnLst/>
              <a:rect l="l" t="t" r="r" b="b"/>
              <a:pathLst>
                <a:path w="285750" h="1169034">
                  <a:moveTo>
                    <a:pt x="104254" y="772896"/>
                  </a:moveTo>
                  <a:lnTo>
                    <a:pt x="92544" y="729970"/>
                  </a:lnTo>
                  <a:lnTo>
                    <a:pt x="62395" y="693547"/>
                  </a:lnTo>
                  <a:lnTo>
                    <a:pt x="30861" y="676668"/>
                  </a:lnTo>
                  <a:lnTo>
                    <a:pt x="14973" y="692429"/>
                  </a:lnTo>
                  <a:lnTo>
                    <a:pt x="13716" y="721385"/>
                  </a:lnTo>
                  <a:lnTo>
                    <a:pt x="12128" y="771512"/>
                  </a:lnTo>
                  <a:lnTo>
                    <a:pt x="10312" y="836256"/>
                  </a:lnTo>
                  <a:lnTo>
                    <a:pt x="6375" y="983386"/>
                  </a:lnTo>
                  <a:lnTo>
                    <a:pt x="4445" y="1052677"/>
                  </a:lnTo>
                  <a:lnTo>
                    <a:pt x="2679" y="1110361"/>
                  </a:lnTo>
                  <a:lnTo>
                    <a:pt x="1155" y="1149921"/>
                  </a:lnTo>
                  <a:lnTo>
                    <a:pt x="0" y="1164767"/>
                  </a:lnTo>
                  <a:lnTo>
                    <a:pt x="11772" y="1167142"/>
                  </a:lnTo>
                  <a:lnTo>
                    <a:pt x="40487" y="1168704"/>
                  </a:lnTo>
                  <a:lnTo>
                    <a:pt x="69735" y="1163281"/>
                  </a:lnTo>
                  <a:lnTo>
                    <a:pt x="83121" y="1144689"/>
                  </a:lnTo>
                  <a:lnTo>
                    <a:pt x="86423" y="1071270"/>
                  </a:lnTo>
                  <a:lnTo>
                    <a:pt x="93687" y="945172"/>
                  </a:lnTo>
                  <a:lnTo>
                    <a:pt x="100952" y="825881"/>
                  </a:lnTo>
                  <a:lnTo>
                    <a:pt x="104254" y="772896"/>
                  </a:lnTo>
                  <a:close/>
                </a:path>
                <a:path w="285750" h="1169034">
                  <a:moveTo>
                    <a:pt x="285686" y="25133"/>
                  </a:moveTo>
                  <a:lnTo>
                    <a:pt x="275183" y="5727"/>
                  </a:lnTo>
                  <a:lnTo>
                    <a:pt x="258965" y="0"/>
                  </a:lnTo>
                  <a:lnTo>
                    <a:pt x="248107" y="9144"/>
                  </a:lnTo>
                  <a:lnTo>
                    <a:pt x="242036" y="22479"/>
                  </a:lnTo>
                  <a:lnTo>
                    <a:pt x="240157" y="29298"/>
                  </a:lnTo>
                  <a:lnTo>
                    <a:pt x="273583" y="69748"/>
                  </a:lnTo>
                  <a:lnTo>
                    <a:pt x="277418" y="62877"/>
                  </a:lnTo>
                  <a:lnTo>
                    <a:pt x="283933" y="46101"/>
                  </a:lnTo>
                  <a:lnTo>
                    <a:pt x="285686" y="25133"/>
                  </a:lnTo>
                  <a:close/>
                </a:path>
              </a:pathLst>
            </a:custGeom>
            <a:solidFill>
              <a:srgbClr val="CBB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9" name="object 23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4326216" y="8599414"/>
              <a:ext cx="91480" cy="123302"/>
            </a:xfrm>
            <a:prstGeom prst="rect">
              <a:avLst/>
            </a:prstGeom>
          </p:spPr>
        </p:pic>
        <p:sp>
          <p:nvSpPr>
            <p:cNvPr id="240" name="object 240"/>
            <p:cNvSpPr/>
            <p:nvPr/>
          </p:nvSpPr>
          <p:spPr>
            <a:xfrm>
              <a:off x="13959347" y="9230909"/>
              <a:ext cx="271780" cy="478155"/>
            </a:xfrm>
            <a:custGeom>
              <a:avLst/>
              <a:gdLst/>
              <a:ahLst/>
              <a:cxnLst/>
              <a:rect l="l" t="t" r="r" b="b"/>
              <a:pathLst>
                <a:path w="271780" h="478154">
                  <a:moveTo>
                    <a:pt x="90419" y="477805"/>
                  </a:moveTo>
                  <a:lnTo>
                    <a:pt x="28559" y="456511"/>
                  </a:lnTo>
                  <a:lnTo>
                    <a:pt x="13015" y="428942"/>
                  </a:lnTo>
                  <a:lnTo>
                    <a:pt x="3865" y="385694"/>
                  </a:lnTo>
                  <a:lnTo>
                    <a:pt x="0" y="331480"/>
                  </a:lnTo>
                  <a:lnTo>
                    <a:pt x="310" y="271013"/>
                  </a:lnTo>
                  <a:lnTo>
                    <a:pt x="3688" y="209003"/>
                  </a:lnTo>
                  <a:lnTo>
                    <a:pt x="9025" y="150165"/>
                  </a:lnTo>
                  <a:lnTo>
                    <a:pt x="15211" y="99209"/>
                  </a:lnTo>
                  <a:lnTo>
                    <a:pt x="21137" y="60849"/>
                  </a:lnTo>
                  <a:lnTo>
                    <a:pt x="46335" y="24418"/>
                  </a:lnTo>
                  <a:lnTo>
                    <a:pt x="89854" y="11721"/>
                  </a:lnTo>
                  <a:lnTo>
                    <a:pt x="144414" y="3112"/>
                  </a:lnTo>
                  <a:lnTo>
                    <a:pt x="198178" y="0"/>
                  </a:lnTo>
                  <a:lnTo>
                    <a:pt x="239310" y="3792"/>
                  </a:lnTo>
                  <a:lnTo>
                    <a:pt x="255970" y="15898"/>
                  </a:lnTo>
                  <a:lnTo>
                    <a:pt x="259367" y="54643"/>
                  </a:lnTo>
                  <a:lnTo>
                    <a:pt x="265245" y="109605"/>
                  </a:lnTo>
                  <a:lnTo>
                    <a:pt x="269272" y="164146"/>
                  </a:lnTo>
                  <a:lnTo>
                    <a:pt x="267119" y="201630"/>
                  </a:lnTo>
                  <a:lnTo>
                    <a:pt x="253581" y="212885"/>
                  </a:lnTo>
                  <a:lnTo>
                    <a:pt x="232399" y="205139"/>
                  </a:lnTo>
                  <a:lnTo>
                    <a:pt x="212651" y="186399"/>
                  </a:lnTo>
                  <a:lnTo>
                    <a:pt x="203413" y="164674"/>
                  </a:lnTo>
                  <a:lnTo>
                    <a:pt x="199503" y="155219"/>
                  </a:lnTo>
                  <a:lnTo>
                    <a:pt x="191233" y="160695"/>
                  </a:lnTo>
                  <a:lnTo>
                    <a:pt x="180933" y="170235"/>
                  </a:lnTo>
                  <a:lnTo>
                    <a:pt x="170931" y="172968"/>
                  </a:lnTo>
                  <a:lnTo>
                    <a:pt x="163825" y="165578"/>
                  </a:lnTo>
                  <a:lnTo>
                    <a:pt x="159466" y="155442"/>
                  </a:lnTo>
                  <a:lnTo>
                    <a:pt x="156061" y="147697"/>
                  </a:lnTo>
                  <a:lnTo>
                    <a:pt x="151820" y="147476"/>
                  </a:lnTo>
                  <a:lnTo>
                    <a:pt x="147987" y="157927"/>
                  </a:lnTo>
                  <a:lnTo>
                    <a:pt x="144573" y="174235"/>
                  </a:lnTo>
                  <a:lnTo>
                    <a:pt x="137935" y="189588"/>
                  </a:lnTo>
                  <a:lnTo>
                    <a:pt x="124430" y="197178"/>
                  </a:lnTo>
                  <a:lnTo>
                    <a:pt x="109021" y="193050"/>
                  </a:lnTo>
                  <a:lnTo>
                    <a:pt x="99107" y="184746"/>
                  </a:lnTo>
                  <a:lnTo>
                    <a:pt x="94688" y="182658"/>
                  </a:lnTo>
                  <a:lnTo>
                    <a:pt x="95764" y="197178"/>
                  </a:lnTo>
                  <a:lnTo>
                    <a:pt x="94996" y="218939"/>
                  </a:lnTo>
                  <a:lnTo>
                    <a:pt x="89630" y="234132"/>
                  </a:lnTo>
                  <a:lnTo>
                    <a:pt x="86535" y="246461"/>
                  </a:lnTo>
                  <a:lnTo>
                    <a:pt x="92577" y="259627"/>
                  </a:lnTo>
                  <a:lnTo>
                    <a:pt x="103486" y="267410"/>
                  </a:lnTo>
                  <a:lnTo>
                    <a:pt x="111050" y="266472"/>
                  </a:lnTo>
                  <a:lnTo>
                    <a:pt x="116225" y="264818"/>
                  </a:lnTo>
                  <a:lnTo>
                    <a:pt x="119967" y="270455"/>
                  </a:lnTo>
                  <a:lnTo>
                    <a:pt x="122248" y="294790"/>
                  </a:lnTo>
                  <a:lnTo>
                    <a:pt x="123393" y="333221"/>
                  </a:lnTo>
                  <a:lnTo>
                    <a:pt x="124896" y="369737"/>
                  </a:lnTo>
                  <a:lnTo>
                    <a:pt x="128252" y="388328"/>
                  </a:lnTo>
                  <a:lnTo>
                    <a:pt x="134731" y="387213"/>
                  </a:lnTo>
                  <a:lnTo>
                    <a:pt x="143779" y="379886"/>
                  </a:lnTo>
                  <a:lnTo>
                    <a:pt x="154141" y="373275"/>
                  </a:lnTo>
                  <a:lnTo>
                    <a:pt x="164563" y="374311"/>
                  </a:lnTo>
                  <a:lnTo>
                    <a:pt x="173478" y="379440"/>
                  </a:lnTo>
                  <a:lnTo>
                    <a:pt x="180962" y="379970"/>
                  </a:lnTo>
                  <a:lnTo>
                    <a:pt x="188209" y="375122"/>
                  </a:lnTo>
                  <a:lnTo>
                    <a:pt x="196410" y="364118"/>
                  </a:lnTo>
                  <a:lnTo>
                    <a:pt x="207118" y="356966"/>
                  </a:lnTo>
                  <a:lnTo>
                    <a:pt x="219500" y="360927"/>
                  </a:lnTo>
                  <a:lnTo>
                    <a:pt x="231167" y="371107"/>
                  </a:lnTo>
                  <a:lnTo>
                    <a:pt x="239729" y="382606"/>
                  </a:lnTo>
                  <a:lnTo>
                    <a:pt x="247362" y="385418"/>
                  </a:lnTo>
                  <a:lnTo>
                    <a:pt x="256369" y="378853"/>
                  </a:lnTo>
                  <a:lnTo>
                    <a:pt x="264539" y="371932"/>
                  </a:lnTo>
                  <a:lnTo>
                    <a:pt x="269665" y="373676"/>
                  </a:lnTo>
                  <a:lnTo>
                    <a:pt x="271278" y="390037"/>
                  </a:lnTo>
                  <a:lnTo>
                    <a:pt x="271098" y="414221"/>
                  </a:lnTo>
                  <a:lnTo>
                    <a:pt x="270203" y="436135"/>
                  </a:lnTo>
                  <a:lnTo>
                    <a:pt x="269665" y="445683"/>
                  </a:lnTo>
                  <a:lnTo>
                    <a:pt x="240055" y="455037"/>
                  </a:lnTo>
                  <a:lnTo>
                    <a:pt x="170612" y="471529"/>
                  </a:lnTo>
                  <a:lnTo>
                    <a:pt x="90419" y="477805"/>
                  </a:lnTo>
                  <a:close/>
                </a:path>
              </a:pathLst>
            </a:custGeom>
            <a:solidFill>
              <a:srgbClr val="B949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13720369" y="8323148"/>
              <a:ext cx="826769" cy="1513205"/>
            </a:xfrm>
            <a:custGeom>
              <a:avLst/>
              <a:gdLst/>
              <a:ahLst/>
              <a:cxnLst/>
              <a:rect l="l" t="t" r="r" b="b"/>
              <a:pathLst>
                <a:path w="826769" h="1513204">
                  <a:moveTo>
                    <a:pt x="466234" y="1512657"/>
                  </a:moveTo>
                  <a:lnTo>
                    <a:pt x="366954" y="1510340"/>
                  </a:lnTo>
                  <a:lnTo>
                    <a:pt x="261524" y="1490339"/>
                  </a:lnTo>
                  <a:lnTo>
                    <a:pt x="199062" y="1439447"/>
                  </a:lnTo>
                  <a:lnTo>
                    <a:pt x="198427" y="1209268"/>
                  </a:lnTo>
                  <a:lnTo>
                    <a:pt x="197990" y="1034623"/>
                  </a:lnTo>
                  <a:lnTo>
                    <a:pt x="197792" y="920788"/>
                  </a:lnTo>
                  <a:lnTo>
                    <a:pt x="198185" y="878787"/>
                  </a:lnTo>
                  <a:lnTo>
                    <a:pt x="199069" y="823703"/>
                  </a:lnTo>
                  <a:lnTo>
                    <a:pt x="199996" y="761952"/>
                  </a:lnTo>
                  <a:lnTo>
                    <a:pt x="200524" y="699957"/>
                  </a:lnTo>
                  <a:lnTo>
                    <a:pt x="200204" y="644136"/>
                  </a:lnTo>
                  <a:lnTo>
                    <a:pt x="198594" y="600909"/>
                  </a:lnTo>
                  <a:lnTo>
                    <a:pt x="195246" y="576695"/>
                  </a:lnTo>
                  <a:lnTo>
                    <a:pt x="177044" y="560839"/>
                  </a:lnTo>
                  <a:lnTo>
                    <a:pt x="139458" y="542462"/>
                  </a:lnTo>
                  <a:lnTo>
                    <a:pt x="92725" y="521377"/>
                  </a:lnTo>
                  <a:lnTo>
                    <a:pt x="47080" y="497400"/>
                  </a:lnTo>
                  <a:lnTo>
                    <a:pt x="12760" y="470344"/>
                  </a:lnTo>
                  <a:lnTo>
                    <a:pt x="0" y="440024"/>
                  </a:lnTo>
                  <a:lnTo>
                    <a:pt x="6794" y="388813"/>
                  </a:lnTo>
                  <a:lnTo>
                    <a:pt x="18514" y="336440"/>
                  </a:lnTo>
                  <a:lnTo>
                    <a:pt x="28621" y="290695"/>
                  </a:lnTo>
                  <a:lnTo>
                    <a:pt x="30577" y="259372"/>
                  </a:lnTo>
                  <a:lnTo>
                    <a:pt x="48835" y="248400"/>
                  </a:lnTo>
                  <a:lnTo>
                    <a:pt x="96386" y="251138"/>
                  </a:lnTo>
                  <a:lnTo>
                    <a:pt x="149492" y="256563"/>
                  </a:lnTo>
                  <a:lnTo>
                    <a:pt x="184414" y="253650"/>
                  </a:lnTo>
                  <a:lnTo>
                    <a:pt x="195043" y="303995"/>
                  </a:lnTo>
                  <a:lnTo>
                    <a:pt x="179873" y="336683"/>
                  </a:lnTo>
                  <a:lnTo>
                    <a:pt x="152163" y="352701"/>
                  </a:lnTo>
                  <a:lnTo>
                    <a:pt x="125171" y="353035"/>
                  </a:lnTo>
                  <a:lnTo>
                    <a:pt x="113243" y="349264"/>
                  </a:lnTo>
                  <a:lnTo>
                    <a:pt x="114303" y="352209"/>
                  </a:lnTo>
                  <a:lnTo>
                    <a:pt x="116975" y="361783"/>
                  </a:lnTo>
                  <a:lnTo>
                    <a:pt x="109883" y="377899"/>
                  </a:lnTo>
                  <a:lnTo>
                    <a:pt x="157420" y="386546"/>
                  </a:lnTo>
                  <a:lnTo>
                    <a:pt x="204240" y="399043"/>
                  </a:lnTo>
                  <a:lnTo>
                    <a:pt x="239952" y="410285"/>
                  </a:lnTo>
                  <a:lnTo>
                    <a:pt x="254165" y="415166"/>
                  </a:lnTo>
                  <a:lnTo>
                    <a:pt x="256763" y="377220"/>
                  </a:lnTo>
                  <a:lnTo>
                    <a:pt x="263482" y="291516"/>
                  </a:lnTo>
                  <a:lnTo>
                    <a:pt x="272709" y="200255"/>
                  </a:lnTo>
                  <a:lnTo>
                    <a:pt x="282831" y="145640"/>
                  </a:lnTo>
                  <a:lnTo>
                    <a:pt x="277919" y="123297"/>
                  </a:lnTo>
                  <a:lnTo>
                    <a:pt x="255717" y="98805"/>
                  </a:lnTo>
                  <a:lnTo>
                    <a:pt x="235128" y="69298"/>
                  </a:lnTo>
                  <a:lnTo>
                    <a:pt x="235055" y="31908"/>
                  </a:lnTo>
                  <a:lnTo>
                    <a:pt x="261703" y="4079"/>
                  </a:lnTo>
                  <a:lnTo>
                    <a:pt x="302775" y="0"/>
                  </a:lnTo>
                  <a:lnTo>
                    <a:pt x="349402" y="11874"/>
                  </a:lnTo>
                  <a:lnTo>
                    <a:pt x="392715" y="31908"/>
                  </a:lnTo>
                  <a:lnTo>
                    <a:pt x="413122" y="61917"/>
                  </a:lnTo>
                  <a:lnTo>
                    <a:pt x="416561" y="110508"/>
                  </a:lnTo>
                  <a:lnTo>
                    <a:pt x="409223" y="167127"/>
                  </a:lnTo>
                  <a:lnTo>
                    <a:pt x="397299" y="221223"/>
                  </a:lnTo>
                  <a:lnTo>
                    <a:pt x="386981" y="262243"/>
                  </a:lnTo>
                  <a:lnTo>
                    <a:pt x="384517" y="286113"/>
                  </a:lnTo>
                  <a:lnTo>
                    <a:pt x="391638" y="291160"/>
                  </a:lnTo>
                  <a:lnTo>
                    <a:pt x="402165" y="293699"/>
                  </a:lnTo>
                  <a:lnTo>
                    <a:pt x="409914" y="310046"/>
                  </a:lnTo>
                  <a:lnTo>
                    <a:pt x="418484" y="323598"/>
                  </a:lnTo>
                  <a:lnTo>
                    <a:pt x="432607" y="316722"/>
                  </a:lnTo>
                  <a:lnTo>
                    <a:pt x="447805" y="304117"/>
                  </a:lnTo>
                  <a:lnTo>
                    <a:pt x="459596" y="300482"/>
                  </a:lnTo>
                  <a:lnTo>
                    <a:pt x="469826" y="280155"/>
                  </a:lnTo>
                  <a:lnTo>
                    <a:pt x="481217" y="227481"/>
                  </a:lnTo>
                  <a:lnTo>
                    <a:pt x="490638" y="172120"/>
                  </a:lnTo>
                  <a:lnTo>
                    <a:pt x="494954" y="143735"/>
                  </a:lnTo>
                  <a:lnTo>
                    <a:pt x="488846" y="141883"/>
                  </a:lnTo>
                  <a:lnTo>
                    <a:pt x="474767" y="138242"/>
                  </a:lnTo>
                  <a:lnTo>
                    <a:pt x="461226" y="120622"/>
                  </a:lnTo>
                  <a:lnTo>
                    <a:pt x="456732" y="76834"/>
                  </a:lnTo>
                  <a:lnTo>
                    <a:pt x="469475" y="42915"/>
                  </a:lnTo>
                  <a:lnTo>
                    <a:pt x="498134" y="33262"/>
                  </a:lnTo>
                  <a:lnTo>
                    <a:pt x="535231" y="39804"/>
                  </a:lnTo>
                  <a:lnTo>
                    <a:pt x="573291" y="54466"/>
                  </a:lnTo>
                  <a:lnTo>
                    <a:pt x="604837" y="69175"/>
                  </a:lnTo>
                  <a:lnTo>
                    <a:pt x="622336" y="96061"/>
                  </a:lnTo>
                  <a:lnTo>
                    <a:pt x="617976" y="137997"/>
                  </a:lnTo>
                  <a:lnTo>
                    <a:pt x="603224" y="182080"/>
                  </a:lnTo>
                  <a:lnTo>
                    <a:pt x="589548" y="215411"/>
                  </a:lnTo>
                  <a:lnTo>
                    <a:pt x="580724" y="243187"/>
                  </a:lnTo>
                  <a:lnTo>
                    <a:pt x="574141" y="275625"/>
                  </a:lnTo>
                  <a:lnTo>
                    <a:pt x="571679" y="307349"/>
                  </a:lnTo>
                  <a:lnTo>
                    <a:pt x="575219" y="332986"/>
                  </a:lnTo>
                  <a:lnTo>
                    <a:pt x="583456" y="346073"/>
                  </a:lnTo>
                  <a:lnTo>
                    <a:pt x="592413" y="345279"/>
                  </a:lnTo>
                  <a:lnTo>
                    <a:pt x="599939" y="332837"/>
                  </a:lnTo>
                  <a:lnTo>
                    <a:pt x="603885" y="310980"/>
                  </a:lnTo>
                  <a:lnTo>
                    <a:pt x="609571" y="292725"/>
                  </a:lnTo>
                  <a:lnTo>
                    <a:pt x="620007" y="287458"/>
                  </a:lnTo>
                  <a:lnTo>
                    <a:pt x="629547" y="292045"/>
                  </a:lnTo>
                  <a:lnTo>
                    <a:pt x="632544" y="303352"/>
                  </a:lnTo>
                  <a:lnTo>
                    <a:pt x="630903" y="317578"/>
                  </a:lnTo>
                  <a:lnTo>
                    <a:pt x="630874" y="330467"/>
                  </a:lnTo>
                  <a:lnTo>
                    <a:pt x="633352" y="338162"/>
                  </a:lnTo>
                  <a:lnTo>
                    <a:pt x="639236" y="336809"/>
                  </a:lnTo>
                  <a:lnTo>
                    <a:pt x="648234" y="329248"/>
                  </a:lnTo>
                  <a:lnTo>
                    <a:pt x="658221" y="322943"/>
                  </a:lnTo>
                  <a:lnTo>
                    <a:pt x="667313" y="320942"/>
                  </a:lnTo>
                  <a:lnTo>
                    <a:pt x="673629" y="326292"/>
                  </a:lnTo>
                  <a:lnTo>
                    <a:pt x="675111" y="337502"/>
                  </a:lnTo>
                  <a:lnTo>
                    <a:pt x="673277" y="350058"/>
                  </a:lnTo>
                  <a:lnTo>
                    <a:pt x="671618" y="362438"/>
                  </a:lnTo>
                  <a:lnTo>
                    <a:pt x="673629" y="373123"/>
                  </a:lnTo>
                  <a:lnTo>
                    <a:pt x="679949" y="375586"/>
                  </a:lnTo>
                  <a:lnTo>
                    <a:pt x="687608" y="369895"/>
                  </a:lnTo>
                  <a:lnTo>
                    <a:pt x="694727" y="364383"/>
                  </a:lnTo>
                  <a:lnTo>
                    <a:pt x="699425" y="367382"/>
                  </a:lnTo>
                  <a:lnTo>
                    <a:pt x="697246" y="380661"/>
                  </a:lnTo>
                  <a:lnTo>
                    <a:pt x="689872" y="397609"/>
                  </a:lnTo>
                  <a:lnTo>
                    <a:pt x="684650" y="414020"/>
                  </a:lnTo>
                  <a:lnTo>
                    <a:pt x="688924" y="425683"/>
                  </a:lnTo>
                  <a:lnTo>
                    <a:pt x="700685" y="425791"/>
                  </a:lnTo>
                  <a:lnTo>
                    <a:pt x="712089" y="414339"/>
                  </a:lnTo>
                  <a:lnTo>
                    <a:pt x="721705" y="397331"/>
                  </a:lnTo>
                  <a:lnTo>
                    <a:pt x="728098" y="380770"/>
                  </a:lnTo>
                  <a:lnTo>
                    <a:pt x="736147" y="369749"/>
                  </a:lnTo>
                  <a:lnTo>
                    <a:pt x="748043" y="365718"/>
                  </a:lnTo>
                  <a:lnTo>
                    <a:pt x="758326" y="369213"/>
                  </a:lnTo>
                  <a:lnTo>
                    <a:pt x="761532" y="380770"/>
                  </a:lnTo>
                  <a:lnTo>
                    <a:pt x="761661" y="393490"/>
                  </a:lnTo>
                  <a:lnTo>
                    <a:pt x="765369" y="400119"/>
                  </a:lnTo>
                  <a:lnTo>
                    <a:pt x="771224" y="400659"/>
                  </a:lnTo>
                  <a:lnTo>
                    <a:pt x="777792" y="395110"/>
                  </a:lnTo>
                  <a:lnTo>
                    <a:pt x="787569" y="389967"/>
                  </a:lnTo>
                  <a:lnTo>
                    <a:pt x="800840" y="391281"/>
                  </a:lnTo>
                  <a:lnTo>
                    <a:pt x="812855" y="398329"/>
                  </a:lnTo>
                  <a:lnTo>
                    <a:pt x="818864" y="410390"/>
                  </a:lnTo>
                  <a:lnTo>
                    <a:pt x="814758" y="423131"/>
                  </a:lnTo>
                  <a:lnTo>
                    <a:pt x="804655" y="433452"/>
                  </a:lnTo>
                  <a:lnTo>
                    <a:pt x="796166" y="442519"/>
                  </a:lnTo>
                  <a:lnTo>
                    <a:pt x="796903" y="451494"/>
                  </a:lnTo>
                  <a:lnTo>
                    <a:pt x="807150" y="455061"/>
                  </a:lnTo>
                  <a:lnTo>
                    <a:pt x="818747" y="452803"/>
                  </a:lnTo>
                  <a:lnTo>
                    <a:pt x="826586" y="453235"/>
                  </a:lnTo>
                  <a:lnTo>
                    <a:pt x="825562" y="464869"/>
                  </a:lnTo>
                  <a:lnTo>
                    <a:pt x="809671" y="483088"/>
                  </a:lnTo>
                  <a:lnTo>
                    <a:pt x="783752" y="500233"/>
                  </a:lnTo>
                  <a:lnTo>
                    <a:pt x="758912" y="520249"/>
                  </a:lnTo>
                  <a:lnTo>
                    <a:pt x="746256" y="547081"/>
                  </a:lnTo>
                  <a:lnTo>
                    <a:pt x="733280" y="585283"/>
                  </a:lnTo>
                  <a:lnTo>
                    <a:pt x="706240" y="628323"/>
                  </a:lnTo>
                  <a:lnTo>
                    <a:pt x="674363" y="663478"/>
                  </a:lnTo>
                  <a:lnTo>
                    <a:pt x="646881" y="678024"/>
                  </a:lnTo>
                  <a:lnTo>
                    <a:pt x="634621" y="686191"/>
                  </a:lnTo>
                  <a:lnTo>
                    <a:pt x="633037" y="727612"/>
                  </a:lnTo>
                  <a:lnTo>
                    <a:pt x="595608" y="754020"/>
                  </a:lnTo>
                  <a:lnTo>
                    <a:pt x="561392" y="759314"/>
                  </a:lnTo>
                  <a:lnTo>
                    <a:pt x="556108" y="759271"/>
                  </a:lnTo>
                  <a:lnTo>
                    <a:pt x="558541" y="778326"/>
                  </a:lnTo>
                  <a:lnTo>
                    <a:pt x="561959" y="824261"/>
                  </a:lnTo>
                  <a:lnTo>
                    <a:pt x="560538" y="880228"/>
                  </a:lnTo>
                  <a:lnTo>
                    <a:pt x="548457" y="929380"/>
                  </a:lnTo>
                  <a:lnTo>
                    <a:pt x="543099" y="972096"/>
                  </a:lnTo>
                  <a:lnTo>
                    <a:pt x="539263" y="1023052"/>
                  </a:lnTo>
                  <a:lnTo>
                    <a:pt x="535964" y="1069706"/>
                  </a:lnTo>
                  <a:lnTo>
                    <a:pt x="532216" y="1099515"/>
                  </a:lnTo>
                  <a:lnTo>
                    <a:pt x="522617" y="1114569"/>
                  </a:lnTo>
                  <a:lnTo>
                    <a:pt x="504865" y="1120306"/>
                  </a:lnTo>
                  <a:lnTo>
                    <a:pt x="482634" y="1109198"/>
                  </a:lnTo>
                  <a:lnTo>
                    <a:pt x="459596" y="1073717"/>
                  </a:lnTo>
                  <a:lnTo>
                    <a:pt x="441100" y="1025640"/>
                  </a:lnTo>
                  <a:lnTo>
                    <a:pt x="427709" y="987332"/>
                  </a:lnTo>
                  <a:lnTo>
                    <a:pt x="415931" y="967122"/>
                  </a:lnTo>
                  <a:lnTo>
                    <a:pt x="402270" y="973341"/>
                  </a:lnTo>
                  <a:lnTo>
                    <a:pt x="392595" y="998720"/>
                  </a:lnTo>
                  <a:lnTo>
                    <a:pt x="389370" y="1024365"/>
                  </a:lnTo>
                  <a:lnTo>
                    <a:pt x="383995" y="1041228"/>
                  </a:lnTo>
                  <a:lnTo>
                    <a:pt x="367871" y="1040261"/>
                  </a:lnTo>
                  <a:lnTo>
                    <a:pt x="347387" y="1020546"/>
                  </a:lnTo>
                  <a:lnTo>
                    <a:pt x="332279" y="996533"/>
                  </a:lnTo>
                  <a:lnTo>
                    <a:pt x="318962" y="982197"/>
                  </a:lnTo>
                  <a:lnTo>
                    <a:pt x="290237" y="1030250"/>
                  </a:lnTo>
                  <a:lnTo>
                    <a:pt x="282354" y="1084938"/>
                  </a:lnTo>
                  <a:lnTo>
                    <a:pt x="278054" y="1140700"/>
                  </a:lnTo>
                  <a:lnTo>
                    <a:pt x="275187" y="1182661"/>
                  </a:lnTo>
                  <a:lnTo>
                    <a:pt x="280308" y="1195716"/>
                  </a:lnTo>
                  <a:lnTo>
                    <a:pt x="296804" y="1188162"/>
                  </a:lnTo>
                  <a:lnTo>
                    <a:pt x="317779" y="1180247"/>
                  </a:lnTo>
                  <a:lnTo>
                    <a:pt x="336335" y="1192219"/>
                  </a:lnTo>
                  <a:lnTo>
                    <a:pt x="346280" y="1229935"/>
                  </a:lnTo>
                  <a:lnTo>
                    <a:pt x="350670" y="1275979"/>
                  </a:lnTo>
                  <a:lnTo>
                    <a:pt x="356493" y="1315746"/>
                  </a:lnTo>
                  <a:lnTo>
                    <a:pt x="370734" y="1334632"/>
                  </a:lnTo>
                  <a:lnTo>
                    <a:pt x="385188" y="1329017"/>
                  </a:lnTo>
                  <a:lnTo>
                    <a:pt x="394623" y="1313369"/>
                  </a:lnTo>
                  <a:lnTo>
                    <a:pt x="410507" y="1300232"/>
                  </a:lnTo>
                  <a:lnTo>
                    <a:pt x="444307" y="1302147"/>
                  </a:lnTo>
                  <a:lnTo>
                    <a:pt x="483993" y="1315510"/>
                  </a:lnTo>
                  <a:lnTo>
                    <a:pt x="509524" y="1329498"/>
                  </a:lnTo>
                  <a:lnTo>
                    <a:pt x="520364" y="1345817"/>
                  </a:lnTo>
                  <a:lnTo>
                    <a:pt x="515975" y="1366171"/>
                  </a:lnTo>
                  <a:lnTo>
                    <a:pt x="508225" y="1401630"/>
                  </a:lnTo>
                  <a:lnTo>
                    <a:pt x="507016" y="1449807"/>
                  </a:lnTo>
                  <a:lnTo>
                    <a:pt x="508853" y="1492247"/>
                  </a:lnTo>
                  <a:lnTo>
                    <a:pt x="510242" y="1510495"/>
                  </a:lnTo>
                  <a:lnTo>
                    <a:pt x="466234" y="1512657"/>
                  </a:lnTo>
                  <a:close/>
                </a:path>
              </a:pathLst>
            </a:custGeom>
            <a:solidFill>
              <a:srgbClr val="6FC7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14000011" y="8723143"/>
              <a:ext cx="385445" cy="160020"/>
            </a:xfrm>
            <a:custGeom>
              <a:avLst/>
              <a:gdLst/>
              <a:ahLst/>
              <a:cxnLst/>
              <a:rect l="l" t="t" r="r" b="b"/>
              <a:pathLst>
                <a:path w="385444" h="160020">
                  <a:moveTo>
                    <a:pt x="335019" y="159746"/>
                  </a:moveTo>
                  <a:lnTo>
                    <a:pt x="281877" y="149699"/>
                  </a:lnTo>
                  <a:lnTo>
                    <a:pt x="225184" y="142509"/>
                  </a:lnTo>
                  <a:lnTo>
                    <a:pt x="177401" y="151234"/>
                  </a:lnTo>
                  <a:lnTo>
                    <a:pt x="148966" y="159264"/>
                  </a:lnTo>
                  <a:lnTo>
                    <a:pt x="134803" y="146212"/>
                  </a:lnTo>
                  <a:lnTo>
                    <a:pt x="106057" y="86232"/>
                  </a:lnTo>
                  <a:lnTo>
                    <a:pt x="77631" y="57959"/>
                  </a:lnTo>
                  <a:lnTo>
                    <a:pt x="22210" y="29614"/>
                  </a:lnTo>
                  <a:lnTo>
                    <a:pt x="8599" y="25702"/>
                  </a:lnTo>
                  <a:lnTo>
                    <a:pt x="0" y="22459"/>
                  </a:lnTo>
                  <a:lnTo>
                    <a:pt x="866" y="19810"/>
                  </a:lnTo>
                  <a:lnTo>
                    <a:pt x="12924" y="18356"/>
                  </a:lnTo>
                  <a:lnTo>
                    <a:pt x="37900" y="18697"/>
                  </a:lnTo>
                  <a:lnTo>
                    <a:pt x="70466" y="25565"/>
                  </a:lnTo>
                  <a:lnTo>
                    <a:pt x="103034" y="40707"/>
                  </a:lnTo>
                  <a:lnTo>
                    <a:pt x="133929" y="60201"/>
                  </a:lnTo>
                  <a:lnTo>
                    <a:pt x="161478" y="80123"/>
                  </a:lnTo>
                  <a:lnTo>
                    <a:pt x="190122" y="92709"/>
                  </a:lnTo>
                  <a:lnTo>
                    <a:pt x="212915" y="93232"/>
                  </a:lnTo>
                  <a:lnTo>
                    <a:pt x="211103" y="82355"/>
                  </a:lnTo>
                  <a:lnTo>
                    <a:pt x="165935" y="60740"/>
                  </a:lnTo>
                  <a:lnTo>
                    <a:pt x="108706" y="37485"/>
                  </a:lnTo>
                  <a:lnTo>
                    <a:pt x="79305" y="20419"/>
                  </a:lnTo>
                  <a:lnTo>
                    <a:pt x="71880" y="8329"/>
                  </a:lnTo>
                  <a:lnTo>
                    <a:pt x="80578" y="0"/>
                  </a:lnTo>
                  <a:lnTo>
                    <a:pt x="104306" y="349"/>
                  </a:lnTo>
                  <a:lnTo>
                    <a:pt x="145235" y="10937"/>
                  </a:lnTo>
                  <a:lnTo>
                    <a:pt x="202407" y="25510"/>
                  </a:lnTo>
                  <a:lnTo>
                    <a:pt x="274866" y="37813"/>
                  </a:lnTo>
                  <a:lnTo>
                    <a:pt x="329026" y="53892"/>
                  </a:lnTo>
                  <a:lnTo>
                    <a:pt x="364651" y="82211"/>
                  </a:lnTo>
                  <a:lnTo>
                    <a:pt x="385029" y="143162"/>
                  </a:lnTo>
                  <a:lnTo>
                    <a:pt x="372153" y="159591"/>
                  </a:lnTo>
                  <a:lnTo>
                    <a:pt x="335019" y="159746"/>
                  </a:lnTo>
                  <a:close/>
                </a:path>
              </a:pathLst>
            </a:custGeom>
            <a:solidFill>
              <a:srgbClr val="4E86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13817351" y="8571787"/>
              <a:ext cx="99695" cy="44450"/>
            </a:xfrm>
            <a:custGeom>
              <a:avLst/>
              <a:gdLst/>
              <a:ahLst/>
              <a:cxnLst/>
              <a:rect l="l" t="t" r="r" b="b"/>
              <a:pathLst>
                <a:path w="99694" h="44450">
                  <a:moveTo>
                    <a:pt x="53228" y="43923"/>
                  </a:moveTo>
                  <a:lnTo>
                    <a:pt x="26817" y="43640"/>
                  </a:lnTo>
                  <a:lnTo>
                    <a:pt x="6527" y="39739"/>
                  </a:lnTo>
                  <a:lnTo>
                    <a:pt x="0" y="30712"/>
                  </a:lnTo>
                  <a:lnTo>
                    <a:pt x="3962" y="18923"/>
                  </a:lnTo>
                  <a:lnTo>
                    <a:pt x="11448" y="8685"/>
                  </a:lnTo>
                  <a:lnTo>
                    <a:pt x="15492" y="4313"/>
                  </a:lnTo>
                  <a:lnTo>
                    <a:pt x="41678" y="4588"/>
                  </a:lnTo>
                  <a:lnTo>
                    <a:pt x="69115" y="2246"/>
                  </a:lnTo>
                  <a:lnTo>
                    <a:pt x="90749" y="0"/>
                  </a:lnTo>
                  <a:lnTo>
                    <a:pt x="99528" y="560"/>
                  </a:lnTo>
                  <a:lnTo>
                    <a:pt x="99528" y="4377"/>
                  </a:lnTo>
                  <a:lnTo>
                    <a:pt x="92843" y="12347"/>
                  </a:lnTo>
                  <a:lnTo>
                    <a:pt x="89763" y="15713"/>
                  </a:lnTo>
                  <a:lnTo>
                    <a:pt x="99211" y="21270"/>
                  </a:lnTo>
                  <a:lnTo>
                    <a:pt x="97300" y="27189"/>
                  </a:lnTo>
                  <a:lnTo>
                    <a:pt x="80100" y="27627"/>
                  </a:lnTo>
                  <a:lnTo>
                    <a:pt x="74367" y="28281"/>
                  </a:lnTo>
                  <a:lnTo>
                    <a:pt x="88062" y="36881"/>
                  </a:lnTo>
                  <a:lnTo>
                    <a:pt x="86792" y="39739"/>
                  </a:lnTo>
                  <a:lnTo>
                    <a:pt x="76355" y="42113"/>
                  </a:lnTo>
                  <a:lnTo>
                    <a:pt x="53228" y="43923"/>
                  </a:lnTo>
                  <a:close/>
                </a:path>
              </a:pathLst>
            </a:custGeom>
            <a:solidFill>
              <a:srgbClr val="ECDE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4" name="object 24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4072329" y="9153480"/>
              <a:ext cx="86594" cy="86613"/>
            </a:xfrm>
            <a:prstGeom prst="rect">
              <a:avLst/>
            </a:prstGeom>
          </p:spPr>
        </p:pic>
        <p:pic>
          <p:nvPicPr>
            <p:cNvPr id="245" name="object 24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3804456" y="8780841"/>
              <a:ext cx="90175" cy="87178"/>
            </a:xfrm>
            <a:prstGeom prst="rect">
              <a:avLst/>
            </a:prstGeom>
          </p:spPr>
        </p:pic>
        <p:sp>
          <p:nvSpPr>
            <p:cNvPr id="246" name="object 246"/>
            <p:cNvSpPr/>
            <p:nvPr/>
          </p:nvSpPr>
          <p:spPr>
            <a:xfrm>
              <a:off x="13728731" y="8787509"/>
              <a:ext cx="45085" cy="36830"/>
            </a:xfrm>
            <a:custGeom>
              <a:avLst/>
              <a:gdLst/>
              <a:ahLst/>
              <a:cxnLst/>
              <a:rect l="l" t="t" r="r" b="b"/>
              <a:pathLst>
                <a:path w="45084" h="36829">
                  <a:moveTo>
                    <a:pt x="44830" y="36549"/>
                  </a:moveTo>
                  <a:lnTo>
                    <a:pt x="30985" y="27975"/>
                  </a:lnTo>
                  <a:lnTo>
                    <a:pt x="18646" y="19051"/>
                  </a:lnTo>
                  <a:lnTo>
                    <a:pt x="8191" y="9767"/>
                  </a:lnTo>
                  <a:lnTo>
                    <a:pt x="0" y="114"/>
                  </a:lnTo>
                  <a:lnTo>
                    <a:pt x="780" y="82"/>
                  </a:lnTo>
                  <a:lnTo>
                    <a:pt x="1530" y="0"/>
                  </a:lnTo>
                  <a:lnTo>
                    <a:pt x="2330" y="0"/>
                  </a:lnTo>
                  <a:lnTo>
                    <a:pt x="19208" y="2992"/>
                  </a:lnTo>
                  <a:lnTo>
                    <a:pt x="31904" y="11025"/>
                  </a:lnTo>
                  <a:lnTo>
                    <a:pt x="40438" y="22682"/>
                  </a:lnTo>
                  <a:lnTo>
                    <a:pt x="44830" y="36549"/>
                  </a:lnTo>
                  <a:close/>
                </a:path>
              </a:pathLst>
            </a:custGeom>
            <a:solidFill>
              <a:srgbClr val="61A2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7" name="object 24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3918339" y="9201233"/>
              <a:ext cx="90805" cy="113147"/>
            </a:xfrm>
            <a:prstGeom prst="rect">
              <a:avLst/>
            </a:prstGeom>
          </p:spPr>
        </p:pic>
        <p:pic>
          <p:nvPicPr>
            <p:cNvPr id="248" name="object 24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4134659" y="9682060"/>
              <a:ext cx="101013" cy="135611"/>
            </a:xfrm>
            <a:prstGeom prst="rect">
              <a:avLst/>
            </a:prstGeom>
          </p:spPr>
        </p:pic>
        <p:pic>
          <p:nvPicPr>
            <p:cNvPr id="249" name="object 24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4330287" y="8915105"/>
              <a:ext cx="108548" cy="121530"/>
            </a:xfrm>
            <a:prstGeom prst="rect">
              <a:avLst/>
            </a:prstGeom>
          </p:spPr>
        </p:pic>
        <p:sp>
          <p:nvSpPr>
            <p:cNvPr id="250" name="object 250"/>
            <p:cNvSpPr/>
            <p:nvPr/>
          </p:nvSpPr>
          <p:spPr>
            <a:xfrm>
              <a:off x="13919489" y="9019629"/>
              <a:ext cx="102235" cy="142875"/>
            </a:xfrm>
            <a:custGeom>
              <a:avLst/>
              <a:gdLst/>
              <a:ahLst/>
              <a:cxnLst/>
              <a:rect l="l" t="t" r="r" b="b"/>
              <a:pathLst>
                <a:path w="102234" h="142875">
                  <a:moveTo>
                    <a:pt x="33250" y="142762"/>
                  </a:moveTo>
                  <a:lnTo>
                    <a:pt x="23900" y="142231"/>
                  </a:lnTo>
                  <a:lnTo>
                    <a:pt x="15251" y="140700"/>
                  </a:lnTo>
                  <a:lnTo>
                    <a:pt x="7289" y="138258"/>
                  </a:lnTo>
                  <a:lnTo>
                    <a:pt x="0" y="134994"/>
                  </a:lnTo>
                  <a:lnTo>
                    <a:pt x="507" y="103751"/>
                  </a:lnTo>
                  <a:lnTo>
                    <a:pt x="979" y="71391"/>
                  </a:lnTo>
                  <a:lnTo>
                    <a:pt x="1353" y="38803"/>
                  </a:lnTo>
                  <a:lnTo>
                    <a:pt x="1568" y="6878"/>
                  </a:lnTo>
                  <a:lnTo>
                    <a:pt x="8579" y="3965"/>
                  </a:lnTo>
                  <a:lnTo>
                    <a:pt x="16194" y="1805"/>
                  </a:lnTo>
                  <a:lnTo>
                    <a:pt x="24417" y="462"/>
                  </a:lnTo>
                  <a:lnTo>
                    <a:pt x="33250" y="0"/>
                  </a:lnTo>
                  <a:lnTo>
                    <a:pt x="71568" y="10574"/>
                  </a:lnTo>
                  <a:lnTo>
                    <a:pt x="94542" y="37012"/>
                  </a:lnTo>
                  <a:lnTo>
                    <a:pt x="102184" y="71381"/>
                  </a:lnTo>
                  <a:lnTo>
                    <a:pt x="94507" y="105749"/>
                  </a:lnTo>
                  <a:lnTo>
                    <a:pt x="71524" y="132187"/>
                  </a:lnTo>
                  <a:lnTo>
                    <a:pt x="33250" y="142762"/>
                  </a:lnTo>
                  <a:close/>
                </a:path>
              </a:pathLst>
            </a:custGeom>
            <a:solidFill>
              <a:srgbClr val="61A2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1" name="object 251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3919050" y="9551632"/>
              <a:ext cx="107000" cy="141580"/>
            </a:xfrm>
            <a:prstGeom prst="rect">
              <a:avLst/>
            </a:prstGeom>
          </p:spPr>
        </p:pic>
        <p:pic>
          <p:nvPicPr>
            <p:cNvPr id="252" name="object 25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3989982" y="8432703"/>
              <a:ext cx="137486" cy="73473"/>
            </a:xfrm>
            <a:prstGeom prst="rect">
              <a:avLst/>
            </a:prstGeom>
          </p:spPr>
        </p:pic>
        <p:sp>
          <p:nvSpPr>
            <p:cNvPr id="253" name="object 253"/>
            <p:cNvSpPr/>
            <p:nvPr/>
          </p:nvSpPr>
          <p:spPr>
            <a:xfrm>
              <a:off x="13770039" y="8465654"/>
              <a:ext cx="556260" cy="240665"/>
            </a:xfrm>
            <a:custGeom>
              <a:avLst/>
              <a:gdLst/>
              <a:ahLst/>
              <a:cxnLst/>
              <a:rect l="l" t="t" r="r" b="b"/>
              <a:pathLst>
                <a:path w="556259" h="240665">
                  <a:moveTo>
                    <a:pt x="106286" y="209042"/>
                  </a:moveTo>
                  <a:lnTo>
                    <a:pt x="102425" y="209080"/>
                  </a:lnTo>
                  <a:lnTo>
                    <a:pt x="93014" y="208330"/>
                  </a:lnTo>
                  <a:lnTo>
                    <a:pt x="81216" y="205587"/>
                  </a:lnTo>
                  <a:lnTo>
                    <a:pt x="70243" y="199567"/>
                  </a:lnTo>
                  <a:lnTo>
                    <a:pt x="55105" y="192379"/>
                  </a:lnTo>
                  <a:lnTo>
                    <a:pt x="33718" y="187553"/>
                  </a:lnTo>
                  <a:lnTo>
                    <a:pt x="13627" y="186055"/>
                  </a:lnTo>
                  <a:lnTo>
                    <a:pt x="2387" y="188810"/>
                  </a:lnTo>
                  <a:lnTo>
                    <a:pt x="3416" y="192659"/>
                  </a:lnTo>
                  <a:lnTo>
                    <a:pt x="11264" y="195059"/>
                  </a:lnTo>
                  <a:lnTo>
                    <a:pt x="20231" y="197853"/>
                  </a:lnTo>
                  <a:lnTo>
                    <a:pt x="24612" y="202920"/>
                  </a:lnTo>
                  <a:lnTo>
                    <a:pt x="21577" y="210515"/>
                  </a:lnTo>
                  <a:lnTo>
                    <a:pt x="14274" y="218948"/>
                  </a:lnTo>
                  <a:lnTo>
                    <a:pt x="5994" y="227076"/>
                  </a:lnTo>
                  <a:lnTo>
                    <a:pt x="0" y="233743"/>
                  </a:lnTo>
                  <a:lnTo>
                    <a:pt x="10426" y="237782"/>
                  </a:lnTo>
                  <a:lnTo>
                    <a:pt x="39204" y="239547"/>
                  </a:lnTo>
                  <a:lnTo>
                    <a:pt x="71361" y="240118"/>
                  </a:lnTo>
                  <a:lnTo>
                    <a:pt x="91897" y="240576"/>
                  </a:lnTo>
                  <a:lnTo>
                    <a:pt x="83464" y="238086"/>
                  </a:lnTo>
                  <a:lnTo>
                    <a:pt x="74472" y="236474"/>
                  </a:lnTo>
                  <a:lnTo>
                    <a:pt x="67513" y="235559"/>
                  </a:lnTo>
                  <a:lnTo>
                    <a:pt x="65227" y="235165"/>
                  </a:lnTo>
                  <a:lnTo>
                    <a:pt x="67068" y="232752"/>
                  </a:lnTo>
                  <a:lnTo>
                    <a:pt x="69608" y="226949"/>
                  </a:lnTo>
                  <a:lnTo>
                    <a:pt x="71031" y="219405"/>
                  </a:lnTo>
                  <a:lnTo>
                    <a:pt x="69519" y="211759"/>
                  </a:lnTo>
                  <a:lnTo>
                    <a:pt x="79311" y="212407"/>
                  </a:lnTo>
                  <a:lnTo>
                    <a:pt x="87934" y="213080"/>
                  </a:lnTo>
                  <a:lnTo>
                    <a:pt x="96558" y="212420"/>
                  </a:lnTo>
                  <a:lnTo>
                    <a:pt x="106286" y="209042"/>
                  </a:lnTo>
                  <a:close/>
                </a:path>
                <a:path w="556259" h="240665">
                  <a:moveTo>
                    <a:pt x="346290" y="177165"/>
                  </a:moveTo>
                  <a:lnTo>
                    <a:pt x="313093" y="143675"/>
                  </a:lnTo>
                  <a:lnTo>
                    <a:pt x="279463" y="139560"/>
                  </a:lnTo>
                  <a:lnTo>
                    <a:pt x="262775" y="143002"/>
                  </a:lnTo>
                  <a:lnTo>
                    <a:pt x="247078" y="149936"/>
                  </a:lnTo>
                  <a:lnTo>
                    <a:pt x="231609" y="159689"/>
                  </a:lnTo>
                  <a:lnTo>
                    <a:pt x="226568" y="163207"/>
                  </a:lnTo>
                  <a:lnTo>
                    <a:pt x="229539" y="173253"/>
                  </a:lnTo>
                  <a:lnTo>
                    <a:pt x="236169" y="170497"/>
                  </a:lnTo>
                  <a:lnTo>
                    <a:pt x="243725" y="167474"/>
                  </a:lnTo>
                  <a:lnTo>
                    <a:pt x="251129" y="165112"/>
                  </a:lnTo>
                  <a:lnTo>
                    <a:pt x="258737" y="163791"/>
                  </a:lnTo>
                  <a:lnTo>
                    <a:pt x="266890" y="163893"/>
                  </a:lnTo>
                  <a:lnTo>
                    <a:pt x="306374" y="173215"/>
                  </a:lnTo>
                  <a:lnTo>
                    <a:pt x="317004" y="178244"/>
                  </a:lnTo>
                  <a:lnTo>
                    <a:pt x="327812" y="181927"/>
                  </a:lnTo>
                  <a:lnTo>
                    <a:pt x="339331" y="182194"/>
                  </a:lnTo>
                  <a:lnTo>
                    <a:pt x="342823" y="181584"/>
                  </a:lnTo>
                  <a:lnTo>
                    <a:pt x="346290" y="177165"/>
                  </a:lnTo>
                  <a:close/>
                </a:path>
                <a:path w="556259" h="240665">
                  <a:moveTo>
                    <a:pt x="555790" y="11290"/>
                  </a:moveTo>
                  <a:lnTo>
                    <a:pt x="552564" y="8191"/>
                  </a:lnTo>
                  <a:lnTo>
                    <a:pt x="541845" y="12725"/>
                  </a:lnTo>
                  <a:lnTo>
                    <a:pt x="523494" y="16535"/>
                  </a:lnTo>
                  <a:lnTo>
                    <a:pt x="497344" y="11290"/>
                  </a:lnTo>
                  <a:lnTo>
                    <a:pt x="472274" y="2667"/>
                  </a:lnTo>
                  <a:lnTo>
                    <a:pt x="456260" y="0"/>
                  </a:lnTo>
                  <a:lnTo>
                    <a:pt x="447763" y="469"/>
                  </a:lnTo>
                  <a:lnTo>
                    <a:pt x="445262" y="1257"/>
                  </a:lnTo>
                  <a:lnTo>
                    <a:pt x="439737" y="37211"/>
                  </a:lnTo>
                  <a:lnTo>
                    <a:pt x="451091" y="40805"/>
                  </a:lnTo>
                  <a:lnTo>
                    <a:pt x="476961" y="48145"/>
                  </a:lnTo>
                  <a:lnTo>
                    <a:pt x="505066" y="54051"/>
                  </a:lnTo>
                  <a:lnTo>
                    <a:pt x="523138" y="53352"/>
                  </a:lnTo>
                  <a:lnTo>
                    <a:pt x="528637" y="47599"/>
                  </a:lnTo>
                  <a:lnTo>
                    <a:pt x="529831" y="42532"/>
                  </a:lnTo>
                  <a:lnTo>
                    <a:pt x="530656" y="39166"/>
                  </a:lnTo>
                  <a:lnTo>
                    <a:pt x="535076" y="38531"/>
                  </a:lnTo>
                  <a:lnTo>
                    <a:pt x="542455" y="36690"/>
                  </a:lnTo>
                  <a:lnTo>
                    <a:pt x="548957" y="30289"/>
                  </a:lnTo>
                  <a:lnTo>
                    <a:pt x="553694" y="21196"/>
                  </a:lnTo>
                  <a:lnTo>
                    <a:pt x="555790" y="11290"/>
                  </a:lnTo>
                  <a:close/>
                </a:path>
              </a:pathLst>
            </a:custGeom>
            <a:solidFill>
              <a:srgbClr val="4E86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4" name="object 254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4167965" y="8629616"/>
              <a:ext cx="216522" cy="124614"/>
            </a:xfrm>
            <a:prstGeom prst="rect">
              <a:avLst/>
            </a:prstGeom>
          </p:spPr>
        </p:pic>
        <p:sp>
          <p:nvSpPr>
            <p:cNvPr id="255" name="object 255"/>
            <p:cNvSpPr/>
            <p:nvPr/>
          </p:nvSpPr>
          <p:spPr>
            <a:xfrm>
              <a:off x="14006347" y="8761704"/>
              <a:ext cx="459740" cy="357505"/>
            </a:xfrm>
            <a:custGeom>
              <a:avLst/>
              <a:gdLst/>
              <a:ahLst/>
              <a:cxnLst/>
              <a:rect l="l" t="t" r="r" b="b"/>
              <a:pathLst>
                <a:path w="459740" h="357504">
                  <a:moveTo>
                    <a:pt x="232892" y="323888"/>
                  </a:moveTo>
                  <a:lnTo>
                    <a:pt x="211124" y="265036"/>
                  </a:lnTo>
                  <a:lnTo>
                    <a:pt x="163169" y="223697"/>
                  </a:lnTo>
                  <a:lnTo>
                    <a:pt x="125882" y="213042"/>
                  </a:lnTo>
                  <a:lnTo>
                    <a:pt x="87299" y="210781"/>
                  </a:lnTo>
                  <a:lnTo>
                    <a:pt x="48844" y="207187"/>
                  </a:lnTo>
                  <a:lnTo>
                    <a:pt x="11938" y="192557"/>
                  </a:lnTo>
                  <a:lnTo>
                    <a:pt x="5969" y="188633"/>
                  </a:lnTo>
                  <a:lnTo>
                    <a:pt x="0" y="197205"/>
                  </a:lnTo>
                  <a:lnTo>
                    <a:pt x="43294" y="232676"/>
                  </a:lnTo>
                  <a:lnTo>
                    <a:pt x="91681" y="243052"/>
                  </a:lnTo>
                  <a:lnTo>
                    <a:pt x="98259" y="243128"/>
                  </a:lnTo>
                  <a:lnTo>
                    <a:pt x="101473" y="243205"/>
                  </a:lnTo>
                  <a:lnTo>
                    <a:pt x="95123" y="268884"/>
                  </a:lnTo>
                  <a:lnTo>
                    <a:pt x="94195" y="295808"/>
                  </a:lnTo>
                  <a:lnTo>
                    <a:pt x="96608" y="322884"/>
                  </a:lnTo>
                  <a:lnTo>
                    <a:pt x="101384" y="357047"/>
                  </a:lnTo>
                  <a:lnTo>
                    <a:pt x="114592" y="355092"/>
                  </a:lnTo>
                  <a:lnTo>
                    <a:pt x="114325" y="347116"/>
                  </a:lnTo>
                  <a:lnTo>
                    <a:pt x="115938" y="321246"/>
                  </a:lnTo>
                  <a:lnTo>
                    <a:pt x="121031" y="296011"/>
                  </a:lnTo>
                  <a:lnTo>
                    <a:pt x="127241" y="271005"/>
                  </a:lnTo>
                  <a:lnTo>
                    <a:pt x="132194" y="245795"/>
                  </a:lnTo>
                  <a:lnTo>
                    <a:pt x="169303" y="264210"/>
                  </a:lnTo>
                  <a:lnTo>
                    <a:pt x="193167" y="295490"/>
                  </a:lnTo>
                  <a:lnTo>
                    <a:pt x="203009" y="312547"/>
                  </a:lnTo>
                  <a:lnTo>
                    <a:pt x="213855" y="329057"/>
                  </a:lnTo>
                  <a:lnTo>
                    <a:pt x="219240" y="332917"/>
                  </a:lnTo>
                  <a:lnTo>
                    <a:pt x="225640" y="333413"/>
                  </a:lnTo>
                  <a:lnTo>
                    <a:pt x="230911" y="330441"/>
                  </a:lnTo>
                  <a:lnTo>
                    <a:pt x="232892" y="323888"/>
                  </a:lnTo>
                  <a:close/>
                </a:path>
                <a:path w="459740" h="357504">
                  <a:moveTo>
                    <a:pt x="459460" y="38074"/>
                  </a:moveTo>
                  <a:lnTo>
                    <a:pt x="433984" y="5562"/>
                  </a:lnTo>
                  <a:lnTo>
                    <a:pt x="422465" y="0"/>
                  </a:lnTo>
                  <a:lnTo>
                    <a:pt x="415251" y="393"/>
                  </a:lnTo>
                  <a:lnTo>
                    <a:pt x="410692" y="5727"/>
                  </a:lnTo>
                  <a:lnTo>
                    <a:pt x="410057" y="12865"/>
                  </a:lnTo>
                  <a:lnTo>
                    <a:pt x="414604" y="18656"/>
                  </a:lnTo>
                  <a:lnTo>
                    <a:pt x="421767" y="23139"/>
                  </a:lnTo>
                  <a:lnTo>
                    <a:pt x="428383" y="28486"/>
                  </a:lnTo>
                  <a:lnTo>
                    <a:pt x="434416" y="34493"/>
                  </a:lnTo>
                  <a:lnTo>
                    <a:pt x="439813" y="40995"/>
                  </a:lnTo>
                  <a:lnTo>
                    <a:pt x="442760" y="44881"/>
                  </a:lnTo>
                  <a:lnTo>
                    <a:pt x="447192" y="47104"/>
                  </a:lnTo>
                  <a:lnTo>
                    <a:pt x="456044" y="43205"/>
                  </a:lnTo>
                  <a:lnTo>
                    <a:pt x="459460" y="38074"/>
                  </a:lnTo>
                  <a:close/>
                </a:path>
              </a:pathLst>
            </a:custGeom>
            <a:solidFill>
              <a:srgbClr val="4E86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13391983" y="9649386"/>
              <a:ext cx="1360805" cy="374015"/>
            </a:xfrm>
            <a:custGeom>
              <a:avLst/>
              <a:gdLst/>
              <a:ahLst/>
              <a:cxnLst/>
              <a:rect l="l" t="t" r="r" b="b"/>
              <a:pathLst>
                <a:path w="1360805" h="374015">
                  <a:moveTo>
                    <a:pt x="1360630" y="373693"/>
                  </a:moveTo>
                  <a:lnTo>
                    <a:pt x="1090789" y="367567"/>
                  </a:lnTo>
                  <a:lnTo>
                    <a:pt x="629432" y="363415"/>
                  </a:lnTo>
                  <a:lnTo>
                    <a:pt x="193517" y="361057"/>
                  </a:lnTo>
                  <a:lnTo>
                    <a:pt x="0" y="360311"/>
                  </a:lnTo>
                  <a:lnTo>
                    <a:pt x="19169" y="336110"/>
                  </a:lnTo>
                  <a:lnTo>
                    <a:pt x="67362" y="283321"/>
                  </a:lnTo>
                  <a:lnTo>
                    <a:pt x="130604" y="231670"/>
                  </a:lnTo>
                  <a:lnTo>
                    <a:pt x="194922" y="210881"/>
                  </a:lnTo>
                  <a:lnTo>
                    <a:pt x="191829" y="167616"/>
                  </a:lnTo>
                  <a:lnTo>
                    <a:pt x="201098" y="127718"/>
                  </a:lnTo>
                  <a:lnTo>
                    <a:pt x="219979" y="92543"/>
                  </a:lnTo>
                  <a:lnTo>
                    <a:pt x="245720" y="63448"/>
                  </a:lnTo>
                  <a:lnTo>
                    <a:pt x="306777" y="28935"/>
                  </a:lnTo>
                  <a:lnTo>
                    <a:pt x="336589" y="26231"/>
                  </a:lnTo>
                  <a:lnTo>
                    <a:pt x="362256" y="35040"/>
                  </a:lnTo>
                  <a:lnTo>
                    <a:pt x="381026" y="56719"/>
                  </a:lnTo>
                  <a:lnTo>
                    <a:pt x="402045" y="63579"/>
                  </a:lnTo>
                  <a:lnTo>
                    <a:pt x="417843" y="55763"/>
                  </a:lnTo>
                  <a:lnTo>
                    <a:pt x="432754" y="39385"/>
                  </a:lnTo>
                  <a:lnTo>
                    <a:pt x="451113" y="20556"/>
                  </a:lnTo>
                  <a:lnTo>
                    <a:pt x="477255" y="5390"/>
                  </a:lnTo>
                  <a:lnTo>
                    <a:pt x="515513" y="0"/>
                  </a:lnTo>
                  <a:lnTo>
                    <a:pt x="570222" y="10497"/>
                  </a:lnTo>
                  <a:lnTo>
                    <a:pt x="642306" y="43922"/>
                  </a:lnTo>
                  <a:lnTo>
                    <a:pt x="683747" y="81843"/>
                  </a:lnTo>
                  <a:lnTo>
                    <a:pt x="702729" y="116737"/>
                  </a:lnTo>
                  <a:lnTo>
                    <a:pt x="707440" y="141083"/>
                  </a:lnTo>
                  <a:lnTo>
                    <a:pt x="706067" y="147359"/>
                  </a:lnTo>
                  <a:lnTo>
                    <a:pt x="715093" y="128166"/>
                  </a:lnTo>
                  <a:lnTo>
                    <a:pt x="743985" y="97480"/>
                  </a:lnTo>
                  <a:lnTo>
                    <a:pt x="789116" y="75844"/>
                  </a:lnTo>
                  <a:lnTo>
                    <a:pt x="846863" y="83805"/>
                  </a:lnTo>
                  <a:lnTo>
                    <a:pt x="895049" y="114393"/>
                  </a:lnTo>
                  <a:lnTo>
                    <a:pt x="920025" y="143196"/>
                  </a:lnTo>
                  <a:lnTo>
                    <a:pt x="930962" y="164597"/>
                  </a:lnTo>
                  <a:lnTo>
                    <a:pt x="937026" y="172978"/>
                  </a:lnTo>
                  <a:lnTo>
                    <a:pt x="938820" y="166022"/>
                  </a:lnTo>
                  <a:lnTo>
                    <a:pt x="939694" y="149825"/>
                  </a:lnTo>
                  <a:lnTo>
                    <a:pt x="946265" y="131399"/>
                  </a:lnTo>
                  <a:lnTo>
                    <a:pt x="965152" y="117753"/>
                  </a:lnTo>
                  <a:lnTo>
                    <a:pt x="1002972" y="115897"/>
                  </a:lnTo>
                  <a:lnTo>
                    <a:pt x="1066344" y="132841"/>
                  </a:lnTo>
                  <a:lnTo>
                    <a:pt x="1140032" y="168027"/>
                  </a:lnTo>
                  <a:lnTo>
                    <a:pt x="1179780" y="202388"/>
                  </a:lnTo>
                  <a:lnTo>
                    <a:pt x="1195679" y="232345"/>
                  </a:lnTo>
                  <a:lnTo>
                    <a:pt x="1197820" y="254319"/>
                  </a:lnTo>
                  <a:lnTo>
                    <a:pt x="1196291" y="264730"/>
                  </a:lnTo>
                  <a:lnTo>
                    <a:pt x="1220625" y="277722"/>
                  </a:lnTo>
                  <a:lnTo>
                    <a:pt x="1274877" y="304155"/>
                  </a:lnTo>
                  <a:lnTo>
                    <a:pt x="1330921" y="338116"/>
                  </a:lnTo>
                  <a:lnTo>
                    <a:pt x="1360630" y="373693"/>
                  </a:lnTo>
                  <a:close/>
                </a:path>
              </a:pathLst>
            </a:custGeom>
            <a:solidFill>
              <a:srgbClr val="534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13119353" y="9923977"/>
              <a:ext cx="2026285" cy="365125"/>
            </a:xfrm>
            <a:custGeom>
              <a:avLst/>
              <a:gdLst/>
              <a:ahLst/>
              <a:cxnLst/>
              <a:rect l="l" t="t" r="r" b="b"/>
              <a:pathLst>
                <a:path w="2026284" h="365125">
                  <a:moveTo>
                    <a:pt x="2025669" y="364956"/>
                  </a:moveTo>
                  <a:lnTo>
                    <a:pt x="0" y="364956"/>
                  </a:lnTo>
                  <a:lnTo>
                    <a:pt x="1114" y="315173"/>
                  </a:lnTo>
                  <a:lnTo>
                    <a:pt x="8918" y="201829"/>
                  </a:lnTo>
                  <a:lnTo>
                    <a:pt x="30098" y="78929"/>
                  </a:lnTo>
                  <a:lnTo>
                    <a:pt x="71344" y="478"/>
                  </a:lnTo>
                  <a:lnTo>
                    <a:pt x="106320" y="0"/>
                  </a:lnTo>
                  <a:lnTo>
                    <a:pt x="131770" y="82"/>
                  </a:lnTo>
                  <a:lnTo>
                    <a:pt x="200886" y="582"/>
                  </a:lnTo>
                  <a:lnTo>
                    <a:pt x="243727" y="989"/>
                  </a:lnTo>
                  <a:lnTo>
                    <a:pt x="291542" y="1495"/>
                  </a:lnTo>
                  <a:lnTo>
                    <a:pt x="343917" y="2095"/>
                  </a:lnTo>
                  <a:lnTo>
                    <a:pt x="400442" y="2783"/>
                  </a:lnTo>
                  <a:lnTo>
                    <a:pt x="460704" y="3556"/>
                  </a:lnTo>
                  <a:lnTo>
                    <a:pt x="524292" y="4408"/>
                  </a:lnTo>
                  <a:lnTo>
                    <a:pt x="590792" y="5335"/>
                  </a:lnTo>
                  <a:lnTo>
                    <a:pt x="659794" y="6332"/>
                  </a:lnTo>
                  <a:lnTo>
                    <a:pt x="730886" y="7394"/>
                  </a:lnTo>
                  <a:lnTo>
                    <a:pt x="803654" y="8516"/>
                  </a:lnTo>
                  <a:lnTo>
                    <a:pt x="877688" y="9693"/>
                  </a:lnTo>
                  <a:lnTo>
                    <a:pt x="952576" y="10921"/>
                  </a:lnTo>
                  <a:lnTo>
                    <a:pt x="1027905" y="12195"/>
                  </a:lnTo>
                  <a:lnTo>
                    <a:pt x="1103263" y="13510"/>
                  </a:lnTo>
                  <a:lnTo>
                    <a:pt x="1178239" y="14861"/>
                  </a:lnTo>
                  <a:lnTo>
                    <a:pt x="1252420" y="16243"/>
                  </a:lnTo>
                  <a:lnTo>
                    <a:pt x="1325395" y="17652"/>
                  </a:lnTo>
                  <a:lnTo>
                    <a:pt x="1396751" y="19083"/>
                  </a:lnTo>
                  <a:lnTo>
                    <a:pt x="1466077" y="20531"/>
                  </a:lnTo>
                  <a:lnTo>
                    <a:pt x="1532961" y="21991"/>
                  </a:lnTo>
                  <a:lnTo>
                    <a:pt x="1596990" y="23458"/>
                  </a:lnTo>
                  <a:lnTo>
                    <a:pt x="1657753" y="24928"/>
                  </a:lnTo>
                  <a:lnTo>
                    <a:pt x="1714837" y="26396"/>
                  </a:lnTo>
                  <a:lnTo>
                    <a:pt x="1767832" y="27857"/>
                  </a:lnTo>
                  <a:lnTo>
                    <a:pt x="1816324" y="29306"/>
                  </a:lnTo>
                  <a:lnTo>
                    <a:pt x="1859902" y="30739"/>
                  </a:lnTo>
                  <a:lnTo>
                    <a:pt x="1898153" y="32150"/>
                  </a:lnTo>
                  <a:lnTo>
                    <a:pt x="1957030" y="34889"/>
                  </a:lnTo>
                  <a:lnTo>
                    <a:pt x="1995098" y="38716"/>
                  </a:lnTo>
                  <a:lnTo>
                    <a:pt x="2008473" y="96138"/>
                  </a:lnTo>
                  <a:lnTo>
                    <a:pt x="2018027" y="207566"/>
                  </a:lnTo>
                  <a:lnTo>
                    <a:pt x="2023759" y="316130"/>
                  </a:lnTo>
                  <a:lnTo>
                    <a:pt x="2025669" y="364956"/>
                  </a:lnTo>
                  <a:close/>
                </a:path>
              </a:pathLst>
            </a:custGeom>
            <a:solidFill>
              <a:srgbClr val="A1AB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13119353" y="9977040"/>
              <a:ext cx="1958975" cy="312420"/>
            </a:xfrm>
            <a:custGeom>
              <a:avLst/>
              <a:gdLst/>
              <a:ahLst/>
              <a:cxnLst/>
              <a:rect l="l" t="t" r="r" b="b"/>
              <a:pathLst>
                <a:path w="1958975" h="312420">
                  <a:moveTo>
                    <a:pt x="1958788" y="311894"/>
                  </a:moveTo>
                  <a:lnTo>
                    <a:pt x="0" y="311894"/>
                  </a:lnTo>
                  <a:lnTo>
                    <a:pt x="12481" y="268593"/>
                  </a:lnTo>
                  <a:lnTo>
                    <a:pt x="41087" y="171470"/>
                  </a:lnTo>
                  <a:lnTo>
                    <a:pt x="72560" y="69689"/>
                  </a:lnTo>
                  <a:lnTo>
                    <a:pt x="93642" y="12417"/>
                  </a:lnTo>
                  <a:lnTo>
                    <a:pt x="203104" y="1927"/>
                  </a:lnTo>
                  <a:lnTo>
                    <a:pt x="429019" y="3093"/>
                  </a:lnTo>
                  <a:lnTo>
                    <a:pt x="652070" y="8920"/>
                  </a:lnTo>
                  <a:lnTo>
                    <a:pt x="752935" y="12417"/>
                  </a:lnTo>
                  <a:lnTo>
                    <a:pt x="752935" y="272385"/>
                  </a:lnTo>
                  <a:lnTo>
                    <a:pt x="787335" y="272385"/>
                  </a:lnTo>
                  <a:lnTo>
                    <a:pt x="798801" y="171105"/>
                  </a:lnTo>
                  <a:lnTo>
                    <a:pt x="811522" y="94785"/>
                  </a:lnTo>
                  <a:lnTo>
                    <a:pt x="827467" y="46038"/>
                  </a:lnTo>
                  <a:lnTo>
                    <a:pt x="883542" y="28517"/>
                  </a:lnTo>
                  <a:lnTo>
                    <a:pt x="935974" y="21033"/>
                  </a:lnTo>
                  <a:lnTo>
                    <a:pt x="998141" y="14528"/>
                  </a:lnTo>
                  <a:lnTo>
                    <a:pt x="1065147" y="9095"/>
                  </a:lnTo>
                  <a:lnTo>
                    <a:pt x="1132095" y="4831"/>
                  </a:lnTo>
                  <a:lnTo>
                    <a:pt x="1194090" y="1830"/>
                  </a:lnTo>
                  <a:lnTo>
                    <a:pt x="1246236" y="188"/>
                  </a:lnTo>
                  <a:lnTo>
                    <a:pt x="1283635" y="0"/>
                  </a:lnTo>
                  <a:lnTo>
                    <a:pt x="1301393" y="1360"/>
                  </a:lnTo>
                  <a:lnTo>
                    <a:pt x="1317843" y="33579"/>
                  </a:lnTo>
                  <a:lnTo>
                    <a:pt x="1334116" y="95850"/>
                  </a:lnTo>
                  <a:lnTo>
                    <a:pt x="1347885" y="152827"/>
                  </a:lnTo>
                  <a:lnTo>
                    <a:pt x="1356820" y="169164"/>
                  </a:lnTo>
                  <a:lnTo>
                    <a:pt x="1364818" y="136392"/>
                  </a:lnTo>
                  <a:lnTo>
                    <a:pt x="1376401" y="84808"/>
                  </a:lnTo>
                  <a:lnTo>
                    <a:pt x="1390136" y="37170"/>
                  </a:lnTo>
                  <a:lnTo>
                    <a:pt x="1404591" y="16234"/>
                  </a:lnTo>
                  <a:lnTo>
                    <a:pt x="1460836" y="16141"/>
                  </a:lnTo>
                  <a:lnTo>
                    <a:pt x="1514872" y="16181"/>
                  </a:lnTo>
                  <a:lnTo>
                    <a:pt x="1579365" y="16415"/>
                  </a:lnTo>
                  <a:lnTo>
                    <a:pt x="1649201" y="16947"/>
                  </a:lnTo>
                  <a:lnTo>
                    <a:pt x="1719267" y="17881"/>
                  </a:lnTo>
                  <a:lnTo>
                    <a:pt x="1784448" y="19320"/>
                  </a:lnTo>
                  <a:lnTo>
                    <a:pt x="1839630" y="21366"/>
                  </a:lnTo>
                  <a:lnTo>
                    <a:pt x="1879701" y="24124"/>
                  </a:lnTo>
                  <a:lnTo>
                    <a:pt x="1920086" y="77748"/>
                  </a:lnTo>
                  <a:lnTo>
                    <a:pt x="1939197" y="174813"/>
                  </a:lnTo>
                  <a:lnTo>
                    <a:pt x="1953293" y="269370"/>
                  </a:lnTo>
                  <a:lnTo>
                    <a:pt x="1958788" y="311894"/>
                  </a:lnTo>
                  <a:close/>
                </a:path>
              </a:pathLst>
            </a:custGeom>
            <a:solidFill>
              <a:srgbClr val="5C65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13137188" y="10131766"/>
              <a:ext cx="1941195" cy="157480"/>
            </a:xfrm>
            <a:custGeom>
              <a:avLst/>
              <a:gdLst/>
              <a:ahLst/>
              <a:cxnLst/>
              <a:rect l="l" t="t" r="r" b="b"/>
              <a:pathLst>
                <a:path w="1941194" h="157479">
                  <a:moveTo>
                    <a:pt x="1940954" y="157168"/>
                  </a:moveTo>
                  <a:lnTo>
                    <a:pt x="0" y="157168"/>
                  </a:lnTo>
                  <a:lnTo>
                    <a:pt x="7922" y="133941"/>
                  </a:lnTo>
                  <a:lnTo>
                    <a:pt x="27072" y="82230"/>
                  </a:lnTo>
                  <a:lnTo>
                    <a:pt x="50522" y="28988"/>
                  </a:lnTo>
                  <a:lnTo>
                    <a:pt x="71344" y="1171"/>
                  </a:lnTo>
                  <a:lnTo>
                    <a:pt x="88538" y="0"/>
                  </a:lnTo>
                  <a:lnTo>
                    <a:pt x="124878" y="733"/>
                  </a:lnTo>
                  <a:lnTo>
                    <a:pt x="176258" y="3049"/>
                  </a:lnTo>
                  <a:lnTo>
                    <a:pt x="238576" y="6626"/>
                  </a:lnTo>
                  <a:lnTo>
                    <a:pt x="307728" y="11142"/>
                  </a:lnTo>
                  <a:lnTo>
                    <a:pt x="379611" y="16274"/>
                  </a:lnTo>
                  <a:lnTo>
                    <a:pt x="450122" y="21701"/>
                  </a:lnTo>
                  <a:lnTo>
                    <a:pt x="515157" y="27100"/>
                  </a:lnTo>
                  <a:lnTo>
                    <a:pt x="570613" y="32149"/>
                  </a:lnTo>
                  <a:lnTo>
                    <a:pt x="612386" y="36527"/>
                  </a:lnTo>
                  <a:lnTo>
                    <a:pt x="674527" y="60242"/>
                  </a:lnTo>
                  <a:lnTo>
                    <a:pt x="709390" y="95030"/>
                  </a:lnTo>
                  <a:lnTo>
                    <a:pt x="734815" y="127907"/>
                  </a:lnTo>
                  <a:lnTo>
                    <a:pt x="744656" y="142504"/>
                  </a:lnTo>
                  <a:lnTo>
                    <a:pt x="760015" y="131890"/>
                  </a:lnTo>
                  <a:lnTo>
                    <a:pt x="795386" y="107776"/>
                  </a:lnTo>
                  <a:lnTo>
                    <a:pt x="834710" y="81751"/>
                  </a:lnTo>
                  <a:lnTo>
                    <a:pt x="882532" y="60017"/>
                  </a:lnTo>
                  <a:lnTo>
                    <a:pt x="924266" y="52412"/>
                  </a:lnTo>
                  <a:lnTo>
                    <a:pt x="980755" y="43958"/>
                  </a:lnTo>
                  <a:lnTo>
                    <a:pt x="1045619" y="36020"/>
                  </a:lnTo>
                  <a:lnTo>
                    <a:pt x="1112481" y="29968"/>
                  </a:lnTo>
                  <a:lnTo>
                    <a:pt x="1174960" y="27168"/>
                  </a:lnTo>
                  <a:lnTo>
                    <a:pt x="1226680" y="28987"/>
                  </a:lnTo>
                  <a:lnTo>
                    <a:pt x="1302871" y="65068"/>
                  </a:lnTo>
                  <a:lnTo>
                    <a:pt x="1332295" y="98026"/>
                  </a:lnTo>
                  <a:lnTo>
                    <a:pt x="1355544" y="136763"/>
                  </a:lnTo>
                  <a:lnTo>
                    <a:pt x="1357481" y="128241"/>
                  </a:lnTo>
                  <a:lnTo>
                    <a:pt x="1382043" y="78700"/>
                  </a:lnTo>
                  <a:lnTo>
                    <a:pt x="1410711" y="50104"/>
                  </a:lnTo>
                  <a:lnTo>
                    <a:pt x="1491289" y="36849"/>
                  </a:lnTo>
                  <a:lnTo>
                    <a:pt x="1554548" y="38328"/>
                  </a:lnTo>
                  <a:lnTo>
                    <a:pt x="1623576" y="43419"/>
                  </a:lnTo>
                  <a:lnTo>
                    <a:pt x="1691212" y="50780"/>
                  </a:lnTo>
                  <a:lnTo>
                    <a:pt x="1750299" y="59067"/>
                  </a:lnTo>
                  <a:lnTo>
                    <a:pt x="1793678" y="66936"/>
                  </a:lnTo>
                  <a:lnTo>
                    <a:pt x="1841519" y="91566"/>
                  </a:lnTo>
                  <a:lnTo>
                    <a:pt x="1884259" y="119886"/>
                  </a:lnTo>
                  <a:lnTo>
                    <a:pt x="1923654" y="145816"/>
                  </a:lnTo>
                  <a:lnTo>
                    <a:pt x="1940954" y="157168"/>
                  </a:lnTo>
                  <a:close/>
                </a:path>
              </a:pathLst>
            </a:custGeom>
            <a:solidFill>
              <a:srgbClr val="4A4F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0" name="object 26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3719627" y="9762456"/>
              <a:ext cx="76061" cy="74216"/>
            </a:xfrm>
            <a:prstGeom prst="rect">
              <a:avLst/>
            </a:prstGeom>
          </p:spPr>
        </p:pic>
        <p:sp>
          <p:nvSpPr>
            <p:cNvPr id="261" name="object 261"/>
            <p:cNvSpPr/>
            <p:nvPr/>
          </p:nvSpPr>
          <p:spPr>
            <a:xfrm>
              <a:off x="13839047" y="9825438"/>
              <a:ext cx="43815" cy="45720"/>
            </a:xfrm>
            <a:custGeom>
              <a:avLst/>
              <a:gdLst/>
              <a:ahLst/>
              <a:cxnLst/>
              <a:rect l="l" t="t" r="r" b="b"/>
              <a:pathLst>
                <a:path w="43815" h="45720">
                  <a:moveTo>
                    <a:pt x="21775" y="45104"/>
                  </a:moveTo>
                  <a:lnTo>
                    <a:pt x="5436" y="38056"/>
                  </a:lnTo>
                  <a:lnTo>
                    <a:pt x="0" y="22552"/>
                  </a:lnTo>
                  <a:lnTo>
                    <a:pt x="5451" y="7047"/>
                  </a:lnTo>
                  <a:lnTo>
                    <a:pt x="21775" y="0"/>
                  </a:lnTo>
                  <a:lnTo>
                    <a:pt x="38115" y="7047"/>
                  </a:lnTo>
                  <a:lnTo>
                    <a:pt x="43553" y="22552"/>
                  </a:lnTo>
                  <a:lnTo>
                    <a:pt x="38103" y="38056"/>
                  </a:lnTo>
                  <a:lnTo>
                    <a:pt x="21775" y="45104"/>
                  </a:lnTo>
                  <a:close/>
                </a:path>
              </a:pathLst>
            </a:custGeom>
            <a:solidFill>
              <a:srgbClr val="8E73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2" name="object 26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3892487" y="9697372"/>
              <a:ext cx="80767" cy="76384"/>
            </a:xfrm>
            <a:prstGeom prst="rect">
              <a:avLst/>
            </a:prstGeom>
          </p:spPr>
        </p:pic>
        <p:sp>
          <p:nvSpPr>
            <p:cNvPr id="263" name="object 263"/>
            <p:cNvSpPr/>
            <p:nvPr/>
          </p:nvSpPr>
          <p:spPr>
            <a:xfrm>
              <a:off x="14198461" y="9823031"/>
              <a:ext cx="43815" cy="45085"/>
            </a:xfrm>
            <a:custGeom>
              <a:avLst/>
              <a:gdLst/>
              <a:ahLst/>
              <a:cxnLst/>
              <a:rect l="l" t="t" r="r" b="b"/>
              <a:pathLst>
                <a:path w="43815" h="45084">
                  <a:moveTo>
                    <a:pt x="21630" y="44812"/>
                  </a:moveTo>
                  <a:lnTo>
                    <a:pt x="5401" y="37810"/>
                  </a:lnTo>
                  <a:lnTo>
                    <a:pt x="0" y="22406"/>
                  </a:lnTo>
                  <a:lnTo>
                    <a:pt x="5413" y="7001"/>
                  </a:lnTo>
                  <a:lnTo>
                    <a:pt x="21630" y="0"/>
                  </a:lnTo>
                  <a:lnTo>
                    <a:pt x="37863" y="7001"/>
                  </a:lnTo>
                  <a:lnTo>
                    <a:pt x="43265" y="22406"/>
                  </a:lnTo>
                  <a:lnTo>
                    <a:pt x="37850" y="37810"/>
                  </a:lnTo>
                  <a:lnTo>
                    <a:pt x="21630" y="44812"/>
                  </a:lnTo>
                  <a:close/>
                </a:path>
              </a:pathLst>
            </a:custGeom>
            <a:solidFill>
              <a:srgbClr val="8E73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4" name="object 264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4436110" y="9797057"/>
              <a:ext cx="78694" cy="83187"/>
            </a:xfrm>
            <a:prstGeom prst="rect">
              <a:avLst/>
            </a:prstGeom>
          </p:spPr>
        </p:pic>
        <p:sp>
          <p:nvSpPr>
            <p:cNvPr id="265" name="object 265"/>
            <p:cNvSpPr/>
            <p:nvPr/>
          </p:nvSpPr>
          <p:spPr>
            <a:xfrm>
              <a:off x="16679314" y="7312904"/>
              <a:ext cx="503555" cy="1043940"/>
            </a:xfrm>
            <a:custGeom>
              <a:avLst/>
              <a:gdLst/>
              <a:ahLst/>
              <a:cxnLst/>
              <a:rect l="l" t="t" r="r" b="b"/>
              <a:pathLst>
                <a:path w="503555" h="1043940">
                  <a:moveTo>
                    <a:pt x="0" y="1043721"/>
                  </a:moveTo>
                  <a:lnTo>
                    <a:pt x="0" y="848729"/>
                  </a:lnTo>
                  <a:lnTo>
                    <a:pt x="174542" y="779910"/>
                  </a:lnTo>
                  <a:lnTo>
                    <a:pt x="228058" y="770028"/>
                  </a:lnTo>
                  <a:lnTo>
                    <a:pt x="233281" y="701635"/>
                  </a:lnTo>
                  <a:lnTo>
                    <a:pt x="244772" y="548088"/>
                  </a:lnTo>
                  <a:lnTo>
                    <a:pt x="256263" y="386836"/>
                  </a:lnTo>
                  <a:lnTo>
                    <a:pt x="261486" y="295329"/>
                  </a:lnTo>
                  <a:lnTo>
                    <a:pt x="241200" y="265721"/>
                  </a:lnTo>
                  <a:lnTo>
                    <a:pt x="201655" y="231149"/>
                  </a:lnTo>
                  <a:lnTo>
                    <a:pt x="164083" y="199918"/>
                  </a:lnTo>
                  <a:lnTo>
                    <a:pt x="149711" y="180334"/>
                  </a:lnTo>
                  <a:lnTo>
                    <a:pt x="167045" y="173649"/>
                  </a:lnTo>
                  <a:lnTo>
                    <a:pt x="199615" y="173240"/>
                  </a:lnTo>
                  <a:lnTo>
                    <a:pt x="231115" y="175581"/>
                  </a:lnTo>
                  <a:lnTo>
                    <a:pt x="245239" y="177145"/>
                  </a:lnTo>
                  <a:lnTo>
                    <a:pt x="240752" y="157978"/>
                  </a:lnTo>
                  <a:lnTo>
                    <a:pt x="232747" y="113183"/>
                  </a:lnTo>
                  <a:lnTo>
                    <a:pt x="229403" y="61821"/>
                  </a:lnTo>
                  <a:lnTo>
                    <a:pt x="238902" y="22952"/>
                  </a:lnTo>
                  <a:lnTo>
                    <a:pt x="249726" y="30477"/>
                  </a:lnTo>
                  <a:lnTo>
                    <a:pt x="260619" y="59743"/>
                  </a:lnTo>
                  <a:lnTo>
                    <a:pt x="273546" y="93550"/>
                  </a:lnTo>
                  <a:lnTo>
                    <a:pt x="290469" y="114697"/>
                  </a:lnTo>
                  <a:lnTo>
                    <a:pt x="303635" y="65861"/>
                  </a:lnTo>
                  <a:lnTo>
                    <a:pt x="324078" y="28914"/>
                  </a:lnTo>
                  <a:lnTo>
                    <a:pt x="344759" y="6185"/>
                  </a:lnTo>
                  <a:lnTo>
                    <a:pt x="358639" y="0"/>
                  </a:lnTo>
                  <a:lnTo>
                    <a:pt x="361845" y="16245"/>
                  </a:lnTo>
                  <a:lnTo>
                    <a:pt x="359430" y="50176"/>
                  </a:lnTo>
                  <a:lnTo>
                    <a:pt x="357731" y="88173"/>
                  </a:lnTo>
                  <a:lnTo>
                    <a:pt x="363084" y="116615"/>
                  </a:lnTo>
                  <a:lnTo>
                    <a:pt x="381891" y="84703"/>
                  </a:lnTo>
                  <a:lnTo>
                    <a:pt x="404576" y="58229"/>
                  </a:lnTo>
                  <a:lnTo>
                    <a:pt x="424993" y="40715"/>
                  </a:lnTo>
                  <a:lnTo>
                    <a:pt x="436993" y="35685"/>
                  </a:lnTo>
                  <a:lnTo>
                    <a:pt x="437122" y="52464"/>
                  </a:lnTo>
                  <a:lnTo>
                    <a:pt x="429970" y="86269"/>
                  </a:lnTo>
                  <a:lnTo>
                    <a:pt x="421389" y="119476"/>
                  </a:lnTo>
                  <a:lnTo>
                    <a:pt x="417228" y="134461"/>
                  </a:lnTo>
                  <a:lnTo>
                    <a:pt x="430131" y="129640"/>
                  </a:lnTo>
                  <a:lnTo>
                    <a:pt x="458803" y="119797"/>
                  </a:lnTo>
                  <a:lnTo>
                    <a:pt x="488190" y="111864"/>
                  </a:lnTo>
                  <a:lnTo>
                    <a:pt x="503239" y="112773"/>
                  </a:lnTo>
                  <a:lnTo>
                    <a:pt x="497083" y="127337"/>
                  </a:lnTo>
                  <a:lnTo>
                    <a:pt x="479820" y="149421"/>
                  </a:lnTo>
                  <a:lnTo>
                    <a:pt x="461841" y="169590"/>
                  </a:lnTo>
                  <a:lnTo>
                    <a:pt x="453539" y="178409"/>
                  </a:lnTo>
                  <a:lnTo>
                    <a:pt x="456279" y="192500"/>
                  </a:lnTo>
                  <a:lnTo>
                    <a:pt x="461589" y="224694"/>
                  </a:lnTo>
                  <a:lnTo>
                    <a:pt x="465105" y="259873"/>
                  </a:lnTo>
                  <a:lnTo>
                    <a:pt x="462459" y="282920"/>
                  </a:lnTo>
                  <a:lnTo>
                    <a:pt x="452659" y="294716"/>
                  </a:lnTo>
                  <a:lnTo>
                    <a:pt x="440409" y="305142"/>
                  </a:lnTo>
                  <a:lnTo>
                    <a:pt x="429949" y="312584"/>
                  </a:lnTo>
                  <a:lnTo>
                    <a:pt x="425520" y="315424"/>
                  </a:lnTo>
                  <a:lnTo>
                    <a:pt x="424703" y="420199"/>
                  </a:lnTo>
                  <a:lnTo>
                    <a:pt x="420899" y="652329"/>
                  </a:lnTo>
                  <a:lnTo>
                    <a:pt x="412077" y="888521"/>
                  </a:lnTo>
                  <a:lnTo>
                    <a:pt x="396207" y="1005482"/>
                  </a:lnTo>
                  <a:lnTo>
                    <a:pt x="323023" y="1020593"/>
                  </a:lnTo>
                  <a:lnTo>
                    <a:pt x="188079" y="1032722"/>
                  </a:lnTo>
                  <a:lnTo>
                    <a:pt x="58148" y="1040791"/>
                  </a:lnTo>
                  <a:lnTo>
                    <a:pt x="0" y="1043721"/>
                  </a:lnTo>
                  <a:close/>
                </a:path>
              </a:pathLst>
            </a:custGeom>
            <a:solidFill>
              <a:srgbClr val="FAB4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6" name="object 266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6672977" y="8092796"/>
              <a:ext cx="180897" cy="181083"/>
            </a:xfrm>
            <a:prstGeom prst="rect">
              <a:avLst/>
            </a:prstGeom>
          </p:spPr>
        </p:pic>
        <p:sp>
          <p:nvSpPr>
            <p:cNvPr id="267" name="object 267"/>
            <p:cNvSpPr/>
            <p:nvPr/>
          </p:nvSpPr>
          <p:spPr>
            <a:xfrm>
              <a:off x="16963745" y="7475142"/>
              <a:ext cx="148590" cy="62865"/>
            </a:xfrm>
            <a:custGeom>
              <a:avLst/>
              <a:gdLst/>
              <a:ahLst/>
              <a:cxnLst/>
              <a:rect l="l" t="t" r="r" b="b"/>
              <a:pathLst>
                <a:path w="148590" h="62865">
                  <a:moveTo>
                    <a:pt x="75496" y="62832"/>
                  </a:moveTo>
                  <a:lnTo>
                    <a:pt x="53610" y="43556"/>
                  </a:lnTo>
                  <a:lnTo>
                    <a:pt x="28779" y="31891"/>
                  </a:lnTo>
                  <a:lnTo>
                    <a:pt x="8433" y="26139"/>
                  </a:lnTo>
                  <a:lnTo>
                    <a:pt x="0" y="24600"/>
                  </a:lnTo>
                  <a:lnTo>
                    <a:pt x="22942" y="2492"/>
                  </a:lnTo>
                  <a:lnTo>
                    <a:pt x="73930" y="0"/>
                  </a:lnTo>
                  <a:lnTo>
                    <a:pt x="125100" y="11839"/>
                  </a:lnTo>
                  <a:lnTo>
                    <a:pt x="148593" y="32729"/>
                  </a:lnTo>
                  <a:lnTo>
                    <a:pt x="143142" y="47583"/>
                  </a:lnTo>
                  <a:lnTo>
                    <a:pt x="127623" y="51193"/>
                  </a:lnTo>
                  <a:lnTo>
                    <a:pt x="104315" y="53098"/>
                  </a:lnTo>
                  <a:lnTo>
                    <a:pt x="75496" y="62832"/>
                  </a:lnTo>
                  <a:close/>
                </a:path>
              </a:pathLst>
            </a:custGeom>
            <a:solidFill>
              <a:srgbClr val="CB7B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15444825" y="9861016"/>
              <a:ext cx="1685289" cy="407670"/>
            </a:xfrm>
            <a:custGeom>
              <a:avLst/>
              <a:gdLst/>
              <a:ahLst/>
              <a:cxnLst/>
              <a:rect l="l" t="t" r="r" b="b"/>
              <a:pathLst>
                <a:path w="1685290" h="407670">
                  <a:moveTo>
                    <a:pt x="329336" y="392836"/>
                  </a:moveTo>
                  <a:lnTo>
                    <a:pt x="315175" y="338328"/>
                  </a:lnTo>
                  <a:lnTo>
                    <a:pt x="278434" y="237032"/>
                  </a:lnTo>
                  <a:lnTo>
                    <a:pt x="240626" y="139344"/>
                  </a:lnTo>
                  <a:lnTo>
                    <a:pt x="223253" y="95580"/>
                  </a:lnTo>
                  <a:lnTo>
                    <a:pt x="168160" y="0"/>
                  </a:lnTo>
                  <a:lnTo>
                    <a:pt x="156222" y="20777"/>
                  </a:lnTo>
                  <a:lnTo>
                    <a:pt x="129743" y="66535"/>
                  </a:lnTo>
                  <a:lnTo>
                    <a:pt x="102730" y="112496"/>
                  </a:lnTo>
                  <a:lnTo>
                    <a:pt x="89179" y="133807"/>
                  </a:lnTo>
                  <a:lnTo>
                    <a:pt x="81064" y="153568"/>
                  </a:lnTo>
                  <a:lnTo>
                    <a:pt x="63144" y="202374"/>
                  </a:lnTo>
                  <a:lnTo>
                    <a:pt x="40767" y="265950"/>
                  </a:lnTo>
                  <a:lnTo>
                    <a:pt x="19227" y="329996"/>
                  </a:lnTo>
                  <a:lnTo>
                    <a:pt x="3860" y="380238"/>
                  </a:lnTo>
                  <a:lnTo>
                    <a:pt x="0" y="402399"/>
                  </a:lnTo>
                  <a:lnTo>
                    <a:pt x="20243" y="404977"/>
                  </a:lnTo>
                  <a:lnTo>
                    <a:pt x="67487" y="406768"/>
                  </a:lnTo>
                  <a:lnTo>
                    <a:pt x="130886" y="407466"/>
                  </a:lnTo>
                  <a:lnTo>
                    <a:pt x="199605" y="406730"/>
                  </a:lnTo>
                  <a:lnTo>
                    <a:pt x="262813" y="404266"/>
                  </a:lnTo>
                  <a:lnTo>
                    <a:pt x="309664" y="399732"/>
                  </a:lnTo>
                  <a:lnTo>
                    <a:pt x="329336" y="392836"/>
                  </a:lnTo>
                  <a:close/>
                </a:path>
                <a:path w="1685290" h="407670">
                  <a:moveTo>
                    <a:pt x="1685188" y="399529"/>
                  </a:moveTo>
                  <a:lnTo>
                    <a:pt x="1656156" y="362762"/>
                  </a:lnTo>
                  <a:lnTo>
                    <a:pt x="1584845" y="294017"/>
                  </a:lnTo>
                  <a:lnTo>
                    <a:pt x="1512100" y="227609"/>
                  </a:lnTo>
                  <a:lnTo>
                    <a:pt x="1478775" y="197853"/>
                  </a:lnTo>
                  <a:lnTo>
                    <a:pt x="1461058" y="95580"/>
                  </a:lnTo>
                  <a:lnTo>
                    <a:pt x="1287678" y="109905"/>
                  </a:lnTo>
                  <a:lnTo>
                    <a:pt x="1279093" y="153949"/>
                  </a:lnTo>
                  <a:lnTo>
                    <a:pt x="1260563" y="251485"/>
                  </a:lnTo>
                  <a:lnTo>
                    <a:pt x="1242936" y="350634"/>
                  </a:lnTo>
                  <a:lnTo>
                    <a:pt x="1237018" y="399529"/>
                  </a:lnTo>
                  <a:lnTo>
                    <a:pt x="1253401" y="402196"/>
                  </a:lnTo>
                  <a:lnTo>
                    <a:pt x="1294625" y="404418"/>
                  </a:lnTo>
                  <a:lnTo>
                    <a:pt x="1353642" y="406107"/>
                  </a:lnTo>
                  <a:lnTo>
                    <a:pt x="1423352" y="407149"/>
                  </a:lnTo>
                  <a:lnTo>
                    <a:pt x="1496720" y="407466"/>
                  </a:lnTo>
                  <a:lnTo>
                    <a:pt x="1566659" y="406946"/>
                  </a:lnTo>
                  <a:lnTo>
                    <a:pt x="1626095" y="405523"/>
                  </a:lnTo>
                  <a:lnTo>
                    <a:pt x="1667967" y="403072"/>
                  </a:lnTo>
                  <a:lnTo>
                    <a:pt x="1685188" y="399529"/>
                  </a:lnTo>
                  <a:close/>
                </a:path>
              </a:pathLst>
            </a:custGeom>
            <a:solidFill>
              <a:srgbClr val="384D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15570951" y="8779145"/>
              <a:ext cx="1392555" cy="1318260"/>
            </a:xfrm>
            <a:custGeom>
              <a:avLst/>
              <a:gdLst/>
              <a:ahLst/>
              <a:cxnLst/>
              <a:rect l="l" t="t" r="r" b="b"/>
              <a:pathLst>
                <a:path w="1392555" h="1318259">
                  <a:moveTo>
                    <a:pt x="196192" y="1318264"/>
                  </a:moveTo>
                  <a:lnTo>
                    <a:pt x="137964" y="1269123"/>
                  </a:lnTo>
                  <a:lnTo>
                    <a:pt x="91403" y="1225546"/>
                  </a:lnTo>
                  <a:lnTo>
                    <a:pt x="46330" y="1180060"/>
                  </a:lnTo>
                  <a:lnTo>
                    <a:pt x="12582" y="1140734"/>
                  </a:lnTo>
                  <a:lnTo>
                    <a:pt x="0" y="1115638"/>
                  </a:lnTo>
                  <a:lnTo>
                    <a:pt x="9037" y="1092995"/>
                  </a:lnTo>
                  <a:lnTo>
                    <a:pt x="30736" y="1061727"/>
                  </a:lnTo>
                  <a:lnTo>
                    <a:pt x="61550" y="1021773"/>
                  </a:lnTo>
                  <a:lnTo>
                    <a:pt x="97929" y="973071"/>
                  </a:lnTo>
                  <a:lnTo>
                    <a:pt x="136327" y="915559"/>
                  </a:lnTo>
                  <a:lnTo>
                    <a:pt x="164369" y="869950"/>
                  </a:lnTo>
                  <a:lnTo>
                    <a:pt x="193481" y="823292"/>
                  </a:lnTo>
                  <a:lnTo>
                    <a:pt x="223013" y="778127"/>
                  </a:lnTo>
                  <a:lnTo>
                    <a:pt x="252316" y="736996"/>
                  </a:lnTo>
                  <a:lnTo>
                    <a:pt x="280741" y="702442"/>
                  </a:lnTo>
                  <a:lnTo>
                    <a:pt x="332360" y="663231"/>
                  </a:lnTo>
                  <a:lnTo>
                    <a:pt x="330213" y="613892"/>
                  </a:lnTo>
                  <a:lnTo>
                    <a:pt x="347984" y="597286"/>
                  </a:lnTo>
                  <a:lnTo>
                    <a:pt x="370081" y="598362"/>
                  </a:lnTo>
                  <a:lnTo>
                    <a:pt x="380912" y="602065"/>
                  </a:lnTo>
                  <a:lnTo>
                    <a:pt x="375199" y="575084"/>
                  </a:lnTo>
                  <a:lnTo>
                    <a:pt x="361964" y="505688"/>
                  </a:lnTo>
                  <a:lnTo>
                    <a:pt x="347058" y="411201"/>
                  </a:lnTo>
                  <a:lnTo>
                    <a:pt x="336335" y="308946"/>
                  </a:lnTo>
                  <a:lnTo>
                    <a:pt x="332574" y="228205"/>
                  </a:lnTo>
                  <a:lnTo>
                    <a:pt x="332992" y="181036"/>
                  </a:lnTo>
                  <a:lnTo>
                    <a:pt x="335081" y="158956"/>
                  </a:lnTo>
                  <a:lnTo>
                    <a:pt x="336335" y="153482"/>
                  </a:lnTo>
                  <a:lnTo>
                    <a:pt x="336335" y="113979"/>
                  </a:lnTo>
                  <a:lnTo>
                    <a:pt x="397685" y="89686"/>
                  </a:lnTo>
                  <a:lnTo>
                    <a:pt x="544315" y="40065"/>
                  </a:lnTo>
                  <a:lnTo>
                    <a:pt x="720091" y="0"/>
                  </a:lnTo>
                  <a:lnTo>
                    <a:pt x="868882" y="4375"/>
                  </a:lnTo>
                  <a:lnTo>
                    <a:pt x="906732" y="20295"/>
                  </a:lnTo>
                  <a:lnTo>
                    <a:pt x="948604" y="42305"/>
                  </a:lnTo>
                  <a:lnTo>
                    <a:pt x="993451" y="69476"/>
                  </a:lnTo>
                  <a:lnTo>
                    <a:pt x="1040226" y="100876"/>
                  </a:lnTo>
                  <a:lnTo>
                    <a:pt x="1087881" y="135575"/>
                  </a:lnTo>
                  <a:lnTo>
                    <a:pt x="1135369" y="172643"/>
                  </a:lnTo>
                  <a:lnTo>
                    <a:pt x="1181642" y="211148"/>
                  </a:lnTo>
                  <a:lnTo>
                    <a:pt x="1225653" y="250160"/>
                  </a:lnTo>
                  <a:lnTo>
                    <a:pt x="1266354" y="288749"/>
                  </a:lnTo>
                  <a:lnTo>
                    <a:pt x="1302699" y="325983"/>
                  </a:lnTo>
                  <a:lnTo>
                    <a:pt x="1333639" y="360933"/>
                  </a:lnTo>
                  <a:lnTo>
                    <a:pt x="1358126" y="392667"/>
                  </a:lnTo>
                  <a:lnTo>
                    <a:pt x="1383556" y="442766"/>
                  </a:lnTo>
                  <a:lnTo>
                    <a:pt x="1389096" y="507641"/>
                  </a:lnTo>
                  <a:lnTo>
                    <a:pt x="1390779" y="557886"/>
                  </a:lnTo>
                  <a:lnTo>
                    <a:pt x="1391836" y="617048"/>
                  </a:lnTo>
                  <a:lnTo>
                    <a:pt x="1392342" y="682912"/>
                  </a:lnTo>
                  <a:lnTo>
                    <a:pt x="1392373" y="753262"/>
                  </a:lnTo>
                  <a:lnTo>
                    <a:pt x="1392002" y="825882"/>
                  </a:lnTo>
                  <a:lnTo>
                    <a:pt x="1391305" y="898557"/>
                  </a:lnTo>
                  <a:lnTo>
                    <a:pt x="1390356" y="969070"/>
                  </a:lnTo>
                  <a:lnTo>
                    <a:pt x="1389230" y="1035206"/>
                  </a:lnTo>
                  <a:lnTo>
                    <a:pt x="1388001" y="1094750"/>
                  </a:lnTo>
                  <a:lnTo>
                    <a:pt x="1386745" y="1145485"/>
                  </a:lnTo>
                  <a:lnTo>
                    <a:pt x="1385535" y="1185196"/>
                  </a:lnTo>
                  <a:lnTo>
                    <a:pt x="1362320" y="1227775"/>
                  </a:lnTo>
                  <a:lnTo>
                    <a:pt x="1312170" y="1230282"/>
                  </a:lnTo>
                  <a:lnTo>
                    <a:pt x="1247722" y="1230169"/>
                  </a:lnTo>
                  <a:lnTo>
                    <a:pt x="1183592" y="1227400"/>
                  </a:lnTo>
                  <a:lnTo>
                    <a:pt x="1134396" y="1221940"/>
                  </a:lnTo>
                  <a:lnTo>
                    <a:pt x="1115970" y="1167595"/>
                  </a:lnTo>
                  <a:lnTo>
                    <a:pt x="1120800" y="1004914"/>
                  </a:lnTo>
                  <a:lnTo>
                    <a:pt x="1122705" y="938752"/>
                  </a:lnTo>
                  <a:lnTo>
                    <a:pt x="1124547" y="872033"/>
                  </a:lnTo>
                  <a:lnTo>
                    <a:pt x="1126199" y="808002"/>
                  </a:lnTo>
                  <a:lnTo>
                    <a:pt x="1127535" y="749906"/>
                  </a:lnTo>
                  <a:lnTo>
                    <a:pt x="1128429" y="700991"/>
                  </a:lnTo>
                  <a:lnTo>
                    <a:pt x="1128756" y="664501"/>
                  </a:lnTo>
                  <a:lnTo>
                    <a:pt x="1095235" y="636468"/>
                  </a:lnTo>
                  <a:lnTo>
                    <a:pt x="1086079" y="607478"/>
                  </a:lnTo>
                  <a:lnTo>
                    <a:pt x="1089344" y="582787"/>
                  </a:lnTo>
                  <a:lnTo>
                    <a:pt x="1093087" y="567650"/>
                  </a:lnTo>
                  <a:lnTo>
                    <a:pt x="1043720" y="523588"/>
                  </a:lnTo>
                  <a:lnTo>
                    <a:pt x="935112" y="437829"/>
                  </a:lnTo>
                  <a:lnTo>
                    <a:pt x="826505" y="354219"/>
                  </a:lnTo>
                  <a:lnTo>
                    <a:pt x="777138" y="316605"/>
                  </a:lnTo>
                  <a:lnTo>
                    <a:pt x="719622" y="333265"/>
                  </a:lnTo>
                  <a:lnTo>
                    <a:pt x="707051" y="336991"/>
                  </a:lnTo>
                  <a:lnTo>
                    <a:pt x="705016" y="351742"/>
                  </a:lnTo>
                  <a:lnTo>
                    <a:pt x="701743" y="390492"/>
                  </a:lnTo>
                  <a:lnTo>
                    <a:pt x="697186" y="446416"/>
                  </a:lnTo>
                  <a:lnTo>
                    <a:pt x="691300" y="512689"/>
                  </a:lnTo>
                  <a:lnTo>
                    <a:pt x="684040" y="582487"/>
                  </a:lnTo>
                  <a:lnTo>
                    <a:pt x="675360" y="648986"/>
                  </a:lnTo>
                  <a:lnTo>
                    <a:pt x="665215" y="705359"/>
                  </a:lnTo>
                  <a:lnTo>
                    <a:pt x="653560" y="744783"/>
                  </a:lnTo>
                  <a:lnTo>
                    <a:pt x="625071" y="798248"/>
                  </a:lnTo>
                  <a:lnTo>
                    <a:pt x="592881" y="840841"/>
                  </a:lnTo>
                  <a:lnTo>
                    <a:pt x="562366" y="867900"/>
                  </a:lnTo>
                  <a:lnTo>
                    <a:pt x="538902" y="874767"/>
                  </a:lnTo>
                  <a:lnTo>
                    <a:pt x="527361" y="882304"/>
                  </a:lnTo>
                  <a:lnTo>
                    <a:pt x="477282" y="942456"/>
                  </a:lnTo>
                  <a:lnTo>
                    <a:pt x="442681" y="988620"/>
                  </a:lnTo>
                  <a:lnTo>
                    <a:pt x="404329" y="1041209"/>
                  </a:lnTo>
                  <a:lnTo>
                    <a:pt x="364195" y="1096997"/>
                  </a:lnTo>
                  <a:lnTo>
                    <a:pt x="324247" y="1152758"/>
                  </a:lnTo>
                  <a:lnTo>
                    <a:pt x="286454" y="1205266"/>
                  </a:lnTo>
                  <a:lnTo>
                    <a:pt x="252783" y="1251297"/>
                  </a:lnTo>
                  <a:lnTo>
                    <a:pt x="225204" y="1287624"/>
                  </a:lnTo>
                  <a:lnTo>
                    <a:pt x="205684" y="1311021"/>
                  </a:lnTo>
                  <a:lnTo>
                    <a:pt x="196192" y="1318264"/>
                  </a:lnTo>
                  <a:close/>
                </a:path>
              </a:pathLst>
            </a:custGeom>
            <a:solidFill>
              <a:srgbClr val="61A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0" name="object 27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6219521" y="8768368"/>
              <a:ext cx="175400" cy="163516"/>
            </a:xfrm>
            <a:prstGeom prst="rect">
              <a:avLst/>
            </a:prstGeom>
          </p:spPr>
        </p:pic>
        <p:sp>
          <p:nvSpPr>
            <p:cNvPr id="271" name="object 271"/>
            <p:cNvSpPr/>
            <p:nvPr/>
          </p:nvSpPr>
          <p:spPr>
            <a:xfrm>
              <a:off x="15585693" y="8838355"/>
              <a:ext cx="468630" cy="1235710"/>
            </a:xfrm>
            <a:custGeom>
              <a:avLst/>
              <a:gdLst/>
              <a:ahLst/>
              <a:cxnLst/>
              <a:rect l="l" t="t" r="r" b="b"/>
              <a:pathLst>
                <a:path w="468630" h="1235709">
                  <a:moveTo>
                    <a:pt x="204509" y="1235709"/>
                  </a:moveTo>
                  <a:lnTo>
                    <a:pt x="153329" y="1186173"/>
                  </a:lnTo>
                  <a:lnTo>
                    <a:pt x="103496" y="1135771"/>
                  </a:lnTo>
                  <a:lnTo>
                    <a:pt x="61224" y="1091874"/>
                  </a:lnTo>
                  <a:lnTo>
                    <a:pt x="19948" y="1047029"/>
                  </a:lnTo>
                  <a:lnTo>
                    <a:pt x="14951" y="1041492"/>
                  </a:lnTo>
                  <a:lnTo>
                    <a:pt x="9898" y="1035949"/>
                  </a:lnTo>
                  <a:lnTo>
                    <a:pt x="4882" y="1030358"/>
                  </a:lnTo>
                  <a:lnTo>
                    <a:pt x="0" y="1024674"/>
                  </a:lnTo>
                  <a:lnTo>
                    <a:pt x="2526" y="1020857"/>
                  </a:lnTo>
                  <a:lnTo>
                    <a:pt x="5396" y="1016774"/>
                  </a:lnTo>
                  <a:lnTo>
                    <a:pt x="8488" y="1012531"/>
                  </a:lnTo>
                  <a:lnTo>
                    <a:pt x="14214" y="1018779"/>
                  </a:lnTo>
                  <a:lnTo>
                    <a:pt x="20129" y="1024921"/>
                  </a:lnTo>
                  <a:lnTo>
                    <a:pt x="26168" y="1030957"/>
                  </a:lnTo>
                  <a:lnTo>
                    <a:pt x="32265" y="1036887"/>
                  </a:lnTo>
                  <a:lnTo>
                    <a:pt x="62685" y="991701"/>
                  </a:lnTo>
                  <a:lnTo>
                    <a:pt x="92288" y="946135"/>
                  </a:lnTo>
                  <a:lnTo>
                    <a:pt x="121263" y="900237"/>
                  </a:lnTo>
                  <a:lnTo>
                    <a:pt x="149796" y="854055"/>
                  </a:lnTo>
                  <a:lnTo>
                    <a:pt x="178077" y="807636"/>
                  </a:lnTo>
                  <a:lnTo>
                    <a:pt x="206293" y="761029"/>
                  </a:lnTo>
                  <a:lnTo>
                    <a:pt x="233217" y="716294"/>
                  </a:lnTo>
                  <a:lnTo>
                    <a:pt x="262909" y="671470"/>
                  </a:lnTo>
                  <a:lnTo>
                    <a:pt x="297192" y="630961"/>
                  </a:lnTo>
                  <a:lnTo>
                    <a:pt x="337889" y="599169"/>
                  </a:lnTo>
                  <a:lnTo>
                    <a:pt x="386823" y="580498"/>
                  </a:lnTo>
                  <a:lnTo>
                    <a:pt x="384279" y="564119"/>
                  </a:lnTo>
                  <a:lnTo>
                    <a:pt x="384964" y="548608"/>
                  </a:lnTo>
                  <a:lnTo>
                    <a:pt x="388151" y="533002"/>
                  </a:lnTo>
                  <a:lnTo>
                    <a:pt x="393115" y="516341"/>
                  </a:lnTo>
                  <a:lnTo>
                    <a:pt x="396020" y="507096"/>
                  </a:lnTo>
                  <a:lnTo>
                    <a:pt x="397912" y="498712"/>
                  </a:lnTo>
                  <a:lnTo>
                    <a:pt x="398287" y="489819"/>
                  </a:lnTo>
                  <a:lnTo>
                    <a:pt x="396638" y="479048"/>
                  </a:lnTo>
                  <a:lnTo>
                    <a:pt x="395146" y="472577"/>
                  </a:lnTo>
                  <a:lnTo>
                    <a:pt x="391699" y="466264"/>
                  </a:lnTo>
                  <a:lnTo>
                    <a:pt x="389940" y="459780"/>
                  </a:lnTo>
                  <a:lnTo>
                    <a:pt x="384093" y="421052"/>
                  </a:lnTo>
                  <a:lnTo>
                    <a:pt x="381215" y="372571"/>
                  </a:lnTo>
                  <a:lnTo>
                    <a:pt x="378094" y="325006"/>
                  </a:lnTo>
                  <a:lnTo>
                    <a:pt x="373114" y="278003"/>
                  </a:lnTo>
                  <a:lnTo>
                    <a:pt x="364660" y="231210"/>
                  </a:lnTo>
                  <a:lnTo>
                    <a:pt x="351116" y="184271"/>
                  </a:lnTo>
                  <a:lnTo>
                    <a:pt x="343293" y="189405"/>
                  </a:lnTo>
                  <a:lnTo>
                    <a:pt x="335302" y="194226"/>
                  </a:lnTo>
                  <a:lnTo>
                    <a:pt x="327163" y="198729"/>
                  </a:lnTo>
                  <a:lnTo>
                    <a:pt x="318894" y="202905"/>
                  </a:lnTo>
                  <a:lnTo>
                    <a:pt x="318666" y="197881"/>
                  </a:lnTo>
                  <a:lnTo>
                    <a:pt x="318316" y="188450"/>
                  </a:lnTo>
                  <a:lnTo>
                    <a:pt x="324710" y="185046"/>
                  </a:lnTo>
                  <a:lnTo>
                    <a:pt x="331008" y="181401"/>
                  </a:lnTo>
                  <a:lnTo>
                    <a:pt x="370580" y="150145"/>
                  </a:lnTo>
                  <a:lnTo>
                    <a:pt x="398365" y="117079"/>
                  </a:lnTo>
                  <a:lnTo>
                    <a:pt x="425986" y="64126"/>
                  </a:lnTo>
                  <a:lnTo>
                    <a:pt x="442307" y="8897"/>
                  </a:lnTo>
                  <a:lnTo>
                    <a:pt x="455201" y="4470"/>
                  </a:lnTo>
                  <a:lnTo>
                    <a:pt x="468503" y="0"/>
                  </a:lnTo>
                  <a:lnTo>
                    <a:pt x="455478" y="50343"/>
                  </a:lnTo>
                  <a:lnTo>
                    <a:pt x="432526" y="97667"/>
                  </a:lnTo>
                  <a:lnTo>
                    <a:pt x="401106" y="140128"/>
                  </a:lnTo>
                  <a:lnTo>
                    <a:pt x="362677" y="175882"/>
                  </a:lnTo>
                  <a:lnTo>
                    <a:pt x="363230" y="176517"/>
                  </a:lnTo>
                  <a:lnTo>
                    <a:pt x="379703" y="230288"/>
                  </a:lnTo>
                  <a:lnTo>
                    <a:pt x="390439" y="282412"/>
                  </a:lnTo>
                  <a:lnTo>
                    <a:pt x="396762" y="335262"/>
                  </a:lnTo>
                  <a:lnTo>
                    <a:pt x="399159" y="389526"/>
                  </a:lnTo>
                  <a:lnTo>
                    <a:pt x="399402" y="406105"/>
                  </a:lnTo>
                  <a:lnTo>
                    <a:pt x="400184" y="422751"/>
                  </a:lnTo>
                  <a:lnTo>
                    <a:pt x="402100" y="439259"/>
                  </a:lnTo>
                  <a:lnTo>
                    <a:pt x="405743" y="455423"/>
                  </a:lnTo>
                  <a:lnTo>
                    <a:pt x="409699" y="464574"/>
                  </a:lnTo>
                  <a:lnTo>
                    <a:pt x="415269" y="475018"/>
                  </a:lnTo>
                  <a:lnTo>
                    <a:pt x="420190" y="485675"/>
                  </a:lnTo>
                  <a:lnTo>
                    <a:pt x="422200" y="495466"/>
                  </a:lnTo>
                  <a:lnTo>
                    <a:pt x="421997" y="503887"/>
                  </a:lnTo>
                  <a:lnTo>
                    <a:pt x="417241" y="508167"/>
                  </a:lnTo>
                  <a:lnTo>
                    <a:pt x="413984" y="515255"/>
                  </a:lnTo>
                  <a:lnTo>
                    <a:pt x="406777" y="532679"/>
                  </a:lnTo>
                  <a:lnTo>
                    <a:pt x="402420" y="549428"/>
                  </a:lnTo>
                  <a:lnTo>
                    <a:pt x="401892" y="566531"/>
                  </a:lnTo>
                  <a:lnTo>
                    <a:pt x="406175" y="585020"/>
                  </a:lnTo>
                  <a:lnTo>
                    <a:pt x="407584" y="588970"/>
                  </a:lnTo>
                  <a:lnTo>
                    <a:pt x="404556" y="594984"/>
                  </a:lnTo>
                  <a:lnTo>
                    <a:pt x="352327" y="611010"/>
                  </a:lnTo>
                  <a:lnTo>
                    <a:pt x="311719" y="639970"/>
                  </a:lnTo>
                  <a:lnTo>
                    <a:pt x="277009" y="678427"/>
                  </a:lnTo>
                  <a:lnTo>
                    <a:pt x="246862" y="722329"/>
                  </a:lnTo>
                  <a:lnTo>
                    <a:pt x="219943" y="767624"/>
                  </a:lnTo>
                  <a:lnTo>
                    <a:pt x="194916" y="810261"/>
                  </a:lnTo>
                  <a:lnTo>
                    <a:pt x="146388" y="890211"/>
                  </a:lnTo>
                  <a:lnTo>
                    <a:pt x="121554" y="930015"/>
                  </a:lnTo>
                  <a:lnTo>
                    <a:pt x="95720" y="969129"/>
                  </a:lnTo>
                  <a:lnTo>
                    <a:pt x="68421" y="1007118"/>
                  </a:lnTo>
                  <a:lnTo>
                    <a:pt x="39192" y="1043549"/>
                  </a:lnTo>
                  <a:lnTo>
                    <a:pt x="45344" y="1049455"/>
                  </a:lnTo>
                  <a:lnTo>
                    <a:pt x="51306" y="1055241"/>
                  </a:lnTo>
                  <a:lnTo>
                    <a:pt x="56703" y="1060932"/>
                  </a:lnTo>
                  <a:lnTo>
                    <a:pt x="75270" y="1080367"/>
                  </a:lnTo>
                  <a:lnTo>
                    <a:pt x="112840" y="1118816"/>
                  </a:lnTo>
                  <a:lnTo>
                    <a:pt x="152950" y="1158499"/>
                  </a:lnTo>
                  <a:lnTo>
                    <a:pt x="195943" y="1198974"/>
                  </a:lnTo>
                  <a:lnTo>
                    <a:pt x="217633" y="1218993"/>
                  </a:lnTo>
                  <a:lnTo>
                    <a:pt x="212877" y="1225204"/>
                  </a:lnTo>
                  <a:lnTo>
                    <a:pt x="208490" y="1230799"/>
                  </a:lnTo>
                  <a:lnTo>
                    <a:pt x="204509" y="1235709"/>
                  </a:lnTo>
                  <a:close/>
                </a:path>
              </a:pathLst>
            </a:custGeom>
            <a:solidFill>
              <a:srgbClr val="4A7C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2" name="object 27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5903248" y="8855293"/>
              <a:ext cx="101915" cy="146712"/>
            </a:xfrm>
            <a:prstGeom prst="rect">
              <a:avLst/>
            </a:prstGeom>
          </p:spPr>
        </p:pic>
        <p:sp>
          <p:nvSpPr>
            <p:cNvPr id="273" name="object 273"/>
            <p:cNvSpPr/>
            <p:nvPr/>
          </p:nvSpPr>
          <p:spPr>
            <a:xfrm>
              <a:off x="16278109" y="8956901"/>
              <a:ext cx="679450" cy="1014730"/>
            </a:xfrm>
            <a:custGeom>
              <a:avLst/>
              <a:gdLst/>
              <a:ahLst/>
              <a:cxnLst/>
              <a:rect l="l" t="t" r="r" b="b"/>
              <a:pathLst>
                <a:path w="679450" h="1014729">
                  <a:moveTo>
                    <a:pt x="678232" y="1014487"/>
                  </a:moveTo>
                  <a:lnTo>
                    <a:pt x="625392" y="1012820"/>
                  </a:lnTo>
                  <a:lnTo>
                    <a:pt x="572510" y="1012532"/>
                  </a:lnTo>
                  <a:lnTo>
                    <a:pt x="519631" y="1012393"/>
                  </a:lnTo>
                  <a:lnTo>
                    <a:pt x="466802" y="1011172"/>
                  </a:lnTo>
                  <a:lnTo>
                    <a:pt x="462846" y="1014030"/>
                  </a:lnTo>
                  <a:lnTo>
                    <a:pt x="456726" y="1013808"/>
                  </a:lnTo>
                  <a:lnTo>
                    <a:pt x="453240" y="1010486"/>
                  </a:lnTo>
                  <a:lnTo>
                    <a:pt x="442020" y="1009822"/>
                  </a:lnTo>
                  <a:lnTo>
                    <a:pt x="430812" y="1009018"/>
                  </a:lnTo>
                  <a:lnTo>
                    <a:pt x="419609" y="1008070"/>
                  </a:lnTo>
                  <a:lnTo>
                    <a:pt x="408403" y="1006974"/>
                  </a:lnTo>
                  <a:lnTo>
                    <a:pt x="408822" y="992589"/>
                  </a:lnTo>
                  <a:lnTo>
                    <a:pt x="419345" y="992941"/>
                  </a:lnTo>
                  <a:lnTo>
                    <a:pt x="429867" y="993217"/>
                  </a:lnTo>
                  <a:lnTo>
                    <a:pt x="440385" y="993407"/>
                  </a:lnTo>
                  <a:lnTo>
                    <a:pt x="450897" y="993498"/>
                  </a:lnTo>
                  <a:lnTo>
                    <a:pt x="452527" y="944778"/>
                  </a:lnTo>
                  <a:lnTo>
                    <a:pt x="454051" y="896001"/>
                  </a:lnTo>
                  <a:lnTo>
                    <a:pt x="455450" y="847179"/>
                  </a:lnTo>
                  <a:lnTo>
                    <a:pt x="456704" y="798323"/>
                  </a:lnTo>
                  <a:lnTo>
                    <a:pt x="457795" y="749447"/>
                  </a:lnTo>
                  <a:lnTo>
                    <a:pt x="458703" y="700563"/>
                  </a:lnTo>
                  <a:lnTo>
                    <a:pt x="459408" y="651684"/>
                  </a:lnTo>
                  <a:lnTo>
                    <a:pt x="459892" y="602820"/>
                  </a:lnTo>
                  <a:lnTo>
                    <a:pt x="460136" y="553986"/>
                  </a:lnTo>
                  <a:lnTo>
                    <a:pt x="460120" y="505192"/>
                  </a:lnTo>
                  <a:lnTo>
                    <a:pt x="459824" y="456452"/>
                  </a:lnTo>
                  <a:lnTo>
                    <a:pt x="444328" y="454280"/>
                  </a:lnTo>
                  <a:lnTo>
                    <a:pt x="430370" y="448131"/>
                  </a:lnTo>
                  <a:lnTo>
                    <a:pt x="418472" y="438154"/>
                  </a:lnTo>
                  <a:lnTo>
                    <a:pt x="409159" y="424501"/>
                  </a:lnTo>
                  <a:lnTo>
                    <a:pt x="402814" y="403818"/>
                  </a:lnTo>
                  <a:lnTo>
                    <a:pt x="403058" y="382666"/>
                  </a:lnTo>
                  <a:lnTo>
                    <a:pt x="407999" y="361673"/>
                  </a:lnTo>
                  <a:lnTo>
                    <a:pt x="415743" y="341469"/>
                  </a:lnTo>
                  <a:lnTo>
                    <a:pt x="375610" y="312537"/>
                  </a:lnTo>
                  <a:lnTo>
                    <a:pt x="336134" y="282898"/>
                  </a:lnTo>
                  <a:lnTo>
                    <a:pt x="297309" y="252524"/>
                  </a:lnTo>
                  <a:lnTo>
                    <a:pt x="259131" y="221387"/>
                  </a:lnTo>
                  <a:lnTo>
                    <a:pt x="221597" y="189460"/>
                  </a:lnTo>
                  <a:lnTo>
                    <a:pt x="184701" y="156715"/>
                  </a:lnTo>
                  <a:lnTo>
                    <a:pt x="148441" y="123125"/>
                  </a:lnTo>
                  <a:lnTo>
                    <a:pt x="132172" y="139895"/>
                  </a:lnTo>
                  <a:lnTo>
                    <a:pt x="118692" y="153631"/>
                  </a:lnTo>
                  <a:lnTo>
                    <a:pt x="106105" y="166324"/>
                  </a:lnTo>
                  <a:lnTo>
                    <a:pt x="70068" y="138894"/>
                  </a:lnTo>
                  <a:lnTo>
                    <a:pt x="12563" y="155567"/>
                  </a:lnTo>
                  <a:lnTo>
                    <a:pt x="0" y="159299"/>
                  </a:lnTo>
                  <a:lnTo>
                    <a:pt x="4201" y="113764"/>
                  </a:lnTo>
                  <a:lnTo>
                    <a:pt x="29916" y="73034"/>
                  </a:lnTo>
                  <a:lnTo>
                    <a:pt x="67211" y="39201"/>
                  </a:lnTo>
                  <a:lnTo>
                    <a:pt x="106149" y="14356"/>
                  </a:lnTo>
                  <a:lnTo>
                    <a:pt x="136798" y="592"/>
                  </a:lnTo>
                  <a:lnTo>
                    <a:pt x="149222" y="0"/>
                  </a:lnTo>
                  <a:lnTo>
                    <a:pt x="143442" y="14396"/>
                  </a:lnTo>
                  <a:lnTo>
                    <a:pt x="130578" y="33094"/>
                  </a:lnTo>
                  <a:lnTo>
                    <a:pt x="117337" y="49463"/>
                  </a:lnTo>
                  <a:lnTo>
                    <a:pt x="110429" y="56872"/>
                  </a:lnTo>
                  <a:lnTo>
                    <a:pt x="127722" y="52166"/>
                  </a:lnTo>
                  <a:lnTo>
                    <a:pt x="167234" y="42224"/>
                  </a:lnTo>
                  <a:lnTo>
                    <a:pt x="205955" y="35422"/>
                  </a:lnTo>
                  <a:lnTo>
                    <a:pt x="220877" y="40137"/>
                  </a:lnTo>
                  <a:lnTo>
                    <a:pt x="213412" y="51617"/>
                  </a:lnTo>
                  <a:lnTo>
                    <a:pt x="197986" y="69978"/>
                  </a:lnTo>
                  <a:lnTo>
                    <a:pt x="177629" y="92365"/>
                  </a:lnTo>
                  <a:lnTo>
                    <a:pt x="155367" y="115923"/>
                  </a:lnTo>
                  <a:lnTo>
                    <a:pt x="192925" y="148967"/>
                  </a:lnTo>
                  <a:lnTo>
                    <a:pt x="231160" y="181269"/>
                  </a:lnTo>
                  <a:lnTo>
                    <a:pt x="270058" y="212787"/>
                  </a:lnTo>
                  <a:lnTo>
                    <a:pt x="309608" y="243482"/>
                  </a:lnTo>
                  <a:lnTo>
                    <a:pt x="349798" y="273313"/>
                  </a:lnTo>
                  <a:lnTo>
                    <a:pt x="390615" y="302240"/>
                  </a:lnTo>
                  <a:lnTo>
                    <a:pt x="432047" y="330221"/>
                  </a:lnTo>
                  <a:lnTo>
                    <a:pt x="436390" y="333086"/>
                  </a:lnTo>
                  <a:lnTo>
                    <a:pt x="437901" y="338401"/>
                  </a:lnTo>
                  <a:lnTo>
                    <a:pt x="435406" y="343038"/>
                  </a:lnTo>
                  <a:lnTo>
                    <a:pt x="424910" y="372007"/>
                  </a:lnTo>
                  <a:lnTo>
                    <a:pt x="422370" y="405307"/>
                  </a:lnTo>
                  <a:lnTo>
                    <a:pt x="434059" y="431359"/>
                  </a:lnTo>
                  <a:lnTo>
                    <a:pt x="466256" y="438587"/>
                  </a:lnTo>
                  <a:lnTo>
                    <a:pt x="471646" y="437850"/>
                  </a:lnTo>
                  <a:lnTo>
                    <a:pt x="477716" y="440746"/>
                  </a:lnTo>
                  <a:lnTo>
                    <a:pt x="475681" y="496661"/>
                  </a:lnTo>
                  <a:lnTo>
                    <a:pt x="474175" y="546270"/>
                  </a:lnTo>
                  <a:lnTo>
                    <a:pt x="472942" y="595930"/>
                  </a:lnTo>
                  <a:lnTo>
                    <a:pt x="471961" y="645628"/>
                  </a:lnTo>
                  <a:lnTo>
                    <a:pt x="471213" y="695351"/>
                  </a:lnTo>
                  <a:lnTo>
                    <a:pt x="470676" y="745084"/>
                  </a:lnTo>
                  <a:lnTo>
                    <a:pt x="470331" y="794816"/>
                  </a:lnTo>
                  <a:lnTo>
                    <a:pt x="470156" y="844531"/>
                  </a:lnTo>
                  <a:lnTo>
                    <a:pt x="470132" y="894217"/>
                  </a:lnTo>
                  <a:lnTo>
                    <a:pt x="470237" y="943860"/>
                  </a:lnTo>
                  <a:lnTo>
                    <a:pt x="470453" y="993447"/>
                  </a:lnTo>
                  <a:lnTo>
                    <a:pt x="522595" y="992420"/>
                  </a:lnTo>
                  <a:lnTo>
                    <a:pt x="574743" y="990869"/>
                  </a:lnTo>
                  <a:lnTo>
                    <a:pt x="626893" y="989734"/>
                  </a:lnTo>
                  <a:lnTo>
                    <a:pt x="679038" y="989954"/>
                  </a:lnTo>
                  <a:lnTo>
                    <a:pt x="678492" y="1007381"/>
                  </a:lnTo>
                  <a:lnTo>
                    <a:pt x="678232" y="1014487"/>
                  </a:lnTo>
                  <a:close/>
                </a:path>
              </a:pathLst>
            </a:custGeom>
            <a:solidFill>
              <a:srgbClr val="4A7C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15804780" y="8208766"/>
              <a:ext cx="188595" cy="609600"/>
            </a:xfrm>
            <a:custGeom>
              <a:avLst/>
              <a:gdLst/>
              <a:ahLst/>
              <a:cxnLst/>
              <a:rect l="l" t="t" r="r" b="b"/>
              <a:pathLst>
                <a:path w="188594" h="609600">
                  <a:moveTo>
                    <a:pt x="110150" y="609157"/>
                  </a:moveTo>
                  <a:lnTo>
                    <a:pt x="57135" y="590160"/>
                  </a:lnTo>
                  <a:lnTo>
                    <a:pt x="18753" y="539111"/>
                  </a:lnTo>
                  <a:lnTo>
                    <a:pt x="6675" y="499573"/>
                  </a:lnTo>
                  <a:lnTo>
                    <a:pt x="208" y="449629"/>
                  </a:lnTo>
                  <a:lnTo>
                    <a:pt x="0" y="388482"/>
                  </a:lnTo>
                  <a:lnTo>
                    <a:pt x="6702" y="315333"/>
                  </a:lnTo>
                  <a:lnTo>
                    <a:pt x="20965" y="229385"/>
                  </a:lnTo>
                  <a:lnTo>
                    <a:pt x="70160" y="76946"/>
                  </a:lnTo>
                  <a:lnTo>
                    <a:pt x="124960" y="12429"/>
                  </a:lnTo>
                  <a:lnTo>
                    <a:pt x="169485" y="0"/>
                  </a:lnTo>
                  <a:lnTo>
                    <a:pt x="187856" y="3820"/>
                  </a:lnTo>
                  <a:lnTo>
                    <a:pt x="188075" y="99480"/>
                  </a:lnTo>
                  <a:lnTo>
                    <a:pt x="181964" y="309358"/>
                  </a:lnTo>
                  <a:lnTo>
                    <a:pt x="159373" y="517801"/>
                  </a:lnTo>
                  <a:lnTo>
                    <a:pt x="110150" y="609157"/>
                  </a:lnTo>
                  <a:close/>
                </a:path>
              </a:pathLst>
            </a:custGeom>
            <a:solidFill>
              <a:srgbClr val="384D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16209419" y="7911173"/>
              <a:ext cx="360045" cy="184150"/>
            </a:xfrm>
            <a:custGeom>
              <a:avLst/>
              <a:gdLst/>
              <a:ahLst/>
              <a:cxnLst/>
              <a:rect l="l" t="t" r="r" b="b"/>
              <a:pathLst>
                <a:path w="360044" h="184150">
                  <a:moveTo>
                    <a:pt x="184172" y="183730"/>
                  </a:moveTo>
                  <a:lnTo>
                    <a:pt x="116222" y="182790"/>
                  </a:lnTo>
                  <a:lnTo>
                    <a:pt x="55141" y="180112"/>
                  </a:lnTo>
                  <a:lnTo>
                    <a:pt x="12532" y="175141"/>
                  </a:lnTo>
                  <a:lnTo>
                    <a:pt x="0" y="167327"/>
                  </a:lnTo>
                  <a:lnTo>
                    <a:pt x="13813" y="131909"/>
                  </a:lnTo>
                  <a:lnTo>
                    <a:pt x="29680" y="75421"/>
                  </a:lnTo>
                  <a:lnTo>
                    <a:pt x="42754" y="23053"/>
                  </a:lnTo>
                  <a:lnTo>
                    <a:pt x="48189" y="0"/>
                  </a:lnTo>
                  <a:lnTo>
                    <a:pt x="97400" y="1801"/>
                  </a:lnTo>
                  <a:lnTo>
                    <a:pt x="205378" y="7197"/>
                  </a:lnTo>
                  <a:lnTo>
                    <a:pt x="312641" y="16177"/>
                  </a:lnTo>
                  <a:lnTo>
                    <a:pt x="359706" y="28731"/>
                  </a:lnTo>
                  <a:lnTo>
                    <a:pt x="351178" y="60420"/>
                  </a:lnTo>
                  <a:lnTo>
                    <a:pt x="335964" y="111640"/>
                  </a:lnTo>
                  <a:lnTo>
                    <a:pt x="320995" y="159631"/>
                  </a:lnTo>
                  <a:lnTo>
                    <a:pt x="247387" y="183483"/>
                  </a:lnTo>
                  <a:lnTo>
                    <a:pt x="184172" y="183730"/>
                  </a:lnTo>
                  <a:close/>
                </a:path>
              </a:pathLst>
            </a:custGeom>
            <a:solidFill>
              <a:srgbClr val="CB7B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15887693" y="8082933"/>
              <a:ext cx="805815" cy="810260"/>
            </a:xfrm>
            <a:custGeom>
              <a:avLst/>
              <a:gdLst/>
              <a:ahLst/>
              <a:cxnLst/>
              <a:rect l="l" t="t" r="r" b="b"/>
              <a:pathLst>
                <a:path w="805815" h="810259">
                  <a:moveTo>
                    <a:pt x="19580" y="810198"/>
                  </a:moveTo>
                  <a:lnTo>
                    <a:pt x="0" y="712774"/>
                  </a:lnTo>
                  <a:lnTo>
                    <a:pt x="28972" y="535725"/>
                  </a:lnTo>
                  <a:lnTo>
                    <a:pt x="71801" y="365845"/>
                  </a:lnTo>
                  <a:lnTo>
                    <a:pt x="93788" y="289931"/>
                  </a:lnTo>
                  <a:lnTo>
                    <a:pt x="86233" y="290606"/>
                  </a:lnTo>
                  <a:lnTo>
                    <a:pt x="69899" y="287429"/>
                  </a:lnTo>
                  <a:lnTo>
                    <a:pt x="54285" y="272602"/>
                  </a:lnTo>
                  <a:lnTo>
                    <a:pt x="48887" y="238324"/>
                  </a:lnTo>
                  <a:lnTo>
                    <a:pt x="53932" y="191802"/>
                  </a:lnTo>
                  <a:lnTo>
                    <a:pt x="61311" y="150033"/>
                  </a:lnTo>
                  <a:lnTo>
                    <a:pt x="70874" y="108340"/>
                  </a:lnTo>
                  <a:lnTo>
                    <a:pt x="183232" y="88501"/>
                  </a:lnTo>
                  <a:lnTo>
                    <a:pt x="431088" y="46408"/>
                  </a:lnTo>
                  <a:lnTo>
                    <a:pt x="680616" y="8196"/>
                  </a:lnTo>
                  <a:lnTo>
                    <a:pt x="797988" y="0"/>
                  </a:lnTo>
                  <a:lnTo>
                    <a:pt x="801275" y="24658"/>
                  </a:lnTo>
                  <a:lnTo>
                    <a:pt x="803546" y="74116"/>
                  </a:lnTo>
                  <a:lnTo>
                    <a:pt x="804878" y="138164"/>
                  </a:lnTo>
                  <a:lnTo>
                    <a:pt x="805344" y="206595"/>
                  </a:lnTo>
                  <a:lnTo>
                    <a:pt x="805021" y="269201"/>
                  </a:lnTo>
                  <a:lnTo>
                    <a:pt x="803985" y="315775"/>
                  </a:lnTo>
                  <a:lnTo>
                    <a:pt x="802312" y="336109"/>
                  </a:lnTo>
                  <a:lnTo>
                    <a:pt x="774630" y="339071"/>
                  </a:lnTo>
                  <a:lnTo>
                    <a:pt x="716271" y="337722"/>
                  </a:lnTo>
                  <a:lnTo>
                    <a:pt x="653990" y="336845"/>
                  </a:lnTo>
                  <a:lnTo>
                    <a:pt x="614544" y="341221"/>
                  </a:lnTo>
                  <a:lnTo>
                    <a:pt x="588635" y="435973"/>
                  </a:lnTo>
                  <a:lnTo>
                    <a:pt x="580140" y="507118"/>
                  </a:lnTo>
                  <a:lnTo>
                    <a:pt x="574620" y="575863"/>
                  </a:lnTo>
                  <a:lnTo>
                    <a:pt x="572075" y="628525"/>
                  </a:lnTo>
                  <a:lnTo>
                    <a:pt x="572507" y="651419"/>
                  </a:lnTo>
                  <a:lnTo>
                    <a:pt x="573994" y="663586"/>
                  </a:lnTo>
                  <a:lnTo>
                    <a:pt x="572021" y="683534"/>
                  </a:lnTo>
                  <a:lnTo>
                    <a:pt x="565508" y="701950"/>
                  </a:lnTo>
                  <a:lnTo>
                    <a:pt x="553378" y="709523"/>
                  </a:lnTo>
                  <a:lnTo>
                    <a:pt x="540057" y="710401"/>
                  </a:lnTo>
                  <a:lnTo>
                    <a:pt x="512751" y="713589"/>
                  </a:lnTo>
                  <a:lnTo>
                    <a:pt x="473775" y="718868"/>
                  </a:lnTo>
                  <a:lnTo>
                    <a:pt x="425443" y="726020"/>
                  </a:lnTo>
                  <a:lnTo>
                    <a:pt x="370069" y="734828"/>
                  </a:lnTo>
                  <a:lnTo>
                    <a:pt x="309969" y="745071"/>
                  </a:lnTo>
                  <a:lnTo>
                    <a:pt x="247457" y="756533"/>
                  </a:lnTo>
                  <a:lnTo>
                    <a:pt x="184847" y="768995"/>
                  </a:lnTo>
                  <a:lnTo>
                    <a:pt x="124455" y="782239"/>
                  </a:lnTo>
                  <a:lnTo>
                    <a:pt x="68594" y="796046"/>
                  </a:lnTo>
                  <a:lnTo>
                    <a:pt x="19580" y="810198"/>
                  </a:lnTo>
                  <a:close/>
                </a:path>
              </a:pathLst>
            </a:custGeom>
            <a:solidFill>
              <a:srgbClr val="7C44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15949830" y="8097837"/>
              <a:ext cx="743585" cy="248920"/>
            </a:xfrm>
            <a:custGeom>
              <a:avLst/>
              <a:gdLst/>
              <a:ahLst/>
              <a:cxnLst/>
              <a:rect l="l" t="t" r="r" b="b"/>
              <a:pathLst>
                <a:path w="743584" h="248920">
                  <a:moveTo>
                    <a:pt x="34033" y="248462"/>
                  </a:moveTo>
                  <a:lnTo>
                    <a:pt x="10953" y="247947"/>
                  </a:lnTo>
                  <a:lnTo>
                    <a:pt x="1220" y="219693"/>
                  </a:lnTo>
                  <a:lnTo>
                    <a:pt x="0" y="183943"/>
                  </a:lnTo>
                  <a:lnTo>
                    <a:pt x="2662" y="153272"/>
                  </a:lnTo>
                  <a:lnTo>
                    <a:pt x="4579" y="140255"/>
                  </a:lnTo>
                  <a:lnTo>
                    <a:pt x="222655" y="7897"/>
                  </a:lnTo>
                  <a:lnTo>
                    <a:pt x="465159" y="0"/>
                  </a:lnTo>
                  <a:lnTo>
                    <a:pt x="662036" y="46581"/>
                  </a:lnTo>
                  <a:lnTo>
                    <a:pt x="743229" y="77660"/>
                  </a:lnTo>
                  <a:lnTo>
                    <a:pt x="743229" y="210038"/>
                  </a:lnTo>
                  <a:lnTo>
                    <a:pt x="620350" y="227238"/>
                  </a:lnTo>
                  <a:lnTo>
                    <a:pt x="502948" y="229120"/>
                  </a:lnTo>
                  <a:lnTo>
                    <a:pt x="380412" y="209086"/>
                  </a:lnTo>
                  <a:lnTo>
                    <a:pt x="284620" y="175947"/>
                  </a:lnTo>
                  <a:lnTo>
                    <a:pt x="226030" y="149024"/>
                  </a:lnTo>
                  <a:lnTo>
                    <a:pt x="188689" y="124333"/>
                  </a:lnTo>
                  <a:lnTo>
                    <a:pt x="180814" y="120907"/>
                  </a:lnTo>
                  <a:lnTo>
                    <a:pt x="162008" y="116523"/>
                  </a:lnTo>
                  <a:lnTo>
                    <a:pt x="139498" y="120025"/>
                  </a:lnTo>
                  <a:lnTo>
                    <a:pt x="120513" y="140255"/>
                  </a:lnTo>
                  <a:lnTo>
                    <a:pt x="97983" y="178635"/>
                  </a:lnTo>
                  <a:lnTo>
                    <a:pt x="66100" y="220032"/>
                  </a:lnTo>
                  <a:lnTo>
                    <a:pt x="34033" y="248462"/>
                  </a:lnTo>
                  <a:close/>
                </a:path>
              </a:pathLst>
            </a:custGeom>
            <a:solidFill>
              <a:srgbClr val="6136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15897759" y="8188248"/>
              <a:ext cx="653415" cy="429895"/>
            </a:xfrm>
            <a:custGeom>
              <a:avLst/>
              <a:gdLst/>
              <a:ahLst/>
              <a:cxnLst/>
              <a:rect l="l" t="t" r="r" b="b"/>
              <a:pathLst>
                <a:path w="653415" h="429895">
                  <a:moveTo>
                    <a:pt x="303936" y="56667"/>
                  </a:moveTo>
                  <a:lnTo>
                    <a:pt x="302653" y="25120"/>
                  </a:lnTo>
                  <a:lnTo>
                    <a:pt x="300634" y="10668"/>
                  </a:lnTo>
                  <a:lnTo>
                    <a:pt x="288417" y="6235"/>
                  </a:lnTo>
                  <a:lnTo>
                    <a:pt x="265264" y="6731"/>
                  </a:lnTo>
                  <a:lnTo>
                    <a:pt x="242849" y="9194"/>
                  </a:lnTo>
                  <a:lnTo>
                    <a:pt x="232778" y="10668"/>
                  </a:lnTo>
                  <a:lnTo>
                    <a:pt x="225818" y="55651"/>
                  </a:lnTo>
                  <a:lnTo>
                    <a:pt x="195757" y="156184"/>
                  </a:lnTo>
                  <a:lnTo>
                    <a:pt x="128790" y="260654"/>
                  </a:lnTo>
                  <a:lnTo>
                    <a:pt x="11125" y="317474"/>
                  </a:lnTo>
                  <a:lnTo>
                    <a:pt x="2921" y="337896"/>
                  </a:lnTo>
                  <a:lnTo>
                    <a:pt x="0" y="376250"/>
                  </a:lnTo>
                  <a:lnTo>
                    <a:pt x="495" y="413169"/>
                  </a:lnTo>
                  <a:lnTo>
                    <a:pt x="2514" y="429310"/>
                  </a:lnTo>
                  <a:lnTo>
                    <a:pt x="51536" y="425399"/>
                  </a:lnTo>
                  <a:lnTo>
                    <a:pt x="101155" y="411060"/>
                  </a:lnTo>
                  <a:lnTo>
                    <a:pt x="159461" y="379285"/>
                  </a:lnTo>
                  <a:lnTo>
                    <a:pt x="220370" y="323189"/>
                  </a:lnTo>
                  <a:lnTo>
                    <a:pt x="256603" y="269417"/>
                  </a:lnTo>
                  <a:lnTo>
                    <a:pt x="280822" y="211658"/>
                  </a:lnTo>
                  <a:lnTo>
                    <a:pt x="295275" y="154139"/>
                  </a:lnTo>
                  <a:lnTo>
                    <a:pt x="302234" y="101079"/>
                  </a:lnTo>
                  <a:lnTo>
                    <a:pt x="303936" y="56667"/>
                  </a:lnTo>
                  <a:close/>
                </a:path>
                <a:path w="653415" h="429895">
                  <a:moveTo>
                    <a:pt x="653402" y="60261"/>
                  </a:moveTo>
                  <a:lnTo>
                    <a:pt x="649389" y="5969"/>
                  </a:lnTo>
                  <a:lnTo>
                    <a:pt x="637476" y="0"/>
                  </a:lnTo>
                  <a:lnTo>
                    <a:pt x="614984" y="3746"/>
                  </a:lnTo>
                  <a:lnTo>
                    <a:pt x="593217" y="10718"/>
                  </a:lnTo>
                  <a:lnTo>
                    <a:pt x="583463" y="14478"/>
                  </a:lnTo>
                  <a:lnTo>
                    <a:pt x="584733" y="48895"/>
                  </a:lnTo>
                  <a:lnTo>
                    <a:pt x="586689" y="130975"/>
                  </a:lnTo>
                  <a:lnTo>
                    <a:pt x="586600" y="228968"/>
                  </a:lnTo>
                  <a:lnTo>
                    <a:pt x="581685" y="311124"/>
                  </a:lnTo>
                  <a:lnTo>
                    <a:pt x="598678" y="290093"/>
                  </a:lnTo>
                  <a:lnTo>
                    <a:pt x="615353" y="257594"/>
                  </a:lnTo>
                  <a:lnTo>
                    <a:pt x="630440" y="215988"/>
                  </a:lnTo>
                  <a:lnTo>
                    <a:pt x="642658" y="167640"/>
                  </a:lnTo>
                  <a:lnTo>
                    <a:pt x="650735" y="114935"/>
                  </a:lnTo>
                  <a:lnTo>
                    <a:pt x="653402" y="60261"/>
                  </a:lnTo>
                  <a:close/>
                </a:path>
              </a:pathLst>
            </a:custGeom>
            <a:solidFill>
              <a:srgbClr val="2D37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16142894" y="7175299"/>
              <a:ext cx="777240" cy="758190"/>
            </a:xfrm>
            <a:custGeom>
              <a:avLst/>
              <a:gdLst/>
              <a:ahLst/>
              <a:cxnLst/>
              <a:rect l="l" t="t" r="r" b="b"/>
              <a:pathLst>
                <a:path w="777240" h="758190">
                  <a:moveTo>
                    <a:pt x="493470" y="757960"/>
                  </a:moveTo>
                  <a:lnTo>
                    <a:pt x="356396" y="680681"/>
                  </a:lnTo>
                  <a:lnTo>
                    <a:pt x="208544" y="580488"/>
                  </a:lnTo>
                  <a:lnTo>
                    <a:pt x="76863" y="490870"/>
                  </a:lnTo>
                  <a:lnTo>
                    <a:pt x="19948" y="452057"/>
                  </a:lnTo>
                  <a:lnTo>
                    <a:pt x="19244" y="434764"/>
                  </a:lnTo>
                  <a:lnTo>
                    <a:pt x="16407" y="390410"/>
                  </a:lnTo>
                  <a:lnTo>
                    <a:pt x="10354" y="330286"/>
                  </a:lnTo>
                  <a:lnTo>
                    <a:pt x="0" y="265683"/>
                  </a:lnTo>
                  <a:lnTo>
                    <a:pt x="3760" y="226772"/>
                  </a:lnTo>
                  <a:lnTo>
                    <a:pt x="25949" y="184520"/>
                  </a:lnTo>
                  <a:lnTo>
                    <a:pt x="60902" y="142486"/>
                  </a:lnTo>
                  <a:lnTo>
                    <a:pt x="102954" y="104232"/>
                  </a:lnTo>
                  <a:lnTo>
                    <a:pt x="146443" y="73319"/>
                  </a:lnTo>
                  <a:lnTo>
                    <a:pt x="185705" y="53308"/>
                  </a:lnTo>
                  <a:lnTo>
                    <a:pt x="215074" y="47758"/>
                  </a:lnTo>
                  <a:lnTo>
                    <a:pt x="220977" y="58305"/>
                  </a:lnTo>
                  <a:lnTo>
                    <a:pt x="218648" y="75480"/>
                  </a:lnTo>
                  <a:lnTo>
                    <a:pt x="214532" y="90502"/>
                  </a:lnTo>
                  <a:lnTo>
                    <a:pt x="215074" y="94590"/>
                  </a:lnTo>
                  <a:lnTo>
                    <a:pt x="268644" y="55838"/>
                  </a:lnTo>
                  <a:lnTo>
                    <a:pt x="317907" y="27287"/>
                  </a:lnTo>
                  <a:lnTo>
                    <a:pt x="371758" y="5710"/>
                  </a:lnTo>
                  <a:lnTo>
                    <a:pt x="422397" y="927"/>
                  </a:lnTo>
                  <a:lnTo>
                    <a:pt x="426429" y="13834"/>
                  </a:lnTo>
                  <a:lnTo>
                    <a:pt x="425263" y="36059"/>
                  </a:lnTo>
                  <a:lnTo>
                    <a:pt x="422664" y="55773"/>
                  </a:lnTo>
                  <a:lnTo>
                    <a:pt x="422397" y="61146"/>
                  </a:lnTo>
                  <a:lnTo>
                    <a:pt x="443987" y="47432"/>
                  </a:lnTo>
                  <a:lnTo>
                    <a:pt x="490689" y="25214"/>
                  </a:lnTo>
                  <a:lnTo>
                    <a:pt x="541897" y="5676"/>
                  </a:lnTo>
                  <a:lnTo>
                    <a:pt x="577009" y="0"/>
                  </a:lnTo>
                  <a:lnTo>
                    <a:pt x="584053" y="30512"/>
                  </a:lnTo>
                  <a:lnTo>
                    <a:pt x="582035" y="76437"/>
                  </a:lnTo>
                  <a:lnTo>
                    <a:pt x="577505" y="116631"/>
                  </a:lnTo>
                  <a:lnTo>
                    <a:pt x="577009" y="129945"/>
                  </a:lnTo>
                  <a:lnTo>
                    <a:pt x="596120" y="119204"/>
                  </a:lnTo>
                  <a:lnTo>
                    <a:pt x="633902" y="106302"/>
                  </a:lnTo>
                  <a:lnTo>
                    <a:pt x="672188" y="98774"/>
                  </a:lnTo>
                  <a:lnTo>
                    <a:pt x="692810" y="104154"/>
                  </a:lnTo>
                  <a:lnTo>
                    <a:pt x="692367" y="136513"/>
                  </a:lnTo>
                  <a:lnTo>
                    <a:pt x="684220" y="189017"/>
                  </a:lnTo>
                  <a:lnTo>
                    <a:pt x="675356" y="237780"/>
                  </a:lnTo>
                  <a:lnTo>
                    <a:pt x="672759" y="258913"/>
                  </a:lnTo>
                  <a:lnTo>
                    <a:pt x="689963" y="255508"/>
                  </a:lnTo>
                  <a:lnTo>
                    <a:pt x="724464" y="250018"/>
                  </a:lnTo>
                  <a:lnTo>
                    <a:pt x="759145" y="247561"/>
                  </a:lnTo>
                  <a:lnTo>
                    <a:pt x="776884" y="253255"/>
                  </a:lnTo>
                  <a:lnTo>
                    <a:pt x="768300" y="289147"/>
                  </a:lnTo>
                  <a:lnTo>
                    <a:pt x="744039" y="354623"/>
                  </a:lnTo>
                  <a:lnTo>
                    <a:pt x="717094" y="420801"/>
                  </a:lnTo>
                  <a:lnTo>
                    <a:pt x="700460" y="458802"/>
                  </a:lnTo>
                  <a:lnTo>
                    <a:pt x="727276" y="463938"/>
                  </a:lnTo>
                  <a:lnTo>
                    <a:pt x="722447" y="505583"/>
                  </a:lnTo>
                  <a:lnTo>
                    <a:pt x="699491" y="546937"/>
                  </a:lnTo>
                  <a:lnTo>
                    <a:pt x="674038" y="586047"/>
                  </a:lnTo>
                  <a:lnTo>
                    <a:pt x="642150" y="630515"/>
                  </a:lnTo>
                  <a:lnTo>
                    <a:pt x="605988" y="675139"/>
                  </a:lnTo>
                  <a:lnTo>
                    <a:pt x="567713" y="714721"/>
                  </a:lnTo>
                  <a:lnTo>
                    <a:pt x="529487" y="744061"/>
                  </a:lnTo>
                  <a:lnTo>
                    <a:pt x="493470" y="757960"/>
                  </a:lnTo>
                  <a:close/>
                </a:path>
              </a:pathLst>
            </a:custGeom>
            <a:solidFill>
              <a:srgbClr val="DD6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16213464" y="7670359"/>
              <a:ext cx="383540" cy="273685"/>
            </a:xfrm>
            <a:custGeom>
              <a:avLst/>
              <a:gdLst/>
              <a:ahLst/>
              <a:cxnLst/>
              <a:rect l="l" t="t" r="r" b="b"/>
              <a:pathLst>
                <a:path w="383540" h="273684">
                  <a:moveTo>
                    <a:pt x="256239" y="273224"/>
                  </a:moveTo>
                  <a:lnTo>
                    <a:pt x="213832" y="270142"/>
                  </a:lnTo>
                  <a:lnTo>
                    <a:pt x="170408" y="262000"/>
                  </a:lnTo>
                  <a:lnTo>
                    <a:pt x="127959" y="249280"/>
                  </a:lnTo>
                  <a:lnTo>
                    <a:pt x="88474" y="232461"/>
                  </a:lnTo>
                  <a:lnTo>
                    <a:pt x="53946" y="212024"/>
                  </a:lnTo>
                  <a:lnTo>
                    <a:pt x="7718" y="162217"/>
                  </a:lnTo>
                  <a:lnTo>
                    <a:pt x="0" y="133807"/>
                  </a:lnTo>
                  <a:lnTo>
                    <a:pt x="32209" y="59279"/>
                  </a:lnTo>
                  <a:lnTo>
                    <a:pt x="109792" y="19240"/>
                  </a:lnTo>
                  <a:lnTo>
                    <a:pt x="188669" y="3033"/>
                  </a:lnTo>
                  <a:lnTo>
                    <a:pt x="224757" y="0"/>
                  </a:lnTo>
                  <a:lnTo>
                    <a:pt x="272068" y="5153"/>
                  </a:lnTo>
                  <a:lnTo>
                    <a:pt x="312162" y="19576"/>
                  </a:lnTo>
                  <a:lnTo>
                    <a:pt x="344188" y="44566"/>
                  </a:lnTo>
                  <a:lnTo>
                    <a:pt x="367298" y="81424"/>
                  </a:lnTo>
                  <a:lnTo>
                    <a:pt x="380641" y="131448"/>
                  </a:lnTo>
                  <a:lnTo>
                    <a:pt x="383369" y="195938"/>
                  </a:lnTo>
                  <a:lnTo>
                    <a:pt x="375899" y="225356"/>
                  </a:lnTo>
                  <a:lnTo>
                    <a:pt x="357461" y="247313"/>
                  </a:lnTo>
                  <a:lnTo>
                    <a:pt x="330045" y="262290"/>
                  </a:lnTo>
                  <a:lnTo>
                    <a:pt x="295641" y="270767"/>
                  </a:lnTo>
                  <a:lnTo>
                    <a:pt x="256239" y="273224"/>
                  </a:lnTo>
                  <a:close/>
                </a:path>
              </a:pathLst>
            </a:custGeom>
            <a:solidFill>
              <a:srgbClr val="E73D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1" name="object 281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6303170" y="7784922"/>
              <a:ext cx="250485" cy="138596"/>
            </a:xfrm>
            <a:prstGeom prst="rect">
              <a:avLst/>
            </a:prstGeom>
          </p:spPr>
        </p:pic>
        <p:pic>
          <p:nvPicPr>
            <p:cNvPr id="282" name="object 282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6661511" y="7756138"/>
              <a:ext cx="115921" cy="149311"/>
            </a:xfrm>
            <a:prstGeom prst="rect">
              <a:avLst/>
            </a:prstGeom>
          </p:spPr>
        </p:pic>
        <p:pic>
          <p:nvPicPr>
            <p:cNvPr id="283" name="object 283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6295849" y="7687913"/>
              <a:ext cx="238401" cy="73734"/>
            </a:xfrm>
            <a:prstGeom prst="rect">
              <a:avLst/>
            </a:prstGeom>
          </p:spPr>
        </p:pic>
        <p:sp>
          <p:nvSpPr>
            <p:cNvPr id="284" name="object 284"/>
            <p:cNvSpPr/>
            <p:nvPr/>
          </p:nvSpPr>
          <p:spPr>
            <a:xfrm>
              <a:off x="16109214" y="7386852"/>
              <a:ext cx="654685" cy="617220"/>
            </a:xfrm>
            <a:custGeom>
              <a:avLst/>
              <a:gdLst/>
              <a:ahLst/>
              <a:cxnLst/>
              <a:rect l="l" t="t" r="r" b="b"/>
              <a:pathLst>
                <a:path w="654684" h="617220">
                  <a:moveTo>
                    <a:pt x="654189" y="205143"/>
                  </a:moveTo>
                  <a:lnTo>
                    <a:pt x="637616" y="143891"/>
                  </a:lnTo>
                  <a:lnTo>
                    <a:pt x="595071" y="91744"/>
                  </a:lnTo>
                  <a:lnTo>
                    <a:pt x="532790" y="50038"/>
                  </a:lnTo>
                  <a:lnTo>
                    <a:pt x="496189" y="33502"/>
                  </a:lnTo>
                  <a:lnTo>
                    <a:pt x="470255" y="24612"/>
                  </a:lnTo>
                  <a:lnTo>
                    <a:pt x="470255" y="480479"/>
                  </a:lnTo>
                  <a:lnTo>
                    <a:pt x="457200" y="507009"/>
                  </a:lnTo>
                  <a:lnTo>
                    <a:pt x="428129" y="522071"/>
                  </a:lnTo>
                  <a:lnTo>
                    <a:pt x="381558" y="522465"/>
                  </a:lnTo>
                  <a:lnTo>
                    <a:pt x="337908" y="517499"/>
                  </a:lnTo>
                  <a:lnTo>
                    <a:pt x="289585" y="512648"/>
                  </a:lnTo>
                  <a:lnTo>
                    <a:pt x="240969" y="505752"/>
                  </a:lnTo>
                  <a:lnTo>
                    <a:pt x="196443" y="494677"/>
                  </a:lnTo>
                  <a:lnTo>
                    <a:pt x="160388" y="477253"/>
                  </a:lnTo>
                  <a:lnTo>
                    <a:pt x="131203" y="414769"/>
                  </a:lnTo>
                  <a:lnTo>
                    <a:pt x="164211" y="359003"/>
                  </a:lnTo>
                  <a:lnTo>
                    <a:pt x="227482" y="333209"/>
                  </a:lnTo>
                  <a:lnTo>
                    <a:pt x="288975" y="326059"/>
                  </a:lnTo>
                  <a:lnTo>
                    <a:pt x="316598" y="326199"/>
                  </a:lnTo>
                  <a:lnTo>
                    <a:pt x="372491" y="340220"/>
                  </a:lnTo>
                  <a:lnTo>
                    <a:pt x="418172" y="364375"/>
                  </a:lnTo>
                  <a:lnTo>
                    <a:pt x="454177" y="405866"/>
                  </a:lnTo>
                  <a:lnTo>
                    <a:pt x="468757" y="445693"/>
                  </a:lnTo>
                  <a:lnTo>
                    <a:pt x="470255" y="480479"/>
                  </a:lnTo>
                  <a:lnTo>
                    <a:pt x="470255" y="24612"/>
                  </a:lnTo>
                  <a:lnTo>
                    <a:pt x="456996" y="20066"/>
                  </a:lnTo>
                  <a:lnTo>
                    <a:pt x="415975" y="9893"/>
                  </a:lnTo>
                  <a:lnTo>
                    <a:pt x="373913" y="3149"/>
                  </a:lnTo>
                  <a:lnTo>
                    <a:pt x="331584" y="0"/>
                  </a:lnTo>
                  <a:lnTo>
                    <a:pt x="289750" y="622"/>
                  </a:lnTo>
                  <a:lnTo>
                    <a:pt x="249224" y="5156"/>
                  </a:lnTo>
                  <a:lnTo>
                    <a:pt x="210756" y="13779"/>
                  </a:lnTo>
                  <a:lnTo>
                    <a:pt x="143116" y="43942"/>
                  </a:lnTo>
                  <a:lnTo>
                    <a:pt x="93078" y="92417"/>
                  </a:lnTo>
                  <a:lnTo>
                    <a:pt x="66865" y="160540"/>
                  </a:lnTo>
                  <a:lnTo>
                    <a:pt x="58877" y="217195"/>
                  </a:lnTo>
                  <a:lnTo>
                    <a:pt x="50126" y="212064"/>
                  </a:lnTo>
                  <a:lnTo>
                    <a:pt x="28346" y="216128"/>
                  </a:lnTo>
                  <a:lnTo>
                    <a:pt x="7010" y="251015"/>
                  </a:lnTo>
                  <a:lnTo>
                    <a:pt x="0" y="305981"/>
                  </a:lnTo>
                  <a:lnTo>
                    <a:pt x="12611" y="353872"/>
                  </a:lnTo>
                  <a:lnTo>
                    <a:pt x="37236" y="386880"/>
                  </a:lnTo>
                  <a:lnTo>
                    <a:pt x="64477" y="396608"/>
                  </a:lnTo>
                  <a:lnTo>
                    <a:pt x="105575" y="526669"/>
                  </a:lnTo>
                  <a:lnTo>
                    <a:pt x="243967" y="612952"/>
                  </a:lnTo>
                  <a:lnTo>
                    <a:pt x="294982" y="616915"/>
                  </a:lnTo>
                  <a:lnTo>
                    <a:pt x="342988" y="614311"/>
                  </a:lnTo>
                  <a:lnTo>
                    <a:pt x="387896" y="605650"/>
                  </a:lnTo>
                  <a:lnTo>
                    <a:pt x="429628" y="591413"/>
                  </a:lnTo>
                  <a:lnTo>
                    <a:pt x="468096" y="572084"/>
                  </a:lnTo>
                  <a:lnTo>
                    <a:pt x="503212" y="548132"/>
                  </a:lnTo>
                  <a:lnTo>
                    <a:pt x="532168" y="522465"/>
                  </a:lnTo>
                  <a:lnTo>
                    <a:pt x="534885" y="520065"/>
                  </a:lnTo>
                  <a:lnTo>
                    <a:pt x="563041" y="488353"/>
                  </a:lnTo>
                  <a:lnTo>
                    <a:pt x="587578" y="453478"/>
                  </a:lnTo>
                  <a:lnTo>
                    <a:pt x="608431" y="415937"/>
                  </a:lnTo>
                  <a:lnTo>
                    <a:pt x="625487" y="376212"/>
                  </a:lnTo>
                  <a:lnTo>
                    <a:pt x="638683" y="334784"/>
                  </a:lnTo>
                  <a:lnTo>
                    <a:pt x="647928" y="292138"/>
                  </a:lnTo>
                  <a:lnTo>
                    <a:pt x="653122" y="248767"/>
                  </a:lnTo>
                  <a:lnTo>
                    <a:pt x="654189" y="205143"/>
                  </a:lnTo>
                  <a:close/>
                </a:path>
              </a:pathLst>
            </a:custGeom>
            <a:solidFill>
              <a:srgbClr val="FAB4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16119505" y="7634284"/>
              <a:ext cx="48260" cy="107950"/>
            </a:xfrm>
            <a:custGeom>
              <a:avLst/>
              <a:gdLst/>
              <a:ahLst/>
              <a:cxnLst/>
              <a:rect l="l" t="t" r="r" b="b"/>
              <a:pathLst>
                <a:path w="48259" h="107950">
                  <a:moveTo>
                    <a:pt x="37064" y="107952"/>
                  </a:moveTo>
                  <a:lnTo>
                    <a:pt x="22506" y="103934"/>
                  </a:lnTo>
                  <a:lnTo>
                    <a:pt x="7664" y="85800"/>
                  </a:lnTo>
                  <a:lnTo>
                    <a:pt x="0" y="57434"/>
                  </a:lnTo>
                  <a:lnTo>
                    <a:pt x="322" y="27788"/>
                  </a:lnTo>
                  <a:lnTo>
                    <a:pt x="9440" y="5818"/>
                  </a:lnTo>
                  <a:lnTo>
                    <a:pt x="22450" y="0"/>
                  </a:lnTo>
                  <a:lnTo>
                    <a:pt x="32988" y="7647"/>
                  </a:lnTo>
                  <a:lnTo>
                    <a:pt x="39718" y="20992"/>
                  </a:lnTo>
                  <a:lnTo>
                    <a:pt x="41299" y="32264"/>
                  </a:lnTo>
                  <a:lnTo>
                    <a:pt x="37051" y="37980"/>
                  </a:lnTo>
                  <a:lnTo>
                    <a:pt x="29790" y="41903"/>
                  </a:lnTo>
                  <a:lnTo>
                    <a:pt x="23427" y="47145"/>
                  </a:lnTo>
                  <a:lnTo>
                    <a:pt x="42415" y="81000"/>
                  </a:lnTo>
                  <a:lnTo>
                    <a:pt x="45744" y="82607"/>
                  </a:lnTo>
                  <a:lnTo>
                    <a:pt x="47674" y="92924"/>
                  </a:lnTo>
                  <a:lnTo>
                    <a:pt x="45118" y="102828"/>
                  </a:lnTo>
                  <a:lnTo>
                    <a:pt x="37064" y="107952"/>
                  </a:lnTo>
                  <a:close/>
                </a:path>
              </a:pathLst>
            </a:custGeom>
            <a:solidFill>
              <a:srgbClr val="CB7B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6" name="object 286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6689278" y="7782289"/>
              <a:ext cx="77754" cy="91660"/>
            </a:xfrm>
            <a:prstGeom prst="rect">
              <a:avLst/>
            </a:prstGeom>
          </p:spPr>
        </p:pic>
        <p:sp>
          <p:nvSpPr>
            <p:cNvPr id="287" name="object 287"/>
            <p:cNvSpPr/>
            <p:nvPr/>
          </p:nvSpPr>
          <p:spPr>
            <a:xfrm>
              <a:off x="16209454" y="7601952"/>
              <a:ext cx="402590" cy="93980"/>
            </a:xfrm>
            <a:custGeom>
              <a:avLst/>
              <a:gdLst/>
              <a:ahLst/>
              <a:cxnLst/>
              <a:rect l="l" t="t" r="r" b="b"/>
              <a:pathLst>
                <a:path w="402590" h="93979">
                  <a:moveTo>
                    <a:pt x="61836" y="34480"/>
                  </a:moveTo>
                  <a:lnTo>
                    <a:pt x="60896" y="27470"/>
                  </a:lnTo>
                  <a:lnTo>
                    <a:pt x="60058" y="21170"/>
                  </a:lnTo>
                  <a:lnTo>
                    <a:pt x="57454" y="14668"/>
                  </a:lnTo>
                  <a:lnTo>
                    <a:pt x="48806" y="6718"/>
                  </a:lnTo>
                  <a:lnTo>
                    <a:pt x="44348" y="4140"/>
                  </a:lnTo>
                  <a:lnTo>
                    <a:pt x="39395" y="2514"/>
                  </a:lnTo>
                  <a:lnTo>
                    <a:pt x="31584" y="0"/>
                  </a:lnTo>
                  <a:lnTo>
                    <a:pt x="23304" y="2171"/>
                  </a:lnTo>
                  <a:lnTo>
                    <a:pt x="16294" y="5562"/>
                  </a:lnTo>
                  <a:lnTo>
                    <a:pt x="15087" y="6134"/>
                  </a:lnTo>
                  <a:lnTo>
                    <a:pt x="8813" y="10680"/>
                  </a:lnTo>
                  <a:lnTo>
                    <a:pt x="3949" y="17195"/>
                  </a:lnTo>
                  <a:lnTo>
                    <a:pt x="889" y="24739"/>
                  </a:lnTo>
                  <a:lnTo>
                    <a:pt x="0" y="32423"/>
                  </a:lnTo>
                  <a:lnTo>
                    <a:pt x="368" y="40500"/>
                  </a:lnTo>
                  <a:lnTo>
                    <a:pt x="3086" y="48145"/>
                  </a:lnTo>
                  <a:lnTo>
                    <a:pt x="14452" y="59486"/>
                  </a:lnTo>
                  <a:lnTo>
                    <a:pt x="22656" y="62903"/>
                  </a:lnTo>
                  <a:lnTo>
                    <a:pt x="30467" y="62903"/>
                  </a:lnTo>
                  <a:lnTo>
                    <a:pt x="60325" y="40373"/>
                  </a:lnTo>
                  <a:lnTo>
                    <a:pt x="61836" y="34480"/>
                  </a:lnTo>
                  <a:close/>
                </a:path>
                <a:path w="402590" h="93979">
                  <a:moveTo>
                    <a:pt x="402348" y="65189"/>
                  </a:moveTo>
                  <a:lnTo>
                    <a:pt x="372110" y="30734"/>
                  </a:lnTo>
                  <a:lnTo>
                    <a:pt x="363842" y="32880"/>
                  </a:lnTo>
                  <a:lnTo>
                    <a:pt x="340512" y="63157"/>
                  </a:lnTo>
                  <a:lnTo>
                    <a:pt x="340868" y="71208"/>
                  </a:lnTo>
                  <a:lnTo>
                    <a:pt x="343598" y="78841"/>
                  </a:lnTo>
                  <a:lnTo>
                    <a:pt x="354965" y="90220"/>
                  </a:lnTo>
                  <a:lnTo>
                    <a:pt x="363169" y="93611"/>
                  </a:lnTo>
                  <a:lnTo>
                    <a:pt x="370979" y="93611"/>
                  </a:lnTo>
                  <a:lnTo>
                    <a:pt x="402348" y="65189"/>
                  </a:lnTo>
                  <a:close/>
                </a:path>
              </a:pathLst>
            </a:custGeom>
            <a:solidFill>
              <a:srgbClr val="2525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8" name="object 288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6213490" y="7435618"/>
              <a:ext cx="157537" cy="88601"/>
            </a:xfrm>
            <a:prstGeom prst="rect">
              <a:avLst/>
            </a:prstGeom>
          </p:spPr>
        </p:pic>
        <p:pic>
          <p:nvPicPr>
            <p:cNvPr id="289" name="object 289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6536965" y="7456149"/>
              <a:ext cx="135979" cy="116729"/>
            </a:xfrm>
            <a:prstGeom prst="rect">
              <a:avLst/>
            </a:prstGeom>
          </p:spPr>
        </p:pic>
        <p:pic>
          <p:nvPicPr>
            <p:cNvPr id="290" name="object 290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6202080" y="7272957"/>
              <a:ext cx="171291" cy="142087"/>
            </a:xfrm>
            <a:prstGeom prst="rect">
              <a:avLst/>
            </a:prstGeom>
          </p:spPr>
        </p:pic>
        <p:sp>
          <p:nvSpPr>
            <p:cNvPr id="291" name="object 291"/>
            <p:cNvSpPr/>
            <p:nvPr/>
          </p:nvSpPr>
          <p:spPr>
            <a:xfrm>
              <a:off x="16481959" y="7238682"/>
              <a:ext cx="328295" cy="507365"/>
            </a:xfrm>
            <a:custGeom>
              <a:avLst/>
              <a:gdLst/>
              <a:ahLst/>
              <a:cxnLst/>
              <a:rect l="l" t="t" r="r" b="b"/>
              <a:pathLst>
                <a:path w="328294" h="507365">
                  <a:moveTo>
                    <a:pt x="38633" y="41033"/>
                  </a:moveTo>
                  <a:lnTo>
                    <a:pt x="29883" y="35610"/>
                  </a:lnTo>
                  <a:lnTo>
                    <a:pt x="24130" y="38811"/>
                  </a:lnTo>
                  <a:lnTo>
                    <a:pt x="12395" y="49568"/>
                  </a:lnTo>
                  <a:lnTo>
                    <a:pt x="4813" y="64554"/>
                  </a:lnTo>
                  <a:lnTo>
                    <a:pt x="863" y="81280"/>
                  </a:lnTo>
                  <a:lnTo>
                    <a:pt x="0" y="97205"/>
                  </a:lnTo>
                  <a:lnTo>
                    <a:pt x="3378" y="104495"/>
                  </a:lnTo>
                  <a:lnTo>
                    <a:pt x="10363" y="106946"/>
                  </a:lnTo>
                  <a:lnTo>
                    <a:pt x="17221" y="104521"/>
                  </a:lnTo>
                  <a:lnTo>
                    <a:pt x="20180" y="97205"/>
                  </a:lnTo>
                  <a:lnTo>
                    <a:pt x="20307" y="90449"/>
                  </a:lnTo>
                  <a:lnTo>
                    <a:pt x="21031" y="83845"/>
                  </a:lnTo>
                  <a:lnTo>
                    <a:pt x="22428" y="77343"/>
                  </a:lnTo>
                  <a:lnTo>
                    <a:pt x="24511" y="70891"/>
                  </a:lnTo>
                  <a:lnTo>
                    <a:pt x="27178" y="65036"/>
                  </a:lnTo>
                  <a:lnTo>
                    <a:pt x="33413" y="53848"/>
                  </a:lnTo>
                  <a:lnTo>
                    <a:pt x="36055" y="47993"/>
                  </a:lnTo>
                  <a:lnTo>
                    <a:pt x="38633" y="41033"/>
                  </a:lnTo>
                  <a:close/>
                </a:path>
                <a:path w="328294" h="507365">
                  <a:moveTo>
                    <a:pt x="181165" y="9271"/>
                  </a:moveTo>
                  <a:lnTo>
                    <a:pt x="179057" y="2882"/>
                  </a:lnTo>
                  <a:lnTo>
                    <a:pt x="172935" y="0"/>
                  </a:lnTo>
                  <a:lnTo>
                    <a:pt x="166204" y="1117"/>
                  </a:lnTo>
                  <a:lnTo>
                    <a:pt x="162267" y="6718"/>
                  </a:lnTo>
                  <a:lnTo>
                    <a:pt x="157695" y="29692"/>
                  </a:lnTo>
                  <a:lnTo>
                    <a:pt x="152971" y="53682"/>
                  </a:lnTo>
                  <a:lnTo>
                    <a:pt x="149974" y="77762"/>
                  </a:lnTo>
                  <a:lnTo>
                    <a:pt x="150583" y="101028"/>
                  </a:lnTo>
                  <a:lnTo>
                    <a:pt x="151434" y="107264"/>
                  </a:lnTo>
                  <a:lnTo>
                    <a:pt x="161569" y="108254"/>
                  </a:lnTo>
                  <a:lnTo>
                    <a:pt x="164134" y="102793"/>
                  </a:lnTo>
                  <a:lnTo>
                    <a:pt x="171653" y="80848"/>
                  </a:lnTo>
                  <a:lnTo>
                    <a:pt x="175971" y="56934"/>
                  </a:lnTo>
                  <a:lnTo>
                    <a:pt x="181165" y="9271"/>
                  </a:lnTo>
                  <a:close/>
                </a:path>
                <a:path w="328294" h="507365">
                  <a:moveTo>
                    <a:pt x="293979" y="160451"/>
                  </a:moveTo>
                  <a:lnTo>
                    <a:pt x="293306" y="146913"/>
                  </a:lnTo>
                  <a:lnTo>
                    <a:pt x="292011" y="141147"/>
                  </a:lnTo>
                  <a:lnTo>
                    <a:pt x="284403" y="141058"/>
                  </a:lnTo>
                  <a:lnTo>
                    <a:pt x="281508" y="145389"/>
                  </a:lnTo>
                  <a:lnTo>
                    <a:pt x="278460" y="151053"/>
                  </a:lnTo>
                  <a:lnTo>
                    <a:pt x="276250" y="157175"/>
                  </a:lnTo>
                  <a:lnTo>
                    <a:pt x="272719" y="169697"/>
                  </a:lnTo>
                  <a:lnTo>
                    <a:pt x="270675" y="176364"/>
                  </a:lnTo>
                  <a:lnTo>
                    <a:pt x="268541" y="182981"/>
                  </a:lnTo>
                  <a:lnTo>
                    <a:pt x="266280" y="189560"/>
                  </a:lnTo>
                  <a:lnTo>
                    <a:pt x="263842" y="196100"/>
                  </a:lnTo>
                  <a:lnTo>
                    <a:pt x="264185" y="203022"/>
                  </a:lnTo>
                  <a:lnTo>
                    <a:pt x="269430" y="206692"/>
                  </a:lnTo>
                  <a:lnTo>
                    <a:pt x="276275" y="206286"/>
                  </a:lnTo>
                  <a:lnTo>
                    <a:pt x="281457" y="200964"/>
                  </a:lnTo>
                  <a:lnTo>
                    <a:pt x="286537" y="188277"/>
                  </a:lnTo>
                  <a:lnTo>
                    <a:pt x="291223" y="174510"/>
                  </a:lnTo>
                  <a:lnTo>
                    <a:pt x="293979" y="160451"/>
                  </a:lnTo>
                  <a:close/>
                </a:path>
                <a:path w="328294" h="507365">
                  <a:moveTo>
                    <a:pt x="322872" y="316953"/>
                  </a:moveTo>
                  <a:lnTo>
                    <a:pt x="321284" y="307632"/>
                  </a:lnTo>
                  <a:lnTo>
                    <a:pt x="319532" y="303009"/>
                  </a:lnTo>
                  <a:lnTo>
                    <a:pt x="313944" y="300901"/>
                  </a:lnTo>
                  <a:lnTo>
                    <a:pt x="310108" y="304660"/>
                  </a:lnTo>
                  <a:lnTo>
                    <a:pt x="304698" y="312432"/>
                  </a:lnTo>
                  <a:lnTo>
                    <a:pt x="301396" y="321754"/>
                  </a:lnTo>
                  <a:lnTo>
                    <a:pt x="299313" y="331647"/>
                  </a:lnTo>
                  <a:lnTo>
                    <a:pt x="297548" y="341122"/>
                  </a:lnTo>
                  <a:lnTo>
                    <a:pt x="299046" y="349148"/>
                  </a:lnTo>
                  <a:lnTo>
                    <a:pt x="305244" y="353402"/>
                  </a:lnTo>
                  <a:lnTo>
                    <a:pt x="312483" y="352869"/>
                  </a:lnTo>
                  <a:lnTo>
                    <a:pt x="317119" y="346532"/>
                  </a:lnTo>
                  <a:lnTo>
                    <a:pt x="319493" y="337134"/>
                  </a:lnTo>
                  <a:lnTo>
                    <a:pt x="321843" y="327037"/>
                  </a:lnTo>
                  <a:lnTo>
                    <a:pt x="322872" y="316953"/>
                  </a:lnTo>
                  <a:close/>
                </a:path>
                <a:path w="328294" h="507365">
                  <a:moveTo>
                    <a:pt x="328002" y="444906"/>
                  </a:moveTo>
                  <a:lnTo>
                    <a:pt x="326428" y="426148"/>
                  </a:lnTo>
                  <a:lnTo>
                    <a:pt x="324866" y="419404"/>
                  </a:lnTo>
                  <a:lnTo>
                    <a:pt x="316230" y="420814"/>
                  </a:lnTo>
                  <a:lnTo>
                    <a:pt x="314096" y="426148"/>
                  </a:lnTo>
                  <a:lnTo>
                    <a:pt x="311315" y="434733"/>
                  </a:lnTo>
                  <a:lnTo>
                    <a:pt x="309372" y="443522"/>
                  </a:lnTo>
                  <a:lnTo>
                    <a:pt x="307822" y="452412"/>
                  </a:lnTo>
                  <a:lnTo>
                    <a:pt x="306171" y="461276"/>
                  </a:lnTo>
                  <a:lnTo>
                    <a:pt x="304126" y="470141"/>
                  </a:lnTo>
                  <a:lnTo>
                    <a:pt x="301764" y="478891"/>
                  </a:lnTo>
                  <a:lnTo>
                    <a:pt x="299123" y="487565"/>
                  </a:lnTo>
                  <a:lnTo>
                    <a:pt x="296214" y="496163"/>
                  </a:lnTo>
                  <a:lnTo>
                    <a:pt x="296760" y="503262"/>
                  </a:lnTo>
                  <a:lnTo>
                    <a:pt x="302145" y="507034"/>
                  </a:lnTo>
                  <a:lnTo>
                    <a:pt x="309029" y="506603"/>
                  </a:lnTo>
                  <a:lnTo>
                    <a:pt x="314071" y="501091"/>
                  </a:lnTo>
                  <a:lnTo>
                    <a:pt x="320243" y="483222"/>
                  </a:lnTo>
                  <a:lnTo>
                    <a:pt x="325412" y="464210"/>
                  </a:lnTo>
                  <a:lnTo>
                    <a:pt x="328002" y="444906"/>
                  </a:lnTo>
                  <a:close/>
                </a:path>
              </a:pathLst>
            </a:custGeom>
            <a:solidFill>
              <a:srgbClr val="AA58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15907786" y="7950714"/>
              <a:ext cx="899794" cy="350520"/>
            </a:xfrm>
            <a:custGeom>
              <a:avLst/>
              <a:gdLst/>
              <a:ahLst/>
              <a:cxnLst/>
              <a:rect l="l" t="t" r="r" b="b"/>
              <a:pathLst>
                <a:path w="899794" h="350520">
                  <a:moveTo>
                    <a:pt x="131971" y="350131"/>
                  </a:moveTo>
                  <a:lnTo>
                    <a:pt x="95731" y="350089"/>
                  </a:lnTo>
                  <a:lnTo>
                    <a:pt x="61563" y="339498"/>
                  </a:lnTo>
                  <a:lnTo>
                    <a:pt x="28311" y="314446"/>
                  </a:lnTo>
                  <a:lnTo>
                    <a:pt x="0" y="254802"/>
                  </a:lnTo>
                  <a:lnTo>
                    <a:pt x="13162" y="199996"/>
                  </a:lnTo>
                  <a:lnTo>
                    <a:pt x="40834" y="159885"/>
                  </a:lnTo>
                  <a:lnTo>
                    <a:pt x="86493" y="126441"/>
                  </a:lnTo>
                  <a:lnTo>
                    <a:pt x="124837" y="112213"/>
                  </a:lnTo>
                  <a:lnTo>
                    <a:pt x="169704" y="101269"/>
                  </a:lnTo>
                  <a:lnTo>
                    <a:pt x="219716" y="93243"/>
                  </a:lnTo>
                  <a:lnTo>
                    <a:pt x="273498" y="87766"/>
                  </a:lnTo>
                  <a:lnTo>
                    <a:pt x="329673" y="84469"/>
                  </a:lnTo>
                  <a:lnTo>
                    <a:pt x="386862" y="82984"/>
                  </a:lnTo>
                  <a:lnTo>
                    <a:pt x="443690" y="82943"/>
                  </a:lnTo>
                  <a:lnTo>
                    <a:pt x="498780" y="83976"/>
                  </a:lnTo>
                  <a:lnTo>
                    <a:pt x="550753" y="85717"/>
                  </a:lnTo>
                  <a:lnTo>
                    <a:pt x="598235" y="87796"/>
                  </a:lnTo>
                  <a:lnTo>
                    <a:pt x="639847" y="89846"/>
                  </a:lnTo>
                  <a:lnTo>
                    <a:pt x="650906" y="79234"/>
                  </a:lnTo>
                  <a:lnTo>
                    <a:pt x="663133" y="74540"/>
                  </a:lnTo>
                  <a:lnTo>
                    <a:pt x="673033" y="73432"/>
                  </a:lnTo>
                  <a:lnTo>
                    <a:pt x="677109" y="73581"/>
                  </a:lnTo>
                  <a:lnTo>
                    <a:pt x="675214" y="64908"/>
                  </a:lnTo>
                  <a:lnTo>
                    <a:pt x="671975" y="45755"/>
                  </a:lnTo>
                  <a:lnTo>
                    <a:pt x="671069" y="26420"/>
                  </a:lnTo>
                  <a:lnTo>
                    <a:pt x="676170" y="17204"/>
                  </a:lnTo>
                  <a:lnTo>
                    <a:pt x="687419" y="21202"/>
                  </a:lnTo>
                  <a:lnTo>
                    <a:pt x="700998" y="32013"/>
                  </a:lnTo>
                  <a:lnTo>
                    <a:pt x="714581" y="45694"/>
                  </a:lnTo>
                  <a:lnTo>
                    <a:pt x="725845" y="58301"/>
                  </a:lnTo>
                  <a:lnTo>
                    <a:pt x="734493" y="43416"/>
                  </a:lnTo>
                  <a:lnTo>
                    <a:pt x="734091" y="23060"/>
                  </a:lnTo>
                  <a:lnTo>
                    <a:pt x="732437" y="5750"/>
                  </a:lnTo>
                  <a:lnTo>
                    <a:pt x="737324" y="0"/>
                  </a:lnTo>
                  <a:lnTo>
                    <a:pt x="751409" y="8496"/>
                  </a:lnTo>
                  <a:lnTo>
                    <a:pt x="768369" y="26402"/>
                  </a:lnTo>
                  <a:lnTo>
                    <a:pt x="782466" y="50940"/>
                  </a:lnTo>
                  <a:lnTo>
                    <a:pt x="787958" y="79335"/>
                  </a:lnTo>
                  <a:lnTo>
                    <a:pt x="799750" y="62975"/>
                  </a:lnTo>
                  <a:lnTo>
                    <a:pt x="803481" y="35960"/>
                  </a:lnTo>
                  <a:lnTo>
                    <a:pt x="805422" y="11996"/>
                  </a:lnTo>
                  <a:lnTo>
                    <a:pt x="811843" y="4788"/>
                  </a:lnTo>
                  <a:lnTo>
                    <a:pt x="825675" y="17576"/>
                  </a:lnTo>
                  <a:lnTo>
                    <a:pt x="840145" y="42645"/>
                  </a:lnTo>
                  <a:lnTo>
                    <a:pt x="846911" y="77216"/>
                  </a:lnTo>
                  <a:lnTo>
                    <a:pt x="837633" y="118507"/>
                  </a:lnTo>
                  <a:lnTo>
                    <a:pt x="859468" y="110363"/>
                  </a:lnTo>
                  <a:lnTo>
                    <a:pt x="873236" y="90560"/>
                  </a:lnTo>
                  <a:lnTo>
                    <a:pt x="883058" y="72543"/>
                  </a:lnTo>
                  <a:lnTo>
                    <a:pt x="893054" y="69758"/>
                  </a:lnTo>
                  <a:lnTo>
                    <a:pt x="899637" y="146540"/>
                  </a:lnTo>
                  <a:lnTo>
                    <a:pt x="874061" y="200831"/>
                  </a:lnTo>
                  <a:lnTo>
                    <a:pt x="840783" y="233078"/>
                  </a:lnTo>
                  <a:lnTo>
                    <a:pt x="824255" y="243728"/>
                  </a:lnTo>
                  <a:lnTo>
                    <a:pt x="833967" y="254734"/>
                  </a:lnTo>
                  <a:lnTo>
                    <a:pt x="855319" y="276581"/>
                  </a:lnTo>
                  <a:lnTo>
                    <a:pt x="874519" y="301112"/>
                  </a:lnTo>
                  <a:lnTo>
                    <a:pt x="877778" y="320174"/>
                  </a:lnTo>
                  <a:lnTo>
                    <a:pt x="846965" y="322465"/>
                  </a:lnTo>
                  <a:lnTo>
                    <a:pt x="791062" y="309794"/>
                  </a:lnTo>
                  <a:lnTo>
                    <a:pt x="736951" y="293717"/>
                  </a:lnTo>
                  <a:lnTo>
                    <a:pt x="711509" y="285790"/>
                  </a:lnTo>
                  <a:lnTo>
                    <a:pt x="699617" y="287470"/>
                  </a:lnTo>
                  <a:lnTo>
                    <a:pt x="623385" y="298084"/>
                  </a:lnTo>
                  <a:lnTo>
                    <a:pt x="567353" y="305138"/>
                  </a:lnTo>
                  <a:lnTo>
                    <a:pt x="504915" y="312103"/>
                  </a:lnTo>
                  <a:lnTo>
                    <a:pt x="440225" y="318038"/>
                  </a:lnTo>
                  <a:lnTo>
                    <a:pt x="377437" y="322003"/>
                  </a:lnTo>
                  <a:lnTo>
                    <a:pt x="320705" y="323058"/>
                  </a:lnTo>
                  <a:lnTo>
                    <a:pt x="264648" y="326087"/>
                  </a:lnTo>
                  <a:lnTo>
                    <a:pt x="215275" y="334218"/>
                  </a:lnTo>
                  <a:lnTo>
                    <a:pt x="171434" y="343536"/>
                  </a:lnTo>
                  <a:lnTo>
                    <a:pt x="131971" y="350131"/>
                  </a:lnTo>
                  <a:close/>
                </a:path>
              </a:pathLst>
            </a:custGeom>
            <a:solidFill>
              <a:srgbClr val="FAB4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3" name="object 293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6594769" y="8047558"/>
              <a:ext cx="110064" cy="126814"/>
            </a:xfrm>
            <a:prstGeom prst="rect">
              <a:avLst/>
            </a:prstGeom>
          </p:spPr>
        </p:pic>
        <p:pic>
          <p:nvPicPr>
            <p:cNvPr id="294" name="object 294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175843" y="7512825"/>
              <a:ext cx="4524374" cy="2771774"/>
            </a:xfrm>
            <a:prstGeom prst="rect">
              <a:avLst/>
            </a:prstGeom>
          </p:spPr>
        </p:pic>
        <p:sp>
          <p:nvSpPr>
            <p:cNvPr id="295" name="object 295"/>
            <p:cNvSpPr/>
            <p:nvPr/>
          </p:nvSpPr>
          <p:spPr>
            <a:xfrm>
              <a:off x="297174" y="6273805"/>
              <a:ext cx="3466465" cy="4000500"/>
            </a:xfrm>
            <a:custGeom>
              <a:avLst/>
              <a:gdLst/>
              <a:ahLst/>
              <a:cxnLst/>
              <a:rect l="l" t="t" r="r" b="b"/>
              <a:pathLst>
                <a:path w="3466465" h="4000500">
                  <a:moveTo>
                    <a:pt x="3022166" y="266699"/>
                  </a:moveTo>
                  <a:lnTo>
                    <a:pt x="1754631" y="266699"/>
                  </a:lnTo>
                  <a:lnTo>
                    <a:pt x="1849530" y="241299"/>
                  </a:lnTo>
                  <a:lnTo>
                    <a:pt x="1897760" y="215899"/>
                  </a:lnTo>
                  <a:lnTo>
                    <a:pt x="1944150" y="190499"/>
                  </a:lnTo>
                  <a:lnTo>
                    <a:pt x="1986932" y="177799"/>
                  </a:lnTo>
                  <a:lnTo>
                    <a:pt x="2024337" y="152399"/>
                  </a:lnTo>
                  <a:lnTo>
                    <a:pt x="2054595" y="126999"/>
                  </a:lnTo>
                  <a:lnTo>
                    <a:pt x="2099924" y="101599"/>
                  </a:lnTo>
                  <a:lnTo>
                    <a:pt x="2146356" y="88899"/>
                  </a:lnTo>
                  <a:lnTo>
                    <a:pt x="2193805" y="63499"/>
                  </a:lnTo>
                  <a:lnTo>
                    <a:pt x="2242182" y="38099"/>
                  </a:lnTo>
                  <a:lnTo>
                    <a:pt x="2392025" y="0"/>
                  </a:lnTo>
                  <a:lnTo>
                    <a:pt x="2596879" y="0"/>
                  </a:lnTo>
                  <a:lnTo>
                    <a:pt x="2692244" y="25399"/>
                  </a:lnTo>
                  <a:lnTo>
                    <a:pt x="2737752" y="50799"/>
                  </a:lnTo>
                  <a:lnTo>
                    <a:pt x="2781750" y="63499"/>
                  </a:lnTo>
                  <a:lnTo>
                    <a:pt x="2824191" y="88899"/>
                  </a:lnTo>
                  <a:lnTo>
                    <a:pt x="2865030" y="114299"/>
                  </a:lnTo>
                  <a:lnTo>
                    <a:pt x="2904221" y="152399"/>
                  </a:lnTo>
                  <a:lnTo>
                    <a:pt x="2941719" y="177799"/>
                  </a:lnTo>
                  <a:lnTo>
                    <a:pt x="2977478" y="215899"/>
                  </a:lnTo>
                  <a:lnTo>
                    <a:pt x="3011452" y="253999"/>
                  </a:lnTo>
                  <a:lnTo>
                    <a:pt x="3022166" y="266699"/>
                  </a:lnTo>
                  <a:close/>
                </a:path>
                <a:path w="3466465" h="4000500">
                  <a:moveTo>
                    <a:pt x="1905380" y="355599"/>
                  </a:moveTo>
                  <a:lnTo>
                    <a:pt x="1695584" y="355599"/>
                  </a:lnTo>
                  <a:lnTo>
                    <a:pt x="1667033" y="330199"/>
                  </a:lnTo>
                  <a:lnTo>
                    <a:pt x="1647426" y="317499"/>
                  </a:lnTo>
                  <a:lnTo>
                    <a:pt x="1638682" y="279399"/>
                  </a:lnTo>
                  <a:lnTo>
                    <a:pt x="1642719" y="241299"/>
                  </a:lnTo>
                  <a:lnTo>
                    <a:pt x="1673606" y="266699"/>
                  </a:lnTo>
                  <a:lnTo>
                    <a:pt x="3022166" y="266699"/>
                  </a:lnTo>
                  <a:lnTo>
                    <a:pt x="3043595" y="292099"/>
                  </a:lnTo>
                  <a:lnTo>
                    <a:pt x="3053613" y="304799"/>
                  </a:lnTo>
                  <a:lnTo>
                    <a:pt x="2038586" y="304799"/>
                  </a:lnTo>
                  <a:lnTo>
                    <a:pt x="2015842" y="317499"/>
                  </a:lnTo>
                  <a:lnTo>
                    <a:pt x="1984781" y="330199"/>
                  </a:lnTo>
                  <a:lnTo>
                    <a:pt x="1947321" y="342899"/>
                  </a:lnTo>
                  <a:lnTo>
                    <a:pt x="1905380" y="355599"/>
                  </a:lnTo>
                  <a:close/>
                </a:path>
                <a:path w="3466465" h="4000500">
                  <a:moveTo>
                    <a:pt x="3343123" y="2666999"/>
                  </a:moveTo>
                  <a:lnTo>
                    <a:pt x="298779" y="2666999"/>
                  </a:lnTo>
                  <a:lnTo>
                    <a:pt x="436626" y="2628899"/>
                  </a:lnTo>
                  <a:lnTo>
                    <a:pt x="480589" y="2603499"/>
                  </a:lnTo>
                  <a:lnTo>
                    <a:pt x="523660" y="2590799"/>
                  </a:lnTo>
                  <a:lnTo>
                    <a:pt x="565900" y="2565399"/>
                  </a:lnTo>
                  <a:lnTo>
                    <a:pt x="607370" y="2539999"/>
                  </a:lnTo>
                  <a:lnTo>
                    <a:pt x="648131" y="2514599"/>
                  </a:lnTo>
                  <a:lnTo>
                    <a:pt x="688245" y="2489199"/>
                  </a:lnTo>
                  <a:lnTo>
                    <a:pt x="766774" y="2438399"/>
                  </a:lnTo>
                  <a:lnTo>
                    <a:pt x="807250" y="2400299"/>
                  </a:lnTo>
                  <a:lnTo>
                    <a:pt x="847015" y="2374899"/>
                  </a:lnTo>
                  <a:lnTo>
                    <a:pt x="886066" y="2349499"/>
                  </a:lnTo>
                  <a:lnTo>
                    <a:pt x="924403" y="2311399"/>
                  </a:lnTo>
                  <a:lnTo>
                    <a:pt x="962022" y="2285999"/>
                  </a:lnTo>
                  <a:lnTo>
                    <a:pt x="998924" y="2247899"/>
                  </a:lnTo>
                  <a:lnTo>
                    <a:pt x="1035105" y="2209799"/>
                  </a:lnTo>
                  <a:lnTo>
                    <a:pt x="1070565" y="2171699"/>
                  </a:lnTo>
                  <a:lnTo>
                    <a:pt x="1105300" y="2146299"/>
                  </a:lnTo>
                  <a:lnTo>
                    <a:pt x="1139311" y="2108199"/>
                  </a:lnTo>
                  <a:lnTo>
                    <a:pt x="1172595" y="2070099"/>
                  </a:lnTo>
                  <a:lnTo>
                    <a:pt x="1205150" y="2031999"/>
                  </a:lnTo>
                  <a:lnTo>
                    <a:pt x="1236974" y="1981199"/>
                  </a:lnTo>
                  <a:lnTo>
                    <a:pt x="1268066" y="1943099"/>
                  </a:lnTo>
                  <a:lnTo>
                    <a:pt x="1298425" y="1904999"/>
                  </a:lnTo>
                  <a:lnTo>
                    <a:pt x="1328047" y="1866899"/>
                  </a:lnTo>
                  <a:lnTo>
                    <a:pt x="1356933" y="1828799"/>
                  </a:lnTo>
                  <a:lnTo>
                    <a:pt x="1385079" y="1777999"/>
                  </a:lnTo>
                  <a:lnTo>
                    <a:pt x="1412484" y="1739899"/>
                  </a:lnTo>
                  <a:lnTo>
                    <a:pt x="1439147" y="1689099"/>
                  </a:lnTo>
                  <a:lnTo>
                    <a:pt x="1465066" y="1650999"/>
                  </a:lnTo>
                  <a:lnTo>
                    <a:pt x="1490238" y="1612899"/>
                  </a:lnTo>
                  <a:lnTo>
                    <a:pt x="1514663" y="1562099"/>
                  </a:lnTo>
                  <a:lnTo>
                    <a:pt x="1538339" y="1523999"/>
                  </a:lnTo>
                  <a:lnTo>
                    <a:pt x="1561263" y="1473199"/>
                  </a:lnTo>
                  <a:lnTo>
                    <a:pt x="1583434" y="1422399"/>
                  </a:lnTo>
                  <a:lnTo>
                    <a:pt x="1604851" y="1384299"/>
                  </a:lnTo>
                  <a:lnTo>
                    <a:pt x="1625512" y="1333499"/>
                  </a:lnTo>
                  <a:lnTo>
                    <a:pt x="1645414" y="1295399"/>
                  </a:lnTo>
                  <a:lnTo>
                    <a:pt x="1664557" y="1244599"/>
                  </a:lnTo>
                  <a:lnTo>
                    <a:pt x="1682938" y="1193799"/>
                  </a:lnTo>
                  <a:lnTo>
                    <a:pt x="1700556" y="1155699"/>
                  </a:lnTo>
                  <a:lnTo>
                    <a:pt x="1717409" y="1104899"/>
                  </a:lnTo>
                  <a:lnTo>
                    <a:pt x="1733495" y="1054099"/>
                  </a:lnTo>
                  <a:lnTo>
                    <a:pt x="1748163" y="1015999"/>
                  </a:lnTo>
                  <a:lnTo>
                    <a:pt x="1761945" y="965199"/>
                  </a:lnTo>
                  <a:lnTo>
                    <a:pt x="1775101" y="927099"/>
                  </a:lnTo>
                  <a:lnTo>
                    <a:pt x="1787889" y="876299"/>
                  </a:lnTo>
                  <a:lnTo>
                    <a:pt x="1800569" y="825499"/>
                  </a:lnTo>
                  <a:lnTo>
                    <a:pt x="1813400" y="774699"/>
                  </a:lnTo>
                  <a:lnTo>
                    <a:pt x="1826640" y="736599"/>
                  </a:lnTo>
                  <a:lnTo>
                    <a:pt x="1840549" y="685799"/>
                  </a:lnTo>
                  <a:lnTo>
                    <a:pt x="1855387" y="634999"/>
                  </a:lnTo>
                  <a:lnTo>
                    <a:pt x="1871411" y="596899"/>
                  </a:lnTo>
                  <a:lnTo>
                    <a:pt x="1888882" y="546099"/>
                  </a:lnTo>
                  <a:lnTo>
                    <a:pt x="1908058" y="507999"/>
                  </a:lnTo>
                  <a:lnTo>
                    <a:pt x="1929198" y="457199"/>
                  </a:lnTo>
                  <a:lnTo>
                    <a:pt x="1952562" y="419099"/>
                  </a:lnTo>
                  <a:lnTo>
                    <a:pt x="1978409" y="380999"/>
                  </a:lnTo>
                  <a:lnTo>
                    <a:pt x="2006997" y="342899"/>
                  </a:lnTo>
                  <a:lnTo>
                    <a:pt x="2038586" y="304799"/>
                  </a:lnTo>
                  <a:lnTo>
                    <a:pt x="3053613" y="304799"/>
                  </a:lnTo>
                  <a:lnTo>
                    <a:pt x="3073650" y="330199"/>
                  </a:lnTo>
                  <a:lnTo>
                    <a:pt x="3102341" y="368299"/>
                  </a:lnTo>
                  <a:lnTo>
                    <a:pt x="3129697" y="406399"/>
                  </a:lnTo>
                  <a:lnTo>
                    <a:pt x="3155745" y="457199"/>
                  </a:lnTo>
                  <a:lnTo>
                    <a:pt x="3164001" y="469899"/>
                  </a:lnTo>
                  <a:lnTo>
                    <a:pt x="2528926" y="469899"/>
                  </a:lnTo>
                  <a:lnTo>
                    <a:pt x="2518607" y="482599"/>
                  </a:lnTo>
                  <a:lnTo>
                    <a:pt x="2509525" y="495299"/>
                  </a:lnTo>
                  <a:lnTo>
                    <a:pt x="2502579" y="495299"/>
                  </a:lnTo>
                  <a:lnTo>
                    <a:pt x="2482565" y="520699"/>
                  </a:lnTo>
                  <a:lnTo>
                    <a:pt x="2461565" y="546099"/>
                  </a:lnTo>
                  <a:lnTo>
                    <a:pt x="2439488" y="571499"/>
                  </a:lnTo>
                  <a:lnTo>
                    <a:pt x="2416239" y="584199"/>
                  </a:lnTo>
                  <a:lnTo>
                    <a:pt x="2401213" y="596899"/>
                  </a:lnTo>
                  <a:lnTo>
                    <a:pt x="2385677" y="609599"/>
                  </a:lnTo>
                  <a:lnTo>
                    <a:pt x="2369610" y="609599"/>
                  </a:lnTo>
                  <a:lnTo>
                    <a:pt x="2352995" y="622299"/>
                  </a:lnTo>
                  <a:lnTo>
                    <a:pt x="2553144" y="622299"/>
                  </a:lnTo>
                  <a:lnTo>
                    <a:pt x="2528328" y="634999"/>
                  </a:lnTo>
                  <a:lnTo>
                    <a:pt x="2523991" y="647699"/>
                  </a:lnTo>
                  <a:lnTo>
                    <a:pt x="2515838" y="647699"/>
                  </a:lnTo>
                  <a:lnTo>
                    <a:pt x="2472686" y="673099"/>
                  </a:lnTo>
                  <a:lnTo>
                    <a:pt x="2427453" y="698499"/>
                  </a:lnTo>
                  <a:lnTo>
                    <a:pt x="2388427" y="736599"/>
                  </a:lnTo>
                  <a:lnTo>
                    <a:pt x="2363899" y="774699"/>
                  </a:lnTo>
                  <a:lnTo>
                    <a:pt x="2360332" y="812799"/>
                  </a:lnTo>
                  <a:lnTo>
                    <a:pt x="2370264" y="863599"/>
                  </a:lnTo>
                  <a:lnTo>
                    <a:pt x="2391685" y="901699"/>
                  </a:lnTo>
                  <a:lnTo>
                    <a:pt x="2422582" y="939799"/>
                  </a:lnTo>
                  <a:lnTo>
                    <a:pt x="2460946" y="952499"/>
                  </a:lnTo>
                  <a:lnTo>
                    <a:pt x="3226793" y="952499"/>
                  </a:lnTo>
                  <a:lnTo>
                    <a:pt x="3223942" y="965199"/>
                  </a:lnTo>
                  <a:lnTo>
                    <a:pt x="2108719" y="965199"/>
                  </a:lnTo>
                  <a:lnTo>
                    <a:pt x="2099368" y="1003299"/>
                  </a:lnTo>
                  <a:lnTo>
                    <a:pt x="2095880" y="1054099"/>
                  </a:lnTo>
                  <a:lnTo>
                    <a:pt x="2098019" y="1104899"/>
                  </a:lnTo>
                  <a:lnTo>
                    <a:pt x="2105553" y="1155699"/>
                  </a:lnTo>
                  <a:lnTo>
                    <a:pt x="2118247" y="1206499"/>
                  </a:lnTo>
                  <a:lnTo>
                    <a:pt x="2135867" y="1244599"/>
                  </a:lnTo>
                  <a:lnTo>
                    <a:pt x="2158179" y="1295399"/>
                  </a:lnTo>
                  <a:lnTo>
                    <a:pt x="2184949" y="1320799"/>
                  </a:lnTo>
                  <a:lnTo>
                    <a:pt x="2211111" y="1346199"/>
                  </a:lnTo>
                  <a:lnTo>
                    <a:pt x="2238698" y="1358899"/>
                  </a:lnTo>
                  <a:lnTo>
                    <a:pt x="2268640" y="1371599"/>
                  </a:lnTo>
                  <a:lnTo>
                    <a:pt x="2301870" y="1384299"/>
                  </a:lnTo>
                  <a:lnTo>
                    <a:pt x="2342689" y="1396999"/>
                  </a:lnTo>
                  <a:lnTo>
                    <a:pt x="2377545" y="1409699"/>
                  </a:lnTo>
                  <a:lnTo>
                    <a:pt x="2411476" y="1435099"/>
                  </a:lnTo>
                  <a:lnTo>
                    <a:pt x="2449521" y="1447799"/>
                  </a:lnTo>
                  <a:lnTo>
                    <a:pt x="2810899" y="1447799"/>
                  </a:lnTo>
                  <a:lnTo>
                    <a:pt x="2846489" y="1460499"/>
                  </a:lnTo>
                  <a:lnTo>
                    <a:pt x="3450573" y="1460499"/>
                  </a:lnTo>
                  <a:lnTo>
                    <a:pt x="3451795" y="1473199"/>
                  </a:lnTo>
                  <a:lnTo>
                    <a:pt x="3455960" y="1523999"/>
                  </a:lnTo>
                  <a:lnTo>
                    <a:pt x="3459432" y="1574799"/>
                  </a:lnTo>
                  <a:lnTo>
                    <a:pt x="3462241" y="1625599"/>
                  </a:lnTo>
                  <a:lnTo>
                    <a:pt x="3464418" y="1663699"/>
                  </a:lnTo>
                  <a:lnTo>
                    <a:pt x="3465835" y="1714499"/>
                  </a:lnTo>
                  <a:lnTo>
                    <a:pt x="3466302" y="1765299"/>
                  </a:lnTo>
                  <a:lnTo>
                    <a:pt x="3465900" y="1816099"/>
                  </a:lnTo>
                  <a:lnTo>
                    <a:pt x="3464602" y="1866899"/>
                  </a:lnTo>
                  <a:lnTo>
                    <a:pt x="3462451" y="1917699"/>
                  </a:lnTo>
                  <a:lnTo>
                    <a:pt x="3459475" y="1968499"/>
                  </a:lnTo>
                  <a:lnTo>
                    <a:pt x="3455701" y="2019299"/>
                  </a:lnTo>
                  <a:lnTo>
                    <a:pt x="3451156" y="2070099"/>
                  </a:lnTo>
                  <a:lnTo>
                    <a:pt x="3445865" y="2120899"/>
                  </a:lnTo>
                  <a:lnTo>
                    <a:pt x="3439856" y="2158999"/>
                  </a:lnTo>
                  <a:lnTo>
                    <a:pt x="3433156" y="2209799"/>
                  </a:lnTo>
                  <a:lnTo>
                    <a:pt x="3425792" y="2260599"/>
                  </a:lnTo>
                  <a:lnTo>
                    <a:pt x="3417789" y="2311399"/>
                  </a:lnTo>
                  <a:lnTo>
                    <a:pt x="3409176" y="2362199"/>
                  </a:lnTo>
                  <a:lnTo>
                    <a:pt x="3399978" y="2412999"/>
                  </a:lnTo>
                  <a:lnTo>
                    <a:pt x="3390222" y="2463799"/>
                  </a:lnTo>
                  <a:lnTo>
                    <a:pt x="3379936" y="2501899"/>
                  </a:lnTo>
                  <a:lnTo>
                    <a:pt x="3369145" y="2552699"/>
                  </a:lnTo>
                  <a:lnTo>
                    <a:pt x="3357877" y="2603499"/>
                  </a:lnTo>
                  <a:lnTo>
                    <a:pt x="3346159" y="2654299"/>
                  </a:lnTo>
                  <a:lnTo>
                    <a:pt x="3343123" y="2666999"/>
                  </a:lnTo>
                  <a:close/>
                </a:path>
                <a:path w="3466465" h="4000500">
                  <a:moveTo>
                    <a:pt x="1815725" y="368299"/>
                  </a:moveTo>
                  <a:lnTo>
                    <a:pt x="1771848" y="368299"/>
                  </a:lnTo>
                  <a:lnTo>
                    <a:pt x="1731162" y="355599"/>
                  </a:lnTo>
                  <a:lnTo>
                    <a:pt x="1860875" y="355599"/>
                  </a:lnTo>
                  <a:lnTo>
                    <a:pt x="1815725" y="368299"/>
                  </a:lnTo>
                  <a:close/>
                </a:path>
                <a:path w="3466465" h="4000500">
                  <a:moveTo>
                    <a:pt x="2553144" y="622299"/>
                  </a:moveTo>
                  <a:lnTo>
                    <a:pt x="2394149" y="622299"/>
                  </a:lnTo>
                  <a:lnTo>
                    <a:pt x="2407838" y="609599"/>
                  </a:lnTo>
                  <a:lnTo>
                    <a:pt x="2438380" y="596899"/>
                  </a:lnTo>
                  <a:lnTo>
                    <a:pt x="2469691" y="584199"/>
                  </a:lnTo>
                  <a:lnTo>
                    <a:pt x="2499008" y="571499"/>
                  </a:lnTo>
                  <a:lnTo>
                    <a:pt x="2523570" y="546099"/>
                  </a:lnTo>
                  <a:lnTo>
                    <a:pt x="2534874" y="533399"/>
                  </a:lnTo>
                  <a:lnTo>
                    <a:pt x="2547522" y="507999"/>
                  </a:lnTo>
                  <a:lnTo>
                    <a:pt x="2552195" y="482599"/>
                  </a:lnTo>
                  <a:lnTo>
                    <a:pt x="2539579" y="469899"/>
                  </a:lnTo>
                  <a:lnTo>
                    <a:pt x="3164001" y="469899"/>
                  </a:lnTo>
                  <a:lnTo>
                    <a:pt x="3180514" y="495299"/>
                  </a:lnTo>
                  <a:lnTo>
                    <a:pt x="3204030" y="533399"/>
                  </a:lnTo>
                  <a:lnTo>
                    <a:pt x="3209603" y="546099"/>
                  </a:lnTo>
                  <a:lnTo>
                    <a:pt x="2887887" y="546099"/>
                  </a:lnTo>
                  <a:lnTo>
                    <a:pt x="2883225" y="558799"/>
                  </a:lnTo>
                  <a:lnTo>
                    <a:pt x="2882847" y="571499"/>
                  </a:lnTo>
                  <a:lnTo>
                    <a:pt x="2885461" y="584199"/>
                  </a:lnTo>
                  <a:lnTo>
                    <a:pt x="2887992" y="584199"/>
                  </a:lnTo>
                  <a:lnTo>
                    <a:pt x="2890858" y="596899"/>
                  </a:lnTo>
                  <a:lnTo>
                    <a:pt x="2893769" y="596899"/>
                  </a:lnTo>
                  <a:lnTo>
                    <a:pt x="2896440" y="609599"/>
                  </a:lnTo>
                  <a:lnTo>
                    <a:pt x="2578892" y="609599"/>
                  </a:lnTo>
                  <a:lnTo>
                    <a:pt x="2553144" y="622299"/>
                  </a:lnTo>
                  <a:close/>
                </a:path>
                <a:path w="3466465" h="4000500">
                  <a:moveTo>
                    <a:pt x="3272042" y="685799"/>
                  </a:moveTo>
                  <a:lnTo>
                    <a:pt x="3013906" y="685799"/>
                  </a:lnTo>
                  <a:lnTo>
                    <a:pt x="2995028" y="673099"/>
                  </a:lnTo>
                  <a:lnTo>
                    <a:pt x="2974754" y="647699"/>
                  </a:lnTo>
                  <a:lnTo>
                    <a:pt x="2957105" y="622299"/>
                  </a:lnTo>
                  <a:lnTo>
                    <a:pt x="2946103" y="596899"/>
                  </a:lnTo>
                  <a:lnTo>
                    <a:pt x="2938345" y="584199"/>
                  </a:lnTo>
                  <a:lnTo>
                    <a:pt x="2928015" y="558799"/>
                  </a:lnTo>
                  <a:lnTo>
                    <a:pt x="2914735" y="546099"/>
                  </a:lnTo>
                  <a:lnTo>
                    <a:pt x="3209603" y="546099"/>
                  </a:lnTo>
                  <a:lnTo>
                    <a:pt x="3226322" y="584199"/>
                  </a:lnTo>
                  <a:lnTo>
                    <a:pt x="3247418" y="622299"/>
                  </a:lnTo>
                  <a:lnTo>
                    <a:pt x="3267346" y="673099"/>
                  </a:lnTo>
                  <a:lnTo>
                    <a:pt x="3272042" y="685799"/>
                  </a:lnTo>
                  <a:close/>
                </a:path>
                <a:path w="3466465" h="4000500">
                  <a:moveTo>
                    <a:pt x="2945920" y="952499"/>
                  </a:moveTo>
                  <a:lnTo>
                    <a:pt x="2504003" y="952499"/>
                  </a:lnTo>
                  <a:lnTo>
                    <a:pt x="2542070" y="927099"/>
                  </a:lnTo>
                  <a:lnTo>
                    <a:pt x="2573705" y="888999"/>
                  </a:lnTo>
                  <a:lnTo>
                    <a:pt x="2597470" y="863599"/>
                  </a:lnTo>
                  <a:lnTo>
                    <a:pt x="2617173" y="812799"/>
                  </a:lnTo>
                  <a:lnTo>
                    <a:pt x="2632553" y="774699"/>
                  </a:lnTo>
                  <a:lnTo>
                    <a:pt x="2640691" y="723899"/>
                  </a:lnTo>
                  <a:lnTo>
                    <a:pt x="2638668" y="673099"/>
                  </a:lnTo>
                  <a:lnTo>
                    <a:pt x="2623565" y="634999"/>
                  </a:lnTo>
                  <a:lnTo>
                    <a:pt x="2603168" y="609599"/>
                  </a:lnTo>
                  <a:lnTo>
                    <a:pt x="2896440" y="609599"/>
                  </a:lnTo>
                  <a:lnTo>
                    <a:pt x="2917293" y="634999"/>
                  </a:lnTo>
                  <a:lnTo>
                    <a:pt x="2946502" y="660399"/>
                  </a:lnTo>
                  <a:lnTo>
                    <a:pt x="2861046" y="660399"/>
                  </a:lnTo>
                  <a:lnTo>
                    <a:pt x="2848610" y="673099"/>
                  </a:lnTo>
                  <a:lnTo>
                    <a:pt x="2841111" y="685799"/>
                  </a:lnTo>
                  <a:lnTo>
                    <a:pt x="2833927" y="685799"/>
                  </a:lnTo>
                  <a:lnTo>
                    <a:pt x="2827951" y="698499"/>
                  </a:lnTo>
                  <a:lnTo>
                    <a:pt x="2824076" y="711199"/>
                  </a:lnTo>
                  <a:lnTo>
                    <a:pt x="2817956" y="749299"/>
                  </a:lnTo>
                  <a:lnTo>
                    <a:pt x="2820081" y="800099"/>
                  </a:lnTo>
                  <a:lnTo>
                    <a:pt x="2830767" y="850899"/>
                  </a:lnTo>
                  <a:lnTo>
                    <a:pt x="2850334" y="888999"/>
                  </a:lnTo>
                  <a:lnTo>
                    <a:pt x="2879099" y="914399"/>
                  </a:lnTo>
                  <a:lnTo>
                    <a:pt x="2917380" y="939799"/>
                  </a:lnTo>
                  <a:lnTo>
                    <a:pt x="2945920" y="952499"/>
                  </a:lnTo>
                  <a:close/>
                </a:path>
                <a:path w="3466465" h="4000500">
                  <a:moveTo>
                    <a:pt x="3226793" y="952499"/>
                  </a:moveTo>
                  <a:lnTo>
                    <a:pt x="2971300" y="952499"/>
                  </a:lnTo>
                  <a:lnTo>
                    <a:pt x="2992377" y="939799"/>
                  </a:lnTo>
                  <a:lnTo>
                    <a:pt x="3008008" y="914399"/>
                  </a:lnTo>
                  <a:lnTo>
                    <a:pt x="3021286" y="876299"/>
                  </a:lnTo>
                  <a:lnTo>
                    <a:pt x="3027152" y="838199"/>
                  </a:lnTo>
                  <a:lnTo>
                    <a:pt x="3022443" y="812799"/>
                  </a:lnTo>
                  <a:lnTo>
                    <a:pt x="3003994" y="774699"/>
                  </a:lnTo>
                  <a:lnTo>
                    <a:pt x="3001491" y="774699"/>
                  </a:lnTo>
                  <a:lnTo>
                    <a:pt x="2976200" y="749299"/>
                  </a:lnTo>
                  <a:lnTo>
                    <a:pt x="2947915" y="723899"/>
                  </a:lnTo>
                  <a:lnTo>
                    <a:pt x="2918482" y="698499"/>
                  </a:lnTo>
                  <a:lnTo>
                    <a:pt x="2889749" y="685799"/>
                  </a:lnTo>
                  <a:lnTo>
                    <a:pt x="2879013" y="673099"/>
                  </a:lnTo>
                  <a:lnTo>
                    <a:pt x="2870313" y="660399"/>
                  </a:lnTo>
                  <a:lnTo>
                    <a:pt x="2946502" y="660399"/>
                  </a:lnTo>
                  <a:lnTo>
                    <a:pt x="3013906" y="685799"/>
                  </a:lnTo>
                  <a:lnTo>
                    <a:pt x="3272042" y="685799"/>
                  </a:lnTo>
                  <a:lnTo>
                    <a:pt x="3286132" y="723899"/>
                  </a:lnTo>
                  <a:lnTo>
                    <a:pt x="3303806" y="761999"/>
                  </a:lnTo>
                  <a:lnTo>
                    <a:pt x="3320846" y="812799"/>
                  </a:lnTo>
                  <a:lnTo>
                    <a:pt x="3336769" y="863599"/>
                  </a:lnTo>
                  <a:lnTo>
                    <a:pt x="3351606" y="914399"/>
                  </a:lnTo>
                  <a:lnTo>
                    <a:pt x="3228271" y="914399"/>
                  </a:lnTo>
                  <a:lnTo>
                    <a:pt x="3226793" y="952499"/>
                  </a:lnTo>
                  <a:close/>
                </a:path>
                <a:path w="3466465" h="4000500">
                  <a:moveTo>
                    <a:pt x="3450573" y="1460499"/>
                  </a:moveTo>
                  <a:lnTo>
                    <a:pt x="2882637" y="1460499"/>
                  </a:lnTo>
                  <a:lnTo>
                    <a:pt x="2919809" y="1447799"/>
                  </a:lnTo>
                  <a:lnTo>
                    <a:pt x="2958469" y="1422399"/>
                  </a:lnTo>
                  <a:lnTo>
                    <a:pt x="3018249" y="1346199"/>
                  </a:lnTo>
                  <a:lnTo>
                    <a:pt x="3052640" y="1320799"/>
                  </a:lnTo>
                  <a:lnTo>
                    <a:pt x="3096356" y="1308099"/>
                  </a:lnTo>
                  <a:lnTo>
                    <a:pt x="3119373" y="1295399"/>
                  </a:lnTo>
                  <a:lnTo>
                    <a:pt x="3139238" y="1295399"/>
                  </a:lnTo>
                  <a:lnTo>
                    <a:pt x="3156273" y="1282699"/>
                  </a:lnTo>
                  <a:lnTo>
                    <a:pt x="3170801" y="1282699"/>
                  </a:lnTo>
                  <a:lnTo>
                    <a:pt x="3206410" y="1231899"/>
                  </a:lnTo>
                  <a:lnTo>
                    <a:pt x="3218319" y="1193799"/>
                  </a:lnTo>
                  <a:lnTo>
                    <a:pt x="3228469" y="1155699"/>
                  </a:lnTo>
                  <a:lnTo>
                    <a:pt x="3237374" y="1104899"/>
                  </a:lnTo>
                  <a:lnTo>
                    <a:pt x="3242902" y="1054099"/>
                  </a:lnTo>
                  <a:lnTo>
                    <a:pt x="3243957" y="1003299"/>
                  </a:lnTo>
                  <a:lnTo>
                    <a:pt x="3239444" y="952499"/>
                  </a:lnTo>
                  <a:lnTo>
                    <a:pt x="3228271" y="914399"/>
                  </a:lnTo>
                  <a:lnTo>
                    <a:pt x="3351606" y="914399"/>
                  </a:lnTo>
                  <a:lnTo>
                    <a:pt x="3365388" y="965199"/>
                  </a:lnTo>
                  <a:lnTo>
                    <a:pt x="3378144" y="1015999"/>
                  </a:lnTo>
                  <a:lnTo>
                    <a:pt x="3389905" y="1066799"/>
                  </a:lnTo>
                  <a:lnTo>
                    <a:pt x="3400701" y="1117599"/>
                  </a:lnTo>
                  <a:lnTo>
                    <a:pt x="3410563" y="1168399"/>
                  </a:lnTo>
                  <a:lnTo>
                    <a:pt x="3419519" y="1219199"/>
                  </a:lnTo>
                  <a:lnTo>
                    <a:pt x="3427602" y="1269999"/>
                  </a:lnTo>
                  <a:lnTo>
                    <a:pt x="3434841" y="1320799"/>
                  </a:lnTo>
                  <a:lnTo>
                    <a:pt x="3441265" y="1371599"/>
                  </a:lnTo>
                  <a:lnTo>
                    <a:pt x="3446907" y="1422399"/>
                  </a:lnTo>
                  <a:lnTo>
                    <a:pt x="3450573" y="1460499"/>
                  </a:lnTo>
                  <a:close/>
                </a:path>
                <a:path w="3466465" h="4000500">
                  <a:moveTo>
                    <a:pt x="2634864" y="1231899"/>
                  </a:moveTo>
                  <a:lnTo>
                    <a:pt x="2369645" y="1231899"/>
                  </a:lnTo>
                  <a:lnTo>
                    <a:pt x="2327482" y="1219199"/>
                  </a:lnTo>
                  <a:lnTo>
                    <a:pt x="2287396" y="1206499"/>
                  </a:lnTo>
                  <a:lnTo>
                    <a:pt x="2249948" y="1193799"/>
                  </a:lnTo>
                  <a:lnTo>
                    <a:pt x="2185203" y="1155699"/>
                  </a:lnTo>
                  <a:lnTo>
                    <a:pt x="2137733" y="1092199"/>
                  </a:lnTo>
                  <a:lnTo>
                    <a:pt x="2121875" y="1054099"/>
                  </a:lnTo>
                  <a:lnTo>
                    <a:pt x="2112017" y="1015999"/>
                  </a:lnTo>
                  <a:lnTo>
                    <a:pt x="2108719" y="965199"/>
                  </a:lnTo>
                  <a:lnTo>
                    <a:pt x="2712927" y="965199"/>
                  </a:lnTo>
                  <a:lnTo>
                    <a:pt x="2682695" y="990599"/>
                  </a:lnTo>
                  <a:lnTo>
                    <a:pt x="2668280" y="1003299"/>
                  </a:lnTo>
                  <a:lnTo>
                    <a:pt x="2653130" y="1028699"/>
                  </a:lnTo>
                  <a:lnTo>
                    <a:pt x="2643426" y="1054099"/>
                  </a:lnTo>
                  <a:lnTo>
                    <a:pt x="2645348" y="1079499"/>
                  </a:lnTo>
                  <a:lnTo>
                    <a:pt x="2672793" y="1104899"/>
                  </a:lnTo>
                  <a:lnTo>
                    <a:pt x="3114452" y="1104899"/>
                  </a:lnTo>
                  <a:lnTo>
                    <a:pt x="3095024" y="1117599"/>
                  </a:lnTo>
                  <a:lnTo>
                    <a:pt x="3052365" y="1130299"/>
                  </a:lnTo>
                  <a:lnTo>
                    <a:pt x="3007128" y="1155699"/>
                  </a:lnTo>
                  <a:lnTo>
                    <a:pt x="2960536" y="1168399"/>
                  </a:lnTo>
                  <a:lnTo>
                    <a:pt x="2913816" y="1168399"/>
                  </a:lnTo>
                  <a:lnTo>
                    <a:pt x="2868190" y="1181099"/>
                  </a:lnTo>
                  <a:lnTo>
                    <a:pt x="2824884" y="1193799"/>
                  </a:lnTo>
                  <a:lnTo>
                    <a:pt x="2785121" y="1193799"/>
                  </a:lnTo>
                  <a:lnTo>
                    <a:pt x="2714485" y="1219199"/>
                  </a:lnTo>
                  <a:lnTo>
                    <a:pt x="2675877" y="1219199"/>
                  </a:lnTo>
                  <a:lnTo>
                    <a:pt x="2634864" y="1231899"/>
                  </a:lnTo>
                  <a:close/>
                </a:path>
                <a:path w="3466465" h="4000500">
                  <a:moveTo>
                    <a:pt x="3114452" y="1104899"/>
                  </a:moveTo>
                  <a:lnTo>
                    <a:pt x="2717405" y="1104899"/>
                  </a:lnTo>
                  <a:lnTo>
                    <a:pt x="2762635" y="1092199"/>
                  </a:lnTo>
                  <a:lnTo>
                    <a:pt x="2791934" y="1079499"/>
                  </a:lnTo>
                  <a:lnTo>
                    <a:pt x="2799753" y="1054099"/>
                  </a:lnTo>
                  <a:lnTo>
                    <a:pt x="2791561" y="1015999"/>
                  </a:lnTo>
                  <a:lnTo>
                    <a:pt x="2771560" y="990599"/>
                  </a:lnTo>
                  <a:lnTo>
                    <a:pt x="2743949" y="965199"/>
                  </a:lnTo>
                  <a:lnTo>
                    <a:pt x="3223942" y="965199"/>
                  </a:lnTo>
                  <a:lnTo>
                    <a:pt x="3215390" y="1003299"/>
                  </a:lnTo>
                  <a:lnTo>
                    <a:pt x="3195288" y="1028699"/>
                  </a:lnTo>
                  <a:lnTo>
                    <a:pt x="3167710" y="1066799"/>
                  </a:lnTo>
                  <a:lnTo>
                    <a:pt x="3133880" y="1092199"/>
                  </a:lnTo>
                  <a:lnTo>
                    <a:pt x="3114452" y="1104899"/>
                  </a:lnTo>
                  <a:close/>
                </a:path>
                <a:path w="3466465" h="4000500">
                  <a:moveTo>
                    <a:pt x="2810899" y="1447799"/>
                  </a:moveTo>
                  <a:lnTo>
                    <a:pt x="2494971" y="1447799"/>
                  </a:lnTo>
                  <a:lnTo>
                    <a:pt x="2539195" y="1435099"/>
                  </a:lnTo>
                  <a:lnTo>
                    <a:pt x="2582452" y="1409699"/>
                  </a:lnTo>
                  <a:lnTo>
                    <a:pt x="2625002" y="1396999"/>
                  </a:lnTo>
                  <a:lnTo>
                    <a:pt x="2702813" y="1396999"/>
                  </a:lnTo>
                  <a:lnTo>
                    <a:pt x="2739526" y="1409699"/>
                  </a:lnTo>
                  <a:lnTo>
                    <a:pt x="2775400" y="1435099"/>
                  </a:lnTo>
                  <a:lnTo>
                    <a:pt x="2810899" y="1447799"/>
                  </a:lnTo>
                  <a:close/>
                </a:path>
                <a:path w="3466465" h="4000500">
                  <a:moveTo>
                    <a:pt x="2501622" y="4000499"/>
                  </a:moveTo>
                  <a:lnTo>
                    <a:pt x="1539484" y="4000499"/>
                  </a:lnTo>
                  <a:lnTo>
                    <a:pt x="1517585" y="3987799"/>
                  </a:lnTo>
                  <a:lnTo>
                    <a:pt x="1413814" y="3911599"/>
                  </a:lnTo>
                  <a:lnTo>
                    <a:pt x="1378202" y="3886199"/>
                  </a:lnTo>
                  <a:lnTo>
                    <a:pt x="1341403" y="3860799"/>
                  </a:lnTo>
                  <a:lnTo>
                    <a:pt x="1303013" y="3835399"/>
                  </a:lnTo>
                  <a:lnTo>
                    <a:pt x="1262626" y="3822699"/>
                  </a:lnTo>
                  <a:lnTo>
                    <a:pt x="1219836" y="3809999"/>
                  </a:lnTo>
                  <a:lnTo>
                    <a:pt x="1174240" y="3797299"/>
                  </a:lnTo>
                  <a:lnTo>
                    <a:pt x="1023600" y="3797299"/>
                  </a:lnTo>
                  <a:lnTo>
                    <a:pt x="978115" y="3784599"/>
                  </a:lnTo>
                  <a:lnTo>
                    <a:pt x="934251" y="3784599"/>
                  </a:lnTo>
                  <a:lnTo>
                    <a:pt x="849600" y="3759199"/>
                  </a:lnTo>
                  <a:lnTo>
                    <a:pt x="766080" y="3708399"/>
                  </a:lnTo>
                  <a:lnTo>
                    <a:pt x="723629" y="3670299"/>
                  </a:lnTo>
                  <a:lnTo>
                    <a:pt x="686996" y="3632199"/>
                  </a:lnTo>
                  <a:lnTo>
                    <a:pt x="655072" y="3581399"/>
                  </a:lnTo>
                  <a:lnTo>
                    <a:pt x="626347" y="3543299"/>
                  </a:lnTo>
                  <a:lnTo>
                    <a:pt x="599315" y="3492499"/>
                  </a:lnTo>
                  <a:lnTo>
                    <a:pt x="572469" y="3454399"/>
                  </a:lnTo>
                  <a:lnTo>
                    <a:pt x="544301" y="3403599"/>
                  </a:lnTo>
                  <a:lnTo>
                    <a:pt x="513304" y="3365499"/>
                  </a:lnTo>
                  <a:lnTo>
                    <a:pt x="478220" y="3327399"/>
                  </a:lnTo>
                  <a:lnTo>
                    <a:pt x="438622" y="3289299"/>
                  </a:lnTo>
                  <a:lnTo>
                    <a:pt x="395550" y="3263899"/>
                  </a:lnTo>
                  <a:lnTo>
                    <a:pt x="350046" y="3251199"/>
                  </a:lnTo>
                  <a:lnTo>
                    <a:pt x="209348" y="3174999"/>
                  </a:lnTo>
                  <a:lnTo>
                    <a:pt x="164522" y="3162299"/>
                  </a:lnTo>
                  <a:lnTo>
                    <a:pt x="125229" y="3136899"/>
                  </a:lnTo>
                  <a:lnTo>
                    <a:pt x="90721" y="3098799"/>
                  </a:lnTo>
                  <a:lnTo>
                    <a:pt x="61286" y="3060699"/>
                  </a:lnTo>
                  <a:lnTo>
                    <a:pt x="37210" y="3022599"/>
                  </a:lnTo>
                  <a:lnTo>
                    <a:pt x="18779" y="2984499"/>
                  </a:lnTo>
                  <a:lnTo>
                    <a:pt x="6280" y="2946399"/>
                  </a:lnTo>
                  <a:lnTo>
                    <a:pt x="0" y="2895599"/>
                  </a:lnTo>
                  <a:lnTo>
                    <a:pt x="225" y="2857499"/>
                  </a:lnTo>
                  <a:lnTo>
                    <a:pt x="7242" y="2806699"/>
                  </a:lnTo>
                  <a:lnTo>
                    <a:pt x="21338" y="2768599"/>
                  </a:lnTo>
                  <a:lnTo>
                    <a:pt x="42799" y="2730499"/>
                  </a:lnTo>
                  <a:lnTo>
                    <a:pt x="71912" y="2692399"/>
                  </a:lnTo>
                  <a:lnTo>
                    <a:pt x="109906" y="2666999"/>
                  </a:lnTo>
                  <a:lnTo>
                    <a:pt x="154148" y="2654299"/>
                  </a:lnTo>
                  <a:lnTo>
                    <a:pt x="201953" y="2666999"/>
                  </a:lnTo>
                  <a:lnTo>
                    <a:pt x="3343123" y="2666999"/>
                  </a:lnTo>
                  <a:lnTo>
                    <a:pt x="3334016" y="2705099"/>
                  </a:lnTo>
                  <a:lnTo>
                    <a:pt x="3321476" y="2743199"/>
                  </a:lnTo>
                  <a:lnTo>
                    <a:pt x="3308566" y="2793999"/>
                  </a:lnTo>
                  <a:lnTo>
                    <a:pt x="3295313" y="2844799"/>
                  </a:lnTo>
                  <a:lnTo>
                    <a:pt x="3281742" y="2895599"/>
                  </a:lnTo>
                  <a:lnTo>
                    <a:pt x="3267881" y="2946399"/>
                  </a:lnTo>
                  <a:lnTo>
                    <a:pt x="3253757" y="2984499"/>
                  </a:lnTo>
                  <a:lnTo>
                    <a:pt x="3239397" y="3035299"/>
                  </a:lnTo>
                  <a:lnTo>
                    <a:pt x="3224826" y="3086099"/>
                  </a:lnTo>
                  <a:lnTo>
                    <a:pt x="3210072" y="3136899"/>
                  </a:lnTo>
                  <a:lnTo>
                    <a:pt x="3195162" y="3174999"/>
                  </a:lnTo>
                  <a:lnTo>
                    <a:pt x="3179128" y="3225799"/>
                  </a:lnTo>
                  <a:lnTo>
                    <a:pt x="3163020" y="3276599"/>
                  </a:lnTo>
                  <a:lnTo>
                    <a:pt x="3148669" y="3327399"/>
                  </a:lnTo>
                  <a:lnTo>
                    <a:pt x="3134388" y="3365499"/>
                  </a:lnTo>
                  <a:lnTo>
                    <a:pt x="3119476" y="3416299"/>
                  </a:lnTo>
                  <a:lnTo>
                    <a:pt x="3103233" y="3467099"/>
                  </a:lnTo>
                  <a:lnTo>
                    <a:pt x="3084960" y="3517899"/>
                  </a:lnTo>
                  <a:lnTo>
                    <a:pt x="3063956" y="3555999"/>
                  </a:lnTo>
                  <a:lnTo>
                    <a:pt x="3039522" y="3594099"/>
                  </a:lnTo>
                  <a:lnTo>
                    <a:pt x="3010957" y="3632199"/>
                  </a:lnTo>
                  <a:lnTo>
                    <a:pt x="2975344" y="3670299"/>
                  </a:lnTo>
                  <a:lnTo>
                    <a:pt x="2934872" y="3708399"/>
                  </a:lnTo>
                  <a:lnTo>
                    <a:pt x="2891146" y="3733799"/>
                  </a:lnTo>
                  <a:lnTo>
                    <a:pt x="2845768" y="3771899"/>
                  </a:lnTo>
                  <a:lnTo>
                    <a:pt x="2800345" y="3797299"/>
                  </a:lnTo>
                  <a:lnTo>
                    <a:pt x="2756481" y="3835399"/>
                  </a:lnTo>
                  <a:lnTo>
                    <a:pt x="2715779" y="3860799"/>
                  </a:lnTo>
                  <a:lnTo>
                    <a:pt x="2678265" y="3898899"/>
                  </a:lnTo>
                  <a:lnTo>
                    <a:pt x="2637984" y="3936999"/>
                  </a:lnTo>
                  <a:lnTo>
                    <a:pt x="2595044" y="3962399"/>
                  </a:lnTo>
                  <a:lnTo>
                    <a:pt x="2549554" y="3987799"/>
                  </a:lnTo>
                  <a:lnTo>
                    <a:pt x="2501622" y="40004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6" name="object 296"/>
          <p:cNvSpPr txBox="1"/>
          <p:nvPr/>
        </p:nvSpPr>
        <p:spPr>
          <a:xfrm>
            <a:off x="2029988" y="3046554"/>
            <a:ext cx="14211300" cy="254762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406400" marR="398780" algn="ctr">
              <a:lnSpc>
                <a:spcPts val="3300"/>
              </a:lnSpc>
              <a:spcBef>
                <a:spcPts val="259"/>
              </a:spcBef>
            </a:pPr>
            <a:r>
              <a:rPr sz="2800" spc="60" dirty="0">
                <a:latin typeface="Tahoma"/>
                <a:cs typeface="Tahoma"/>
              </a:rPr>
              <a:t>Not</a:t>
            </a:r>
            <a:r>
              <a:rPr sz="2800" spc="-270" dirty="0">
                <a:latin typeface="Tahoma"/>
                <a:cs typeface="Tahoma"/>
              </a:rPr>
              <a:t> </a:t>
            </a:r>
            <a:r>
              <a:rPr sz="2800" spc="35" dirty="0">
                <a:latin typeface="Tahoma"/>
                <a:cs typeface="Tahoma"/>
              </a:rPr>
              <a:t>all</a:t>
            </a:r>
            <a:r>
              <a:rPr sz="2800" spc="-265" dirty="0">
                <a:latin typeface="Tahoma"/>
                <a:cs typeface="Tahoma"/>
              </a:rPr>
              <a:t> </a:t>
            </a:r>
            <a:r>
              <a:rPr sz="2800" spc="65" dirty="0">
                <a:latin typeface="Tahoma"/>
                <a:cs typeface="Tahoma"/>
              </a:rPr>
              <a:t>childrens</a:t>
            </a:r>
            <a:r>
              <a:rPr sz="2800" spc="-265" dirty="0">
                <a:latin typeface="Tahoma"/>
                <a:cs typeface="Tahoma"/>
              </a:rPr>
              <a:t> </a:t>
            </a:r>
            <a:r>
              <a:rPr sz="2800" spc="50" dirty="0">
                <a:latin typeface="Tahoma"/>
                <a:cs typeface="Tahoma"/>
              </a:rPr>
              <a:t>emotions</a:t>
            </a:r>
            <a:r>
              <a:rPr sz="2800" spc="-27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are</a:t>
            </a:r>
            <a:r>
              <a:rPr sz="2800" spc="-265" dirty="0">
                <a:latin typeface="Tahoma"/>
                <a:cs typeface="Tahoma"/>
              </a:rPr>
              <a:t> </a:t>
            </a:r>
            <a:r>
              <a:rPr sz="2800" spc="45" dirty="0">
                <a:latin typeface="Tahoma"/>
                <a:cs typeface="Tahoma"/>
              </a:rPr>
              <a:t>logical.</a:t>
            </a:r>
            <a:r>
              <a:rPr sz="2800" spc="-265" dirty="0">
                <a:latin typeface="Tahoma"/>
                <a:cs typeface="Tahoma"/>
              </a:rPr>
              <a:t> </a:t>
            </a:r>
            <a:r>
              <a:rPr sz="2800" spc="45" dirty="0">
                <a:latin typeface="Tahoma"/>
                <a:cs typeface="Tahoma"/>
              </a:rPr>
              <a:t>Small</a:t>
            </a:r>
            <a:r>
              <a:rPr sz="2800" spc="-270" dirty="0">
                <a:latin typeface="Tahoma"/>
                <a:cs typeface="Tahoma"/>
              </a:rPr>
              <a:t> </a:t>
            </a:r>
            <a:r>
              <a:rPr sz="2800" spc="70" dirty="0">
                <a:latin typeface="Tahoma"/>
                <a:cs typeface="Tahoma"/>
              </a:rPr>
              <a:t>children</a:t>
            </a:r>
            <a:r>
              <a:rPr sz="2800" spc="-265" dirty="0">
                <a:latin typeface="Tahoma"/>
                <a:cs typeface="Tahoma"/>
              </a:rPr>
              <a:t> </a:t>
            </a:r>
            <a:r>
              <a:rPr sz="2800" spc="35" dirty="0">
                <a:latin typeface="Tahoma"/>
                <a:cs typeface="Tahoma"/>
              </a:rPr>
              <a:t>ordinarily</a:t>
            </a:r>
            <a:r>
              <a:rPr sz="2800" spc="-265" dirty="0">
                <a:latin typeface="Tahoma"/>
                <a:cs typeface="Tahoma"/>
              </a:rPr>
              <a:t> </a:t>
            </a:r>
            <a:r>
              <a:rPr sz="2800" spc="50" dirty="0">
                <a:latin typeface="Tahoma"/>
                <a:cs typeface="Tahoma"/>
              </a:rPr>
              <a:t>have</a:t>
            </a:r>
            <a:r>
              <a:rPr sz="2800" spc="-270" dirty="0">
                <a:latin typeface="Tahoma"/>
                <a:cs typeface="Tahoma"/>
              </a:rPr>
              <a:t> </a:t>
            </a:r>
            <a:r>
              <a:rPr sz="2800" spc="-15" dirty="0">
                <a:latin typeface="Tahoma"/>
                <a:cs typeface="Tahoma"/>
              </a:rPr>
              <a:t>fears</a:t>
            </a:r>
            <a:r>
              <a:rPr sz="2800" spc="-265" dirty="0">
                <a:latin typeface="Tahoma"/>
                <a:cs typeface="Tahoma"/>
              </a:rPr>
              <a:t> </a:t>
            </a:r>
            <a:r>
              <a:rPr sz="2800" spc="15" dirty="0">
                <a:latin typeface="Tahoma"/>
                <a:cs typeface="Tahoma"/>
              </a:rPr>
              <a:t>of</a:t>
            </a:r>
            <a:r>
              <a:rPr sz="2800" spc="-265" dirty="0">
                <a:latin typeface="Tahoma"/>
                <a:cs typeface="Tahoma"/>
              </a:rPr>
              <a:t> </a:t>
            </a:r>
            <a:r>
              <a:rPr sz="2800" spc="30" dirty="0">
                <a:latin typeface="Tahoma"/>
                <a:cs typeface="Tahoma"/>
              </a:rPr>
              <a:t>the</a:t>
            </a:r>
            <a:r>
              <a:rPr sz="2800" spc="-270" dirty="0">
                <a:latin typeface="Tahoma"/>
                <a:cs typeface="Tahoma"/>
              </a:rPr>
              <a:t> </a:t>
            </a:r>
            <a:r>
              <a:rPr sz="2800" spc="-15" dirty="0">
                <a:latin typeface="Tahoma"/>
                <a:cs typeface="Tahoma"/>
              </a:rPr>
              <a:t>dark, </a:t>
            </a:r>
            <a:r>
              <a:rPr sz="2800" spc="-860" dirty="0">
                <a:latin typeface="Tahoma"/>
                <a:cs typeface="Tahoma"/>
              </a:rPr>
              <a:t> </a:t>
            </a:r>
            <a:r>
              <a:rPr sz="2800" spc="25" dirty="0">
                <a:latin typeface="Tahoma"/>
                <a:cs typeface="Tahoma"/>
              </a:rPr>
              <a:t>i</a:t>
            </a:r>
            <a:r>
              <a:rPr sz="2800" spc="90" dirty="0">
                <a:latin typeface="Tahoma"/>
                <a:cs typeface="Tahoma"/>
              </a:rPr>
              <a:t>n</a:t>
            </a:r>
            <a:r>
              <a:rPr sz="2800" spc="30" dirty="0">
                <a:latin typeface="Tahoma"/>
                <a:cs typeface="Tahoma"/>
              </a:rPr>
              <a:t>s</a:t>
            </a:r>
            <a:r>
              <a:rPr sz="2800" spc="55" dirty="0">
                <a:latin typeface="Tahoma"/>
                <a:cs typeface="Tahoma"/>
              </a:rPr>
              <a:t>e</a:t>
            </a:r>
            <a:r>
              <a:rPr sz="2800" spc="180" dirty="0">
                <a:latin typeface="Tahoma"/>
                <a:cs typeface="Tahoma"/>
              </a:rPr>
              <a:t>c</a:t>
            </a:r>
            <a:r>
              <a:rPr sz="2800" spc="-65" dirty="0">
                <a:latin typeface="Tahoma"/>
                <a:cs typeface="Tahoma"/>
              </a:rPr>
              <a:t>t</a:t>
            </a:r>
            <a:r>
              <a:rPr sz="2800" spc="30" dirty="0">
                <a:latin typeface="Tahoma"/>
                <a:cs typeface="Tahoma"/>
              </a:rPr>
              <a:t>s</a:t>
            </a:r>
            <a:r>
              <a:rPr sz="2800" spc="-235" dirty="0">
                <a:latin typeface="Tahoma"/>
                <a:cs typeface="Tahoma"/>
              </a:rPr>
              <a:t>,</a:t>
            </a:r>
            <a:r>
              <a:rPr sz="2800" spc="-275" dirty="0">
                <a:latin typeface="Tahoma"/>
                <a:cs typeface="Tahoma"/>
              </a:rPr>
              <a:t> </a:t>
            </a:r>
            <a:r>
              <a:rPr sz="2800" spc="165" dirty="0">
                <a:latin typeface="Tahoma"/>
                <a:cs typeface="Tahoma"/>
              </a:rPr>
              <a:t>g</a:t>
            </a:r>
            <a:r>
              <a:rPr sz="2800" spc="90" dirty="0">
                <a:latin typeface="Tahoma"/>
                <a:cs typeface="Tahoma"/>
              </a:rPr>
              <a:t>h</a:t>
            </a:r>
            <a:r>
              <a:rPr sz="2800" spc="114" dirty="0">
                <a:latin typeface="Tahoma"/>
                <a:cs typeface="Tahoma"/>
              </a:rPr>
              <a:t>o</a:t>
            </a:r>
            <a:r>
              <a:rPr sz="2800" spc="30" dirty="0">
                <a:latin typeface="Tahoma"/>
                <a:cs typeface="Tahoma"/>
              </a:rPr>
              <a:t>s</a:t>
            </a:r>
            <a:r>
              <a:rPr sz="2800" spc="-65" dirty="0">
                <a:latin typeface="Tahoma"/>
                <a:cs typeface="Tahoma"/>
              </a:rPr>
              <a:t>t</a:t>
            </a:r>
            <a:r>
              <a:rPr sz="2800" spc="30" dirty="0">
                <a:latin typeface="Tahoma"/>
                <a:cs typeface="Tahoma"/>
              </a:rPr>
              <a:t>s</a:t>
            </a:r>
            <a:r>
              <a:rPr sz="2800" spc="-235" dirty="0">
                <a:latin typeface="Tahoma"/>
                <a:cs typeface="Tahoma"/>
              </a:rPr>
              <a:t>,</a:t>
            </a:r>
            <a:r>
              <a:rPr sz="2800" spc="-275" dirty="0">
                <a:latin typeface="Tahoma"/>
                <a:cs typeface="Tahoma"/>
              </a:rPr>
              <a:t> </a:t>
            </a:r>
            <a:r>
              <a:rPr sz="2800" spc="60" dirty="0">
                <a:latin typeface="Tahoma"/>
                <a:cs typeface="Tahoma"/>
              </a:rPr>
              <a:t>k</a:t>
            </a:r>
            <a:r>
              <a:rPr sz="2800" spc="25" dirty="0">
                <a:latin typeface="Tahoma"/>
                <a:cs typeface="Tahoma"/>
              </a:rPr>
              <a:t>i</a:t>
            </a:r>
            <a:r>
              <a:rPr sz="2800" spc="165" dirty="0">
                <a:latin typeface="Tahoma"/>
                <a:cs typeface="Tahoma"/>
              </a:rPr>
              <a:t>d</a:t>
            </a:r>
            <a:r>
              <a:rPr sz="2800" spc="90" dirty="0">
                <a:latin typeface="Tahoma"/>
                <a:cs typeface="Tahoma"/>
              </a:rPr>
              <a:t>n</a:t>
            </a:r>
            <a:r>
              <a:rPr sz="2800" spc="10" dirty="0">
                <a:latin typeface="Tahoma"/>
                <a:cs typeface="Tahoma"/>
              </a:rPr>
              <a:t>a</a:t>
            </a:r>
            <a:r>
              <a:rPr sz="2800" spc="155" dirty="0">
                <a:latin typeface="Tahoma"/>
                <a:cs typeface="Tahoma"/>
              </a:rPr>
              <a:t>pp</a:t>
            </a:r>
            <a:r>
              <a:rPr sz="2800" spc="55" dirty="0">
                <a:latin typeface="Tahoma"/>
                <a:cs typeface="Tahoma"/>
              </a:rPr>
              <a:t>e</a:t>
            </a:r>
            <a:r>
              <a:rPr sz="2800" spc="-85" dirty="0">
                <a:latin typeface="Tahoma"/>
                <a:cs typeface="Tahoma"/>
              </a:rPr>
              <a:t>r</a:t>
            </a:r>
            <a:r>
              <a:rPr sz="2800" spc="30" dirty="0">
                <a:latin typeface="Tahoma"/>
                <a:cs typeface="Tahoma"/>
              </a:rPr>
              <a:t>s</a:t>
            </a:r>
            <a:r>
              <a:rPr sz="2800" spc="-235" dirty="0">
                <a:latin typeface="Tahoma"/>
                <a:cs typeface="Tahoma"/>
              </a:rPr>
              <a:t>,</a:t>
            </a:r>
            <a:r>
              <a:rPr sz="2800" spc="-275" dirty="0">
                <a:latin typeface="Tahoma"/>
                <a:cs typeface="Tahoma"/>
              </a:rPr>
              <a:t> </a:t>
            </a:r>
            <a:r>
              <a:rPr sz="2800" spc="165" dirty="0">
                <a:latin typeface="Tahoma"/>
                <a:cs typeface="Tahoma"/>
              </a:rPr>
              <a:t>g</a:t>
            </a:r>
            <a:r>
              <a:rPr sz="2800" spc="55" dirty="0">
                <a:latin typeface="Tahoma"/>
                <a:cs typeface="Tahoma"/>
              </a:rPr>
              <a:t>e</a:t>
            </a:r>
            <a:r>
              <a:rPr sz="2800" spc="-65" dirty="0">
                <a:latin typeface="Tahoma"/>
                <a:cs typeface="Tahoma"/>
              </a:rPr>
              <a:t>tt</a:t>
            </a:r>
            <a:r>
              <a:rPr sz="2800" spc="25" dirty="0">
                <a:latin typeface="Tahoma"/>
                <a:cs typeface="Tahoma"/>
              </a:rPr>
              <a:t>i</a:t>
            </a:r>
            <a:r>
              <a:rPr sz="2800" spc="90" dirty="0">
                <a:latin typeface="Tahoma"/>
                <a:cs typeface="Tahoma"/>
              </a:rPr>
              <a:t>n</a:t>
            </a:r>
            <a:r>
              <a:rPr sz="2800" spc="170" dirty="0">
                <a:latin typeface="Tahoma"/>
                <a:cs typeface="Tahoma"/>
              </a:rPr>
              <a:t>g</a:t>
            </a:r>
            <a:r>
              <a:rPr sz="2800" spc="-275" dirty="0">
                <a:latin typeface="Tahoma"/>
                <a:cs typeface="Tahoma"/>
              </a:rPr>
              <a:t> </a:t>
            </a:r>
            <a:r>
              <a:rPr sz="2800" spc="50" dirty="0">
                <a:latin typeface="Tahoma"/>
                <a:cs typeface="Tahoma"/>
              </a:rPr>
              <a:t>l</a:t>
            </a:r>
            <a:r>
              <a:rPr sz="2800" spc="114" dirty="0">
                <a:latin typeface="Tahoma"/>
                <a:cs typeface="Tahoma"/>
              </a:rPr>
              <a:t>o</a:t>
            </a:r>
            <a:r>
              <a:rPr sz="2800" spc="30" dirty="0">
                <a:latin typeface="Tahoma"/>
                <a:cs typeface="Tahoma"/>
              </a:rPr>
              <a:t>s</a:t>
            </a:r>
            <a:r>
              <a:rPr sz="2800" spc="-65" dirty="0">
                <a:latin typeface="Tahoma"/>
                <a:cs typeface="Tahoma"/>
              </a:rPr>
              <a:t>t</a:t>
            </a:r>
            <a:r>
              <a:rPr sz="2800" spc="-275" dirty="0">
                <a:latin typeface="Tahoma"/>
                <a:cs typeface="Tahoma"/>
              </a:rPr>
              <a:t> </a:t>
            </a:r>
            <a:r>
              <a:rPr sz="2800" spc="114" dirty="0">
                <a:latin typeface="Tahoma"/>
                <a:cs typeface="Tahoma"/>
              </a:rPr>
              <a:t>o</a:t>
            </a:r>
            <a:r>
              <a:rPr sz="2800" spc="-85" dirty="0">
                <a:latin typeface="Tahoma"/>
                <a:cs typeface="Tahoma"/>
              </a:rPr>
              <a:t>r</a:t>
            </a:r>
            <a:r>
              <a:rPr sz="2800" spc="-275" dirty="0">
                <a:latin typeface="Tahoma"/>
                <a:cs typeface="Tahoma"/>
              </a:rPr>
              <a:t> </a:t>
            </a:r>
            <a:r>
              <a:rPr sz="2800" spc="10" dirty="0">
                <a:latin typeface="Tahoma"/>
                <a:cs typeface="Tahoma"/>
              </a:rPr>
              <a:t>a</a:t>
            </a:r>
            <a:r>
              <a:rPr sz="2800" spc="155" dirty="0">
                <a:latin typeface="Tahoma"/>
                <a:cs typeface="Tahoma"/>
              </a:rPr>
              <a:t>b</a:t>
            </a:r>
            <a:r>
              <a:rPr sz="2800" spc="10" dirty="0">
                <a:latin typeface="Tahoma"/>
                <a:cs typeface="Tahoma"/>
              </a:rPr>
              <a:t>a</a:t>
            </a:r>
            <a:r>
              <a:rPr sz="2800" spc="90" dirty="0">
                <a:latin typeface="Tahoma"/>
                <a:cs typeface="Tahoma"/>
              </a:rPr>
              <a:t>n</a:t>
            </a:r>
            <a:r>
              <a:rPr sz="2800" spc="165" dirty="0">
                <a:latin typeface="Tahoma"/>
                <a:cs typeface="Tahoma"/>
              </a:rPr>
              <a:t>d</a:t>
            </a:r>
            <a:r>
              <a:rPr sz="2800" spc="114" dirty="0">
                <a:latin typeface="Tahoma"/>
                <a:cs typeface="Tahoma"/>
              </a:rPr>
              <a:t>o</a:t>
            </a:r>
            <a:r>
              <a:rPr sz="2800" spc="90" dirty="0">
                <a:latin typeface="Tahoma"/>
                <a:cs typeface="Tahoma"/>
              </a:rPr>
              <a:t>n</a:t>
            </a:r>
            <a:r>
              <a:rPr sz="2800" spc="55" dirty="0">
                <a:latin typeface="Tahoma"/>
                <a:cs typeface="Tahoma"/>
              </a:rPr>
              <a:t>e</a:t>
            </a:r>
            <a:r>
              <a:rPr sz="2800" spc="165" dirty="0">
                <a:latin typeface="Tahoma"/>
                <a:cs typeface="Tahoma"/>
              </a:rPr>
              <a:t>d</a:t>
            </a:r>
            <a:r>
              <a:rPr sz="2800" spc="-235" dirty="0">
                <a:latin typeface="Tahoma"/>
                <a:cs typeface="Tahoma"/>
              </a:rPr>
              <a:t>.</a:t>
            </a:r>
            <a:endParaRPr sz="28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600" dirty="0">
              <a:latin typeface="Tahoma"/>
              <a:cs typeface="Tahoma"/>
            </a:endParaRPr>
          </a:p>
          <a:p>
            <a:pPr marR="69215" algn="ctr">
              <a:lnSpc>
                <a:spcPct val="100000"/>
              </a:lnSpc>
            </a:pPr>
            <a:r>
              <a:rPr sz="2800" spc="70" dirty="0">
                <a:latin typeface="Tahoma"/>
                <a:cs typeface="Tahoma"/>
              </a:rPr>
              <a:t>S</a:t>
            </a:r>
            <a:r>
              <a:rPr sz="2800" spc="90" dirty="0">
                <a:latin typeface="Tahoma"/>
                <a:cs typeface="Tahoma"/>
              </a:rPr>
              <a:t>u</a:t>
            </a:r>
            <a:r>
              <a:rPr sz="2800" spc="180" dirty="0">
                <a:latin typeface="Tahoma"/>
                <a:cs typeface="Tahoma"/>
              </a:rPr>
              <a:t>c</a:t>
            </a:r>
            <a:r>
              <a:rPr sz="2800" spc="95" dirty="0">
                <a:latin typeface="Tahoma"/>
                <a:cs typeface="Tahoma"/>
              </a:rPr>
              <a:t>h</a:t>
            </a:r>
            <a:r>
              <a:rPr sz="2800" spc="-275" dirty="0">
                <a:latin typeface="Tahoma"/>
                <a:cs typeface="Tahoma"/>
              </a:rPr>
              <a:t> </a:t>
            </a:r>
            <a:r>
              <a:rPr sz="2800" spc="-80" dirty="0">
                <a:latin typeface="Tahoma"/>
                <a:cs typeface="Tahoma"/>
              </a:rPr>
              <a:t>f</a:t>
            </a:r>
            <a:r>
              <a:rPr sz="2800" spc="55" dirty="0">
                <a:latin typeface="Tahoma"/>
                <a:cs typeface="Tahoma"/>
              </a:rPr>
              <a:t>e</a:t>
            </a:r>
            <a:r>
              <a:rPr sz="2800" spc="10" dirty="0">
                <a:latin typeface="Tahoma"/>
                <a:cs typeface="Tahoma"/>
              </a:rPr>
              <a:t>a</a:t>
            </a:r>
            <a:r>
              <a:rPr sz="2800" spc="-85" dirty="0">
                <a:latin typeface="Tahoma"/>
                <a:cs typeface="Tahoma"/>
              </a:rPr>
              <a:t>r</a:t>
            </a:r>
            <a:r>
              <a:rPr sz="2800" spc="35" dirty="0">
                <a:latin typeface="Tahoma"/>
                <a:cs typeface="Tahoma"/>
              </a:rPr>
              <a:t>s</a:t>
            </a:r>
            <a:r>
              <a:rPr sz="2800" spc="-275" dirty="0">
                <a:latin typeface="Tahoma"/>
                <a:cs typeface="Tahoma"/>
              </a:rPr>
              <a:t> </a:t>
            </a:r>
            <a:r>
              <a:rPr sz="2800" spc="10" dirty="0">
                <a:latin typeface="Tahoma"/>
                <a:cs typeface="Tahoma"/>
              </a:rPr>
              <a:t>a</a:t>
            </a:r>
            <a:r>
              <a:rPr sz="2800" spc="-85" dirty="0">
                <a:latin typeface="Tahoma"/>
                <a:cs typeface="Tahoma"/>
              </a:rPr>
              <a:t>r</a:t>
            </a:r>
            <a:r>
              <a:rPr sz="2800" spc="60" dirty="0">
                <a:latin typeface="Tahoma"/>
                <a:cs typeface="Tahoma"/>
              </a:rPr>
              <a:t>e</a:t>
            </a:r>
            <a:r>
              <a:rPr sz="2800" spc="-275" dirty="0">
                <a:latin typeface="Tahoma"/>
                <a:cs typeface="Tahoma"/>
              </a:rPr>
              <a:t> </a:t>
            </a:r>
            <a:r>
              <a:rPr sz="2800" spc="180" dirty="0">
                <a:latin typeface="Tahoma"/>
                <a:cs typeface="Tahoma"/>
              </a:rPr>
              <a:t>c</a:t>
            </a:r>
            <a:r>
              <a:rPr sz="2800" spc="114" dirty="0">
                <a:latin typeface="Tahoma"/>
                <a:cs typeface="Tahoma"/>
              </a:rPr>
              <a:t>o</a:t>
            </a:r>
            <a:r>
              <a:rPr sz="2800" spc="35" dirty="0">
                <a:latin typeface="Tahoma"/>
                <a:cs typeface="Tahoma"/>
              </a:rPr>
              <a:t>mm</a:t>
            </a:r>
            <a:r>
              <a:rPr sz="2800" spc="114" dirty="0">
                <a:latin typeface="Tahoma"/>
                <a:cs typeface="Tahoma"/>
              </a:rPr>
              <a:t>o</a:t>
            </a:r>
            <a:r>
              <a:rPr sz="2800" spc="95" dirty="0">
                <a:latin typeface="Tahoma"/>
                <a:cs typeface="Tahoma"/>
              </a:rPr>
              <a:t>n</a:t>
            </a:r>
            <a:r>
              <a:rPr sz="2800" spc="-275" dirty="0">
                <a:latin typeface="Tahoma"/>
                <a:cs typeface="Tahoma"/>
              </a:rPr>
              <a:t> </a:t>
            </a:r>
            <a:r>
              <a:rPr sz="2800" spc="10" dirty="0">
                <a:latin typeface="Tahoma"/>
                <a:cs typeface="Tahoma"/>
              </a:rPr>
              <a:t>a</a:t>
            </a:r>
            <a:r>
              <a:rPr sz="2800" spc="90" dirty="0">
                <a:latin typeface="Tahoma"/>
                <a:cs typeface="Tahoma"/>
              </a:rPr>
              <a:t>n</a:t>
            </a:r>
            <a:r>
              <a:rPr sz="2800" spc="170" dirty="0">
                <a:latin typeface="Tahoma"/>
                <a:cs typeface="Tahoma"/>
              </a:rPr>
              <a:t>d</a:t>
            </a:r>
            <a:r>
              <a:rPr sz="2800" spc="-275" dirty="0">
                <a:latin typeface="Tahoma"/>
                <a:cs typeface="Tahoma"/>
              </a:rPr>
              <a:t> </a:t>
            </a:r>
            <a:r>
              <a:rPr sz="2800" spc="90" dirty="0">
                <a:latin typeface="Tahoma"/>
                <a:cs typeface="Tahoma"/>
              </a:rPr>
              <a:t>n</a:t>
            </a:r>
            <a:r>
              <a:rPr sz="2800" spc="114" dirty="0">
                <a:latin typeface="Tahoma"/>
                <a:cs typeface="Tahoma"/>
              </a:rPr>
              <a:t>o</a:t>
            </a:r>
            <a:r>
              <a:rPr sz="2800" spc="-85" dirty="0">
                <a:latin typeface="Tahoma"/>
                <a:cs typeface="Tahoma"/>
              </a:rPr>
              <a:t>r</a:t>
            </a:r>
            <a:r>
              <a:rPr sz="2800" spc="35" dirty="0">
                <a:latin typeface="Tahoma"/>
                <a:cs typeface="Tahoma"/>
              </a:rPr>
              <a:t>m</a:t>
            </a:r>
            <a:r>
              <a:rPr sz="2800" spc="10" dirty="0">
                <a:latin typeface="Tahoma"/>
                <a:cs typeface="Tahoma"/>
              </a:rPr>
              <a:t>a</a:t>
            </a:r>
            <a:r>
              <a:rPr sz="2800" spc="50" dirty="0">
                <a:latin typeface="Tahoma"/>
                <a:cs typeface="Tahoma"/>
              </a:rPr>
              <a:t>l</a:t>
            </a:r>
            <a:r>
              <a:rPr sz="2800" spc="-275" dirty="0">
                <a:latin typeface="Tahoma"/>
                <a:cs typeface="Tahoma"/>
              </a:rPr>
              <a:t> </a:t>
            </a:r>
            <a:r>
              <a:rPr sz="2800" spc="25" dirty="0">
                <a:latin typeface="Tahoma"/>
                <a:cs typeface="Tahoma"/>
              </a:rPr>
              <a:t>i</a:t>
            </a:r>
            <a:r>
              <a:rPr sz="2800" spc="95" dirty="0">
                <a:latin typeface="Tahoma"/>
                <a:cs typeface="Tahoma"/>
              </a:rPr>
              <a:t>n</a:t>
            </a:r>
            <a:r>
              <a:rPr sz="2800" spc="-275" dirty="0">
                <a:latin typeface="Tahoma"/>
                <a:cs typeface="Tahoma"/>
              </a:rPr>
              <a:t> </a:t>
            </a:r>
            <a:r>
              <a:rPr sz="2800" spc="10" dirty="0">
                <a:latin typeface="Tahoma"/>
                <a:cs typeface="Tahoma"/>
              </a:rPr>
              <a:t>a</a:t>
            </a:r>
            <a:r>
              <a:rPr sz="2800" spc="50" dirty="0">
                <a:latin typeface="Tahoma"/>
                <a:cs typeface="Tahoma"/>
              </a:rPr>
              <a:t>ll</a:t>
            </a:r>
            <a:r>
              <a:rPr sz="2800" spc="-275" dirty="0">
                <a:latin typeface="Tahoma"/>
                <a:cs typeface="Tahoma"/>
              </a:rPr>
              <a:t> </a:t>
            </a:r>
            <a:r>
              <a:rPr sz="2800" spc="180" dirty="0">
                <a:latin typeface="Tahoma"/>
                <a:cs typeface="Tahoma"/>
              </a:rPr>
              <a:t>c</a:t>
            </a:r>
            <a:r>
              <a:rPr sz="2800" spc="90" dirty="0">
                <a:latin typeface="Tahoma"/>
                <a:cs typeface="Tahoma"/>
              </a:rPr>
              <a:t>h</a:t>
            </a:r>
            <a:r>
              <a:rPr sz="2800" spc="25" dirty="0">
                <a:latin typeface="Tahoma"/>
                <a:cs typeface="Tahoma"/>
              </a:rPr>
              <a:t>i</a:t>
            </a:r>
            <a:r>
              <a:rPr sz="2800" spc="50" dirty="0">
                <a:latin typeface="Tahoma"/>
                <a:cs typeface="Tahoma"/>
              </a:rPr>
              <a:t>l</a:t>
            </a:r>
            <a:r>
              <a:rPr sz="2800" spc="165" dirty="0">
                <a:latin typeface="Tahoma"/>
                <a:cs typeface="Tahoma"/>
              </a:rPr>
              <a:t>d</a:t>
            </a:r>
            <a:r>
              <a:rPr sz="2800" spc="-85" dirty="0">
                <a:latin typeface="Tahoma"/>
                <a:cs typeface="Tahoma"/>
              </a:rPr>
              <a:t>r</a:t>
            </a:r>
            <a:r>
              <a:rPr sz="2800" spc="55" dirty="0">
                <a:latin typeface="Tahoma"/>
                <a:cs typeface="Tahoma"/>
              </a:rPr>
              <a:t>e</a:t>
            </a:r>
            <a:r>
              <a:rPr sz="2800" spc="90" dirty="0">
                <a:latin typeface="Tahoma"/>
                <a:cs typeface="Tahoma"/>
              </a:rPr>
              <a:t>n</a:t>
            </a:r>
            <a:r>
              <a:rPr sz="2800" spc="-235" dirty="0">
                <a:latin typeface="Tahoma"/>
                <a:cs typeface="Tahoma"/>
              </a:rPr>
              <a:t>.</a:t>
            </a:r>
            <a:endParaRPr sz="28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650" dirty="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2800" spc="65" dirty="0">
                <a:latin typeface="Tahoma"/>
                <a:cs typeface="Tahoma"/>
              </a:rPr>
              <a:t>They</a:t>
            </a:r>
            <a:r>
              <a:rPr sz="2800" spc="-270" dirty="0">
                <a:latin typeface="Tahoma"/>
                <a:cs typeface="Tahoma"/>
              </a:rPr>
              <a:t> </a:t>
            </a:r>
            <a:r>
              <a:rPr sz="2800" spc="60" dirty="0">
                <a:latin typeface="Tahoma"/>
                <a:cs typeface="Tahoma"/>
              </a:rPr>
              <a:t>will</a:t>
            </a:r>
            <a:r>
              <a:rPr sz="2800" spc="-270" dirty="0">
                <a:latin typeface="Tahoma"/>
                <a:cs typeface="Tahoma"/>
              </a:rPr>
              <a:t> </a:t>
            </a:r>
            <a:r>
              <a:rPr sz="2800" spc="50" dirty="0">
                <a:latin typeface="Tahoma"/>
                <a:cs typeface="Tahoma"/>
              </a:rPr>
              <a:t>usually</a:t>
            </a:r>
            <a:r>
              <a:rPr sz="2800" spc="-270" dirty="0">
                <a:latin typeface="Tahoma"/>
                <a:cs typeface="Tahoma"/>
              </a:rPr>
              <a:t> </a:t>
            </a:r>
            <a:r>
              <a:rPr sz="2800" spc="75" dirty="0">
                <a:latin typeface="Tahoma"/>
                <a:cs typeface="Tahoma"/>
              </a:rPr>
              <a:t>grow</a:t>
            </a:r>
            <a:r>
              <a:rPr sz="2800" spc="-270" dirty="0">
                <a:latin typeface="Tahoma"/>
                <a:cs typeface="Tahoma"/>
              </a:rPr>
              <a:t> </a:t>
            </a:r>
            <a:r>
              <a:rPr sz="2800" spc="45" dirty="0">
                <a:latin typeface="Tahoma"/>
                <a:cs typeface="Tahoma"/>
              </a:rPr>
              <a:t>out</a:t>
            </a:r>
            <a:r>
              <a:rPr sz="2800" spc="-270" dirty="0">
                <a:latin typeface="Tahoma"/>
                <a:cs typeface="Tahoma"/>
              </a:rPr>
              <a:t> </a:t>
            </a:r>
            <a:r>
              <a:rPr sz="2800" spc="15" dirty="0">
                <a:latin typeface="Tahoma"/>
                <a:cs typeface="Tahoma"/>
              </a:rPr>
              <a:t>of</a:t>
            </a:r>
            <a:r>
              <a:rPr sz="2800" spc="-270" dirty="0">
                <a:latin typeface="Tahoma"/>
                <a:cs typeface="Tahoma"/>
              </a:rPr>
              <a:t> </a:t>
            </a:r>
            <a:r>
              <a:rPr sz="2800" spc="35" dirty="0">
                <a:latin typeface="Tahoma"/>
                <a:cs typeface="Tahoma"/>
              </a:rPr>
              <a:t>these</a:t>
            </a:r>
            <a:r>
              <a:rPr sz="2800" spc="-270" dirty="0">
                <a:latin typeface="Tahoma"/>
                <a:cs typeface="Tahoma"/>
              </a:rPr>
              <a:t> </a:t>
            </a:r>
            <a:r>
              <a:rPr sz="2800" spc="-15" dirty="0">
                <a:latin typeface="Tahoma"/>
                <a:cs typeface="Tahoma"/>
              </a:rPr>
              <a:t>fears</a:t>
            </a:r>
            <a:r>
              <a:rPr sz="2800" spc="-270" dirty="0">
                <a:latin typeface="Tahoma"/>
                <a:cs typeface="Tahoma"/>
              </a:rPr>
              <a:t> </a:t>
            </a:r>
            <a:r>
              <a:rPr sz="2800" spc="60" dirty="0">
                <a:latin typeface="Tahoma"/>
                <a:cs typeface="Tahoma"/>
              </a:rPr>
              <a:t>but</a:t>
            </a:r>
            <a:r>
              <a:rPr sz="2800" spc="-270" dirty="0">
                <a:latin typeface="Tahoma"/>
                <a:cs typeface="Tahoma"/>
              </a:rPr>
              <a:t> </a:t>
            </a:r>
            <a:r>
              <a:rPr sz="2800" spc="35" dirty="0">
                <a:latin typeface="Tahoma"/>
                <a:cs typeface="Tahoma"/>
              </a:rPr>
              <a:t>sometimes</a:t>
            </a:r>
            <a:r>
              <a:rPr sz="2800" spc="-270" dirty="0">
                <a:latin typeface="Tahoma"/>
                <a:cs typeface="Tahoma"/>
              </a:rPr>
              <a:t> </a:t>
            </a:r>
            <a:r>
              <a:rPr sz="2800" spc="30" dirty="0">
                <a:latin typeface="Tahoma"/>
                <a:cs typeface="Tahoma"/>
              </a:rPr>
              <a:t>they</a:t>
            </a:r>
            <a:r>
              <a:rPr sz="2800" spc="-270" dirty="0">
                <a:latin typeface="Tahoma"/>
                <a:cs typeface="Tahoma"/>
              </a:rPr>
              <a:t> </a:t>
            </a:r>
            <a:r>
              <a:rPr sz="2800" spc="20" dirty="0">
                <a:latin typeface="Tahoma"/>
                <a:cs typeface="Tahoma"/>
              </a:rPr>
              <a:t>persist</a:t>
            </a:r>
            <a:r>
              <a:rPr sz="2800" spc="-270" dirty="0">
                <a:latin typeface="Tahoma"/>
                <a:cs typeface="Tahoma"/>
              </a:rPr>
              <a:t> </a:t>
            </a:r>
            <a:r>
              <a:rPr sz="2800" spc="20" dirty="0">
                <a:latin typeface="Tahoma"/>
                <a:cs typeface="Tahoma"/>
              </a:rPr>
              <a:t>as</a:t>
            </a:r>
            <a:r>
              <a:rPr sz="2800" spc="-270" dirty="0">
                <a:latin typeface="Tahoma"/>
                <a:cs typeface="Tahoma"/>
              </a:rPr>
              <a:t> </a:t>
            </a:r>
            <a:r>
              <a:rPr sz="2800" spc="30" dirty="0">
                <a:latin typeface="Tahoma"/>
                <a:cs typeface="Tahoma"/>
              </a:rPr>
              <a:t>the</a:t>
            </a:r>
            <a:r>
              <a:rPr sz="2800" spc="-265" dirty="0">
                <a:latin typeface="Tahoma"/>
                <a:cs typeface="Tahoma"/>
              </a:rPr>
              <a:t> </a:t>
            </a:r>
            <a:r>
              <a:rPr sz="2800" spc="105" dirty="0">
                <a:latin typeface="Tahoma"/>
                <a:cs typeface="Tahoma"/>
              </a:rPr>
              <a:t>child</a:t>
            </a:r>
            <a:r>
              <a:rPr sz="2800" spc="-270" dirty="0">
                <a:latin typeface="Tahoma"/>
                <a:cs typeface="Tahoma"/>
              </a:rPr>
              <a:t> </a:t>
            </a:r>
            <a:r>
              <a:rPr sz="2800" spc="70" dirty="0">
                <a:latin typeface="Tahoma"/>
                <a:cs typeface="Tahoma"/>
              </a:rPr>
              <a:t>grows</a:t>
            </a:r>
            <a:r>
              <a:rPr sz="2800" spc="-270" dirty="0">
                <a:latin typeface="Tahoma"/>
                <a:cs typeface="Tahoma"/>
              </a:rPr>
              <a:t> </a:t>
            </a:r>
            <a:r>
              <a:rPr sz="2800" spc="5" dirty="0">
                <a:latin typeface="Tahoma"/>
                <a:cs typeface="Tahoma"/>
              </a:rPr>
              <a:t>up.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297" name="object 297"/>
          <p:cNvSpPr txBox="1">
            <a:spLocks noGrp="1"/>
          </p:cNvSpPr>
          <p:nvPr>
            <p:ph type="title"/>
          </p:nvPr>
        </p:nvSpPr>
        <p:spPr>
          <a:xfrm>
            <a:off x="5310058" y="920750"/>
            <a:ext cx="765111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65" dirty="0"/>
              <a:t>Anxiety</a:t>
            </a:r>
            <a:r>
              <a:rPr spc="-25" dirty="0"/>
              <a:t> </a:t>
            </a:r>
            <a:r>
              <a:rPr spc="265" dirty="0"/>
              <a:t>in</a:t>
            </a:r>
            <a:r>
              <a:rPr spc="-25" dirty="0"/>
              <a:t> </a:t>
            </a:r>
            <a:r>
              <a:rPr spc="320" dirty="0"/>
              <a:t>children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2320" y="3253737"/>
            <a:ext cx="3305174" cy="7033261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1"/>
            <a:ext cx="2964180" cy="2299335"/>
          </a:xfrm>
          <a:custGeom>
            <a:avLst/>
            <a:gdLst/>
            <a:ahLst/>
            <a:cxnLst/>
            <a:rect l="l" t="t" r="r" b="b"/>
            <a:pathLst>
              <a:path w="2964180" h="2299335">
                <a:moveTo>
                  <a:pt x="0" y="2298808"/>
                </a:moveTo>
                <a:lnTo>
                  <a:pt x="0" y="0"/>
                </a:lnTo>
                <a:lnTo>
                  <a:pt x="2963870" y="0"/>
                </a:lnTo>
                <a:lnTo>
                  <a:pt x="2963138" y="3747"/>
                </a:lnTo>
                <a:lnTo>
                  <a:pt x="2955047" y="41567"/>
                </a:lnTo>
                <a:lnTo>
                  <a:pt x="2946279" y="80746"/>
                </a:lnTo>
                <a:lnTo>
                  <a:pt x="2936765" y="121135"/>
                </a:lnTo>
                <a:lnTo>
                  <a:pt x="2926436" y="162590"/>
                </a:lnTo>
                <a:lnTo>
                  <a:pt x="2915222" y="204964"/>
                </a:lnTo>
                <a:lnTo>
                  <a:pt x="2903055" y="248110"/>
                </a:lnTo>
                <a:lnTo>
                  <a:pt x="2889864" y="291882"/>
                </a:lnTo>
                <a:lnTo>
                  <a:pt x="2875581" y="336134"/>
                </a:lnTo>
                <a:lnTo>
                  <a:pt x="2860137" y="380719"/>
                </a:lnTo>
                <a:lnTo>
                  <a:pt x="2843463" y="425492"/>
                </a:lnTo>
                <a:lnTo>
                  <a:pt x="2825489" y="470305"/>
                </a:lnTo>
                <a:lnTo>
                  <a:pt x="2806145" y="515012"/>
                </a:lnTo>
                <a:lnTo>
                  <a:pt x="2785364" y="559467"/>
                </a:lnTo>
                <a:lnTo>
                  <a:pt x="2763075" y="603524"/>
                </a:lnTo>
                <a:lnTo>
                  <a:pt x="2739210" y="647036"/>
                </a:lnTo>
                <a:lnTo>
                  <a:pt x="2713700" y="689857"/>
                </a:lnTo>
                <a:lnTo>
                  <a:pt x="2686474" y="731840"/>
                </a:lnTo>
                <a:lnTo>
                  <a:pt x="2657464" y="772839"/>
                </a:lnTo>
                <a:lnTo>
                  <a:pt x="2626601" y="812708"/>
                </a:lnTo>
                <a:lnTo>
                  <a:pt x="2593815" y="851300"/>
                </a:lnTo>
                <a:lnTo>
                  <a:pt x="2559038" y="888470"/>
                </a:lnTo>
                <a:lnTo>
                  <a:pt x="2522200" y="924070"/>
                </a:lnTo>
                <a:lnTo>
                  <a:pt x="2483231" y="957954"/>
                </a:lnTo>
                <a:lnTo>
                  <a:pt x="2442064" y="989976"/>
                </a:lnTo>
                <a:lnTo>
                  <a:pt x="2398628" y="1019989"/>
                </a:lnTo>
                <a:lnTo>
                  <a:pt x="2352854" y="1047848"/>
                </a:lnTo>
                <a:lnTo>
                  <a:pt x="2304673" y="1073406"/>
                </a:lnTo>
                <a:lnTo>
                  <a:pt x="2265871" y="1090556"/>
                </a:lnTo>
                <a:lnTo>
                  <a:pt x="2225763" y="1103963"/>
                </a:lnTo>
                <a:lnTo>
                  <a:pt x="2184447" y="1113988"/>
                </a:lnTo>
                <a:lnTo>
                  <a:pt x="2142022" y="1120994"/>
                </a:lnTo>
                <a:lnTo>
                  <a:pt x="2098585" y="1125342"/>
                </a:lnTo>
                <a:lnTo>
                  <a:pt x="2054234" y="1127395"/>
                </a:lnTo>
                <a:lnTo>
                  <a:pt x="2009068" y="1127514"/>
                </a:lnTo>
                <a:lnTo>
                  <a:pt x="1963184" y="1126062"/>
                </a:lnTo>
                <a:lnTo>
                  <a:pt x="1916681" y="1123400"/>
                </a:lnTo>
                <a:lnTo>
                  <a:pt x="1726432" y="1107897"/>
                </a:lnTo>
                <a:lnTo>
                  <a:pt x="1678300" y="1104617"/>
                </a:lnTo>
                <a:lnTo>
                  <a:pt x="1630138" y="1102299"/>
                </a:lnTo>
                <a:lnTo>
                  <a:pt x="1582041" y="1101306"/>
                </a:lnTo>
                <a:lnTo>
                  <a:pt x="1534109" y="1101999"/>
                </a:lnTo>
                <a:lnTo>
                  <a:pt x="1486439" y="1104741"/>
                </a:lnTo>
                <a:lnTo>
                  <a:pt x="1439130" y="1109892"/>
                </a:lnTo>
                <a:lnTo>
                  <a:pt x="1392279" y="1117816"/>
                </a:lnTo>
                <a:lnTo>
                  <a:pt x="1345985" y="1128874"/>
                </a:lnTo>
                <a:lnTo>
                  <a:pt x="1300345" y="1143428"/>
                </a:lnTo>
                <a:lnTo>
                  <a:pt x="1255457" y="1161841"/>
                </a:lnTo>
                <a:lnTo>
                  <a:pt x="1217006" y="1180224"/>
                </a:lnTo>
                <a:lnTo>
                  <a:pt x="1180010" y="1199371"/>
                </a:lnTo>
                <a:lnTo>
                  <a:pt x="1144413" y="1219243"/>
                </a:lnTo>
                <a:lnTo>
                  <a:pt x="1110160" y="1239804"/>
                </a:lnTo>
                <a:lnTo>
                  <a:pt x="1077194" y="1261017"/>
                </a:lnTo>
                <a:lnTo>
                  <a:pt x="1045461" y="1282844"/>
                </a:lnTo>
                <a:lnTo>
                  <a:pt x="985470" y="1328196"/>
                </a:lnTo>
                <a:lnTo>
                  <a:pt x="929740" y="1375564"/>
                </a:lnTo>
                <a:lnTo>
                  <a:pt x="877828" y="1424652"/>
                </a:lnTo>
                <a:lnTo>
                  <a:pt x="829287" y="1475164"/>
                </a:lnTo>
                <a:lnTo>
                  <a:pt x="783673" y="1526804"/>
                </a:lnTo>
                <a:lnTo>
                  <a:pt x="740542" y="1579276"/>
                </a:lnTo>
                <a:lnTo>
                  <a:pt x="699447" y="1632284"/>
                </a:lnTo>
                <a:lnTo>
                  <a:pt x="659944" y="1685533"/>
                </a:lnTo>
                <a:lnTo>
                  <a:pt x="621588" y="1738726"/>
                </a:lnTo>
                <a:lnTo>
                  <a:pt x="565232" y="1817765"/>
                </a:lnTo>
                <a:lnTo>
                  <a:pt x="546538" y="1843763"/>
                </a:lnTo>
                <a:lnTo>
                  <a:pt x="508953" y="1895015"/>
                </a:lnTo>
                <a:lnTo>
                  <a:pt x="470735" y="1945027"/>
                </a:lnTo>
                <a:lnTo>
                  <a:pt x="431439" y="1993505"/>
                </a:lnTo>
                <a:lnTo>
                  <a:pt x="390620" y="2040152"/>
                </a:lnTo>
                <a:lnTo>
                  <a:pt x="347833" y="2084673"/>
                </a:lnTo>
                <a:lnTo>
                  <a:pt x="302633" y="2126771"/>
                </a:lnTo>
                <a:lnTo>
                  <a:pt x="254575" y="2166150"/>
                </a:lnTo>
                <a:lnTo>
                  <a:pt x="203214" y="2202516"/>
                </a:lnTo>
                <a:lnTo>
                  <a:pt x="148106" y="2235571"/>
                </a:lnTo>
                <a:lnTo>
                  <a:pt x="88804" y="2265020"/>
                </a:lnTo>
                <a:lnTo>
                  <a:pt x="24864" y="2290567"/>
                </a:lnTo>
                <a:lnTo>
                  <a:pt x="0" y="22988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383079" y="1600651"/>
            <a:ext cx="15485744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65" dirty="0"/>
              <a:t>Reasons</a:t>
            </a:r>
            <a:r>
              <a:rPr spc="5" dirty="0"/>
              <a:t> </a:t>
            </a:r>
            <a:r>
              <a:rPr spc="795" dirty="0"/>
              <a:t>why</a:t>
            </a:r>
            <a:r>
              <a:rPr spc="10" dirty="0"/>
              <a:t> </a:t>
            </a:r>
            <a:r>
              <a:rPr spc="900" dirty="0"/>
              <a:t>a</a:t>
            </a:r>
            <a:r>
              <a:rPr spc="10" dirty="0"/>
              <a:t> </a:t>
            </a:r>
            <a:r>
              <a:rPr spc="254" dirty="0"/>
              <a:t>child</a:t>
            </a:r>
            <a:r>
              <a:rPr spc="10" dirty="0"/>
              <a:t> </a:t>
            </a:r>
            <a:r>
              <a:rPr spc="520" dirty="0"/>
              <a:t>might</a:t>
            </a:r>
            <a:r>
              <a:rPr spc="10" dirty="0"/>
              <a:t> </a:t>
            </a:r>
            <a:r>
              <a:rPr spc="430" dirty="0"/>
              <a:t>be</a:t>
            </a:r>
            <a:r>
              <a:rPr spc="10" dirty="0"/>
              <a:t> </a:t>
            </a:r>
            <a:r>
              <a:rPr spc="545" dirty="0"/>
              <a:t>anxious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526713" y="5182485"/>
            <a:ext cx="1837689" cy="882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0655" marR="5080" indent="-148590">
              <a:lnSpc>
                <a:spcPct val="108200"/>
              </a:lnSpc>
              <a:spcBef>
                <a:spcPts val="100"/>
              </a:spcBef>
            </a:pPr>
            <a:r>
              <a:rPr sz="2600" spc="-290" dirty="0">
                <a:latin typeface="Tahoma"/>
                <a:cs typeface="Tahoma"/>
              </a:rPr>
              <a:t>I</a:t>
            </a:r>
            <a:r>
              <a:rPr sz="2600" spc="85" dirty="0">
                <a:latin typeface="Tahoma"/>
                <a:cs typeface="Tahoma"/>
              </a:rPr>
              <a:t>n</a:t>
            </a:r>
            <a:r>
              <a:rPr sz="2600" spc="170" dirty="0">
                <a:latin typeface="Tahoma"/>
                <a:cs typeface="Tahoma"/>
              </a:rPr>
              <a:t>c</a:t>
            </a:r>
            <a:r>
              <a:rPr sz="2600" spc="105" dirty="0">
                <a:latin typeface="Tahoma"/>
                <a:cs typeface="Tahoma"/>
              </a:rPr>
              <a:t>o</a:t>
            </a:r>
            <a:r>
              <a:rPr sz="2600" spc="85" dirty="0">
                <a:latin typeface="Tahoma"/>
                <a:cs typeface="Tahoma"/>
              </a:rPr>
              <a:t>n</a:t>
            </a:r>
            <a:r>
              <a:rPr sz="2600" spc="25" dirty="0">
                <a:latin typeface="Tahoma"/>
                <a:cs typeface="Tahoma"/>
              </a:rPr>
              <a:t>s</a:t>
            </a:r>
            <a:r>
              <a:rPr sz="2600" spc="15" dirty="0">
                <a:latin typeface="Tahoma"/>
                <a:cs typeface="Tahoma"/>
              </a:rPr>
              <a:t>i</a:t>
            </a:r>
            <a:r>
              <a:rPr sz="2600" spc="25" dirty="0">
                <a:latin typeface="Tahoma"/>
                <a:cs typeface="Tahoma"/>
              </a:rPr>
              <a:t>s</a:t>
            </a:r>
            <a:r>
              <a:rPr sz="2600" spc="-65" dirty="0">
                <a:latin typeface="Tahoma"/>
                <a:cs typeface="Tahoma"/>
              </a:rPr>
              <a:t>t</a:t>
            </a:r>
            <a:r>
              <a:rPr sz="2600" spc="50" dirty="0">
                <a:latin typeface="Tahoma"/>
                <a:cs typeface="Tahoma"/>
              </a:rPr>
              <a:t>e</a:t>
            </a:r>
            <a:r>
              <a:rPr sz="2600" spc="85" dirty="0">
                <a:latin typeface="Tahoma"/>
                <a:cs typeface="Tahoma"/>
              </a:rPr>
              <a:t>n</a:t>
            </a:r>
            <a:r>
              <a:rPr sz="2600" spc="-55" dirty="0">
                <a:latin typeface="Tahoma"/>
                <a:cs typeface="Tahoma"/>
              </a:rPr>
              <a:t>t  </a:t>
            </a:r>
            <a:r>
              <a:rPr sz="2600" spc="45" dirty="0">
                <a:latin typeface="Tahoma"/>
                <a:cs typeface="Tahoma"/>
              </a:rPr>
              <a:t>parenting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910836" y="3888107"/>
            <a:ext cx="95567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latin typeface="Tahoma"/>
                <a:cs typeface="Tahoma"/>
              </a:rPr>
              <a:t>Illness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110040" y="3414104"/>
            <a:ext cx="62293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75" dirty="0">
                <a:latin typeface="Tahoma"/>
                <a:cs typeface="Tahoma"/>
              </a:rPr>
              <a:t>D</a:t>
            </a:r>
            <a:r>
              <a:rPr sz="2600" spc="15" dirty="0">
                <a:latin typeface="Tahoma"/>
                <a:cs typeface="Tahoma"/>
              </a:rPr>
              <a:t>i</a:t>
            </a:r>
            <a:r>
              <a:rPr sz="2600" spc="50" dirty="0">
                <a:latin typeface="Tahoma"/>
                <a:cs typeface="Tahoma"/>
              </a:rPr>
              <a:t>e</a:t>
            </a:r>
            <a:r>
              <a:rPr sz="2600" spc="-60" dirty="0">
                <a:latin typeface="Tahoma"/>
                <a:cs typeface="Tahoma"/>
              </a:rPr>
              <a:t>t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92162" y="8703618"/>
            <a:ext cx="3787140" cy="882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2350" marR="5080" indent="-1010285">
              <a:lnSpc>
                <a:spcPct val="108200"/>
              </a:lnSpc>
              <a:spcBef>
                <a:spcPts val="100"/>
              </a:spcBef>
            </a:pPr>
            <a:r>
              <a:rPr sz="2600" spc="125" dirty="0">
                <a:latin typeface="Tahoma"/>
                <a:cs typeface="Tahoma"/>
              </a:rPr>
              <a:t>N</a:t>
            </a:r>
            <a:r>
              <a:rPr sz="2600" spc="105" dirty="0">
                <a:latin typeface="Tahoma"/>
                <a:cs typeface="Tahoma"/>
              </a:rPr>
              <a:t>o</a:t>
            </a:r>
            <a:r>
              <a:rPr sz="2600" spc="-85" dirty="0">
                <a:latin typeface="Tahoma"/>
                <a:cs typeface="Tahoma"/>
              </a:rPr>
              <a:t>r</a:t>
            </a:r>
            <a:r>
              <a:rPr sz="2600" spc="30" dirty="0">
                <a:latin typeface="Tahoma"/>
                <a:cs typeface="Tahoma"/>
              </a:rPr>
              <a:t>m</a:t>
            </a:r>
            <a:r>
              <a:rPr sz="2600" spc="10" dirty="0">
                <a:latin typeface="Tahoma"/>
                <a:cs typeface="Tahoma"/>
              </a:rPr>
              <a:t>a</a:t>
            </a:r>
            <a:r>
              <a:rPr sz="2600" spc="45" dirty="0">
                <a:latin typeface="Tahoma"/>
                <a:cs typeface="Tahoma"/>
              </a:rPr>
              <a:t>l</a:t>
            </a:r>
            <a:r>
              <a:rPr sz="2600" spc="-254" dirty="0">
                <a:latin typeface="Tahoma"/>
                <a:cs typeface="Tahoma"/>
              </a:rPr>
              <a:t> </a:t>
            </a:r>
            <a:r>
              <a:rPr sz="2600" spc="170" dirty="0">
                <a:latin typeface="Tahoma"/>
                <a:cs typeface="Tahoma"/>
              </a:rPr>
              <a:t>c</a:t>
            </a:r>
            <a:r>
              <a:rPr sz="2600" spc="85" dirty="0">
                <a:latin typeface="Tahoma"/>
                <a:cs typeface="Tahoma"/>
              </a:rPr>
              <a:t>h</a:t>
            </a:r>
            <a:r>
              <a:rPr sz="2600" spc="10" dirty="0">
                <a:latin typeface="Tahoma"/>
                <a:cs typeface="Tahoma"/>
              </a:rPr>
              <a:t>a</a:t>
            </a:r>
            <a:r>
              <a:rPr sz="2600" spc="85" dirty="0">
                <a:latin typeface="Tahoma"/>
                <a:cs typeface="Tahoma"/>
              </a:rPr>
              <a:t>n</a:t>
            </a:r>
            <a:r>
              <a:rPr sz="2600" spc="155" dirty="0">
                <a:latin typeface="Tahoma"/>
                <a:cs typeface="Tahoma"/>
              </a:rPr>
              <a:t>g</a:t>
            </a:r>
            <a:r>
              <a:rPr sz="2600" spc="50" dirty="0">
                <a:latin typeface="Tahoma"/>
                <a:cs typeface="Tahoma"/>
              </a:rPr>
              <a:t>e</a:t>
            </a:r>
            <a:r>
              <a:rPr sz="2600" spc="30" dirty="0">
                <a:latin typeface="Tahoma"/>
                <a:cs typeface="Tahoma"/>
              </a:rPr>
              <a:t>s</a:t>
            </a:r>
            <a:r>
              <a:rPr sz="2600" spc="-254" dirty="0">
                <a:latin typeface="Tahoma"/>
                <a:cs typeface="Tahoma"/>
              </a:rPr>
              <a:t> </a:t>
            </a:r>
            <a:r>
              <a:rPr sz="2600" spc="-235" dirty="0">
                <a:latin typeface="Tahoma"/>
                <a:cs typeface="Tahoma"/>
              </a:rPr>
              <a:t>-</a:t>
            </a:r>
            <a:r>
              <a:rPr sz="2600" spc="-254" dirty="0">
                <a:latin typeface="Tahoma"/>
                <a:cs typeface="Tahoma"/>
              </a:rPr>
              <a:t> </a:t>
            </a:r>
            <a:r>
              <a:rPr sz="2600" spc="170" dirty="0">
                <a:latin typeface="Tahoma"/>
                <a:cs typeface="Tahoma"/>
              </a:rPr>
              <a:t>c</a:t>
            </a:r>
            <a:r>
              <a:rPr sz="2600" spc="85" dirty="0">
                <a:latin typeface="Tahoma"/>
                <a:cs typeface="Tahoma"/>
              </a:rPr>
              <a:t>h</a:t>
            </a:r>
            <a:r>
              <a:rPr sz="2600" spc="15" dirty="0">
                <a:latin typeface="Tahoma"/>
                <a:cs typeface="Tahoma"/>
              </a:rPr>
              <a:t>i</a:t>
            </a:r>
            <a:r>
              <a:rPr sz="2600" spc="40" dirty="0">
                <a:latin typeface="Tahoma"/>
                <a:cs typeface="Tahoma"/>
              </a:rPr>
              <a:t>l</a:t>
            </a:r>
            <a:r>
              <a:rPr sz="2600" spc="160" dirty="0">
                <a:latin typeface="Tahoma"/>
                <a:cs typeface="Tahoma"/>
              </a:rPr>
              <a:t>d</a:t>
            </a:r>
            <a:r>
              <a:rPr sz="2600" spc="-254" dirty="0">
                <a:latin typeface="Tahoma"/>
                <a:cs typeface="Tahoma"/>
              </a:rPr>
              <a:t> </a:t>
            </a:r>
            <a:r>
              <a:rPr sz="2600" spc="-65" dirty="0">
                <a:latin typeface="Tahoma"/>
                <a:cs typeface="Tahoma"/>
              </a:rPr>
              <a:t>t</a:t>
            </a:r>
            <a:r>
              <a:rPr sz="2600" spc="80" dirty="0">
                <a:latin typeface="Tahoma"/>
                <a:cs typeface="Tahoma"/>
              </a:rPr>
              <a:t>o  </a:t>
            </a:r>
            <a:r>
              <a:rPr sz="2600" spc="90" dirty="0">
                <a:latin typeface="Tahoma"/>
                <a:cs typeface="Tahoma"/>
              </a:rPr>
              <a:t>adolecence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462378" y="8752589"/>
            <a:ext cx="196659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195" dirty="0">
                <a:latin typeface="Tahoma"/>
                <a:cs typeface="Tahoma"/>
              </a:rPr>
              <a:t>L</a:t>
            </a:r>
            <a:r>
              <a:rPr sz="2600" spc="10" dirty="0">
                <a:latin typeface="Tahoma"/>
                <a:cs typeface="Tahoma"/>
              </a:rPr>
              <a:t>a</a:t>
            </a:r>
            <a:r>
              <a:rPr sz="2600" spc="170" dirty="0">
                <a:latin typeface="Tahoma"/>
                <a:cs typeface="Tahoma"/>
              </a:rPr>
              <a:t>c</a:t>
            </a:r>
            <a:r>
              <a:rPr sz="2600" spc="60" dirty="0">
                <a:latin typeface="Tahoma"/>
                <a:cs typeface="Tahoma"/>
              </a:rPr>
              <a:t>k</a:t>
            </a:r>
            <a:r>
              <a:rPr sz="2600" spc="-254" dirty="0">
                <a:latin typeface="Tahoma"/>
                <a:cs typeface="Tahoma"/>
              </a:rPr>
              <a:t> </a:t>
            </a:r>
            <a:r>
              <a:rPr sz="2600" spc="105" dirty="0">
                <a:latin typeface="Tahoma"/>
                <a:cs typeface="Tahoma"/>
              </a:rPr>
              <a:t>o</a:t>
            </a:r>
            <a:r>
              <a:rPr sz="2600" spc="-75" dirty="0">
                <a:latin typeface="Tahoma"/>
                <a:cs typeface="Tahoma"/>
              </a:rPr>
              <a:t>f</a:t>
            </a:r>
            <a:r>
              <a:rPr sz="2600" spc="-254" dirty="0">
                <a:latin typeface="Tahoma"/>
                <a:cs typeface="Tahoma"/>
              </a:rPr>
              <a:t> </a:t>
            </a:r>
            <a:r>
              <a:rPr sz="2600" spc="25" dirty="0">
                <a:latin typeface="Tahoma"/>
                <a:cs typeface="Tahoma"/>
              </a:rPr>
              <a:t>s</a:t>
            </a:r>
            <a:r>
              <a:rPr sz="2600" spc="40" dirty="0">
                <a:latin typeface="Tahoma"/>
                <a:cs typeface="Tahoma"/>
              </a:rPr>
              <a:t>l</a:t>
            </a:r>
            <a:r>
              <a:rPr sz="2600" spc="50" dirty="0">
                <a:latin typeface="Tahoma"/>
                <a:cs typeface="Tahoma"/>
              </a:rPr>
              <a:t>ee</a:t>
            </a:r>
            <a:r>
              <a:rPr sz="2600" spc="150" dirty="0">
                <a:latin typeface="Tahoma"/>
                <a:cs typeface="Tahoma"/>
              </a:rPr>
              <a:t>p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92182" y="3579445"/>
            <a:ext cx="1607820" cy="882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8615" marR="5080" indent="-336550">
              <a:lnSpc>
                <a:spcPct val="108200"/>
              </a:lnSpc>
              <a:spcBef>
                <a:spcPts val="100"/>
              </a:spcBef>
            </a:pPr>
            <a:r>
              <a:rPr sz="2600" spc="110" dirty="0">
                <a:latin typeface="Tahoma"/>
                <a:cs typeface="Tahoma"/>
              </a:rPr>
              <a:t>F</a:t>
            </a:r>
            <a:r>
              <a:rPr sz="2600" spc="-85" dirty="0">
                <a:latin typeface="Tahoma"/>
                <a:cs typeface="Tahoma"/>
              </a:rPr>
              <a:t>r</a:t>
            </a:r>
            <a:r>
              <a:rPr sz="2600" spc="15" dirty="0">
                <a:latin typeface="Tahoma"/>
                <a:cs typeface="Tahoma"/>
              </a:rPr>
              <a:t>i</a:t>
            </a:r>
            <a:r>
              <a:rPr sz="2600" spc="50" dirty="0">
                <a:latin typeface="Tahoma"/>
                <a:cs typeface="Tahoma"/>
              </a:rPr>
              <a:t>e</a:t>
            </a:r>
            <a:r>
              <a:rPr sz="2600" spc="85" dirty="0">
                <a:latin typeface="Tahoma"/>
                <a:cs typeface="Tahoma"/>
              </a:rPr>
              <a:t>n</a:t>
            </a:r>
            <a:r>
              <a:rPr sz="2600" spc="155" dirty="0">
                <a:latin typeface="Tahoma"/>
                <a:cs typeface="Tahoma"/>
              </a:rPr>
              <a:t>d</a:t>
            </a:r>
            <a:r>
              <a:rPr sz="2600" spc="25" dirty="0">
                <a:latin typeface="Tahoma"/>
                <a:cs typeface="Tahoma"/>
              </a:rPr>
              <a:t>s</a:t>
            </a:r>
            <a:r>
              <a:rPr sz="2600" spc="85" dirty="0">
                <a:latin typeface="Tahoma"/>
                <a:cs typeface="Tahoma"/>
              </a:rPr>
              <a:t>h</a:t>
            </a:r>
            <a:r>
              <a:rPr sz="2600" spc="15" dirty="0">
                <a:latin typeface="Tahoma"/>
                <a:cs typeface="Tahoma"/>
              </a:rPr>
              <a:t>i</a:t>
            </a:r>
            <a:r>
              <a:rPr sz="2600" spc="105" dirty="0">
                <a:latin typeface="Tahoma"/>
                <a:cs typeface="Tahoma"/>
              </a:rPr>
              <a:t>p  </a:t>
            </a:r>
            <a:r>
              <a:rPr sz="2600" spc="40" dirty="0">
                <a:latin typeface="Tahoma"/>
                <a:cs typeface="Tahoma"/>
              </a:rPr>
              <a:t>issues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238024" y="8062210"/>
            <a:ext cx="4135120" cy="1739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8200"/>
              </a:lnSpc>
              <a:spcBef>
                <a:spcPts val="100"/>
              </a:spcBef>
            </a:pPr>
            <a:r>
              <a:rPr sz="2600" spc="110" dirty="0">
                <a:latin typeface="Tahoma"/>
                <a:cs typeface="Tahoma"/>
              </a:rPr>
              <a:t>F</a:t>
            </a:r>
            <a:r>
              <a:rPr sz="2600" spc="10" dirty="0">
                <a:latin typeface="Tahoma"/>
                <a:cs typeface="Tahoma"/>
              </a:rPr>
              <a:t>a</a:t>
            </a:r>
            <a:r>
              <a:rPr sz="2600" spc="30" dirty="0">
                <a:latin typeface="Tahoma"/>
                <a:cs typeface="Tahoma"/>
              </a:rPr>
              <a:t>m</a:t>
            </a:r>
            <a:r>
              <a:rPr sz="2600" spc="15" dirty="0">
                <a:latin typeface="Tahoma"/>
                <a:cs typeface="Tahoma"/>
              </a:rPr>
              <a:t>i</a:t>
            </a:r>
            <a:r>
              <a:rPr sz="2600" spc="40" dirty="0">
                <a:latin typeface="Tahoma"/>
                <a:cs typeface="Tahoma"/>
              </a:rPr>
              <a:t>l</a:t>
            </a:r>
            <a:r>
              <a:rPr sz="2600" spc="35" dirty="0">
                <a:latin typeface="Tahoma"/>
                <a:cs typeface="Tahoma"/>
              </a:rPr>
              <a:t>y</a:t>
            </a:r>
            <a:r>
              <a:rPr sz="2600" spc="-254" dirty="0">
                <a:latin typeface="Tahoma"/>
                <a:cs typeface="Tahoma"/>
              </a:rPr>
              <a:t> </a:t>
            </a:r>
            <a:r>
              <a:rPr sz="2600" spc="15" dirty="0">
                <a:latin typeface="Tahoma"/>
                <a:cs typeface="Tahoma"/>
              </a:rPr>
              <a:t>i</a:t>
            </a:r>
            <a:r>
              <a:rPr sz="2600" spc="25" dirty="0">
                <a:latin typeface="Tahoma"/>
                <a:cs typeface="Tahoma"/>
              </a:rPr>
              <a:t>ss</a:t>
            </a:r>
            <a:r>
              <a:rPr sz="2600" spc="80" dirty="0">
                <a:latin typeface="Tahoma"/>
                <a:cs typeface="Tahoma"/>
              </a:rPr>
              <a:t>u</a:t>
            </a:r>
            <a:r>
              <a:rPr sz="2600" spc="50" dirty="0">
                <a:latin typeface="Tahoma"/>
                <a:cs typeface="Tahoma"/>
              </a:rPr>
              <a:t>e</a:t>
            </a:r>
            <a:r>
              <a:rPr sz="2600" spc="30" dirty="0">
                <a:latin typeface="Tahoma"/>
                <a:cs typeface="Tahoma"/>
              </a:rPr>
              <a:t>s</a:t>
            </a:r>
            <a:r>
              <a:rPr sz="2600" spc="-254" dirty="0">
                <a:latin typeface="Tahoma"/>
                <a:cs typeface="Tahoma"/>
              </a:rPr>
              <a:t> </a:t>
            </a:r>
            <a:r>
              <a:rPr sz="2600" spc="-235" dirty="0">
                <a:latin typeface="Tahoma"/>
                <a:cs typeface="Tahoma"/>
              </a:rPr>
              <a:t>-</a:t>
            </a:r>
            <a:r>
              <a:rPr sz="2600" spc="-254" dirty="0">
                <a:latin typeface="Tahoma"/>
                <a:cs typeface="Tahoma"/>
              </a:rPr>
              <a:t> </a:t>
            </a:r>
            <a:r>
              <a:rPr sz="2600" spc="155" dirty="0">
                <a:latin typeface="Tahoma"/>
                <a:cs typeface="Tahoma"/>
              </a:rPr>
              <a:t>d</a:t>
            </a:r>
            <a:r>
              <a:rPr sz="2600" spc="15" dirty="0">
                <a:latin typeface="Tahoma"/>
                <a:cs typeface="Tahoma"/>
              </a:rPr>
              <a:t>i</a:t>
            </a:r>
            <a:r>
              <a:rPr sz="2600" spc="35" dirty="0">
                <a:latin typeface="Tahoma"/>
                <a:cs typeface="Tahoma"/>
              </a:rPr>
              <a:t>v</a:t>
            </a:r>
            <a:r>
              <a:rPr sz="2600" spc="105" dirty="0">
                <a:latin typeface="Tahoma"/>
                <a:cs typeface="Tahoma"/>
              </a:rPr>
              <a:t>o</a:t>
            </a:r>
            <a:r>
              <a:rPr sz="2600" spc="-85" dirty="0">
                <a:latin typeface="Tahoma"/>
                <a:cs typeface="Tahoma"/>
              </a:rPr>
              <a:t>r</a:t>
            </a:r>
            <a:r>
              <a:rPr sz="2600" spc="170" dirty="0">
                <a:latin typeface="Tahoma"/>
                <a:cs typeface="Tahoma"/>
              </a:rPr>
              <a:t>c</a:t>
            </a:r>
            <a:r>
              <a:rPr sz="2600" spc="50" dirty="0">
                <a:latin typeface="Tahoma"/>
                <a:cs typeface="Tahoma"/>
              </a:rPr>
              <a:t>e</a:t>
            </a:r>
            <a:r>
              <a:rPr sz="2600" spc="-220" dirty="0">
                <a:latin typeface="Tahoma"/>
                <a:cs typeface="Tahoma"/>
              </a:rPr>
              <a:t>,</a:t>
            </a:r>
            <a:r>
              <a:rPr sz="2600" spc="-254" dirty="0">
                <a:latin typeface="Tahoma"/>
                <a:cs typeface="Tahoma"/>
              </a:rPr>
              <a:t> </a:t>
            </a:r>
            <a:r>
              <a:rPr sz="2600" spc="155" dirty="0">
                <a:latin typeface="Tahoma"/>
                <a:cs typeface="Tahoma"/>
              </a:rPr>
              <a:t>g</a:t>
            </a:r>
            <a:r>
              <a:rPr sz="2600" spc="-85" dirty="0">
                <a:latin typeface="Tahoma"/>
                <a:cs typeface="Tahoma"/>
              </a:rPr>
              <a:t>r</a:t>
            </a:r>
            <a:r>
              <a:rPr sz="2600" spc="15" dirty="0">
                <a:latin typeface="Tahoma"/>
                <a:cs typeface="Tahoma"/>
              </a:rPr>
              <a:t>i</a:t>
            </a:r>
            <a:r>
              <a:rPr sz="2600" spc="50" dirty="0">
                <a:latin typeface="Tahoma"/>
                <a:cs typeface="Tahoma"/>
              </a:rPr>
              <a:t>e</a:t>
            </a:r>
            <a:r>
              <a:rPr sz="2600" spc="-75" dirty="0">
                <a:latin typeface="Tahoma"/>
                <a:cs typeface="Tahoma"/>
              </a:rPr>
              <a:t>f  </a:t>
            </a:r>
            <a:r>
              <a:rPr sz="2600" spc="10" dirty="0">
                <a:latin typeface="Tahoma"/>
                <a:cs typeface="Tahoma"/>
              </a:rPr>
              <a:t>a</a:t>
            </a:r>
            <a:r>
              <a:rPr sz="2600" spc="85" dirty="0">
                <a:latin typeface="Tahoma"/>
                <a:cs typeface="Tahoma"/>
              </a:rPr>
              <a:t>n</a:t>
            </a:r>
            <a:r>
              <a:rPr sz="2600" spc="160" dirty="0">
                <a:latin typeface="Tahoma"/>
                <a:cs typeface="Tahoma"/>
              </a:rPr>
              <a:t>d</a:t>
            </a:r>
            <a:r>
              <a:rPr sz="2600" spc="-254" dirty="0">
                <a:latin typeface="Tahoma"/>
                <a:cs typeface="Tahoma"/>
              </a:rPr>
              <a:t> </a:t>
            </a:r>
            <a:r>
              <a:rPr sz="2600" spc="40" dirty="0">
                <a:latin typeface="Tahoma"/>
                <a:cs typeface="Tahoma"/>
              </a:rPr>
              <a:t>l</a:t>
            </a:r>
            <a:r>
              <a:rPr sz="2600" spc="105" dirty="0">
                <a:latin typeface="Tahoma"/>
                <a:cs typeface="Tahoma"/>
              </a:rPr>
              <a:t>o</a:t>
            </a:r>
            <a:r>
              <a:rPr sz="2600" spc="25" dirty="0">
                <a:latin typeface="Tahoma"/>
                <a:cs typeface="Tahoma"/>
              </a:rPr>
              <a:t>ss</a:t>
            </a:r>
            <a:r>
              <a:rPr sz="2600" spc="-220" dirty="0">
                <a:latin typeface="Tahoma"/>
                <a:cs typeface="Tahoma"/>
              </a:rPr>
              <a:t>,</a:t>
            </a:r>
            <a:r>
              <a:rPr sz="2600" spc="-254" dirty="0">
                <a:latin typeface="Tahoma"/>
                <a:cs typeface="Tahoma"/>
              </a:rPr>
              <a:t> </a:t>
            </a:r>
            <a:r>
              <a:rPr sz="2600" spc="155" dirty="0">
                <a:latin typeface="Tahoma"/>
                <a:cs typeface="Tahoma"/>
              </a:rPr>
              <a:t>d</a:t>
            </a:r>
            <a:r>
              <a:rPr sz="2600" spc="105" dirty="0">
                <a:latin typeface="Tahoma"/>
                <a:cs typeface="Tahoma"/>
              </a:rPr>
              <a:t>o</a:t>
            </a:r>
            <a:r>
              <a:rPr sz="2600" spc="30" dirty="0">
                <a:latin typeface="Tahoma"/>
                <a:cs typeface="Tahoma"/>
              </a:rPr>
              <a:t>m</a:t>
            </a:r>
            <a:r>
              <a:rPr sz="2600" spc="50" dirty="0">
                <a:latin typeface="Tahoma"/>
                <a:cs typeface="Tahoma"/>
              </a:rPr>
              <a:t>e</a:t>
            </a:r>
            <a:r>
              <a:rPr sz="2600" spc="25" dirty="0">
                <a:latin typeface="Tahoma"/>
                <a:cs typeface="Tahoma"/>
              </a:rPr>
              <a:t>s</a:t>
            </a:r>
            <a:r>
              <a:rPr sz="2600" spc="-65" dirty="0">
                <a:latin typeface="Tahoma"/>
                <a:cs typeface="Tahoma"/>
              </a:rPr>
              <a:t>t</a:t>
            </a:r>
            <a:r>
              <a:rPr sz="2600" spc="15" dirty="0">
                <a:latin typeface="Tahoma"/>
                <a:cs typeface="Tahoma"/>
              </a:rPr>
              <a:t>i</a:t>
            </a:r>
            <a:r>
              <a:rPr sz="2600" spc="175" dirty="0">
                <a:latin typeface="Tahoma"/>
                <a:cs typeface="Tahoma"/>
              </a:rPr>
              <a:t>c</a:t>
            </a:r>
            <a:r>
              <a:rPr sz="2600" spc="-254" dirty="0">
                <a:latin typeface="Tahoma"/>
                <a:cs typeface="Tahoma"/>
              </a:rPr>
              <a:t> </a:t>
            </a:r>
            <a:r>
              <a:rPr sz="2600" spc="10" dirty="0">
                <a:latin typeface="Tahoma"/>
                <a:cs typeface="Tahoma"/>
              </a:rPr>
              <a:t>a</a:t>
            </a:r>
            <a:r>
              <a:rPr sz="2600" spc="145" dirty="0">
                <a:latin typeface="Tahoma"/>
                <a:cs typeface="Tahoma"/>
              </a:rPr>
              <a:t>b</a:t>
            </a:r>
            <a:r>
              <a:rPr sz="2600" spc="80" dirty="0">
                <a:latin typeface="Tahoma"/>
                <a:cs typeface="Tahoma"/>
              </a:rPr>
              <a:t>u</a:t>
            </a:r>
            <a:r>
              <a:rPr sz="2600" spc="25" dirty="0">
                <a:latin typeface="Tahoma"/>
                <a:cs typeface="Tahoma"/>
              </a:rPr>
              <a:t>s</a:t>
            </a:r>
            <a:r>
              <a:rPr sz="2600" spc="50" dirty="0">
                <a:latin typeface="Tahoma"/>
                <a:cs typeface="Tahoma"/>
              </a:rPr>
              <a:t>e</a:t>
            </a:r>
            <a:r>
              <a:rPr sz="2600" spc="-220" dirty="0">
                <a:latin typeface="Tahoma"/>
                <a:cs typeface="Tahoma"/>
              </a:rPr>
              <a:t>,  </a:t>
            </a:r>
            <a:r>
              <a:rPr sz="2600" spc="145" dirty="0">
                <a:latin typeface="Tahoma"/>
                <a:cs typeface="Tahoma"/>
              </a:rPr>
              <a:t>p</a:t>
            </a:r>
            <a:r>
              <a:rPr sz="2600" spc="10" dirty="0">
                <a:latin typeface="Tahoma"/>
                <a:cs typeface="Tahoma"/>
              </a:rPr>
              <a:t>a</a:t>
            </a:r>
            <a:r>
              <a:rPr sz="2600" spc="-85" dirty="0">
                <a:latin typeface="Tahoma"/>
                <a:cs typeface="Tahoma"/>
              </a:rPr>
              <a:t>r</a:t>
            </a:r>
            <a:r>
              <a:rPr sz="2600" spc="50" dirty="0">
                <a:latin typeface="Tahoma"/>
                <a:cs typeface="Tahoma"/>
              </a:rPr>
              <a:t>e</a:t>
            </a:r>
            <a:r>
              <a:rPr sz="2600" spc="85" dirty="0">
                <a:latin typeface="Tahoma"/>
                <a:cs typeface="Tahoma"/>
              </a:rPr>
              <a:t>n</a:t>
            </a:r>
            <a:r>
              <a:rPr sz="2600" spc="-65" dirty="0">
                <a:latin typeface="Tahoma"/>
                <a:cs typeface="Tahoma"/>
              </a:rPr>
              <a:t>t</a:t>
            </a:r>
            <a:r>
              <a:rPr sz="2600" spc="10" dirty="0">
                <a:latin typeface="Tahoma"/>
                <a:cs typeface="Tahoma"/>
              </a:rPr>
              <a:t>a</a:t>
            </a:r>
            <a:r>
              <a:rPr sz="2600" spc="45" dirty="0">
                <a:latin typeface="Tahoma"/>
                <a:cs typeface="Tahoma"/>
              </a:rPr>
              <a:t>l</a:t>
            </a:r>
            <a:r>
              <a:rPr sz="2600" spc="-254" dirty="0">
                <a:latin typeface="Tahoma"/>
                <a:cs typeface="Tahoma"/>
              </a:rPr>
              <a:t> </a:t>
            </a:r>
            <a:r>
              <a:rPr sz="2600" spc="85" dirty="0">
                <a:latin typeface="Tahoma"/>
                <a:cs typeface="Tahoma"/>
              </a:rPr>
              <a:t>h</a:t>
            </a:r>
            <a:r>
              <a:rPr sz="2600" spc="50" dirty="0">
                <a:latin typeface="Tahoma"/>
                <a:cs typeface="Tahoma"/>
              </a:rPr>
              <a:t>e</a:t>
            </a:r>
            <a:r>
              <a:rPr sz="2600" spc="10" dirty="0">
                <a:latin typeface="Tahoma"/>
                <a:cs typeface="Tahoma"/>
              </a:rPr>
              <a:t>a</a:t>
            </a:r>
            <a:r>
              <a:rPr sz="2600" spc="40" dirty="0">
                <a:latin typeface="Tahoma"/>
                <a:cs typeface="Tahoma"/>
              </a:rPr>
              <a:t>l</a:t>
            </a:r>
            <a:r>
              <a:rPr sz="2600" spc="-65" dirty="0">
                <a:latin typeface="Tahoma"/>
                <a:cs typeface="Tahoma"/>
              </a:rPr>
              <a:t>t</a:t>
            </a:r>
            <a:r>
              <a:rPr sz="2600" spc="85" dirty="0">
                <a:latin typeface="Tahoma"/>
                <a:cs typeface="Tahoma"/>
              </a:rPr>
              <a:t>h</a:t>
            </a:r>
            <a:r>
              <a:rPr sz="2600" spc="-215" dirty="0">
                <a:latin typeface="Tahoma"/>
                <a:cs typeface="Tahoma"/>
              </a:rPr>
              <a:t>/</a:t>
            </a:r>
            <a:r>
              <a:rPr sz="2600" spc="30" dirty="0">
                <a:latin typeface="Tahoma"/>
                <a:cs typeface="Tahoma"/>
              </a:rPr>
              <a:t>m</a:t>
            </a:r>
            <a:r>
              <a:rPr sz="2600" spc="50" dirty="0">
                <a:latin typeface="Tahoma"/>
                <a:cs typeface="Tahoma"/>
              </a:rPr>
              <a:t>e</a:t>
            </a:r>
            <a:r>
              <a:rPr sz="2600" spc="85" dirty="0">
                <a:latin typeface="Tahoma"/>
                <a:cs typeface="Tahoma"/>
              </a:rPr>
              <a:t>n</a:t>
            </a:r>
            <a:r>
              <a:rPr sz="2600" spc="-65" dirty="0">
                <a:latin typeface="Tahoma"/>
                <a:cs typeface="Tahoma"/>
              </a:rPr>
              <a:t>t</a:t>
            </a:r>
            <a:r>
              <a:rPr sz="2600" spc="10" dirty="0">
                <a:latin typeface="Tahoma"/>
                <a:cs typeface="Tahoma"/>
              </a:rPr>
              <a:t>a</a:t>
            </a:r>
            <a:r>
              <a:rPr sz="2600" spc="55" dirty="0">
                <a:latin typeface="Tahoma"/>
                <a:cs typeface="Tahoma"/>
              </a:rPr>
              <a:t>l  </a:t>
            </a:r>
            <a:r>
              <a:rPr sz="2600" spc="85" dirty="0">
                <a:latin typeface="Tahoma"/>
                <a:cs typeface="Tahoma"/>
              </a:rPr>
              <a:t>h</a:t>
            </a:r>
            <a:r>
              <a:rPr sz="2600" spc="50" dirty="0">
                <a:latin typeface="Tahoma"/>
                <a:cs typeface="Tahoma"/>
              </a:rPr>
              <a:t>e</a:t>
            </a:r>
            <a:r>
              <a:rPr sz="2600" spc="10" dirty="0">
                <a:latin typeface="Tahoma"/>
                <a:cs typeface="Tahoma"/>
              </a:rPr>
              <a:t>a</a:t>
            </a:r>
            <a:r>
              <a:rPr sz="2600" spc="40" dirty="0">
                <a:latin typeface="Tahoma"/>
                <a:cs typeface="Tahoma"/>
              </a:rPr>
              <a:t>l</a:t>
            </a:r>
            <a:r>
              <a:rPr sz="2600" spc="-65" dirty="0">
                <a:latin typeface="Tahoma"/>
                <a:cs typeface="Tahoma"/>
              </a:rPr>
              <a:t>t</a:t>
            </a:r>
            <a:r>
              <a:rPr sz="2600" spc="85" dirty="0">
                <a:latin typeface="Tahoma"/>
                <a:cs typeface="Tahoma"/>
              </a:rPr>
              <a:t>h</a:t>
            </a:r>
            <a:r>
              <a:rPr sz="2600" spc="-220" dirty="0">
                <a:latin typeface="Tahoma"/>
                <a:cs typeface="Tahoma"/>
              </a:rPr>
              <a:t>,</a:t>
            </a:r>
            <a:r>
              <a:rPr sz="2600" spc="-254" dirty="0">
                <a:latin typeface="Tahoma"/>
                <a:cs typeface="Tahoma"/>
              </a:rPr>
              <a:t> </a:t>
            </a:r>
            <a:r>
              <a:rPr sz="2600" spc="-80" dirty="0">
                <a:latin typeface="Tahoma"/>
                <a:cs typeface="Tahoma"/>
              </a:rPr>
              <a:t>f</a:t>
            </a:r>
            <a:r>
              <a:rPr sz="2600" spc="15" dirty="0">
                <a:latin typeface="Tahoma"/>
                <a:cs typeface="Tahoma"/>
              </a:rPr>
              <a:t>i</a:t>
            </a:r>
            <a:r>
              <a:rPr sz="2600" spc="85" dirty="0">
                <a:latin typeface="Tahoma"/>
                <a:cs typeface="Tahoma"/>
              </a:rPr>
              <a:t>n</a:t>
            </a:r>
            <a:r>
              <a:rPr sz="2600" spc="10" dirty="0">
                <a:latin typeface="Tahoma"/>
                <a:cs typeface="Tahoma"/>
              </a:rPr>
              <a:t>a</a:t>
            </a:r>
            <a:r>
              <a:rPr sz="2600" spc="85" dirty="0">
                <a:latin typeface="Tahoma"/>
                <a:cs typeface="Tahoma"/>
              </a:rPr>
              <a:t>n</a:t>
            </a:r>
            <a:r>
              <a:rPr sz="2600" spc="170" dirty="0">
                <a:latin typeface="Tahoma"/>
                <a:cs typeface="Tahoma"/>
              </a:rPr>
              <a:t>c</a:t>
            </a:r>
            <a:r>
              <a:rPr sz="2600" spc="50" dirty="0">
                <a:latin typeface="Tahoma"/>
                <a:cs typeface="Tahoma"/>
              </a:rPr>
              <a:t>e</a:t>
            </a:r>
            <a:r>
              <a:rPr sz="2600" spc="30" dirty="0">
                <a:latin typeface="Tahoma"/>
                <a:cs typeface="Tahoma"/>
              </a:rPr>
              <a:t>s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096510" y="3855646"/>
            <a:ext cx="3490595" cy="1739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4610" algn="ctr">
              <a:lnSpc>
                <a:spcPct val="108200"/>
              </a:lnSpc>
              <a:spcBef>
                <a:spcPts val="100"/>
              </a:spcBef>
            </a:pPr>
            <a:r>
              <a:rPr sz="2600" spc="65" dirty="0">
                <a:latin typeface="Tahoma"/>
                <a:cs typeface="Tahoma"/>
              </a:rPr>
              <a:t>S</a:t>
            </a:r>
            <a:r>
              <a:rPr sz="2600" spc="170" dirty="0">
                <a:latin typeface="Tahoma"/>
                <a:cs typeface="Tahoma"/>
              </a:rPr>
              <a:t>c</a:t>
            </a:r>
            <a:r>
              <a:rPr sz="2600" spc="85" dirty="0">
                <a:latin typeface="Tahoma"/>
                <a:cs typeface="Tahoma"/>
              </a:rPr>
              <a:t>h</a:t>
            </a:r>
            <a:r>
              <a:rPr sz="2600" spc="105" dirty="0">
                <a:latin typeface="Tahoma"/>
                <a:cs typeface="Tahoma"/>
              </a:rPr>
              <a:t>oo</a:t>
            </a:r>
            <a:r>
              <a:rPr sz="2600" spc="45" dirty="0">
                <a:latin typeface="Tahoma"/>
                <a:cs typeface="Tahoma"/>
              </a:rPr>
              <a:t>l</a:t>
            </a:r>
            <a:r>
              <a:rPr sz="2600" spc="-254" dirty="0">
                <a:latin typeface="Tahoma"/>
                <a:cs typeface="Tahoma"/>
              </a:rPr>
              <a:t> </a:t>
            </a:r>
            <a:r>
              <a:rPr sz="2600" spc="-235" dirty="0">
                <a:latin typeface="Tahoma"/>
                <a:cs typeface="Tahoma"/>
              </a:rPr>
              <a:t>-</a:t>
            </a:r>
            <a:r>
              <a:rPr sz="2600" spc="-254" dirty="0">
                <a:latin typeface="Tahoma"/>
                <a:cs typeface="Tahoma"/>
              </a:rPr>
              <a:t> </a:t>
            </a:r>
            <a:r>
              <a:rPr sz="2600" spc="85" dirty="0">
                <a:latin typeface="Tahoma"/>
                <a:cs typeface="Tahoma"/>
              </a:rPr>
              <a:t>h</a:t>
            </a:r>
            <a:r>
              <a:rPr sz="2600" spc="105" dirty="0">
                <a:latin typeface="Tahoma"/>
                <a:cs typeface="Tahoma"/>
              </a:rPr>
              <a:t>o</a:t>
            </a:r>
            <a:r>
              <a:rPr sz="2600" spc="30" dirty="0">
                <a:latin typeface="Tahoma"/>
                <a:cs typeface="Tahoma"/>
              </a:rPr>
              <a:t>m</a:t>
            </a:r>
            <a:r>
              <a:rPr sz="2600" spc="50" dirty="0">
                <a:latin typeface="Tahoma"/>
                <a:cs typeface="Tahoma"/>
              </a:rPr>
              <a:t>e</a:t>
            </a:r>
            <a:r>
              <a:rPr sz="2600" spc="105" dirty="0">
                <a:latin typeface="Tahoma"/>
                <a:cs typeface="Tahoma"/>
              </a:rPr>
              <a:t>wo</a:t>
            </a:r>
            <a:r>
              <a:rPr sz="2600" spc="-85" dirty="0">
                <a:latin typeface="Tahoma"/>
                <a:cs typeface="Tahoma"/>
              </a:rPr>
              <a:t>r</a:t>
            </a:r>
            <a:r>
              <a:rPr sz="2600" spc="55" dirty="0">
                <a:latin typeface="Tahoma"/>
                <a:cs typeface="Tahoma"/>
              </a:rPr>
              <a:t>k</a:t>
            </a:r>
            <a:r>
              <a:rPr sz="2600" spc="-220" dirty="0">
                <a:latin typeface="Tahoma"/>
                <a:cs typeface="Tahoma"/>
              </a:rPr>
              <a:t>,  </a:t>
            </a:r>
            <a:r>
              <a:rPr sz="2600" spc="80" dirty="0">
                <a:latin typeface="Tahoma"/>
                <a:cs typeface="Tahoma"/>
              </a:rPr>
              <a:t>u</a:t>
            </a:r>
            <a:r>
              <a:rPr sz="2600" spc="85" dirty="0">
                <a:latin typeface="Tahoma"/>
                <a:cs typeface="Tahoma"/>
              </a:rPr>
              <a:t>n</a:t>
            </a:r>
            <a:r>
              <a:rPr sz="2600" spc="155" dirty="0">
                <a:latin typeface="Tahoma"/>
                <a:cs typeface="Tahoma"/>
              </a:rPr>
              <a:t>d</a:t>
            </a:r>
            <a:r>
              <a:rPr sz="2600" spc="50" dirty="0">
                <a:latin typeface="Tahoma"/>
                <a:cs typeface="Tahoma"/>
              </a:rPr>
              <a:t>e</a:t>
            </a:r>
            <a:r>
              <a:rPr sz="2600" spc="-85" dirty="0">
                <a:latin typeface="Tahoma"/>
                <a:cs typeface="Tahoma"/>
              </a:rPr>
              <a:t>r</a:t>
            </a:r>
            <a:r>
              <a:rPr sz="2600" spc="40" dirty="0">
                <a:latin typeface="Tahoma"/>
                <a:cs typeface="Tahoma"/>
              </a:rPr>
              <a:t>l</a:t>
            </a:r>
            <a:r>
              <a:rPr sz="2600" spc="30" dirty="0">
                <a:latin typeface="Tahoma"/>
                <a:cs typeface="Tahoma"/>
              </a:rPr>
              <a:t>y</a:t>
            </a:r>
            <a:r>
              <a:rPr sz="2600" spc="15" dirty="0">
                <a:latin typeface="Tahoma"/>
                <a:cs typeface="Tahoma"/>
              </a:rPr>
              <a:t>i</a:t>
            </a:r>
            <a:r>
              <a:rPr sz="2600" spc="85" dirty="0">
                <a:latin typeface="Tahoma"/>
                <a:cs typeface="Tahoma"/>
              </a:rPr>
              <a:t>n</a:t>
            </a:r>
            <a:r>
              <a:rPr sz="2600" spc="160" dirty="0">
                <a:latin typeface="Tahoma"/>
                <a:cs typeface="Tahoma"/>
              </a:rPr>
              <a:t>g</a:t>
            </a:r>
            <a:r>
              <a:rPr sz="2600" spc="-254" dirty="0">
                <a:latin typeface="Tahoma"/>
                <a:cs typeface="Tahoma"/>
              </a:rPr>
              <a:t> </a:t>
            </a:r>
            <a:r>
              <a:rPr sz="2600" spc="155" dirty="0">
                <a:latin typeface="Tahoma"/>
                <a:cs typeface="Tahoma"/>
              </a:rPr>
              <a:t>d</a:t>
            </a:r>
            <a:r>
              <a:rPr sz="2600" spc="15" dirty="0">
                <a:latin typeface="Tahoma"/>
                <a:cs typeface="Tahoma"/>
              </a:rPr>
              <a:t>i</a:t>
            </a:r>
            <a:r>
              <a:rPr sz="2600" spc="10" dirty="0">
                <a:latin typeface="Tahoma"/>
                <a:cs typeface="Tahoma"/>
              </a:rPr>
              <a:t>a</a:t>
            </a:r>
            <a:r>
              <a:rPr sz="2600" spc="155" dirty="0">
                <a:latin typeface="Tahoma"/>
                <a:cs typeface="Tahoma"/>
              </a:rPr>
              <a:t>g</a:t>
            </a:r>
            <a:r>
              <a:rPr sz="2600" spc="85" dirty="0">
                <a:latin typeface="Tahoma"/>
                <a:cs typeface="Tahoma"/>
              </a:rPr>
              <a:t>n</a:t>
            </a:r>
            <a:r>
              <a:rPr sz="2600" spc="105" dirty="0">
                <a:latin typeface="Tahoma"/>
                <a:cs typeface="Tahoma"/>
              </a:rPr>
              <a:t>o</a:t>
            </a:r>
            <a:r>
              <a:rPr sz="2600" spc="25" dirty="0">
                <a:latin typeface="Tahoma"/>
                <a:cs typeface="Tahoma"/>
              </a:rPr>
              <a:t>s</a:t>
            </a:r>
            <a:r>
              <a:rPr sz="2600" spc="15" dirty="0">
                <a:latin typeface="Tahoma"/>
                <a:cs typeface="Tahoma"/>
              </a:rPr>
              <a:t>i</a:t>
            </a:r>
            <a:r>
              <a:rPr sz="2600" spc="25" dirty="0">
                <a:latin typeface="Tahoma"/>
                <a:cs typeface="Tahoma"/>
              </a:rPr>
              <a:t>s</a:t>
            </a:r>
            <a:r>
              <a:rPr sz="2600" spc="-220" dirty="0">
                <a:latin typeface="Tahoma"/>
                <a:cs typeface="Tahoma"/>
              </a:rPr>
              <a:t>,  </a:t>
            </a:r>
            <a:r>
              <a:rPr sz="2600" spc="145" dirty="0">
                <a:latin typeface="Tahoma"/>
                <a:cs typeface="Tahoma"/>
              </a:rPr>
              <a:t>p</a:t>
            </a:r>
            <a:r>
              <a:rPr sz="2600" spc="50" dirty="0">
                <a:latin typeface="Tahoma"/>
                <a:cs typeface="Tahoma"/>
              </a:rPr>
              <a:t>ee</a:t>
            </a:r>
            <a:r>
              <a:rPr sz="2600" spc="-80" dirty="0">
                <a:latin typeface="Tahoma"/>
                <a:cs typeface="Tahoma"/>
              </a:rPr>
              <a:t>r</a:t>
            </a:r>
            <a:r>
              <a:rPr sz="2600" spc="-254" dirty="0">
                <a:latin typeface="Tahoma"/>
                <a:cs typeface="Tahoma"/>
              </a:rPr>
              <a:t> </a:t>
            </a:r>
            <a:r>
              <a:rPr sz="2600" spc="145" dirty="0">
                <a:latin typeface="Tahoma"/>
                <a:cs typeface="Tahoma"/>
              </a:rPr>
              <a:t>p</a:t>
            </a:r>
            <a:r>
              <a:rPr sz="2600" spc="-85" dirty="0">
                <a:latin typeface="Tahoma"/>
                <a:cs typeface="Tahoma"/>
              </a:rPr>
              <a:t>r</a:t>
            </a:r>
            <a:r>
              <a:rPr sz="2600" spc="50" dirty="0">
                <a:latin typeface="Tahoma"/>
                <a:cs typeface="Tahoma"/>
              </a:rPr>
              <a:t>e</a:t>
            </a:r>
            <a:r>
              <a:rPr sz="2600" spc="25" dirty="0">
                <a:latin typeface="Tahoma"/>
                <a:cs typeface="Tahoma"/>
              </a:rPr>
              <a:t>ss</a:t>
            </a:r>
            <a:r>
              <a:rPr sz="2600" spc="80" dirty="0">
                <a:latin typeface="Tahoma"/>
                <a:cs typeface="Tahoma"/>
              </a:rPr>
              <a:t>u</a:t>
            </a:r>
            <a:r>
              <a:rPr sz="2600" spc="-85" dirty="0">
                <a:latin typeface="Tahoma"/>
                <a:cs typeface="Tahoma"/>
              </a:rPr>
              <a:t>r</a:t>
            </a:r>
            <a:r>
              <a:rPr sz="2600" spc="50" dirty="0">
                <a:latin typeface="Tahoma"/>
                <a:cs typeface="Tahoma"/>
              </a:rPr>
              <a:t>e</a:t>
            </a:r>
            <a:r>
              <a:rPr sz="2600" spc="-220" dirty="0">
                <a:latin typeface="Tahoma"/>
                <a:cs typeface="Tahoma"/>
              </a:rPr>
              <a:t>,</a:t>
            </a:r>
            <a:r>
              <a:rPr sz="2600" spc="-254" dirty="0">
                <a:latin typeface="Tahoma"/>
                <a:cs typeface="Tahoma"/>
              </a:rPr>
              <a:t> </a:t>
            </a:r>
            <a:r>
              <a:rPr sz="2600" spc="145" dirty="0">
                <a:latin typeface="Tahoma"/>
                <a:cs typeface="Tahoma"/>
              </a:rPr>
              <a:t>b</a:t>
            </a:r>
            <a:r>
              <a:rPr sz="2600" spc="80" dirty="0">
                <a:latin typeface="Tahoma"/>
                <a:cs typeface="Tahoma"/>
              </a:rPr>
              <a:t>u</a:t>
            </a:r>
            <a:r>
              <a:rPr sz="2600" spc="40" dirty="0">
                <a:latin typeface="Tahoma"/>
                <a:cs typeface="Tahoma"/>
              </a:rPr>
              <a:t>ll</a:t>
            </a:r>
            <a:r>
              <a:rPr sz="2600" spc="30" dirty="0">
                <a:latin typeface="Tahoma"/>
                <a:cs typeface="Tahoma"/>
              </a:rPr>
              <a:t>y</a:t>
            </a:r>
            <a:r>
              <a:rPr sz="2600" spc="15" dirty="0">
                <a:latin typeface="Tahoma"/>
                <a:cs typeface="Tahoma"/>
              </a:rPr>
              <a:t>i</a:t>
            </a:r>
            <a:r>
              <a:rPr sz="2600" spc="85" dirty="0">
                <a:latin typeface="Tahoma"/>
                <a:cs typeface="Tahoma"/>
              </a:rPr>
              <a:t>n</a:t>
            </a:r>
            <a:r>
              <a:rPr sz="2600" spc="155" dirty="0">
                <a:latin typeface="Tahoma"/>
                <a:cs typeface="Tahoma"/>
              </a:rPr>
              <a:t>g</a:t>
            </a:r>
            <a:r>
              <a:rPr sz="2600" spc="-220" dirty="0">
                <a:latin typeface="Tahoma"/>
                <a:cs typeface="Tahoma"/>
              </a:rPr>
              <a:t>,  </a:t>
            </a:r>
            <a:r>
              <a:rPr sz="2600" spc="15" dirty="0">
                <a:latin typeface="Tahoma"/>
                <a:cs typeface="Tahoma"/>
              </a:rPr>
              <a:t>i</a:t>
            </a:r>
            <a:r>
              <a:rPr sz="2600" spc="30" dirty="0">
                <a:latin typeface="Tahoma"/>
                <a:cs typeface="Tahoma"/>
              </a:rPr>
              <a:t>m</a:t>
            </a:r>
            <a:r>
              <a:rPr sz="2600" spc="10" dirty="0">
                <a:latin typeface="Tahoma"/>
                <a:cs typeface="Tahoma"/>
              </a:rPr>
              <a:t>a</a:t>
            </a:r>
            <a:r>
              <a:rPr sz="2600" spc="155" dirty="0">
                <a:latin typeface="Tahoma"/>
                <a:cs typeface="Tahoma"/>
              </a:rPr>
              <a:t>g</a:t>
            </a:r>
            <a:r>
              <a:rPr sz="2600" spc="50" dirty="0">
                <a:latin typeface="Tahoma"/>
                <a:cs typeface="Tahoma"/>
              </a:rPr>
              <a:t>e</a:t>
            </a:r>
            <a:r>
              <a:rPr sz="2600" spc="-220" dirty="0">
                <a:latin typeface="Tahoma"/>
                <a:cs typeface="Tahoma"/>
              </a:rPr>
              <a:t>,</a:t>
            </a:r>
            <a:r>
              <a:rPr sz="2600" spc="-254" dirty="0">
                <a:latin typeface="Tahoma"/>
                <a:cs typeface="Tahoma"/>
              </a:rPr>
              <a:t> </a:t>
            </a:r>
            <a:r>
              <a:rPr sz="2600" spc="25" dirty="0">
                <a:latin typeface="Tahoma"/>
                <a:cs typeface="Tahoma"/>
              </a:rPr>
              <a:t>s</a:t>
            </a:r>
            <a:r>
              <a:rPr sz="2600" spc="50" dirty="0">
                <a:latin typeface="Tahoma"/>
                <a:cs typeface="Tahoma"/>
              </a:rPr>
              <a:t>e</a:t>
            </a:r>
            <a:r>
              <a:rPr sz="2600" spc="40" dirty="0">
                <a:latin typeface="Tahoma"/>
                <a:cs typeface="Tahoma"/>
              </a:rPr>
              <a:t>l</a:t>
            </a:r>
            <a:r>
              <a:rPr sz="2600" spc="-80" dirty="0">
                <a:latin typeface="Tahoma"/>
                <a:cs typeface="Tahoma"/>
              </a:rPr>
              <a:t>f</a:t>
            </a:r>
            <a:r>
              <a:rPr sz="2600" spc="-240" dirty="0">
                <a:latin typeface="Tahoma"/>
                <a:cs typeface="Tahoma"/>
              </a:rPr>
              <a:t>-</a:t>
            </a:r>
            <a:r>
              <a:rPr sz="2600" spc="170" dirty="0">
                <a:latin typeface="Tahoma"/>
                <a:cs typeface="Tahoma"/>
              </a:rPr>
              <a:t>c</a:t>
            </a:r>
            <a:r>
              <a:rPr sz="2600" spc="105" dirty="0">
                <a:latin typeface="Tahoma"/>
                <a:cs typeface="Tahoma"/>
              </a:rPr>
              <a:t>o</a:t>
            </a:r>
            <a:r>
              <a:rPr sz="2600" spc="85" dirty="0">
                <a:latin typeface="Tahoma"/>
                <a:cs typeface="Tahoma"/>
              </a:rPr>
              <a:t>n</a:t>
            </a:r>
            <a:r>
              <a:rPr sz="2600" spc="-80" dirty="0">
                <a:latin typeface="Tahoma"/>
                <a:cs typeface="Tahoma"/>
              </a:rPr>
              <a:t>f</a:t>
            </a:r>
            <a:r>
              <a:rPr sz="2600" spc="15" dirty="0">
                <a:latin typeface="Tahoma"/>
                <a:cs typeface="Tahoma"/>
              </a:rPr>
              <a:t>i</a:t>
            </a:r>
            <a:r>
              <a:rPr sz="2600" spc="155" dirty="0">
                <a:latin typeface="Tahoma"/>
                <a:cs typeface="Tahoma"/>
              </a:rPr>
              <a:t>d</a:t>
            </a:r>
            <a:r>
              <a:rPr sz="2600" spc="50" dirty="0">
                <a:latin typeface="Tahoma"/>
                <a:cs typeface="Tahoma"/>
              </a:rPr>
              <a:t>e</a:t>
            </a:r>
            <a:r>
              <a:rPr sz="2600" spc="85" dirty="0">
                <a:latin typeface="Tahoma"/>
                <a:cs typeface="Tahoma"/>
              </a:rPr>
              <a:t>n</a:t>
            </a:r>
            <a:r>
              <a:rPr sz="2600" spc="170" dirty="0">
                <a:latin typeface="Tahoma"/>
                <a:cs typeface="Tahoma"/>
              </a:rPr>
              <a:t>c</a:t>
            </a:r>
            <a:r>
              <a:rPr sz="2600" spc="55" dirty="0">
                <a:latin typeface="Tahoma"/>
                <a:cs typeface="Tahoma"/>
              </a:rPr>
              <a:t>e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082587" y="6799646"/>
            <a:ext cx="157353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55" dirty="0">
                <a:latin typeface="Tahoma"/>
                <a:cs typeface="Tahoma"/>
              </a:rPr>
              <a:t>Hormones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671309" y="6964987"/>
            <a:ext cx="1727200" cy="882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9079" marR="5080" indent="-247015">
              <a:lnSpc>
                <a:spcPct val="108200"/>
              </a:lnSpc>
              <a:spcBef>
                <a:spcPts val="100"/>
              </a:spcBef>
            </a:pPr>
            <a:r>
              <a:rPr sz="2600" spc="250" dirty="0">
                <a:latin typeface="Tahoma"/>
                <a:cs typeface="Tahoma"/>
              </a:rPr>
              <a:t>C</a:t>
            </a:r>
            <a:r>
              <a:rPr sz="2600" spc="85" dirty="0">
                <a:latin typeface="Tahoma"/>
                <a:cs typeface="Tahoma"/>
              </a:rPr>
              <a:t>h</a:t>
            </a:r>
            <a:r>
              <a:rPr sz="2600" spc="10" dirty="0">
                <a:latin typeface="Tahoma"/>
                <a:cs typeface="Tahoma"/>
              </a:rPr>
              <a:t>a</a:t>
            </a:r>
            <a:r>
              <a:rPr sz="2600" spc="85" dirty="0">
                <a:latin typeface="Tahoma"/>
                <a:cs typeface="Tahoma"/>
              </a:rPr>
              <a:t>n</a:t>
            </a:r>
            <a:r>
              <a:rPr sz="2600" spc="155" dirty="0">
                <a:latin typeface="Tahoma"/>
                <a:cs typeface="Tahoma"/>
              </a:rPr>
              <a:t>g</a:t>
            </a:r>
            <a:r>
              <a:rPr sz="2600" spc="50" dirty="0">
                <a:latin typeface="Tahoma"/>
                <a:cs typeface="Tahoma"/>
              </a:rPr>
              <a:t>e</a:t>
            </a:r>
            <a:r>
              <a:rPr sz="2600" spc="30" dirty="0">
                <a:latin typeface="Tahoma"/>
                <a:cs typeface="Tahoma"/>
              </a:rPr>
              <a:t>s</a:t>
            </a:r>
            <a:r>
              <a:rPr sz="2600" spc="-254" dirty="0">
                <a:latin typeface="Tahoma"/>
                <a:cs typeface="Tahoma"/>
              </a:rPr>
              <a:t> </a:t>
            </a:r>
            <a:r>
              <a:rPr sz="2600" spc="-65" dirty="0">
                <a:latin typeface="Tahoma"/>
                <a:cs typeface="Tahoma"/>
              </a:rPr>
              <a:t>t</a:t>
            </a:r>
            <a:r>
              <a:rPr sz="2600" spc="80" dirty="0">
                <a:latin typeface="Tahoma"/>
                <a:cs typeface="Tahoma"/>
              </a:rPr>
              <a:t>o  </a:t>
            </a:r>
            <a:r>
              <a:rPr sz="2600" spc="30" dirty="0">
                <a:latin typeface="Tahoma"/>
                <a:cs typeface="Tahoma"/>
              </a:rPr>
              <a:t>routines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703851" y="5165974"/>
            <a:ext cx="2069464" cy="1311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8200"/>
              </a:lnSpc>
              <a:spcBef>
                <a:spcPts val="100"/>
              </a:spcBef>
            </a:pPr>
            <a:r>
              <a:rPr sz="2600" spc="65" dirty="0">
                <a:latin typeface="Tahoma"/>
                <a:cs typeface="Tahoma"/>
              </a:rPr>
              <a:t>S</a:t>
            </a:r>
            <a:r>
              <a:rPr sz="2600" spc="145" dirty="0">
                <a:latin typeface="Tahoma"/>
                <a:cs typeface="Tahoma"/>
              </a:rPr>
              <a:t>p</a:t>
            </a:r>
            <a:r>
              <a:rPr sz="2600" spc="50" dirty="0">
                <a:latin typeface="Tahoma"/>
                <a:cs typeface="Tahoma"/>
              </a:rPr>
              <a:t>e</a:t>
            </a:r>
            <a:r>
              <a:rPr sz="2600" spc="170" dirty="0">
                <a:latin typeface="Tahoma"/>
                <a:cs typeface="Tahoma"/>
              </a:rPr>
              <a:t>c</a:t>
            </a:r>
            <a:r>
              <a:rPr sz="2600" spc="15" dirty="0">
                <a:latin typeface="Tahoma"/>
                <a:cs typeface="Tahoma"/>
              </a:rPr>
              <a:t>i</a:t>
            </a:r>
            <a:r>
              <a:rPr sz="2600" spc="-80" dirty="0">
                <a:latin typeface="Tahoma"/>
                <a:cs typeface="Tahoma"/>
              </a:rPr>
              <a:t>f</a:t>
            </a:r>
            <a:r>
              <a:rPr sz="2600" spc="15" dirty="0">
                <a:latin typeface="Tahoma"/>
                <a:cs typeface="Tahoma"/>
              </a:rPr>
              <a:t>i</a:t>
            </a:r>
            <a:r>
              <a:rPr sz="2600" spc="175" dirty="0">
                <a:latin typeface="Tahoma"/>
                <a:cs typeface="Tahoma"/>
              </a:rPr>
              <a:t>c</a:t>
            </a:r>
            <a:r>
              <a:rPr sz="2600" spc="-254" dirty="0">
                <a:latin typeface="Tahoma"/>
                <a:cs typeface="Tahoma"/>
              </a:rPr>
              <a:t> </a:t>
            </a:r>
            <a:r>
              <a:rPr sz="2600" spc="-80" dirty="0">
                <a:latin typeface="Tahoma"/>
                <a:cs typeface="Tahoma"/>
              </a:rPr>
              <a:t>f</a:t>
            </a:r>
            <a:r>
              <a:rPr sz="2600" spc="50" dirty="0">
                <a:latin typeface="Tahoma"/>
                <a:cs typeface="Tahoma"/>
              </a:rPr>
              <a:t>e</a:t>
            </a:r>
            <a:r>
              <a:rPr sz="2600" spc="10" dirty="0">
                <a:latin typeface="Tahoma"/>
                <a:cs typeface="Tahoma"/>
              </a:rPr>
              <a:t>a</a:t>
            </a:r>
            <a:r>
              <a:rPr sz="2600" spc="-80" dirty="0">
                <a:latin typeface="Tahoma"/>
                <a:cs typeface="Tahoma"/>
              </a:rPr>
              <a:t>r</a:t>
            </a:r>
            <a:r>
              <a:rPr sz="2600" spc="-254" dirty="0">
                <a:latin typeface="Tahoma"/>
                <a:cs typeface="Tahoma"/>
              </a:rPr>
              <a:t> </a:t>
            </a:r>
            <a:r>
              <a:rPr sz="2600" spc="-215" dirty="0">
                <a:latin typeface="Tahoma"/>
                <a:cs typeface="Tahoma"/>
              </a:rPr>
              <a:t>-  </a:t>
            </a:r>
            <a:r>
              <a:rPr sz="2600" spc="25" dirty="0">
                <a:latin typeface="Tahoma"/>
                <a:cs typeface="Tahoma"/>
              </a:rPr>
              <a:t>s</a:t>
            </a:r>
            <a:r>
              <a:rPr sz="2600" spc="145" dirty="0">
                <a:latin typeface="Tahoma"/>
                <a:cs typeface="Tahoma"/>
              </a:rPr>
              <a:t>p</a:t>
            </a:r>
            <a:r>
              <a:rPr sz="2600" spc="15" dirty="0">
                <a:latin typeface="Tahoma"/>
                <a:cs typeface="Tahoma"/>
              </a:rPr>
              <a:t>i</a:t>
            </a:r>
            <a:r>
              <a:rPr sz="2600" spc="155" dirty="0">
                <a:latin typeface="Tahoma"/>
                <a:cs typeface="Tahoma"/>
              </a:rPr>
              <a:t>d</a:t>
            </a:r>
            <a:r>
              <a:rPr sz="2600" spc="50" dirty="0">
                <a:latin typeface="Tahoma"/>
                <a:cs typeface="Tahoma"/>
              </a:rPr>
              <a:t>e</a:t>
            </a:r>
            <a:r>
              <a:rPr sz="2600" spc="-85" dirty="0">
                <a:latin typeface="Tahoma"/>
                <a:cs typeface="Tahoma"/>
              </a:rPr>
              <a:t>r</a:t>
            </a:r>
            <a:r>
              <a:rPr sz="2600" spc="25" dirty="0">
                <a:latin typeface="Tahoma"/>
                <a:cs typeface="Tahoma"/>
              </a:rPr>
              <a:t>s</a:t>
            </a:r>
            <a:r>
              <a:rPr sz="2600" spc="-220" dirty="0">
                <a:latin typeface="Tahoma"/>
                <a:cs typeface="Tahoma"/>
              </a:rPr>
              <a:t>,</a:t>
            </a:r>
            <a:r>
              <a:rPr sz="2600" spc="-254" dirty="0">
                <a:latin typeface="Tahoma"/>
                <a:cs typeface="Tahoma"/>
              </a:rPr>
              <a:t> </a:t>
            </a:r>
            <a:r>
              <a:rPr sz="2600" spc="155" dirty="0">
                <a:latin typeface="Tahoma"/>
                <a:cs typeface="Tahoma"/>
              </a:rPr>
              <a:t>d</a:t>
            </a:r>
            <a:r>
              <a:rPr sz="2600" spc="105" dirty="0">
                <a:latin typeface="Tahoma"/>
                <a:cs typeface="Tahoma"/>
              </a:rPr>
              <a:t>o</a:t>
            </a:r>
            <a:r>
              <a:rPr sz="2600" spc="155" dirty="0">
                <a:latin typeface="Tahoma"/>
                <a:cs typeface="Tahoma"/>
              </a:rPr>
              <a:t>g</a:t>
            </a:r>
            <a:r>
              <a:rPr sz="2600" spc="25" dirty="0">
                <a:latin typeface="Tahoma"/>
                <a:cs typeface="Tahoma"/>
              </a:rPr>
              <a:t>s</a:t>
            </a:r>
            <a:r>
              <a:rPr sz="2600" spc="-220" dirty="0">
                <a:latin typeface="Tahoma"/>
                <a:cs typeface="Tahoma"/>
              </a:rPr>
              <a:t>,  </a:t>
            </a:r>
            <a:r>
              <a:rPr sz="2600" spc="-65" dirty="0">
                <a:latin typeface="Tahoma"/>
                <a:cs typeface="Tahoma"/>
              </a:rPr>
              <a:t>t</a:t>
            </a:r>
            <a:r>
              <a:rPr sz="2600" spc="85" dirty="0">
                <a:latin typeface="Tahoma"/>
                <a:cs typeface="Tahoma"/>
              </a:rPr>
              <a:t>h</a:t>
            </a:r>
            <a:r>
              <a:rPr sz="2600" spc="55" dirty="0">
                <a:latin typeface="Tahoma"/>
                <a:cs typeface="Tahoma"/>
              </a:rPr>
              <a:t>e</a:t>
            </a:r>
            <a:r>
              <a:rPr sz="2600" spc="-254" dirty="0">
                <a:latin typeface="Tahoma"/>
                <a:cs typeface="Tahoma"/>
              </a:rPr>
              <a:t> </a:t>
            </a:r>
            <a:r>
              <a:rPr sz="2600" spc="155" dirty="0">
                <a:latin typeface="Tahoma"/>
                <a:cs typeface="Tahoma"/>
              </a:rPr>
              <a:t>d</a:t>
            </a:r>
            <a:r>
              <a:rPr sz="2600" spc="10" dirty="0">
                <a:latin typeface="Tahoma"/>
                <a:cs typeface="Tahoma"/>
              </a:rPr>
              <a:t>a</a:t>
            </a:r>
            <a:r>
              <a:rPr sz="2600" spc="-85" dirty="0">
                <a:latin typeface="Tahoma"/>
                <a:cs typeface="Tahoma"/>
              </a:rPr>
              <a:t>r</a:t>
            </a:r>
            <a:r>
              <a:rPr sz="2600" spc="60" dirty="0">
                <a:latin typeface="Tahoma"/>
                <a:cs typeface="Tahoma"/>
              </a:rPr>
              <a:t>k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459268" y="6879915"/>
            <a:ext cx="321056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60" dirty="0">
                <a:latin typeface="Tahoma"/>
                <a:cs typeface="Tahoma"/>
              </a:rPr>
              <a:t>Q</a:t>
            </a:r>
            <a:r>
              <a:rPr sz="2600" spc="80" dirty="0">
                <a:latin typeface="Tahoma"/>
                <a:cs typeface="Tahoma"/>
              </a:rPr>
              <a:t>u</a:t>
            </a:r>
            <a:r>
              <a:rPr sz="2600" spc="50" dirty="0">
                <a:latin typeface="Tahoma"/>
                <a:cs typeface="Tahoma"/>
              </a:rPr>
              <a:t>e</a:t>
            </a:r>
            <a:r>
              <a:rPr sz="2600" spc="25" dirty="0">
                <a:latin typeface="Tahoma"/>
                <a:cs typeface="Tahoma"/>
              </a:rPr>
              <a:t>s</a:t>
            </a:r>
            <a:r>
              <a:rPr sz="2600" spc="-65" dirty="0">
                <a:latin typeface="Tahoma"/>
                <a:cs typeface="Tahoma"/>
              </a:rPr>
              <a:t>t</a:t>
            </a:r>
            <a:r>
              <a:rPr sz="2600" spc="15" dirty="0">
                <a:latin typeface="Tahoma"/>
                <a:cs typeface="Tahoma"/>
              </a:rPr>
              <a:t>i</a:t>
            </a:r>
            <a:r>
              <a:rPr sz="2600" spc="105" dirty="0">
                <a:latin typeface="Tahoma"/>
                <a:cs typeface="Tahoma"/>
              </a:rPr>
              <a:t>o</a:t>
            </a:r>
            <a:r>
              <a:rPr sz="2600" spc="85" dirty="0">
                <a:latin typeface="Tahoma"/>
                <a:cs typeface="Tahoma"/>
              </a:rPr>
              <a:t>n</a:t>
            </a:r>
            <a:r>
              <a:rPr sz="2600" spc="15" dirty="0">
                <a:latin typeface="Tahoma"/>
                <a:cs typeface="Tahoma"/>
              </a:rPr>
              <a:t>i</a:t>
            </a:r>
            <a:r>
              <a:rPr sz="2600" spc="85" dirty="0">
                <a:latin typeface="Tahoma"/>
                <a:cs typeface="Tahoma"/>
              </a:rPr>
              <a:t>n</a:t>
            </a:r>
            <a:r>
              <a:rPr sz="2600" spc="160" dirty="0">
                <a:latin typeface="Tahoma"/>
                <a:cs typeface="Tahoma"/>
              </a:rPr>
              <a:t>g</a:t>
            </a:r>
            <a:r>
              <a:rPr sz="2600" spc="-254" dirty="0">
                <a:latin typeface="Tahoma"/>
                <a:cs typeface="Tahoma"/>
              </a:rPr>
              <a:t> </a:t>
            </a:r>
            <a:r>
              <a:rPr sz="2600" spc="25" dirty="0">
                <a:latin typeface="Tahoma"/>
                <a:cs typeface="Tahoma"/>
              </a:rPr>
              <a:t>s</a:t>
            </a:r>
            <a:r>
              <a:rPr sz="2600" spc="50" dirty="0">
                <a:latin typeface="Tahoma"/>
                <a:cs typeface="Tahoma"/>
              </a:rPr>
              <a:t>e</a:t>
            </a:r>
            <a:r>
              <a:rPr sz="2600" spc="-40" dirty="0">
                <a:latin typeface="Tahoma"/>
                <a:cs typeface="Tahoma"/>
              </a:rPr>
              <a:t>x</a:t>
            </a:r>
            <a:r>
              <a:rPr sz="2600" spc="80" dirty="0">
                <a:latin typeface="Tahoma"/>
                <a:cs typeface="Tahoma"/>
              </a:rPr>
              <a:t>u</a:t>
            </a:r>
            <a:r>
              <a:rPr sz="2600" spc="10" dirty="0">
                <a:latin typeface="Tahoma"/>
                <a:cs typeface="Tahoma"/>
              </a:rPr>
              <a:t>a</a:t>
            </a:r>
            <a:r>
              <a:rPr sz="2600" spc="40" dirty="0">
                <a:latin typeface="Tahoma"/>
                <a:cs typeface="Tahoma"/>
              </a:rPr>
              <a:t>l</a:t>
            </a:r>
            <a:r>
              <a:rPr sz="2600" spc="15" dirty="0">
                <a:latin typeface="Tahoma"/>
                <a:cs typeface="Tahoma"/>
              </a:rPr>
              <a:t>i</a:t>
            </a:r>
            <a:r>
              <a:rPr sz="2600" spc="-65" dirty="0">
                <a:latin typeface="Tahoma"/>
                <a:cs typeface="Tahoma"/>
              </a:rPr>
              <a:t>t</a:t>
            </a:r>
            <a:r>
              <a:rPr sz="2600" spc="35" dirty="0">
                <a:latin typeface="Tahoma"/>
                <a:cs typeface="Tahoma"/>
              </a:rPr>
              <a:t>y</a:t>
            </a:r>
            <a:endParaRPr sz="2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03000" y="4502762"/>
            <a:ext cx="5728970" cy="5451475"/>
          </a:xfrm>
          <a:custGeom>
            <a:avLst/>
            <a:gdLst/>
            <a:ahLst/>
            <a:cxnLst/>
            <a:rect l="l" t="t" r="r" b="b"/>
            <a:pathLst>
              <a:path w="5728970" h="5451475">
                <a:moveTo>
                  <a:pt x="3206327" y="5451036"/>
                </a:moveTo>
                <a:lnTo>
                  <a:pt x="3156608" y="5450862"/>
                </a:lnTo>
                <a:lnTo>
                  <a:pt x="3106873" y="5450090"/>
                </a:lnTo>
                <a:lnTo>
                  <a:pt x="3057134" y="5448723"/>
                </a:lnTo>
                <a:lnTo>
                  <a:pt x="3007400" y="5446762"/>
                </a:lnTo>
                <a:lnTo>
                  <a:pt x="2957681" y="5444209"/>
                </a:lnTo>
                <a:lnTo>
                  <a:pt x="2907989" y="5441065"/>
                </a:lnTo>
                <a:lnTo>
                  <a:pt x="2858332" y="5437333"/>
                </a:lnTo>
                <a:lnTo>
                  <a:pt x="2808721" y="5433014"/>
                </a:lnTo>
                <a:lnTo>
                  <a:pt x="2759166" y="5428110"/>
                </a:lnTo>
                <a:lnTo>
                  <a:pt x="2709678" y="5422623"/>
                </a:lnTo>
                <a:lnTo>
                  <a:pt x="2660267" y="5416554"/>
                </a:lnTo>
                <a:lnTo>
                  <a:pt x="2610942" y="5409906"/>
                </a:lnTo>
                <a:lnTo>
                  <a:pt x="2561715" y="5402679"/>
                </a:lnTo>
                <a:lnTo>
                  <a:pt x="2512594" y="5394877"/>
                </a:lnTo>
                <a:lnTo>
                  <a:pt x="2463592" y="5386501"/>
                </a:lnTo>
                <a:lnTo>
                  <a:pt x="2414717" y="5377552"/>
                </a:lnTo>
                <a:lnTo>
                  <a:pt x="2365980" y="5368032"/>
                </a:lnTo>
                <a:lnTo>
                  <a:pt x="2317391" y="5357944"/>
                </a:lnTo>
                <a:lnTo>
                  <a:pt x="2268960" y="5347288"/>
                </a:lnTo>
                <a:lnTo>
                  <a:pt x="2220698" y="5336067"/>
                </a:lnTo>
                <a:lnTo>
                  <a:pt x="2172614" y="5324283"/>
                </a:lnTo>
                <a:lnTo>
                  <a:pt x="2124719" y="5311936"/>
                </a:lnTo>
                <a:lnTo>
                  <a:pt x="2077024" y="5299030"/>
                </a:lnTo>
                <a:lnTo>
                  <a:pt x="2029538" y="5285566"/>
                </a:lnTo>
                <a:lnTo>
                  <a:pt x="1982271" y="5271545"/>
                </a:lnTo>
                <a:lnTo>
                  <a:pt x="1935234" y="5256970"/>
                </a:lnTo>
                <a:lnTo>
                  <a:pt x="1888437" y="5241842"/>
                </a:lnTo>
                <a:lnTo>
                  <a:pt x="1841890" y="5226163"/>
                </a:lnTo>
                <a:lnTo>
                  <a:pt x="1795603" y="5209934"/>
                </a:lnTo>
                <a:lnTo>
                  <a:pt x="1749587" y="5193159"/>
                </a:lnTo>
                <a:lnTo>
                  <a:pt x="1703851" y="5175837"/>
                </a:lnTo>
                <a:lnTo>
                  <a:pt x="1658406" y="5157972"/>
                </a:lnTo>
                <a:lnTo>
                  <a:pt x="1613263" y="5139565"/>
                </a:lnTo>
                <a:lnTo>
                  <a:pt x="1568431" y="5120617"/>
                </a:lnTo>
                <a:lnTo>
                  <a:pt x="1523920" y="5101131"/>
                </a:lnTo>
                <a:lnTo>
                  <a:pt x="1479741" y="5081109"/>
                </a:lnTo>
                <a:lnTo>
                  <a:pt x="1435904" y="5060551"/>
                </a:lnTo>
                <a:lnTo>
                  <a:pt x="1392419" y="5039461"/>
                </a:lnTo>
                <a:lnTo>
                  <a:pt x="1349296" y="5017839"/>
                </a:lnTo>
                <a:lnTo>
                  <a:pt x="1306546" y="4995687"/>
                </a:lnTo>
                <a:lnTo>
                  <a:pt x="1264178" y="4973008"/>
                </a:lnTo>
                <a:lnTo>
                  <a:pt x="1221937" y="4949606"/>
                </a:lnTo>
                <a:lnTo>
                  <a:pt x="1179892" y="4925462"/>
                </a:lnTo>
                <a:lnTo>
                  <a:pt x="1138074" y="4900583"/>
                </a:lnTo>
                <a:lnTo>
                  <a:pt x="1096513" y="4874973"/>
                </a:lnTo>
                <a:lnTo>
                  <a:pt x="1055239" y="4848641"/>
                </a:lnTo>
                <a:lnTo>
                  <a:pt x="1014281" y="4821591"/>
                </a:lnTo>
                <a:lnTo>
                  <a:pt x="973671" y="4793830"/>
                </a:lnTo>
                <a:lnTo>
                  <a:pt x="933437" y="4765364"/>
                </a:lnTo>
                <a:lnTo>
                  <a:pt x="893610" y="4736200"/>
                </a:lnTo>
                <a:lnTo>
                  <a:pt x="854221" y="4706343"/>
                </a:lnTo>
                <a:lnTo>
                  <a:pt x="815299" y="4675801"/>
                </a:lnTo>
                <a:lnTo>
                  <a:pt x="776874" y="4644579"/>
                </a:lnTo>
                <a:lnTo>
                  <a:pt x="738976" y="4612683"/>
                </a:lnTo>
                <a:lnTo>
                  <a:pt x="701636" y="4580120"/>
                </a:lnTo>
                <a:lnTo>
                  <a:pt x="664883" y="4546895"/>
                </a:lnTo>
                <a:lnTo>
                  <a:pt x="628748" y="4513016"/>
                </a:lnTo>
                <a:lnTo>
                  <a:pt x="593260" y="4478488"/>
                </a:lnTo>
                <a:lnTo>
                  <a:pt x="558450" y="4443318"/>
                </a:lnTo>
                <a:lnTo>
                  <a:pt x="524348" y="4407511"/>
                </a:lnTo>
                <a:lnTo>
                  <a:pt x="490983" y="4371075"/>
                </a:lnTo>
                <a:lnTo>
                  <a:pt x="458386" y="4334014"/>
                </a:lnTo>
                <a:lnTo>
                  <a:pt x="426587" y="4296336"/>
                </a:lnTo>
                <a:lnTo>
                  <a:pt x="395617" y="4258047"/>
                </a:lnTo>
                <a:lnTo>
                  <a:pt x="365504" y="4219153"/>
                </a:lnTo>
                <a:lnTo>
                  <a:pt x="336279" y="4179660"/>
                </a:lnTo>
                <a:lnTo>
                  <a:pt x="307973" y="4139574"/>
                </a:lnTo>
                <a:lnTo>
                  <a:pt x="280614" y="4098902"/>
                </a:lnTo>
                <a:lnTo>
                  <a:pt x="254234" y="4057650"/>
                </a:lnTo>
                <a:lnTo>
                  <a:pt x="228863" y="4015824"/>
                </a:lnTo>
                <a:lnTo>
                  <a:pt x="204530" y="3973430"/>
                </a:lnTo>
                <a:lnTo>
                  <a:pt x="181265" y="3930475"/>
                </a:lnTo>
                <a:lnTo>
                  <a:pt x="159099" y="3886964"/>
                </a:lnTo>
                <a:lnTo>
                  <a:pt x="138061" y="3842905"/>
                </a:lnTo>
                <a:lnTo>
                  <a:pt x="117694" y="3796779"/>
                </a:lnTo>
                <a:lnTo>
                  <a:pt x="99069" y="3750472"/>
                </a:lnTo>
                <a:lnTo>
                  <a:pt x="82156" y="3703996"/>
                </a:lnTo>
                <a:lnTo>
                  <a:pt x="66922" y="3657368"/>
                </a:lnTo>
                <a:lnTo>
                  <a:pt x="53336" y="3610602"/>
                </a:lnTo>
                <a:lnTo>
                  <a:pt x="41366" y="3563712"/>
                </a:lnTo>
                <a:lnTo>
                  <a:pt x="30981" y="3516714"/>
                </a:lnTo>
                <a:lnTo>
                  <a:pt x="22148" y="3469622"/>
                </a:lnTo>
                <a:lnTo>
                  <a:pt x="14838" y="3422451"/>
                </a:lnTo>
                <a:lnTo>
                  <a:pt x="9017" y="3375216"/>
                </a:lnTo>
                <a:lnTo>
                  <a:pt x="4654" y="3327931"/>
                </a:lnTo>
                <a:lnTo>
                  <a:pt x="1718" y="3280612"/>
                </a:lnTo>
                <a:lnTo>
                  <a:pt x="177" y="3233272"/>
                </a:lnTo>
                <a:lnTo>
                  <a:pt x="0" y="3185928"/>
                </a:lnTo>
                <a:lnTo>
                  <a:pt x="1154" y="3138593"/>
                </a:lnTo>
                <a:lnTo>
                  <a:pt x="3608" y="3091282"/>
                </a:lnTo>
                <a:lnTo>
                  <a:pt x="7330" y="3044010"/>
                </a:lnTo>
                <a:lnTo>
                  <a:pt x="12290" y="2996793"/>
                </a:lnTo>
                <a:lnTo>
                  <a:pt x="18455" y="2949644"/>
                </a:lnTo>
                <a:lnTo>
                  <a:pt x="25793" y="2902578"/>
                </a:lnTo>
                <a:lnTo>
                  <a:pt x="34274" y="2855611"/>
                </a:lnTo>
                <a:lnTo>
                  <a:pt x="43865" y="2808756"/>
                </a:lnTo>
                <a:lnTo>
                  <a:pt x="54535" y="2762029"/>
                </a:lnTo>
                <a:lnTo>
                  <a:pt x="66252" y="2715445"/>
                </a:lnTo>
                <a:lnTo>
                  <a:pt x="78985" y="2669018"/>
                </a:lnTo>
                <a:lnTo>
                  <a:pt x="92702" y="2622762"/>
                </a:lnTo>
                <a:lnTo>
                  <a:pt x="107371" y="2576694"/>
                </a:lnTo>
                <a:lnTo>
                  <a:pt x="122960" y="2530827"/>
                </a:lnTo>
                <a:lnTo>
                  <a:pt x="139439" y="2485177"/>
                </a:lnTo>
                <a:lnTo>
                  <a:pt x="156776" y="2439757"/>
                </a:lnTo>
                <a:lnTo>
                  <a:pt x="174938" y="2394584"/>
                </a:lnTo>
                <a:lnTo>
                  <a:pt x="193895" y="2349671"/>
                </a:lnTo>
                <a:lnTo>
                  <a:pt x="213614" y="2305033"/>
                </a:lnTo>
                <a:lnTo>
                  <a:pt x="234065" y="2260685"/>
                </a:lnTo>
                <a:lnTo>
                  <a:pt x="255215" y="2216643"/>
                </a:lnTo>
                <a:lnTo>
                  <a:pt x="277032" y="2172920"/>
                </a:lnTo>
                <a:lnTo>
                  <a:pt x="299486" y="2129531"/>
                </a:lnTo>
                <a:lnTo>
                  <a:pt x="323079" y="2085545"/>
                </a:lnTo>
                <a:lnTo>
                  <a:pt x="347304" y="2041897"/>
                </a:lnTo>
                <a:lnTo>
                  <a:pt x="372141" y="1998582"/>
                </a:lnTo>
                <a:lnTo>
                  <a:pt x="397571" y="1955594"/>
                </a:lnTo>
                <a:lnTo>
                  <a:pt x="423577" y="1912928"/>
                </a:lnTo>
                <a:lnTo>
                  <a:pt x="450138" y="1870576"/>
                </a:lnTo>
                <a:lnTo>
                  <a:pt x="477237" y="1828535"/>
                </a:lnTo>
                <a:lnTo>
                  <a:pt x="504853" y="1786797"/>
                </a:lnTo>
                <a:lnTo>
                  <a:pt x="532969" y="1745357"/>
                </a:lnTo>
                <a:lnTo>
                  <a:pt x="561564" y="1704209"/>
                </a:lnTo>
                <a:lnTo>
                  <a:pt x="590621" y="1663347"/>
                </a:lnTo>
                <a:lnTo>
                  <a:pt x="620121" y="1622766"/>
                </a:lnTo>
                <a:lnTo>
                  <a:pt x="650044" y="1582459"/>
                </a:lnTo>
                <a:lnTo>
                  <a:pt x="680371" y="1542421"/>
                </a:lnTo>
                <a:lnTo>
                  <a:pt x="711084" y="1502646"/>
                </a:lnTo>
                <a:lnTo>
                  <a:pt x="742164" y="1463128"/>
                </a:lnTo>
                <a:lnTo>
                  <a:pt x="773591" y="1423861"/>
                </a:lnTo>
                <a:lnTo>
                  <a:pt x="805347" y="1384840"/>
                </a:lnTo>
                <a:lnTo>
                  <a:pt x="837414" y="1346058"/>
                </a:lnTo>
                <a:lnTo>
                  <a:pt x="869771" y="1307510"/>
                </a:lnTo>
                <a:lnTo>
                  <a:pt x="902400" y="1269190"/>
                </a:lnTo>
                <a:lnTo>
                  <a:pt x="935283" y="1231092"/>
                </a:lnTo>
                <a:lnTo>
                  <a:pt x="968399" y="1193210"/>
                </a:lnTo>
                <a:lnTo>
                  <a:pt x="1001731" y="1155539"/>
                </a:lnTo>
                <a:lnTo>
                  <a:pt x="1035260" y="1118072"/>
                </a:lnTo>
                <a:lnTo>
                  <a:pt x="1068966" y="1080804"/>
                </a:lnTo>
                <a:lnTo>
                  <a:pt x="1102830" y="1043729"/>
                </a:lnTo>
                <a:lnTo>
                  <a:pt x="1136835" y="1006841"/>
                </a:lnTo>
                <a:lnTo>
                  <a:pt x="1170959" y="970134"/>
                </a:lnTo>
                <a:lnTo>
                  <a:pt x="1205186" y="933603"/>
                </a:lnTo>
                <a:lnTo>
                  <a:pt x="1239496" y="897241"/>
                </a:lnTo>
                <a:lnTo>
                  <a:pt x="1273869" y="861043"/>
                </a:lnTo>
                <a:lnTo>
                  <a:pt x="1308288" y="825003"/>
                </a:lnTo>
                <a:lnTo>
                  <a:pt x="1342733" y="789115"/>
                </a:lnTo>
                <a:lnTo>
                  <a:pt x="1377185" y="753374"/>
                </a:lnTo>
                <a:lnTo>
                  <a:pt x="1411027" y="718765"/>
                </a:lnTo>
                <a:lnTo>
                  <a:pt x="1445354" y="684553"/>
                </a:lnTo>
                <a:lnTo>
                  <a:pt x="1480164" y="650774"/>
                </a:lnTo>
                <a:lnTo>
                  <a:pt x="1515458" y="617460"/>
                </a:lnTo>
                <a:lnTo>
                  <a:pt x="1551235" y="584645"/>
                </a:lnTo>
                <a:lnTo>
                  <a:pt x="1587495" y="552364"/>
                </a:lnTo>
                <a:lnTo>
                  <a:pt x="1624239" y="520650"/>
                </a:lnTo>
                <a:lnTo>
                  <a:pt x="1661465" y="489537"/>
                </a:lnTo>
                <a:lnTo>
                  <a:pt x="1699174" y="459059"/>
                </a:lnTo>
                <a:lnTo>
                  <a:pt x="1737365" y="429250"/>
                </a:lnTo>
                <a:lnTo>
                  <a:pt x="1776039" y="400143"/>
                </a:lnTo>
                <a:lnTo>
                  <a:pt x="1815194" y="371774"/>
                </a:lnTo>
                <a:lnTo>
                  <a:pt x="1854831" y="344174"/>
                </a:lnTo>
                <a:lnTo>
                  <a:pt x="1894950" y="317380"/>
                </a:lnTo>
                <a:lnTo>
                  <a:pt x="1935550" y="291423"/>
                </a:lnTo>
                <a:lnTo>
                  <a:pt x="1976632" y="266339"/>
                </a:lnTo>
                <a:lnTo>
                  <a:pt x="2018194" y="242161"/>
                </a:lnTo>
                <a:lnTo>
                  <a:pt x="2060237" y="218923"/>
                </a:lnTo>
                <a:lnTo>
                  <a:pt x="2102761" y="196658"/>
                </a:lnTo>
                <a:lnTo>
                  <a:pt x="2145765" y="175402"/>
                </a:lnTo>
                <a:lnTo>
                  <a:pt x="2189249" y="155187"/>
                </a:lnTo>
                <a:lnTo>
                  <a:pt x="2233213" y="136047"/>
                </a:lnTo>
                <a:lnTo>
                  <a:pt x="2277657" y="118017"/>
                </a:lnTo>
                <a:lnTo>
                  <a:pt x="2322581" y="101130"/>
                </a:lnTo>
                <a:lnTo>
                  <a:pt x="2367984" y="85421"/>
                </a:lnTo>
                <a:lnTo>
                  <a:pt x="2413866" y="70922"/>
                </a:lnTo>
                <a:lnTo>
                  <a:pt x="2460227" y="57668"/>
                </a:lnTo>
                <a:lnTo>
                  <a:pt x="2507067" y="45694"/>
                </a:lnTo>
                <a:lnTo>
                  <a:pt x="2554386" y="35031"/>
                </a:lnTo>
                <a:lnTo>
                  <a:pt x="2602183" y="25716"/>
                </a:lnTo>
                <a:lnTo>
                  <a:pt x="2650458" y="17781"/>
                </a:lnTo>
                <a:lnTo>
                  <a:pt x="2699211" y="11260"/>
                </a:lnTo>
                <a:lnTo>
                  <a:pt x="2748441" y="6188"/>
                </a:lnTo>
                <a:lnTo>
                  <a:pt x="2798150" y="2598"/>
                </a:lnTo>
                <a:lnTo>
                  <a:pt x="2848335" y="524"/>
                </a:lnTo>
                <a:lnTo>
                  <a:pt x="2898998" y="0"/>
                </a:lnTo>
                <a:lnTo>
                  <a:pt x="2950138" y="1059"/>
                </a:lnTo>
                <a:lnTo>
                  <a:pt x="3026765" y="5757"/>
                </a:lnTo>
                <a:lnTo>
                  <a:pt x="3065893" y="9547"/>
                </a:lnTo>
                <a:lnTo>
                  <a:pt x="3105528" y="14282"/>
                </a:lnTo>
                <a:lnTo>
                  <a:pt x="3145644" y="19949"/>
                </a:lnTo>
                <a:lnTo>
                  <a:pt x="3186214" y="26538"/>
                </a:lnTo>
                <a:lnTo>
                  <a:pt x="3227212" y="34035"/>
                </a:lnTo>
                <a:lnTo>
                  <a:pt x="3268610" y="42429"/>
                </a:lnTo>
                <a:lnTo>
                  <a:pt x="3310382" y="51708"/>
                </a:lnTo>
                <a:lnTo>
                  <a:pt x="3352501" y="61861"/>
                </a:lnTo>
                <a:lnTo>
                  <a:pt x="3394940" y="72874"/>
                </a:lnTo>
                <a:lnTo>
                  <a:pt x="3437673" y="84738"/>
                </a:lnTo>
                <a:lnTo>
                  <a:pt x="3480673" y="97438"/>
                </a:lnTo>
                <a:lnTo>
                  <a:pt x="3523913" y="110964"/>
                </a:lnTo>
                <a:lnTo>
                  <a:pt x="3567367" y="125304"/>
                </a:lnTo>
                <a:lnTo>
                  <a:pt x="3611008" y="140446"/>
                </a:lnTo>
                <a:lnTo>
                  <a:pt x="3654808" y="156377"/>
                </a:lnTo>
                <a:lnTo>
                  <a:pt x="3698742" y="173087"/>
                </a:lnTo>
                <a:lnTo>
                  <a:pt x="3742783" y="190562"/>
                </a:lnTo>
                <a:lnTo>
                  <a:pt x="3786904" y="208792"/>
                </a:lnTo>
                <a:lnTo>
                  <a:pt x="3831077" y="227763"/>
                </a:lnTo>
                <a:lnTo>
                  <a:pt x="3875278" y="247465"/>
                </a:lnTo>
                <a:lnTo>
                  <a:pt x="3919478" y="267886"/>
                </a:lnTo>
                <a:lnTo>
                  <a:pt x="3963651" y="289012"/>
                </a:lnTo>
                <a:lnTo>
                  <a:pt x="4007770" y="310834"/>
                </a:lnTo>
                <a:lnTo>
                  <a:pt x="4051809" y="333338"/>
                </a:lnTo>
                <a:lnTo>
                  <a:pt x="4095741" y="356513"/>
                </a:lnTo>
                <a:lnTo>
                  <a:pt x="4139540" y="380346"/>
                </a:lnTo>
                <a:lnTo>
                  <a:pt x="4183177" y="404827"/>
                </a:lnTo>
                <a:lnTo>
                  <a:pt x="4226627" y="429942"/>
                </a:lnTo>
                <a:lnTo>
                  <a:pt x="4269864" y="455681"/>
                </a:lnTo>
                <a:lnTo>
                  <a:pt x="4312859" y="482031"/>
                </a:lnTo>
                <a:lnTo>
                  <a:pt x="4355588" y="508980"/>
                </a:lnTo>
                <a:lnTo>
                  <a:pt x="4398022" y="536517"/>
                </a:lnTo>
                <a:lnTo>
                  <a:pt x="4440135" y="564629"/>
                </a:lnTo>
                <a:lnTo>
                  <a:pt x="4481900" y="593305"/>
                </a:lnTo>
                <a:lnTo>
                  <a:pt x="4523292" y="622532"/>
                </a:lnTo>
                <a:lnTo>
                  <a:pt x="4564282" y="652299"/>
                </a:lnTo>
                <a:lnTo>
                  <a:pt x="4604845" y="682594"/>
                </a:lnTo>
                <a:lnTo>
                  <a:pt x="4644953" y="713404"/>
                </a:lnTo>
                <a:lnTo>
                  <a:pt x="4684579" y="744719"/>
                </a:lnTo>
                <a:lnTo>
                  <a:pt x="4723698" y="776526"/>
                </a:lnTo>
                <a:lnTo>
                  <a:pt x="4762283" y="808813"/>
                </a:lnTo>
                <a:lnTo>
                  <a:pt x="4800306" y="841569"/>
                </a:lnTo>
                <a:lnTo>
                  <a:pt x="4837741" y="874780"/>
                </a:lnTo>
                <a:lnTo>
                  <a:pt x="4874561" y="908437"/>
                </a:lnTo>
                <a:lnTo>
                  <a:pt x="4910740" y="942525"/>
                </a:lnTo>
                <a:lnTo>
                  <a:pt x="4946250" y="977035"/>
                </a:lnTo>
                <a:lnTo>
                  <a:pt x="4981066" y="1011953"/>
                </a:lnTo>
                <a:lnTo>
                  <a:pt x="5015159" y="1047268"/>
                </a:lnTo>
                <a:lnTo>
                  <a:pt x="5048505" y="1082968"/>
                </a:lnTo>
                <a:lnTo>
                  <a:pt x="5081075" y="1119041"/>
                </a:lnTo>
                <a:lnTo>
                  <a:pt x="5112844" y="1155475"/>
                </a:lnTo>
                <a:lnTo>
                  <a:pt x="5143784" y="1192259"/>
                </a:lnTo>
                <a:lnTo>
                  <a:pt x="5173869" y="1229379"/>
                </a:lnTo>
                <a:lnTo>
                  <a:pt x="5203071" y="1266825"/>
                </a:lnTo>
                <a:lnTo>
                  <a:pt x="5231365" y="1304585"/>
                </a:lnTo>
                <a:lnTo>
                  <a:pt x="5258724" y="1342646"/>
                </a:lnTo>
                <a:lnTo>
                  <a:pt x="5285121" y="1380996"/>
                </a:lnTo>
                <a:lnTo>
                  <a:pt x="5310528" y="1419625"/>
                </a:lnTo>
                <a:lnTo>
                  <a:pt x="5334920" y="1458519"/>
                </a:lnTo>
                <a:lnTo>
                  <a:pt x="5358270" y="1497667"/>
                </a:lnTo>
                <a:lnTo>
                  <a:pt x="5380551" y="1537058"/>
                </a:lnTo>
                <a:lnTo>
                  <a:pt x="5401736" y="1576678"/>
                </a:lnTo>
                <a:lnTo>
                  <a:pt x="5421799" y="1616516"/>
                </a:lnTo>
                <a:lnTo>
                  <a:pt x="5440712" y="1656561"/>
                </a:lnTo>
                <a:lnTo>
                  <a:pt x="5458450" y="1696800"/>
                </a:lnTo>
                <a:lnTo>
                  <a:pt x="5474985" y="1737222"/>
                </a:lnTo>
                <a:lnTo>
                  <a:pt x="5490290" y="1777814"/>
                </a:lnTo>
                <a:lnTo>
                  <a:pt x="5504340" y="1818565"/>
                </a:lnTo>
                <a:lnTo>
                  <a:pt x="5517106" y="1859463"/>
                </a:lnTo>
                <a:lnTo>
                  <a:pt x="5528564" y="1900495"/>
                </a:lnTo>
                <a:lnTo>
                  <a:pt x="5538685" y="1941651"/>
                </a:lnTo>
                <a:lnTo>
                  <a:pt x="5547443" y="1982917"/>
                </a:lnTo>
                <a:lnTo>
                  <a:pt x="5554811" y="2024283"/>
                </a:lnTo>
                <a:lnTo>
                  <a:pt x="5560764" y="2065735"/>
                </a:lnTo>
                <a:lnTo>
                  <a:pt x="5565273" y="2107263"/>
                </a:lnTo>
                <a:lnTo>
                  <a:pt x="5568312" y="2148855"/>
                </a:lnTo>
                <a:lnTo>
                  <a:pt x="5569854" y="2190498"/>
                </a:lnTo>
                <a:lnTo>
                  <a:pt x="5569874" y="2232180"/>
                </a:lnTo>
                <a:lnTo>
                  <a:pt x="5569606" y="2281700"/>
                </a:lnTo>
                <a:lnTo>
                  <a:pt x="5570524" y="2331161"/>
                </a:lnTo>
                <a:lnTo>
                  <a:pt x="5572542" y="2380565"/>
                </a:lnTo>
                <a:lnTo>
                  <a:pt x="5575574" y="2429915"/>
                </a:lnTo>
                <a:lnTo>
                  <a:pt x="5579534" y="2479212"/>
                </a:lnTo>
                <a:lnTo>
                  <a:pt x="5584335" y="2528459"/>
                </a:lnTo>
                <a:lnTo>
                  <a:pt x="5589892" y="2577658"/>
                </a:lnTo>
                <a:lnTo>
                  <a:pt x="5596118" y="2626811"/>
                </a:lnTo>
                <a:lnTo>
                  <a:pt x="5602927" y="2675920"/>
                </a:lnTo>
                <a:lnTo>
                  <a:pt x="5610233" y="2724987"/>
                </a:lnTo>
                <a:lnTo>
                  <a:pt x="5617949" y="2774014"/>
                </a:lnTo>
                <a:lnTo>
                  <a:pt x="5625990" y="2823003"/>
                </a:lnTo>
                <a:lnTo>
                  <a:pt x="5634269" y="2871957"/>
                </a:lnTo>
                <a:lnTo>
                  <a:pt x="5659676" y="3018626"/>
                </a:lnTo>
                <a:lnTo>
                  <a:pt x="5668047" y="3067458"/>
                </a:lnTo>
                <a:lnTo>
                  <a:pt x="5676226" y="3116266"/>
                </a:lnTo>
                <a:lnTo>
                  <a:pt x="5684125" y="3165050"/>
                </a:lnTo>
                <a:lnTo>
                  <a:pt x="5691661" y="3213813"/>
                </a:lnTo>
                <a:lnTo>
                  <a:pt x="5698745" y="3262558"/>
                </a:lnTo>
                <a:lnTo>
                  <a:pt x="5705292" y="3311285"/>
                </a:lnTo>
                <a:lnTo>
                  <a:pt x="5711215" y="3359998"/>
                </a:lnTo>
                <a:lnTo>
                  <a:pt x="5716429" y="3408699"/>
                </a:lnTo>
                <a:lnTo>
                  <a:pt x="5720848" y="3457389"/>
                </a:lnTo>
                <a:lnTo>
                  <a:pt x="5724384" y="3506070"/>
                </a:lnTo>
                <a:lnTo>
                  <a:pt x="5726953" y="3554746"/>
                </a:lnTo>
                <a:lnTo>
                  <a:pt x="5728467" y="3603417"/>
                </a:lnTo>
                <a:lnTo>
                  <a:pt x="5728841" y="3652086"/>
                </a:lnTo>
                <a:lnTo>
                  <a:pt x="5727988" y="3700755"/>
                </a:lnTo>
                <a:lnTo>
                  <a:pt x="5725823" y="3749427"/>
                </a:lnTo>
                <a:lnTo>
                  <a:pt x="5722259" y="3798102"/>
                </a:lnTo>
                <a:lnTo>
                  <a:pt x="5717210" y="3846784"/>
                </a:lnTo>
                <a:lnTo>
                  <a:pt x="5710590" y="3895474"/>
                </a:lnTo>
                <a:lnTo>
                  <a:pt x="5702312" y="3944175"/>
                </a:lnTo>
                <a:lnTo>
                  <a:pt x="5691892" y="3995553"/>
                </a:lnTo>
                <a:lnTo>
                  <a:pt x="5680110" y="4045855"/>
                </a:lnTo>
                <a:lnTo>
                  <a:pt x="5666984" y="4095089"/>
                </a:lnTo>
                <a:lnTo>
                  <a:pt x="5652531" y="4143267"/>
                </a:lnTo>
                <a:lnTo>
                  <a:pt x="5636768" y="4190398"/>
                </a:lnTo>
                <a:lnTo>
                  <a:pt x="5619713" y="4236494"/>
                </a:lnTo>
                <a:lnTo>
                  <a:pt x="5601382" y="4281565"/>
                </a:lnTo>
                <a:lnTo>
                  <a:pt x="5581793" y="4325621"/>
                </a:lnTo>
                <a:lnTo>
                  <a:pt x="5560963" y="4368672"/>
                </a:lnTo>
                <a:lnTo>
                  <a:pt x="5538909" y="4410730"/>
                </a:lnTo>
                <a:lnTo>
                  <a:pt x="5515649" y="4451803"/>
                </a:lnTo>
                <a:lnTo>
                  <a:pt x="5491199" y="4491904"/>
                </a:lnTo>
                <a:lnTo>
                  <a:pt x="5465578" y="4531042"/>
                </a:lnTo>
                <a:lnTo>
                  <a:pt x="5438802" y="4569227"/>
                </a:lnTo>
                <a:lnTo>
                  <a:pt x="5410888" y="4606470"/>
                </a:lnTo>
                <a:lnTo>
                  <a:pt x="5381854" y="4642782"/>
                </a:lnTo>
                <a:lnTo>
                  <a:pt x="5351717" y="4678172"/>
                </a:lnTo>
                <a:lnTo>
                  <a:pt x="5320494" y="4712652"/>
                </a:lnTo>
                <a:lnTo>
                  <a:pt x="5288203" y="4746231"/>
                </a:lnTo>
                <a:lnTo>
                  <a:pt x="5254860" y="4778920"/>
                </a:lnTo>
                <a:lnTo>
                  <a:pt x="5220483" y="4810729"/>
                </a:lnTo>
                <a:lnTo>
                  <a:pt x="5185090" y="4841670"/>
                </a:lnTo>
                <a:lnTo>
                  <a:pt x="5148696" y="4871751"/>
                </a:lnTo>
                <a:lnTo>
                  <a:pt x="5111321" y="4900984"/>
                </a:lnTo>
                <a:lnTo>
                  <a:pt x="5072980" y="4929379"/>
                </a:lnTo>
                <a:lnTo>
                  <a:pt x="5033691" y="4956947"/>
                </a:lnTo>
                <a:lnTo>
                  <a:pt x="4993471" y="4983697"/>
                </a:lnTo>
                <a:lnTo>
                  <a:pt x="4952338" y="5009641"/>
                </a:lnTo>
                <a:lnTo>
                  <a:pt x="4910309" y="5034788"/>
                </a:lnTo>
                <a:lnTo>
                  <a:pt x="4867401" y="5059149"/>
                </a:lnTo>
                <a:lnTo>
                  <a:pt x="4823631" y="5082735"/>
                </a:lnTo>
                <a:lnTo>
                  <a:pt x="4779016" y="5105555"/>
                </a:lnTo>
                <a:lnTo>
                  <a:pt x="4733575" y="5127621"/>
                </a:lnTo>
                <a:lnTo>
                  <a:pt x="4687323" y="5148942"/>
                </a:lnTo>
                <a:lnTo>
                  <a:pt x="4640278" y="5169530"/>
                </a:lnTo>
                <a:lnTo>
                  <a:pt x="4595756" y="5188113"/>
                </a:lnTo>
                <a:lnTo>
                  <a:pt x="4550912" y="5206046"/>
                </a:lnTo>
                <a:lnTo>
                  <a:pt x="4505758" y="5223329"/>
                </a:lnTo>
                <a:lnTo>
                  <a:pt x="4460303" y="5239965"/>
                </a:lnTo>
                <a:lnTo>
                  <a:pt x="4414557" y="5255955"/>
                </a:lnTo>
                <a:lnTo>
                  <a:pt x="4368531" y="5271300"/>
                </a:lnTo>
                <a:lnTo>
                  <a:pt x="4322235" y="5286004"/>
                </a:lnTo>
                <a:lnTo>
                  <a:pt x="4275679" y="5300067"/>
                </a:lnTo>
                <a:lnTo>
                  <a:pt x="4228873" y="5313491"/>
                </a:lnTo>
                <a:lnTo>
                  <a:pt x="4181828" y="5326279"/>
                </a:lnTo>
                <a:lnTo>
                  <a:pt x="4134553" y="5338431"/>
                </a:lnTo>
                <a:lnTo>
                  <a:pt x="4087059" y="5349950"/>
                </a:lnTo>
                <a:lnTo>
                  <a:pt x="4039356" y="5360838"/>
                </a:lnTo>
                <a:lnTo>
                  <a:pt x="3991455" y="5371095"/>
                </a:lnTo>
                <a:lnTo>
                  <a:pt x="3943365" y="5380725"/>
                </a:lnTo>
                <a:lnTo>
                  <a:pt x="3895096" y="5389729"/>
                </a:lnTo>
                <a:lnTo>
                  <a:pt x="3846660" y="5398108"/>
                </a:lnTo>
                <a:lnTo>
                  <a:pt x="3798066" y="5405865"/>
                </a:lnTo>
                <a:lnTo>
                  <a:pt x="3749323" y="5413001"/>
                </a:lnTo>
                <a:lnTo>
                  <a:pt x="3700444" y="5419518"/>
                </a:lnTo>
                <a:lnTo>
                  <a:pt x="3651437" y="5425417"/>
                </a:lnTo>
                <a:lnTo>
                  <a:pt x="3602313" y="5430702"/>
                </a:lnTo>
                <a:lnTo>
                  <a:pt x="3553081" y="5435372"/>
                </a:lnTo>
                <a:lnTo>
                  <a:pt x="3503754" y="5439431"/>
                </a:lnTo>
                <a:lnTo>
                  <a:pt x="3454339" y="5442880"/>
                </a:lnTo>
                <a:lnTo>
                  <a:pt x="3404849" y="5445721"/>
                </a:lnTo>
                <a:lnTo>
                  <a:pt x="3355292" y="5447955"/>
                </a:lnTo>
                <a:lnTo>
                  <a:pt x="3305679" y="5449584"/>
                </a:lnTo>
                <a:lnTo>
                  <a:pt x="3256021" y="5450611"/>
                </a:lnTo>
                <a:lnTo>
                  <a:pt x="3206327" y="5451036"/>
                </a:lnTo>
                <a:close/>
              </a:path>
            </a:pathLst>
          </a:custGeom>
          <a:solidFill>
            <a:srgbClr val="D0E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680138" y="8572460"/>
            <a:ext cx="3608070" cy="1715135"/>
          </a:xfrm>
          <a:custGeom>
            <a:avLst/>
            <a:gdLst/>
            <a:ahLst/>
            <a:cxnLst/>
            <a:rect l="l" t="t" r="r" b="b"/>
            <a:pathLst>
              <a:path w="3608069" h="1715134">
                <a:moveTo>
                  <a:pt x="3607860" y="808308"/>
                </a:moveTo>
                <a:lnTo>
                  <a:pt x="3607860" y="1714538"/>
                </a:lnTo>
                <a:lnTo>
                  <a:pt x="0" y="1714538"/>
                </a:lnTo>
                <a:lnTo>
                  <a:pt x="29762" y="1689297"/>
                </a:lnTo>
                <a:lnTo>
                  <a:pt x="62986" y="1662185"/>
                </a:lnTo>
                <a:lnTo>
                  <a:pt x="97398" y="1635056"/>
                </a:lnTo>
                <a:lnTo>
                  <a:pt x="132976" y="1607857"/>
                </a:lnTo>
                <a:lnTo>
                  <a:pt x="169694" y="1580536"/>
                </a:lnTo>
                <a:lnTo>
                  <a:pt x="207529" y="1553039"/>
                </a:lnTo>
                <a:lnTo>
                  <a:pt x="246457" y="1525313"/>
                </a:lnTo>
                <a:lnTo>
                  <a:pt x="286452" y="1497307"/>
                </a:lnTo>
                <a:lnTo>
                  <a:pt x="327493" y="1468966"/>
                </a:lnTo>
                <a:lnTo>
                  <a:pt x="367466" y="1440545"/>
                </a:lnTo>
                <a:lnTo>
                  <a:pt x="406821" y="1411291"/>
                </a:lnTo>
                <a:lnTo>
                  <a:pt x="445600" y="1381257"/>
                </a:lnTo>
                <a:lnTo>
                  <a:pt x="483839" y="1350495"/>
                </a:lnTo>
                <a:lnTo>
                  <a:pt x="521581" y="1319058"/>
                </a:lnTo>
                <a:lnTo>
                  <a:pt x="558863" y="1286999"/>
                </a:lnTo>
                <a:lnTo>
                  <a:pt x="595725" y="1254370"/>
                </a:lnTo>
                <a:lnTo>
                  <a:pt x="632207" y="1221223"/>
                </a:lnTo>
                <a:lnTo>
                  <a:pt x="668349" y="1187611"/>
                </a:lnTo>
                <a:lnTo>
                  <a:pt x="704189" y="1153586"/>
                </a:lnTo>
                <a:lnTo>
                  <a:pt x="739767" y="1119202"/>
                </a:lnTo>
                <a:lnTo>
                  <a:pt x="775123" y="1084510"/>
                </a:lnTo>
                <a:lnTo>
                  <a:pt x="810297" y="1049563"/>
                </a:lnTo>
                <a:lnTo>
                  <a:pt x="845327" y="1014414"/>
                </a:lnTo>
                <a:lnTo>
                  <a:pt x="880253" y="979114"/>
                </a:lnTo>
                <a:lnTo>
                  <a:pt x="984804" y="872842"/>
                </a:lnTo>
                <a:lnTo>
                  <a:pt x="1019710" y="837468"/>
                </a:lnTo>
                <a:lnTo>
                  <a:pt x="1054710" y="802207"/>
                </a:lnTo>
                <a:lnTo>
                  <a:pt x="1089843" y="767110"/>
                </a:lnTo>
                <a:lnTo>
                  <a:pt x="1125149" y="732232"/>
                </a:lnTo>
                <a:lnTo>
                  <a:pt x="1160666" y="697623"/>
                </a:lnTo>
                <a:lnTo>
                  <a:pt x="1196435" y="663337"/>
                </a:lnTo>
                <a:lnTo>
                  <a:pt x="1232496" y="629427"/>
                </a:lnTo>
                <a:lnTo>
                  <a:pt x="1268887" y="595944"/>
                </a:lnTo>
                <a:lnTo>
                  <a:pt x="1305648" y="562941"/>
                </a:lnTo>
                <a:lnTo>
                  <a:pt x="1342819" y="530471"/>
                </a:lnTo>
                <a:lnTo>
                  <a:pt x="1380438" y="498586"/>
                </a:lnTo>
                <a:lnTo>
                  <a:pt x="1418547" y="467339"/>
                </a:lnTo>
                <a:lnTo>
                  <a:pt x="1457183" y="436783"/>
                </a:lnTo>
                <a:lnTo>
                  <a:pt x="1496387" y="406969"/>
                </a:lnTo>
                <a:lnTo>
                  <a:pt x="1536198" y="377950"/>
                </a:lnTo>
                <a:lnTo>
                  <a:pt x="1576655" y="349779"/>
                </a:lnTo>
                <a:lnTo>
                  <a:pt x="1617799" y="322509"/>
                </a:lnTo>
                <a:lnTo>
                  <a:pt x="1659667" y="296191"/>
                </a:lnTo>
                <a:lnTo>
                  <a:pt x="1702301" y="270878"/>
                </a:lnTo>
                <a:lnTo>
                  <a:pt x="1745740" y="246624"/>
                </a:lnTo>
                <a:lnTo>
                  <a:pt x="1790022" y="223479"/>
                </a:lnTo>
                <a:lnTo>
                  <a:pt x="1835188" y="201498"/>
                </a:lnTo>
                <a:lnTo>
                  <a:pt x="1881277" y="180732"/>
                </a:lnTo>
                <a:lnTo>
                  <a:pt x="1917020" y="165446"/>
                </a:lnTo>
                <a:lnTo>
                  <a:pt x="1954382" y="149922"/>
                </a:lnTo>
                <a:lnTo>
                  <a:pt x="1993269" y="134325"/>
                </a:lnTo>
                <a:lnTo>
                  <a:pt x="2033589" y="118820"/>
                </a:lnTo>
                <a:lnTo>
                  <a:pt x="2075247" y="103572"/>
                </a:lnTo>
                <a:lnTo>
                  <a:pt x="2118151" y="88746"/>
                </a:lnTo>
                <a:lnTo>
                  <a:pt x="2162208" y="74507"/>
                </a:lnTo>
                <a:lnTo>
                  <a:pt x="2207324" y="61020"/>
                </a:lnTo>
                <a:lnTo>
                  <a:pt x="2253407" y="48450"/>
                </a:lnTo>
                <a:lnTo>
                  <a:pt x="2300362" y="36962"/>
                </a:lnTo>
                <a:lnTo>
                  <a:pt x="2348098" y="26721"/>
                </a:lnTo>
                <a:lnTo>
                  <a:pt x="2396520" y="17892"/>
                </a:lnTo>
                <a:lnTo>
                  <a:pt x="2445536" y="10641"/>
                </a:lnTo>
                <a:lnTo>
                  <a:pt x="2495052" y="5132"/>
                </a:lnTo>
                <a:lnTo>
                  <a:pt x="2544976" y="1529"/>
                </a:lnTo>
                <a:lnTo>
                  <a:pt x="2595213" y="0"/>
                </a:lnTo>
                <a:lnTo>
                  <a:pt x="2645671" y="707"/>
                </a:lnTo>
                <a:lnTo>
                  <a:pt x="2696257" y="3816"/>
                </a:lnTo>
                <a:lnTo>
                  <a:pt x="2746878" y="9493"/>
                </a:lnTo>
                <a:lnTo>
                  <a:pt x="2797440" y="17902"/>
                </a:lnTo>
                <a:lnTo>
                  <a:pt x="2847850" y="29209"/>
                </a:lnTo>
                <a:lnTo>
                  <a:pt x="2898015" y="43577"/>
                </a:lnTo>
                <a:lnTo>
                  <a:pt x="2947842" y="61173"/>
                </a:lnTo>
                <a:lnTo>
                  <a:pt x="2997237" y="82162"/>
                </a:lnTo>
                <a:lnTo>
                  <a:pt x="3046108" y="106707"/>
                </a:lnTo>
                <a:lnTo>
                  <a:pt x="3083037" y="129041"/>
                </a:lnTo>
                <a:lnTo>
                  <a:pt x="3117424" y="154940"/>
                </a:lnTo>
                <a:lnTo>
                  <a:pt x="3149559" y="184052"/>
                </a:lnTo>
                <a:lnTo>
                  <a:pt x="3179736" y="216024"/>
                </a:lnTo>
                <a:lnTo>
                  <a:pt x="3208247" y="250504"/>
                </a:lnTo>
                <a:lnTo>
                  <a:pt x="3235382" y="287139"/>
                </a:lnTo>
                <a:lnTo>
                  <a:pt x="3261434" y="325576"/>
                </a:lnTo>
                <a:lnTo>
                  <a:pt x="3286695" y="365463"/>
                </a:lnTo>
                <a:lnTo>
                  <a:pt x="3311456" y="406446"/>
                </a:lnTo>
                <a:lnTo>
                  <a:pt x="3385661" y="532449"/>
                </a:lnTo>
                <a:lnTo>
                  <a:pt x="3411343" y="574291"/>
                </a:lnTo>
                <a:lnTo>
                  <a:pt x="3437985" y="615467"/>
                </a:lnTo>
                <a:lnTo>
                  <a:pt x="3465878" y="655623"/>
                </a:lnTo>
                <a:lnTo>
                  <a:pt x="3495314" y="694406"/>
                </a:lnTo>
                <a:lnTo>
                  <a:pt x="3526587" y="731464"/>
                </a:lnTo>
                <a:lnTo>
                  <a:pt x="3559986" y="766444"/>
                </a:lnTo>
                <a:lnTo>
                  <a:pt x="3595804" y="798994"/>
                </a:lnTo>
                <a:lnTo>
                  <a:pt x="3607860" y="808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"/>
            <a:ext cx="3702685" cy="2021839"/>
          </a:xfrm>
          <a:custGeom>
            <a:avLst/>
            <a:gdLst/>
            <a:ahLst/>
            <a:cxnLst/>
            <a:rect l="l" t="t" r="r" b="b"/>
            <a:pathLst>
              <a:path w="3702685" h="2021839">
                <a:moveTo>
                  <a:pt x="0" y="0"/>
                </a:moveTo>
                <a:lnTo>
                  <a:pt x="3702686" y="0"/>
                </a:lnTo>
                <a:lnTo>
                  <a:pt x="3697994" y="16357"/>
                </a:lnTo>
                <a:lnTo>
                  <a:pt x="3684293" y="56054"/>
                </a:lnTo>
                <a:lnTo>
                  <a:pt x="3668358" y="95233"/>
                </a:lnTo>
                <a:lnTo>
                  <a:pt x="3650133" y="133860"/>
                </a:lnTo>
                <a:lnTo>
                  <a:pt x="3629560" y="171901"/>
                </a:lnTo>
                <a:lnTo>
                  <a:pt x="3606584" y="209321"/>
                </a:lnTo>
                <a:lnTo>
                  <a:pt x="3581147" y="246085"/>
                </a:lnTo>
                <a:lnTo>
                  <a:pt x="3553193" y="282161"/>
                </a:lnTo>
                <a:lnTo>
                  <a:pt x="3518171" y="322122"/>
                </a:lnTo>
                <a:lnTo>
                  <a:pt x="3482213" y="356409"/>
                </a:lnTo>
                <a:lnTo>
                  <a:pt x="3445397" y="385497"/>
                </a:lnTo>
                <a:lnTo>
                  <a:pt x="3407802" y="409865"/>
                </a:lnTo>
                <a:lnTo>
                  <a:pt x="3369507" y="429990"/>
                </a:lnTo>
                <a:lnTo>
                  <a:pt x="3330593" y="446349"/>
                </a:lnTo>
                <a:lnTo>
                  <a:pt x="3291138" y="459419"/>
                </a:lnTo>
                <a:lnTo>
                  <a:pt x="3251221" y="469678"/>
                </a:lnTo>
                <a:lnTo>
                  <a:pt x="3210922" y="477603"/>
                </a:lnTo>
                <a:lnTo>
                  <a:pt x="3170319" y="483672"/>
                </a:lnTo>
                <a:lnTo>
                  <a:pt x="3129493" y="488362"/>
                </a:lnTo>
                <a:lnTo>
                  <a:pt x="3088521" y="492150"/>
                </a:lnTo>
                <a:lnTo>
                  <a:pt x="3047485" y="495513"/>
                </a:lnTo>
                <a:lnTo>
                  <a:pt x="3006462" y="498930"/>
                </a:lnTo>
                <a:lnTo>
                  <a:pt x="2965532" y="502877"/>
                </a:lnTo>
                <a:lnTo>
                  <a:pt x="2924775" y="507831"/>
                </a:lnTo>
                <a:lnTo>
                  <a:pt x="2884269" y="514271"/>
                </a:lnTo>
                <a:lnTo>
                  <a:pt x="2844093" y="522673"/>
                </a:lnTo>
                <a:lnTo>
                  <a:pt x="2804328" y="533515"/>
                </a:lnTo>
                <a:lnTo>
                  <a:pt x="2765052" y="547274"/>
                </a:lnTo>
                <a:lnTo>
                  <a:pt x="2726344" y="564427"/>
                </a:lnTo>
                <a:lnTo>
                  <a:pt x="2688284" y="585453"/>
                </a:lnTo>
                <a:lnTo>
                  <a:pt x="2650951" y="610827"/>
                </a:lnTo>
                <a:lnTo>
                  <a:pt x="2606762" y="658310"/>
                </a:lnTo>
                <a:lnTo>
                  <a:pt x="2577506" y="718073"/>
                </a:lnTo>
                <a:lnTo>
                  <a:pt x="2558585" y="786844"/>
                </a:lnTo>
                <a:lnTo>
                  <a:pt x="2505787" y="1055516"/>
                </a:lnTo>
                <a:lnTo>
                  <a:pt x="2494292" y="1086573"/>
                </a:lnTo>
                <a:lnTo>
                  <a:pt x="2458075" y="1151309"/>
                </a:lnTo>
                <a:lnTo>
                  <a:pt x="2404603" y="1205422"/>
                </a:lnTo>
                <a:lnTo>
                  <a:pt x="2369960" y="1227473"/>
                </a:lnTo>
                <a:lnTo>
                  <a:pt x="2329280" y="1245642"/>
                </a:lnTo>
                <a:lnTo>
                  <a:pt x="2281986" y="1259519"/>
                </a:lnTo>
                <a:lnTo>
                  <a:pt x="2228502" y="1270605"/>
                </a:lnTo>
                <a:lnTo>
                  <a:pt x="2176812" y="1278545"/>
                </a:lnTo>
                <a:lnTo>
                  <a:pt x="2126805" y="1283591"/>
                </a:lnTo>
                <a:lnTo>
                  <a:pt x="2078370" y="1285993"/>
                </a:lnTo>
                <a:lnTo>
                  <a:pt x="2031393" y="1286004"/>
                </a:lnTo>
                <a:lnTo>
                  <a:pt x="1985765" y="1283873"/>
                </a:lnTo>
                <a:lnTo>
                  <a:pt x="1941374" y="1279852"/>
                </a:lnTo>
                <a:lnTo>
                  <a:pt x="1898107" y="1274193"/>
                </a:lnTo>
                <a:lnTo>
                  <a:pt x="1855854" y="1267146"/>
                </a:lnTo>
                <a:lnTo>
                  <a:pt x="1814503" y="1258963"/>
                </a:lnTo>
                <a:lnTo>
                  <a:pt x="1773941" y="1249895"/>
                </a:lnTo>
                <a:lnTo>
                  <a:pt x="1734059" y="1240194"/>
                </a:lnTo>
                <a:lnTo>
                  <a:pt x="1694744" y="1230109"/>
                </a:lnTo>
                <a:lnTo>
                  <a:pt x="1655884" y="1219893"/>
                </a:lnTo>
                <a:lnTo>
                  <a:pt x="1617369" y="1209796"/>
                </a:lnTo>
                <a:lnTo>
                  <a:pt x="1579086" y="1200070"/>
                </a:lnTo>
                <a:lnTo>
                  <a:pt x="1540924" y="1190967"/>
                </a:lnTo>
                <a:lnTo>
                  <a:pt x="1502772" y="1182736"/>
                </a:lnTo>
                <a:lnTo>
                  <a:pt x="1464517" y="1175630"/>
                </a:lnTo>
                <a:lnTo>
                  <a:pt x="1426049" y="1169899"/>
                </a:lnTo>
                <a:lnTo>
                  <a:pt x="1387255" y="1165795"/>
                </a:lnTo>
                <a:lnTo>
                  <a:pt x="1348025" y="1163569"/>
                </a:lnTo>
                <a:lnTo>
                  <a:pt x="1308246" y="1163472"/>
                </a:lnTo>
                <a:lnTo>
                  <a:pt x="1267807" y="1165756"/>
                </a:lnTo>
                <a:lnTo>
                  <a:pt x="1226597" y="1170671"/>
                </a:lnTo>
                <a:lnTo>
                  <a:pt x="1184504" y="1178468"/>
                </a:lnTo>
                <a:lnTo>
                  <a:pt x="1141416" y="1189399"/>
                </a:lnTo>
                <a:lnTo>
                  <a:pt x="1097222" y="1203715"/>
                </a:lnTo>
                <a:lnTo>
                  <a:pt x="1051811" y="1221668"/>
                </a:lnTo>
                <a:lnTo>
                  <a:pt x="1002597" y="1253612"/>
                </a:lnTo>
                <a:lnTo>
                  <a:pt x="960694" y="1300694"/>
                </a:lnTo>
                <a:lnTo>
                  <a:pt x="923732" y="1360101"/>
                </a:lnTo>
                <a:lnTo>
                  <a:pt x="889341" y="1429021"/>
                </a:lnTo>
                <a:lnTo>
                  <a:pt x="837396" y="1544084"/>
                </a:lnTo>
                <a:lnTo>
                  <a:pt x="818800" y="1584148"/>
                </a:lnTo>
                <a:lnTo>
                  <a:pt x="799071" y="1624481"/>
                </a:lnTo>
                <a:lnTo>
                  <a:pt x="777912" y="1664731"/>
                </a:lnTo>
                <a:lnTo>
                  <a:pt x="755028" y="1704547"/>
                </a:lnTo>
                <a:lnTo>
                  <a:pt x="730121" y="1743577"/>
                </a:lnTo>
                <a:lnTo>
                  <a:pt x="702895" y="1781470"/>
                </a:lnTo>
                <a:lnTo>
                  <a:pt x="673056" y="1817874"/>
                </a:lnTo>
                <a:lnTo>
                  <a:pt x="640306" y="1852437"/>
                </a:lnTo>
                <a:lnTo>
                  <a:pt x="604350" y="1884809"/>
                </a:lnTo>
                <a:lnTo>
                  <a:pt x="564891" y="1914637"/>
                </a:lnTo>
                <a:lnTo>
                  <a:pt x="521633" y="1941570"/>
                </a:lnTo>
                <a:lnTo>
                  <a:pt x="474281" y="1965256"/>
                </a:lnTo>
                <a:lnTo>
                  <a:pt x="422537" y="1985345"/>
                </a:lnTo>
                <a:lnTo>
                  <a:pt x="375308" y="1999573"/>
                </a:lnTo>
                <a:lnTo>
                  <a:pt x="327362" y="2010100"/>
                </a:lnTo>
                <a:lnTo>
                  <a:pt x="278803" y="2017139"/>
                </a:lnTo>
                <a:lnTo>
                  <a:pt x="229737" y="2020900"/>
                </a:lnTo>
                <a:lnTo>
                  <a:pt x="180269" y="2021595"/>
                </a:lnTo>
                <a:lnTo>
                  <a:pt x="130503" y="2019435"/>
                </a:lnTo>
                <a:lnTo>
                  <a:pt x="80546" y="2014633"/>
                </a:lnTo>
                <a:lnTo>
                  <a:pt x="30502" y="2007399"/>
                </a:lnTo>
                <a:lnTo>
                  <a:pt x="0" y="2001634"/>
                </a:lnTo>
                <a:lnTo>
                  <a:pt x="0" y="0"/>
                </a:lnTo>
                <a:close/>
              </a:path>
              <a:path w="3702685" h="2021839">
                <a:moveTo>
                  <a:pt x="2505787" y="1055516"/>
                </a:moveTo>
                <a:lnTo>
                  <a:pt x="2558585" y="786844"/>
                </a:lnTo>
                <a:lnTo>
                  <a:pt x="2551564" y="823585"/>
                </a:lnTo>
                <a:lnTo>
                  <a:pt x="2533358" y="938322"/>
                </a:lnTo>
                <a:lnTo>
                  <a:pt x="2526326" y="976710"/>
                </a:lnTo>
                <a:lnTo>
                  <a:pt x="2517854" y="1014487"/>
                </a:lnTo>
                <a:lnTo>
                  <a:pt x="2507368" y="1051244"/>
                </a:lnTo>
                <a:lnTo>
                  <a:pt x="2505787" y="10555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512366" y="2"/>
            <a:ext cx="3775710" cy="2224405"/>
          </a:xfrm>
          <a:custGeom>
            <a:avLst/>
            <a:gdLst/>
            <a:ahLst/>
            <a:cxnLst/>
            <a:rect l="l" t="t" r="r" b="b"/>
            <a:pathLst>
              <a:path w="3775709" h="2224405">
                <a:moveTo>
                  <a:pt x="3775632" y="2174900"/>
                </a:moveTo>
                <a:lnTo>
                  <a:pt x="3710161" y="2189681"/>
                </a:lnTo>
                <a:lnTo>
                  <a:pt x="3669257" y="2197442"/>
                </a:lnTo>
                <a:lnTo>
                  <a:pt x="3627823" y="2204243"/>
                </a:lnTo>
                <a:lnTo>
                  <a:pt x="3585859" y="2210070"/>
                </a:lnTo>
                <a:lnTo>
                  <a:pt x="3543368" y="2214910"/>
                </a:lnTo>
                <a:lnTo>
                  <a:pt x="3500350" y="2218748"/>
                </a:lnTo>
                <a:lnTo>
                  <a:pt x="3456807" y="2221573"/>
                </a:lnTo>
                <a:lnTo>
                  <a:pt x="3412741" y="2223369"/>
                </a:lnTo>
                <a:lnTo>
                  <a:pt x="3368152" y="2224124"/>
                </a:lnTo>
                <a:lnTo>
                  <a:pt x="3323041" y="2223824"/>
                </a:lnTo>
                <a:lnTo>
                  <a:pt x="3277411" y="2222455"/>
                </a:lnTo>
                <a:lnTo>
                  <a:pt x="3231262" y="2220005"/>
                </a:lnTo>
                <a:lnTo>
                  <a:pt x="3184596" y="2216458"/>
                </a:lnTo>
                <a:lnTo>
                  <a:pt x="3137413" y="2211803"/>
                </a:lnTo>
                <a:lnTo>
                  <a:pt x="3089716" y="2206025"/>
                </a:lnTo>
                <a:lnTo>
                  <a:pt x="3041506" y="2199110"/>
                </a:lnTo>
                <a:lnTo>
                  <a:pt x="2993384" y="2190629"/>
                </a:lnTo>
                <a:lnTo>
                  <a:pt x="2946821" y="2180207"/>
                </a:lnTo>
                <a:lnTo>
                  <a:pt x="2901756" y="2167916"/>
                </a:lnTo>
                <a:lnTo>
                  <a:pt x="2858133" y="2153824"/>
                </a:lnTo>
                <a:lnTo>
                  <a:pt x="2815892" y="2138004"/>
                </a:lnTo>
                <a:lnTo>
                  <a:pt x="2774974" y="2120525"/>
                </a:lnTo>
                <a:lnTo>
                  <a:pt x="2735321" y="2101458"/>
                </a:lnTo>
                <a:lnTo>
                  <a:pt x="2696875" y="2080873"/>
                </a:lnTo>
                <a:lnTo>
                  <a:pt x="2659578" y="2058840"/>
                </a:lnTo>
                <a:lnTo>
                  <a:pt x="2623369" y="2035430"/>
                </a:lnTo>
                <a:lnTo>
                  <a:pt x="2588191" y="2010713"/>
                </a:lnTo>
                <a:lnTo>
                  <a:pt x="2553986" y="1984761"/>
                </a:lnTo>
                <a:lnTo>
                  <a:pt x="2520695" y="1957642"/>
                </a:lnTo>
                <a:lnTo>
                  <a:pt x="2488258" y="1929428"/>
                </a:lnTo>
                <a:lnTo>
                  <a:pt x="2456619" y="1900189"/>
                </a:lnTo>
                <a:lnTo>
                  <a:pt x="2425717" y="1869995"/>
                </a:lnTo>
                <a:lnTo>
                  <a:pt x="2395496" y="1838917"/>
                </a:lnTo>
                <a:lnTo>
                  <a:pt x="2365895" y="1807026"/>
                </a:lnTo>
                <a:lnTo>
                  <a:pt x="2336856" y="1774391"/>
                </a:lnTo>
                <a:lnTo>
                  <a:pt x="2308322" y="1741082"/>
                </a:lnTo>
                <a:lnTo>
                  <a:pt x="2280233" y="1707172"/>
                </a:lnTo>
                <a:lnTo>
                  <a:pt x="2252530" y="1672729"/>
                </a:lnTo>
                <a:lnTo>
                  <a:pt x="2225156" y="1637824"/>
                </a:lnTo>
                <a:lnTo>
                  <a:pt x="2198052" y="1602528"/>
                </a:lnTo>
                <a:lnTo>
                  <a:pt x="2171158" y="1566911"/>
                </a:lnTo>
                <a:lnTo>
                  <a:pt x="2144418" y="1531044"/>
                </a:lnTo>
                <a:lnTo>
                  <a:pt x="2117771" y="1494996"/>
                </a:lnTo>
                <a:lnTo>
                  <a:pt x="2064525" y="1422643"/>
                </a:lnTo>
                <a:lnTo>
                  <a:pt x="2037809" y="1386477"/>
                </a:lnTo>
                <a:lnTo>
                  <a:pt x="2010953" y="1350413"/>
                </a:lnTo>
                <a:lnTo>
                  <a:pt x="1983898" y="1314521"/>
                </a:lnTo>
                <a:lnTo>
                  <a:pt x="1956586" y="1278871"/>
                </a:lnTo>
                <a:lnTo>
                  <a:pt x="1928958" y="1243535"/>
                </a:lnTo>
                <a:lnTo>
                  <a:pt x="1900956" y="1208581"/>
                </a:lnTo>
                <a:lnTo>
                  <a:pt x="1872520" y="1174081"/>
                </a:lnTo>
                <a:lnTo>
                  <a:pt x="1843593" y="1140104"/>
                </a:lnTo>
                <a:lnTo>
                  <a:pt x="1814116" y="1106722"/>
                </a:lnTo>
                <a:lnTo>
                  <a:pt x="1784031" y="1074005"/>
                </a:lnTo>
                <a:lnTo>
                  <a:pt x="1753278" y="1042024"/>
                </a:lnTo>
                <a:lnTo>
                  <a:pt x="1721799" y="1010847"/>
                </a:lnTo>
                <a:lnTo>
                  <a:pt x="1689537" y="980547"/>
                </a:lnTo>
                <a:lnTo>
                  <a:pt x="1656431" y="951193"/>
                </a:lnTo>
                <a:lnTo>
                  <a:pt x="1622424" y="922856"/>
                </a:lnTo>
                <a:lnTo>
                  <a:pt x="1587457" y="895607"/>
                </a:lnTo>
                <a:lnTo>
                  <a:pt x="1551471" y="869515"/>
                </a:lnTo>
                <a:lnTo>
                  <a:pt x="1514409" y="844651"/>
                </a:lnTo>
                <a:lnTo>
                  <a:pt x="1476210" y="821085"/>
                </a:lnTo>
                <a:lnTo>
                  <a:pt x="1436818" y="798889"/>
                </a:lnTo>
                <a:lnTo>
                  <a:pt x="1396166" y="777776"/>
                </a:lnTo>
                <a:lnTo>
                  <a:pt x="1355637" y="758581"/>
                </a:lnTo>
                <a:lnTo>
                  <a:pt x="1315250" y="741182"/>
                </a:lnTo>
                <a:lnTo>
                  <a:pt x="1275026" y="725459"/>
                </a:lnTo>
                <a:lnTo>
                  <a:pt x="1234983" y="711290"/>
                </a:lnTo>
                <a:lnTo>
                  <a:pt x="1195141" y="698553"/>
                </a:lnTo>
                <a:lnTo>
                  <a:pt x="1155521" y="687126"/>
                </a:lnTo>
                <a:lnTo>
                  <a:pt x="1116140" y="676889"/>
                </a:lnTo>
                <a:lnTo>
                  <a:pt x="1077020" y="667720"/>
                </a:lnTo>
                <a:lnTo>
                  <a:pt x="1038179" y="659497"/>
                </a:lnTo>
                <a:lnTo>
                  <a:pt x="999637" y="652099"/>
                </a:lnTo>
                <a:lnTo>
                  <a:pt x="961413" y="645404"/>
                </a:lnTo>
                <a:lnTo>
                  <a:pt x="923528" y="639291"/>
                </a:lnTo>
                <a:lnTo>
                  <a:pt x="848850" y="628324"/>
                </a:lnTo>
                <a:lnTo>
                  <a:pt x="739860" y="613201"/>
                </a:lnTo>
                <a:lnTo>
                  <a:pt x="704414" y="608028"/>
                </a:lnTo>
                <a:lnTo>
                  <a:pt x="634969" y="596755"/>
                </a:lnTo>
                <a:lnTo>
                  <a:pt x="567581" y="583436"/>
                </a:lnTo>
                <a:lnTo>
                  <a:pt x="502406" y="567099"/>
                </a:lnTo>
                <a:lnTo>
                  <a:pt x="439602" y="546772"/>
                </a:lnTo>
                <a:lnTo>
                  <a:pt x="379324" y="521483"/>
                </a:lnTo>
                <a:lnTo>
                  <a:pt x="321729" y="490261"/>
                </a:lnTo>
                <a:lnTo>
                  <a:pt x="266974" y="452134"/>
                </a:lnTo>
                <a:lnTo>
                  <a:pt x="215216" y="406130"/>
                </a:lnTo>
                <a:lnTo>
                  <a:pt x="166610" y="351276"/>
                </a:lnTo>
                <a:lnTo>
                  <a:pt x="143538" y="320227"/>
                </a:lnTo>
                <a:lnTo>
                  <a:pt x="121313" y="286601"/>
                </a:lnTo>
                <a:lnTo>
                  <a:pt x="99955" y="250277"/>
                </a:lnTo>
                <a:lnTo>
                  <a:pt x="79483" y="211134"/>
                </a:lnTo>
                <a:lnTo>
                  <a:pt x="59916" y="169049"/>
                </a:lnTo>
                <a:lnTo>
                  <a:pt x="41274" y="123902"/>
                </a:lnTo>
                <a:lnTo>
                  <a:pt x="23577" y="75570"/>
                </a:lnTo>
                <a:lnTo>
                  <a:pt x="6845" y="23933"/>
                </a:lnTo>
                <a:lnTo>
                  <a:pt x="0" y="0"/>
                </a:lnTo>
                <a:lnTo>
                  <a:pt x="3775632" y="0"/>
                </a:lnTo>
                <a:lnTo>
                  <a:pt x="3775632" y="21749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8015820"/>
            <a:ext cx="3979545" cy="2271395"/>
          </a:xfrm>
          <a:custGeom>
            <a:avLst/>
            <a:gdLst/>
            <a:ahLst/>
            <a:cxnLst/>
            <a:rect l="l" t="t" r="r" b="b"/>
            <a:pathLst>
              <a:path w="3979545" h="2271395">
                <a:moveTo>
                  <a:pt x="3784391" y="1667706"/>
                </a:moveTo>
                <a:lnTo>
                  <a:pt x="3811148" y="1720647"/>
                </a:lnTo>
                <a:lnTo>
                  <a:pt x="3837807" y="1776433"/>
                </a:lnTo>
                <a:lnTo>
                  <a:pt x="3860962" y="1827905"/>
                </a:lnTo>
                <a:lnTo>
                  <a:pt x="3882058" y="1879146"/>
                </a:lnTo>
                <a:lnTo>
                  <a:pt x="3901120" y="1930127"/>
                </a:lnTo>
                <a:lnTo>
                  <a:pt x="3918178" y="1980817"/>
                </a:lnTo>
                <a:lnTo>
                  <a:pt x="3933257" y="2031186"/>
                </a:lnTo>
                <a:lnTo>
                  <a:pt x="3946385" y="2081203"/>
                </a:lnTo>
                <a:lnTo>
                  <a:pt x="3957589" y="2130837"/>
                </a:lnTo>
                <a:lnTo>
                  <a:pt x="3966896" y="2180059"/>
                </a:lnTo>
                <a:lnTo>
                  <a:pt x="3974333" y="2228838"/>
                </a:lnTo>
                <a:lnTo>
                  <a:pt x="3979237" y="2271179"/>
                </a:lnTo>
                <a:lnTo>
                  <a:pt x="0" y="2271179"/>
                </a:lnTo>
                <a:lnTo>
                  <a:pt x="0" y="221730"/>
                </a:lnTo>
                <a:lnTo>
                  <a:pt x="41572" y="201498"/>
                </a:lnTo>
                <a:lnTo>
                  <a:pt x="87660" y="180732"/>
                </a:lnTo>
                <a:lnTo>
                  <a:pt x="123404" y="165446"/>
                </a:lnTo>
                <a:lnTo>
                  <a:pt x="160766" y="149922"/>
                </a:lnTo>
                <a:lnTo>
                  <a:pt x="199653" y="134325"/>
                </a:lnTo>
                <a:lnTo>
                  <a:pt x="239972" y="118820"/>
                </a:lnTo>
                <a:lnTo>
                  <a:pt x="281631" y="103572"/>
                </a:lnTo>
                <a:lnTo>
                  <a:pt x="324535" y="88746"/>
                </a:lnTo>
                <a:lnTo>
                  <a:pt x="368592" y="74507"/>
                </a:lnTo>
                <a:lnTo>
                  <a:pt x="413708" y="61020"/>
                </a:lnTo>
                <a:lnTo>
                  <a:pt x="459790" y="48450"/>
                </a:lnTo>
                <a:lnTo>
                  <a:pt x="506746" y="36962"/>
                </a:lnTo>
                <a:lnTo>
                  <a:pt x="554481" y="26721"/>
                </a:lnTo>
                <a:lnTo>
                  <a:pt x="602904" y="17892"/>
                </a:lnTo>
                <a:lnTo>
                  <a:pt x="651919" y="10641"/>
                </a:lnTo>
                <a:lnTo>
                  <a:pt x="701436" y="5132"/>
                </a:lnTo>
                <a:lnTo>
                  <a:pt x="751359" y="1529"/>
                </a:lnTo>
                <a:lnTo>
                  <a:pt x="801597" y="0"/>
                </a:lnTo>
                <a:lnTo>
                  <a:pt x="852055" y="707"/>
                </a:lnTo>
                <a:lnTo>
                  <a:pt x="902641" y="3816"/>
                </a:lnTo>
                <a:lnTo>
                  <a:pt x="953262" y="9493"/>
                </a:lnTo>
                <a:lnTo>
                  <a:pt x="1003823" y="17902"/>
                </a:lnTo>
                <a:lnTo>
                  <a:pt x="1054233" y="29209"/>
                </a:lnTo>
                <a:lnTo>
                  <a:pt x="1104399" y="43577"/>
                </a:lnTo>
                <a:lnTo>
                  <a:pt x="1154225" y="61173"/>
                </a:lnTo>
                <a:lnTo>
                  <a:pt x="1203621" y="82162"/>
                </a:lnTo>
                <a:lnTo>
                  <a:pt x="1252492" y="106707"/>
                </a:lnTo>
                <a:lnTo>
                  <a:pt x="1289421" y="129041"/>
                </a:lnTo>
                <a:lnTo>
                  <a:pt x="1323807" y="154940"/>
                </a:lnTo>
                <a:lnTo>
                  <a:pt x="1355943" y="184052"/>
                </a:lnTo>
                <a:lnTo>
                  <a:pt x="1386120" y="216024"/>
                </a:lnTo>
                <a:lnTo>
                  <a:pt x="1414630" y="250504"/>
                </a:lnTo>
                <a:lnTo>
                  <a:pt x="1441766" y="287139"/>
                </a:lnTo>
                <a:lnTo>
                  <a:pt x="1467818" y="325576"/>
                </a:lnTo>
                <a:lnTo>
                  <a:pt x="1493078" y="365463"/>
                </a:lnTo>
                <a:lnTo>
                  <a:pt x="1517839" y="406446"/>
                </a:lnTo>
                <a:lnTo>
                  <a:pt x="1592045" y="532449"/>
                </a:lnTo>
                <a:lnTo>
                  <a:pt x="1617727" y="574291"/>
                </a:lnTo>
                <a:lnTo>
                  <a:pt x="1644368" y="615467"/>
                </a:lnTo>
                <a:lnTo>
                  <a:pt x="1672261" y="655623"/>
                </a:lnTo>
                <a:lnTo>
                  <a:pt x="1701698" y="694406"/>
                </a:lnTo>
                <a:lnTo>
                  <a:pt x="1732970" y="731464"/>
                </a:lnTo>
                <a:lnTo>
                  <a:pt x="1766369" y="766444"/>
                </a:lnTo>
                <a:lnTo>
                  <a:pt x="1802188" y="798994"/>
                </a:lnTo>
                <a:lnTo>
                  <a:pt x="1840717" y="828760"/>
                </a:lnTo>
                <a:lnTo>
                  <a:pt x="1882249" y="855390"/>
                </a:lnTo>
                <a:lnTo>
                  <a:pt x="1919007" y="875881"/>
                </a:lnTo>
                <a:lnTo>
                  <a:pt x="1955538" y="894666"/>
                </a:lnTo>
                <a:lnTo>
                  <a:pt x="1991843" y="911818"/>
                </a:lnTo>
                <a:lnTo>
                  <a:pt x="2027925" y="927413"/>
                </a:lnTo>
                <a:lnTo>
                  <a:pt x="2063786" y="941525"/>
                </a:lnTo>
                <a:lnTo>
                  <a:pt x="2134852" y="965599"/>
                </a:lnTo>
                <a:lnTo>
                  <a:pt x="2205059" y="984636"/>
                </a:lnTo>
                <a:lnTo>
                  <a:pt x="2274424" y="999235"/>
                </a:lnTo>
                <a:lnTo>
                  <a:pt x="2342964" y="1009991"/>
                </a:lnTo>
                <a:lnTo>
                  <a:pt x="2410695" y="1017503"/>
                </a:lnTo>
                <a:lnTo>
                  <a:pt x="2477635" y="1022366"/>
                </a:lnTo>
                <a:lnTo>
                  <a:pt x="2543800" y="1025178"/>
                </a:lnTo>
                <a:lnTo>
                  <a:pt x="2609208" y="1026537"/>
                </a:lnTo>
                <a:lnTo>
                  <a:pt x="2737819" y="1027278"/>
                </a:lnTo>
                <a:lnTo>
                  <a:pt x="2769524" y="1027488"/>
                </a:lnTo>
                <a:lnTo>
                  <a:pt x="2832414" y="1028458"/>
                </a:lnTo>
                <a:lnTo>
                  <a:pt x="2894623" y="1030660"/>
                </a:lnTo>
                <a:lnTo>
                  <a:pt x="2956167" y="1034692"/>
                </a:lnTo>
                <a:lnTo>
                  <a:pt x="3017064" y="1041150"/>
                </a:lnTo>
                <a:lnTo>
                  <a:pt x="3077331" y="1050632"/>
                </a:lnTo>
                <a:lnTo>
                  <a:pt x="3136984" y="1063734"/>
                </a:lnTo>
                <a:lnTo>
                  <a:pt x="3196041" y="1081053"/>
                </a:lnTo>
                <a:lnTo>
                  <a:pt x="3254518" y="1103186"/>
                </a:lnTo>
                <a:lnTo>
                  <a:pt x="3312433" y="1130731"/>
                </a:lnTo>
                <a:lnTo>
                  <a:pt x="3369802" y="1164284"/>
                </a:lnTo>
                <a:lnTo>
                  <a:pt x="3426643" y="1204442"/>
                </a:lnTo>
                <a:lnTo>
                  <a:pt x="3482971" y="1251803"/>
                </a:lnTo>
                <a:lnTo>
                  <a:pt x="3510949" y="1278371"/>
                </a:lnTo>
                <a:lnTo>
                  <a:pt x="3538805" y="1306963"/>
                </a:lnTo>
                <a:lnTo>
                  <a:pt x="3566542" y="1337654"/>
                </a:lnTo>
                <a:lnTo>
                  <a:pt x="3594162" y="1370519"/>
                </a:lnTo>
                <a:lnTo>
                  <a:pt x="3621666" y="1405633"/>
                </a:lnTo>
                <a:lnTo>
                  <a:pt x="3649057" y="1443069"/>
                </a:lnTo>
                <a:lnTo>
                  <a:pt x="3676337" y="1482903"/>
                </a:lnTo>
                <a:lnTo>
                  <a:pt x="3703509" y="1525209"/>
                </a:lnTo>
                <a:lnTo>
                  <a:pt x="3730573" y="1570061"/>
                </a:lnTo>
                <a:lnTo>
                  <a:pt x="3757533" y="1617536"/>
                </a:lnTo>
                <a:lnTo>
                  <a:pt x="3784391" y="16677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953216" y="920753"/>
            <a:ext cx="1236472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725" dirty="0"/>
              <a:t>Common</a:t>
            </a:r>
            <a:r>
              <a:rPr spc="-5" dirty="0"/>
              <a:t> </a:t>
            </a:r>
            <a:r>
              <a:rPr spc="575" dirty="0"/>
              <a:t>symptoms</a:t>
            </a:r>
            <a:r>
              <a:rPr spc="-5" dirty="0"/>
              <a:t> </a:t>
            </a:r>
            <a:r>
              <a:rPr spc="345" dirty="0"/>
              <a:t>of</a:t>
            </a:r>
            <a:r>
              <a:rPr spc="-5" dirty="0"/>
              <a:t> </a:t>
            </a:r>
            <a:r>
              <a:rPr spc="465" dirty="0"/>
              <a:t>anxiety</a:t>
            </a: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76498" y="3111570"/>
            <a:ext cx="5158889" cy="7002555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1539381" y="2565075"/>
            <a:ext cx="2668270" cy="1311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8200"/>
              </a:lnSpc>
              <a:spcBef>
                <a:spcPts val="100"/>
              </a:spcBef>
            </a:pPr>
            <a:r>
              <a:rPr sz="2600" spc="125" dirty="0">
                <a:latin typeface="Tahoma"/>
                <a:cs typeface="Tahoma"/>
              </a:rPr>
              <a:t>N</a:t>
            </a:r>
            <a:r>
              <a:rPr sz="2600" spc="105" dirty="0">
                <a:latin typeface="Tahoma"/>
                <a:cs typeface="Tahoma"/>
              </a:rPr>
              <a:t>o</a:t>
            </a:r>
            <a:r>
              <a:rPr sz="2600" spc="-65" dirty="0">
                <a:latin typeface="Tahoma"/>
                <a:cs typeface="Tahoma"/>
              </a:rPr>
              <a:t>t</a:t>
            </a:r>
            <a:r>
              <a:rPr sz="2600" spc="15" dirty="0">
                <a:latin typeface="Tahoma"/>
                <a:cs typeface="Tahoma"/>
              </a:rPr>
              <a:t>i</a:t>
            </a:r>
            <a:r>
              <a:rPr sz="2600" spc="170" dirty="0">
                <a:latin typeface="Tahoma"/>
                <a:cs typeface="Tahoma"/>
              </a:rPr>
              <a:t>c</a:t>
            </a:r>
            <a:r>
              <a:rPr sz="2600" spc="50" dirty="0">
                <a:latin typeface="Tahoma"/>
                <a:cs typeface="Tahoma"/>
              </a:rPr>
              <a:t>e</a:t>
            </a:r>
            <a:r>
              <a:rPr sz="2600" spc="10" dirty="0">
                <a:latin typeface="Tahoma"/>
                <a:cs typeface="Tahoma"/>
              </a:rPr>
              <a:t>a</a:t>
            </a:r>
            <a:r>
              <a:rPr sz="2600" spc="145" dirty="0">
                <a:latin typeface="Tahoma"/>
                <a:cs typeface="Tahoma"/>
              </a:rPr>
              <a:t>b</a:t>
            </a:r>
            <a:r>
              <a:rPr sz="2600" spc="40" dirty="0">
                <a:latin typeface="Tahoma"/>
                <a:cs typeface="Tahoma"/>
              </a:rPr>
              <a:t>l</a:t>
            </a:r>
            <a:r>
              <a:rPr sz="2600" spc="35" dirty="0">
                <a:latin typeface="Tahoma"/>
                <a:cs typeface="Tahoma"/>
              </a:rPr>
              <a:t>y</a:t>
            </a:r>
            <a:r>
              <a:rPr sz="2600" spc="-254" dirty="0">
                <a:latin typeface="Tahoma"/>
                <a:cs typeface="Tahoma"/>
              </a:rPr>
              <a:t> </a:t>
            </a:r>
            <a:r>
              <a:rPr sz="2600" spc="-80" dirty="0">
                <a:latin typeface="Tahoma"/>
                <a:cs typeface="Tahoma"/>
              </a:rPr>
              <a:t>f</a:t>
            </a:r>
            <a:r>
              <a:rPr sz="2600" spc="10" dirty="0">
                <a:latin typeface="Tahoma"/>
                <a:cs typeface="Tahoma"/>
              </a:rPr>
              <a:t>a</a:t>
            </a:r>
            <a:r>
              <a:rPr sz="2600" spc="25" dirty="0">
                <a:latin typeface="Tahoma"/>
                <a:cs typeface="Tahoma"/>
              </a:rPr>
              <a:t>s</a:t>
            </a:r>
            <a:r>
              <a:rPr sz="2600" spc="-65" dirty="0">
                <a:latin typeface="Tahoma"/>
                <a:cs typeface="Tahoma"/>
              </a:rPr>
              <a:t>t</a:t>
            </a:r>
            <a:r>
              <a:rPr sz="2600" spc="-220" dirty="0">
                <a:latin typeface="Tahoma"/>
                <a:cs typeface="Tahoma"/>
              </a:rPr>
              <a:t>,  </a:t>
            </a:r>
            <a:r>
              <a:rPr sz="2600" spc="25" dirty="0">
                <a:latin typeface="Tahoma"/>
                <a:cs typeface="Tahoma"/>
              </a:rPr>
              <a:t>s</a:t>
            </a:r>
            <a:r>
              <a:rPr sz="2600" spc="-65" dirty="0">
                <a:latin typeface="Tahoma"/>
                <a:cs typeface="Tahoma"/>
              </a:rPr>
              <a:t>t</a:t>
            </a:r>
            <a:r>
              <a:rPr sz="2600" spc="-85" dirty="0">
                <a:latin typeface="Tahoma"/>
                <a:cs typeface="Tahoma"/>
              </a:rPr>
              <a:t>r</a:t>
            </a:r>
            <a:r>
              <a:rPr sz="2600" spc="105" dirty="0">
                <a:latin typeface="Tahoma"/>
                <a:cs typeface="Tahoma"/>
              </a:rPr>
              <a:t>o</a:t>
            </a:r>
            <a:r>
              <a:rPr sz="2600" spc="85" dirty="0">
                <a:latin typeface="Tahoma"/>
                <a:cs typeface="Tahoma"/>
              </a:rPr>
              <a:t>n</a:t>
            </a:r>
            <a:r>
              <a:rPr sz="2600" spc="160" dirty="0">
                <a:latin typeface="Tahoma"/>
                <a:cs typeface="Tahoma"/>
              </a:rPr>
              <a:t>g</a:t>
            </a:r>
            <a:r>
              <a:rPr sz="2600" spc="-254" dirty="0">
                <a:latin typeface="Tahoma"/>
                <a:cs typeface="Tahoma"/>
              </a:rPr>
              <a:t> </a:t>
            </a:r>
            <a:r>
              <a:rPr sz="2600" spc="105" dirty="0">
                <a:latin typeface="Tahoma"/>
                <a:cs typeface="Tahoma"/>
              </a:rPr>
              <a:t>o</a:t>
            </a:r>
            <a:r>
              <a:rPr sz="2600" spc="-80" dirty="0">
                <a:latin typeface="Tahoma"/>
                <a:cs typeface="Tahoma"/>
              </a:rPr>
              <a:t>r</a:t>
            </a:r>
            <a:r>
              <a:rPr sz="2600" spc="-254" dirty="0">
                <a:latin typeface="Tahoma"/>
                <a:cs typeface="Tahoma"/>
              </a:rPr>
              <a:t> </a:t>
            </a:r>
            <a:r>
              <a:rPr sz="2600" spc="15" dirty="0">
                <a:latin typeface="Tahoma"/>
                <a:cs typeface="Tahoma"/>
              </a:rPr>
              <a:t>i</a:t>
            </a:r>
            <a:r>
              <a:rPr sz="2600" spc="-85" dirty="0">
                <a:latin typeface="Tahoma"/>
                <a:cs typeface="Tahoma"/>
              </a:rPr>
              <a:t>rr</a:t>
            </a:r>
            <a:r>
              <a:rPr sz="2600" spc="50" dirty="0">
                <a:latin typeface="Tahoma"/>
                <a:cs typeface="Tahoma"/>
              </a:rPr>
              <a:t>e</a:t>
            </a:r>
            <a:r>
              <a:rPr sz="2600" spc="155" dirty="0">
                <a:latin typeface="Tahoma"/>
                <a:cs typeface="Tahoma"/>
              </a:rPr>
              <a:t>g</a:t>
            </a:r>
            <a:r>
              <a:rPr sz="2600" spc="80" dirty="0">
                <a:latin typeface="Tahoma"/>
                <a:cs typeface="Tahoma"/>
              </a:rPr>
              <a:t>u</a:t>
            </a:r>
            <a:r>
              <a:rPr sz="2600" spc="40" dirty="0">
                <a:latin typeface="Tahoma"/>
                <a:cs typeface="Tahoma"/>
              </a:rPr>
              <a:t>l</a:t>
            </a:r>
            <a:r>
              <a:rPr sz="2600" spc="10" dirty="0">
                <a:latin typeface="Tahoma"/>
                <a:cs typeface="Tahoma"/>
              </a:rPr>
              <a:t>a</a:t>
            </a:r>
            <a:r>
              <a:rPr sz="2600" spc="-75" dirty="0">
                <a:latin typeface="Tahoma"/>
                <a:cs typeface="Tahoma"/>
              </a:rPr>
              <a:t>r  </a:t>
            </a:r>
            <a:r>
              <a:rPr sz="2600" spc="85" dirty="0">
                <a:latin typeface="Tahoma"/>
                <a:cs typeface="Tahoma"/>
              </a:rPr>
              <a:t>h</a:t>
            </a:r>
            <a:r>
              <a:rPr sz="2600" spc="50" dirty="0">
                <a:latin typeface="Tahoma"/>
                <a:cs typeface="Tahoma"/>
              </a:rPr>
              <a:t>e</a:t>
            </a:r>
            <a:r>
              <a:rPr sz="2600" spc="10" dirty="0">
                <a:latin typeface="Tahoma"/>
                <a:cs typeface="Tahoma"/>
              </a:rPr>
              <a:t>a</a:t>
            </a:r>
            <a:r>
              <a:rPr sz="2600" spc="-85" dirty="0">
                <a:latin typeface="Tahoma"/>
                <a:cs typeface="Tahoma"/>
              </a:rPr>
              <a:t>r</a:t>
            </a:r>
            <a:r>
              <a:rPr sz="2600" spc="-60" dirty="0">
                <a:latin typeface="Tahoma"/>
                <a:cs typeface="Tahoma"/>
              </a:rPr>
              <a:t>t</a:t>
            </a:r>
            <a:r>
              <a:rPr sz="2600" spc="-254" dirty="0">
                <a:latin typeface="Tahoma"/>
                <a:cs typeface="Tahoma"/>
              </a:rPr>
              <a:t> </a:t>
            </a:r>
            <a:r>
              <a:rPr sz="2600" spc="145" dirty="0">
                <a:latin typeface="Tahoma"/>
                <a:cs typeface="Tahoma"/>
              </a:rPr>
              <a:t>b</a:t>
            </a:r>
            <a:r>
              <a:rPr sz="2600" spc="50" dirty="0">
                <a:latin typeface="Tahoma"/>
                <a:cs typeface="Tahoma"/>
              </a:rPr>
              <a:t>e</a:t>
            </a:r>
            <a:r>
              <a:rPr sz="2600" spc="10" dirty="0">
                <a:latin typeface="Tahoma"/>
                <a:cs typeface="Tahoma"/>
              </a:rPr>
              <a:t>a</a:t>
            </a:r>
            <a:r>
              <a:rPr sz="2600" spc="-60" dirty="0">
                <a:latin typeface="Tahoma"/>
                <a:cs typeface="Tahoma"/>
              </a:rPr>
              <a:t>t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34689" y="2914228"/>
            <a:ext cx="157924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75" dirty="0">
                <a:latin typeface="Tahoma"/>
                <a:cs typeface="Tahoma"/>
              </a:rPr>
              <a:t>D</a:t>
            </a:r>
            <a:r>
              <a:rPr sz="2600" spc="-85" dirty="0">
                <a:latin typeface="Tahoma"/>
                <a:cs typeface="Tahoma"/>
              </a:rPr>
              <a:t>r</a:t>
            </a:r>
            <a:r>
              <a:rPr sz="2600" spc="35" dirty="0">
                <a:latin typeface="Tahoma"/>
                <a:cs typeface="Tahoma"/>
              </a:rPr>
              <a:t>y</a:t>
            </a:r>
            <a:r>
              <a:rPr sz="2600" spc="-254" dirty="0">
                <a:latin typeface="Tahoma"/>
                <a:cs typeface="Tahoma"/>
              </a:rPr>
              <a:t> </a:t>
            </a:r>
            <a:r>
              <a:rPr sz="2600" spc="30" dirty="0">
                <a:latin typeface="Tahoma"/>
                <a:cs typeface="Tahoma"/>
              </a:rPr>
              <a:t>m</a:t>
            </a:r>
            <a:r>
              <a:rPr sz="2600" spc="105" dirty="0">
                <a:latin typeface="Tahoma"/>
                <a:cs typeface="Tahoma"/>
              </a:rPr>
              <a:t>o</a:t>
            </a:r>
            <a:r>
              <a:rPr sz="2600" spc="80" dirty="0">
                <a:latin typeface="Tahoma"/>
                <a:cs typeface="Tahoma"/>
              </a:rPr>
              <a:t>u</a:t>
            </a:r>
            <a:r>
              <a:rPr sz="2600" spc="-65" dirty="0">
                <a:latin typeface="Tahoma"/>
                <a:cs typeface="Tahoma"/>
              </a:rPr>
              <a:t>t</a:t>
            </a:r>
            <a:r>
              <a:rPr sz="2600" spc="90" dirty="0">
                <a:latin typeface="Tahoma"/>
                <a:cs typeface="Tahoma"/>
              </a:rPr>
              <a:t>h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90835" y="3438276"/>
            <a:ext cx="140208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40" dirty="0">
                <a:latin typeface="Tahoma"/>
                <a:cs typeface="Tahoma"/>
              </a:rPr>
              <a:t>Dizziness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72450" y="5052286"/>
            <a:ext cx="141541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65" dirty="0">
                <a:latin typeface="Tahoma"/>
                <a:cs typeface="Tahoma"/>
              </a:rPr>
              <a:t>S</a:t>
            </a:r>
            <a:r>
              <a:rPr sz="2600" spc="105" dirty="0">
                <a:latin typeface="Tahoma"/>
                <a:cs typeface="Tahoma"/>
              </a:rPr>
              <a:t>w</a:t>
            </a:r>
            <a:r>
              <a:rPr sz="2600" spc="50" dirty="0">
                <a:latin typeface="Tahoma"/>
                <a:cs typeface="Tahoma"/>
              </a:rPr>
              <a:t>e</a:t>
            </a:r>
            <a:r>
              <a:rPr sz="2600" spc="10" dirty="0">
                <a:latin typeface="Tahoma"/>
                <a:cs typeface="Tahoma"/>
              </a:rPr>
              <a:t>a</a:t>
            </a:r>
            <a:r>
              <a:rPr sz="2600" spc="-65" dirty="0">
                <a:latin typeface="Tahoma"/>
                <a:cs typeface="Tahoma"/>
              </a:rPr>
              <a:t>t</a:t>
            </a:r>
            <a:r>
              <a:rPr sz="2600" spc="15" dirty="0">
                <a:latin typeface="Tahoma"/>
                <a:cs typeface="Tahoma"/>
              </a:rPr>
              <a:t>i</a:t>
            </a:r>
            <a:r>
              <a:rPr sz="2600" spc="85" dirty="0">
                <a:latin typeface="Tahoma"/>
                <a:cs typeface="Tahoma"/>
              </a:rPr>
              <a:t>n</a:t>
            </a:r>
            <a:r>
              <a:rPr sz="2600" spc="160" dirty="0">
                <a:latin typeface="Tahoma"/>
                <a:cs typeface="Tahoma"/>
              </a:rPr>
              <a:t>g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42889" y="6860579"/>
            <a:ext cx="1294130" cy="882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055" marR="5080" indent="-46990">
              <a:lnSpc>
                <a:spcPct val="108200"/>
              </a:lnSpc>
              <a:spcBef>
                <a:spcPts val="100"/>
              </a:spcBef>
            </a:pPr>
            <a:r>
              <a:rPr sz="2600" spc="114" dirty="0">
                <a:latin typeface="Tahoma"/>
                <a:cs typeface="Tahoma"/>
              </a:rPr>
              <a:t>P</a:t>
            </a:r>
            <a:r>
              <a:rPr sz="2600" spc="15" dirty="0">
                <a:latin typeface="Tahoma"/>
                <a:cs typeface="Tahoma"/>
              </a:rPr>
              <a:t>i</a:t>
            </a:r>
            <a:r>
              <a:rPr sz="2600" spc="85" dirty="0">
                <a:latin typeface="Tahoma"/>
                <a:cs typeface="Tahoma"/>
              </a:rPr>
              <a:t>n</a:t>
            </a:r>
            <a:r>
              <a:rPr sz="2600" spc="30" dirty="0">
                <a:latin typeface="Tahoma"/>
                <a:cs typeface="Tahoma"/>
              </a:rPr>
              <a:t>s</a:t>
            </a:r>
            <a:r>
              <a:rPr sz="2600" spc="-254" dirty="0">
                <a:latin typeface="Tahoma"/>
                <a:cs typeface="Tahoma"/>
              </a:rPr>
              <a:t> </a:t>
            </a:r>
            <a:r>
              <a:rPr sz="2600" spc="10" dirty="0">
                <a:latin typeface="Tahoma"/>
                <a:cs typeface="Tahoma"/>
              </a:rPr>
              <a:t>a</a:t>
            </a:r>
            <a:r>
              <a:rPr sz="2600" spc="85" dirty="0">
                <a:latin typeface="Tahoma"/>
                <a:cs typeface="Tahoma"/>
              </a:rPr>
              <a:t>n</a:t>
            </a:r>
            <a:r>
              <a:rPr sz="2600" spc="114" dirty="0">
                <a:latin typeface="Tahoma"/>
                <a:cs typeface="Tahoma"/>
              </a:rPr>
              <a:t>d  </a:t>
            </a:r>
            <a:r>
              <a:rPr sz="2600" spc="65" dirty="0">
                <a:latin typeface="Tahoma"/>
                <a:cs typeface="Tahoma"/>
              </a:rPr>
              <a:t>needles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470176" y="7155406"/>
            <a:ext cx="12395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65" dirty="0">
                <a:latin typeface="Tahoma"/>
                <a:cs typeface="Tahoma"/>
              </a:rPr>
              <a:t>S</a:t>
            </a:r>
            <a:r>
              <a:rPr sz="2600" spc="85" dirty="0">
                <a:latin typeface="Tahoma"/>
                <a:cs typeface="Tahoma"/>
              </a:rPr>
              <a:t>h</a:t>
            </a:r>
            <a:r>
              <a:rPr sz="2600" spc="10" dirty="0">
                <a:latin typeface="Tahoma"/>
                <a:cs typeface="Tahoma"/>
              </a:rPr>
              <a:t>a</a:t>
            </a:r>
            <a:r>
              <a:rPr sz="2600" spc="55" dirty="0">
                <a:latin typeface="Tahoma"/>
                <a:cs typeface="Tahoma"/>
              </a:rPr>
              <a:t>k</a:t>
            </a:r>
            <a:r>
              <a:rPr sz="2600" spc="15" dirty="0">
                <a:latin typeface="Tahoma"/>
                <a:cs typeface="Tahoma"/>
              </a:rPr>
              <a:t>i</a:t>
            </a:r>
            <a:r>
              <a:rPr sz="2600" spc="85" dirty="0">
                <a:latin typeface="Tahoma"/>
                <a:cs typeface="Tahoma"/>
              </a:rPr>
              <a:t>n</a:t>
            </a:r>
            <a:r>
              <a:rPr sz="2600" spc="160" dirty="0">
                <a:latin typeface="Tahoma"/>
                <a:cs typeface="Tahoma"/>
              </a:rPr>
              <a:t>g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970428" y="4805513"/>
            <a:ext cx="1134110" cy="882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8130" marR="5080" indent="-266065">
              <a:lnSpc>
                <a:spcPct val="108200"/>
              </a:lnSpc>
              <a:spcBef>
                <a:spcPts val="100"/>
              </a:spcBef>
            </a:pPr>
            <a:r>
              <a:rPr sz="2600" spc="110" dirty="0">
                <a:latin typeface="Tahoma"/>
                <a:cs typeface="Tahoma"/>
              </a:rPr>
              <a:t>F</a:t>
            </a:r>
            <a:r>
              <a:rPr sz="2600" spc="50" dirty="0">
                <a:latin typeface="Tahoma"/>
                <a:cs typeface="Tahoma"/>
              </a:rPr>
              <a:t>ee</a:t>
            </a:r>
            <a:r>
              <a:rPr sz="2600" spc="40" dirty="0">
                <a:latin typeface="Tahoma"/>
                <a:cs typeface="Tahoma"/>
              </a:rPr>
              <a:t>l</a:t>
            </a:r>
            <a:r>
              <a:rPr sz="2600" spc="15" dirty="0">
                <a:latin typeface="Tahoma"/>
                <a:cs typeface="Tahoma"/>
              </a:rPr>
              <a:t>i</a:t>
            </a:r>
            <a:r>
              <a:rPr sz="2600" spc="85" dirty="0">
                <a:latin typeface="Tahoma"/>
                <a:cs typeface="Tahoma"/>
              </a:rPr>
              <a:t>n</a:t>
            </a:r>
            <a:r>
              <a:rPr sz="2600" spc="114" dirty="0">
                <a:latin typeface="Tahoma"/>
                <a:cs typeface="Tahoma"/>
              </a:rPr>
              <a:t>g  </a:t>
            </a:r>
            <a:r>
              <a:rPr sz="2600" spc="70" dirty="0">
                <a:latin typeface="Tahoma"/>
                <a:cs typeface="Tahoma"/>
              </a:rPr>
              <a:t>sick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90260" y="2453142"/>
            <a:ext cx="2065655" cy="882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2600" marR="5080" indent="-470534">
              <a:lnSpc>
                <a:spcPct val="108200"/>
              </a:lnSpc>
              <a:spcBef>
                <a:spcPts val="100"/>
              </a:spcBef>
            </a:pPr>
            <a:r>
              <a:rPr sz="2600" spc="240" dirty="0">
                <a:latin typeface="Tahoma"/>
                <a:cs typeface="Tahoma"/>
              </a:rPr>
              <a:t>M</a:t>
            </a:r>
            <a:r>
              <a:rPr sz="2600" spc="80" dirty="0">
                <a:latin typeface="Tahoma"/>
                <a:cs typeface="Tahoma"/>
              </a:rPr>
              <a:t>u</a:t>
            </a:r>
            <a:r>
              <a:rPr sz="2600" spc="25" dirty="0">
                <a:latin typeface="Tahoma"/>
                <a:cs typeface="Tahoma"/>
              </a:rPr>
              <a:t>s</a:t>
            </a:r>
            <a:r>
              <a:rPr sz="2600" spc="170" dirty="0">
                <a:latin typeface="Tahoma"/>
                <a:cs typeface="Tahoma"/>
              </a:rPr>
              <a:t>c</a:t>
            </a:r>
            <a:r>
              <a:rPr sz="2600" spc="40" dirty="0">
                <a:latin typeface="Tahoma"/>
                <a:cs typeface="Tahoma"/>
              </a:rPr>
              <a:t>l</a:t>
            </a:r>
            <a:r>
              <a:rPr sz="2600" spc="55" dirty="0">
                <a:latin typeface="Tahoma"/>
                <a:cs typeface="Tahoma"/>
              </a:rPr>
              <a:t>e</a:t>
            </a:r>
            <a:r>
              <a:rPr sz="2600" spc="-254" dirty="0">
                <a:latin typeface="Tahoma"/>
                <a:cs typeface="Tahoma"/>
              </a:rPr>
              <a:t> </a:t>
            </a:r>
            <a:r>
              <a:rPr sz="2600" spc="10" dirty="0">
                <a:latin typeface="Tahoma"/>
                <a:cs typeface="Tahoma"/>
              </a:rPr>
              <a:t>a</a:t>
            </a:r>
            <a:r>
              <a:rPr sz="2600" spc="170" dirty="0">
                <a:latin typeface="Tahoma"/>
                <a:cs typeface="Tahoma"/>
              </a:rPr>
              <a:t>c</a:t>
            </a:r>
            <a:r>
              <a:rPr sz="2600" spc="85" dirty="0">
                <a:latin typeface="Tahoma"/>
                <a:cs typeface="Tahoma"/>
              </a:rPr>
              <a:t>h</a:t>
            </a:r>
            <a:r>
              <a:rPr sz="2600" spc="55" dirty="0">
                <a:latin typeface="Tahoma"/>
                <a:cs typeface="Tahoma"/>
              </a:rPr>
              <a:t>e</a:t>
            </a:r>
            <a:r>
              <a:rPr sz="2600" spc="-254" dirty="0">
                <a:latin typeface="Tahoma"/>
                <a:cs typeface="Tahoma"/>
              </a:rPr>
              <a:t> </a:t>
            </a:r>
            <a:r>
              <a:rPr sz="2600" spc="-185" dirty="0">
                <a:latin typeface="Tahoma"/>
                <a:cs typeface="Tahoma"/>
              </a:rPr>
              <a:t>/  </a:t>
            </a:r>
            <a:r>
              <a:rPr sz="2600" spc="45" dirty="0">
                <a:latin typeface="Tahoma"/>
                <a:cs typeface="Tahoma"/>
              </a:rPr>
              <a:t>tension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46893" y="4442371"/>
            <a:ext cx="1704339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75" dirty="0">
                <a:latin typeface="Tahoma"/>
                <a:cs typeface="Tahoma"/>
              </a:rPr>
              <a:t>Headaches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4604803" y="4442371"/>
            <a:ext cx="156083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55" dirty="0">
                <a:latin typeface="Tahoma"/>
                <a:cs typeface="Tahoma"/>
              </a:rPr>
              <a:t>Trembling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822715" y="9312908"/>
            <a:ext cx="214185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65" dirty="0">
                <a:latin typeface="Tahoma"/>
                <a:cs typeface="Tahoma"/>
              </a:rPr>
              <a:t>S</a:t>
            </a:r>
            <a:r>
              <a:rPr sz="2600" spc="-65" dirty="0">
                <a:latin typeface="Tahoma"/>
                <a:cs typeface="Tahoma"/>
              </a:rPr>
              <a:t>t</a:t>
            </a:r>
            <a:r>
              <a:rPr sz="2600" spc="105" dirty="0">
                <a:latin typeface="Tahoma"/>
                <a:cs typeface="Tahoma"/>
              </a:rPr>
              <a:t>o</a:t>
            </a:r>
            <a:r>
              <a:rPr sz="2600" spc="30" dirty="0">
                <a:latin typeface="Tahoma"/>
                <a:cs typeface="Tahoma"/>
              </a:rPr>
              <a:t>m</a:t>
            </a:r>
            <a:r>
              <a:rPr sz="2600" spc="10" dirty="0">
                <a:latin typeface="Tahoma"/>
                <a:cs typeface="Tahoma"/>
              </a:rPr>
              <a:t>a</a:t>
            </a:r>
            <a:r>
              <a:rPr sz="2600" spc="170" dirty="0">
                <a:latin typeface="Tahoma"/>
                <a:cs typeface="Tahoma"/>
              </a:rPr>
              <a:t>c</a:t>
            </a:r>
            <a:r>
              <a:rPr sz="2600" spc="90" dirty="0">
                <a:latin typeface="Tahoma"/>
                <a:cs typeface="Tahoma"/>
              </a:rPr>
              <a:t>h</a:t>
            </a:r>
            <a:r>
              <a:rPr sz="2600" spc="-254" dirty="0">
                <a:latin typeface="Tahoma"/>
                <a:cs typeface="Tahoma"/>
              </a:rPr>
              <a:t> </a:t>
            </a:r>
            <a:r>
              <a:rPr sz="2600" spc="10" dirty="0">
                <a:latin typeface="Tahoma"/>
                <a:cs typeface="Tahoma"/>
              </a:rPr>
              <a:t>a</a:t>
            </a:r>
            <a:r>
              <a:rPr sz="2600" spc="170" dirty="0">
                <a:latin typeface="Tahoma"/>
                <a:cs typeface="Tahoma"/>
              </a:rPr>
              <a:t>c</a:t>
            </a:r>
            <a:r>
              <a:rPr sz="2600" spc="85" dirty="0">
                <a:latin typeface="Tahoma"/>
                <a:cs typeface="Tahoma"/>
              </a:rPr>
              <a:t>h</a:t>
            </a:r>
            <a:r>
              <a:rPr sz="2600" spc="55" dirty="0">
                <a:latin typeface="Tahoma"/>
                <a:cs typeface="Tahoma"/>
              </a:rPr>
              <a:t>e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455909" y="8717393"/>
            <a:ext cx="194310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50" dirty="0">
                <a:latin typeface="Tahoma"/>
                <a:cs typeface="Tahoma"/>
              </a:rPr>
              <a:t>Nervousness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5217105" y="5647599"/>
            <a:ext cx="220027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110" dirty="0">
                <a:latin typeface="Tahoma"/>
                <a:cs typeface="Tahoma"/>
              </a:rPr>
              <a:t>F</a:t>
            </a:r>
            <a:r>
              <a:rPr sz="2600" spc="50" dirty="0">
                <a:latin typeface="Tahoma"/>
                <a:cs typeface="Tahoma"/>
              </a:rPr>
              <a:t>ee</a:t>
            </a:r>
            <a:r>
              <a:rPr sz="2600" spc="40" dirty="0">
                <a:latin typeface="Tahoma"/>
                <a:cs typeface="Tahoma"/>
              </a:rPr>
              <a:t>l</a:t>
            </a:r>
            <a:r>
              <a:rPr sz="2600" spc="15" dirty="0">
                <a:latin typeface="Tahoma"/>
                <a:cs typeface="Tahoma"/>
              </a:rPr>
              <a:t>i</a:t>
            </a:r>
            <a:r>
              <a:rPr sz="2600" spc="85" dirty="0">
                <a:latin typeface="Tahoma"/>
                <a:cs typeface="Tahoma"/>
              </a:rPr>
              <a:t>n</a:t>
            </a:r>
            <a:r>
              <a:rPr sz="2600" spc="160" dirty="0">
                <a:latin typeface="Tahoma"/>
                <a:cs typeface="Tahoma"/>
              </a:rPr>
              <a:t>g</a:t>
            </a:r>
            <a:r>
              <a:rPr sz="2600" spc="-254" dirty="0">
                <a:latin typeface="Tahoma"/>
                <a:cs typeface="Tahoma"/>
              </a:rPr>
              <a:t> </a:t>
            </a:r>
            <a:r>
              <a:rPr sz="2600" spc="25" dirty="0">
                <a:latin typeface="Tahoma"/>
                <a:cs typeface="Tahoma"/>
              </a:rPr>
              <a:t>s</a:t>
            </a:r>
            <a:r>
              <a:rPr sz="2600" spc="170" dirty="0">
                <a:latin typeface="Tahoma"/>
                <a:cs typeface="Tahoma"/>
              </a:rPr>
              <a:t>c</a:t>
            </a:r>
            <a:r>
              <a:rPr sz="2600" spc="10" dirty="0">
                <a:latin typeface="Tahoma"/>
                <a:cs typeface="Tahoma"/>
              </a:rPr>
              <a:t>a</a:t>
            </a:r>
            <a:r>
              <a:rPr sz="2600" spc="-85" dirty="0">
                <a:latin typeface="Tahoma"/>
                <a:cs typeface="Tahoma"/>
              </a:rPr>
              <a:t>r</a:t>
            </a:r>
            <a:r>
              <a:rPr sz="2600" spc="50" dirty="0">
                <a:latin typeface="Tahoma"/>
                <a:cs typeface="Tahoma"/>
              </a:rPr>
              <a:t>e</a:t>
            </a:r>
            <a:r>
              <a:rPr sz="2600" spc="160" dirty="0">
                <a:latin typeface="Tahoma"/>
                <a:cs typeface="Tahoma"/>
              </a:rPr>
              <a:t>d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929769" y="6730121"/>
            <a:ext cx="173545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110" dirty="0">
                <a:latin typeface="Tahoma"/>
                <a:cs typeface="Tahoma"/>
              </a:rPr>
              <a:t>F</a:t>
            </a:r>
            <a:r>
              <a:rPr sz="2600" spc="50" dirty="0">
                <a:latin typeface="Tahoma"/>
                <a:cs typeface="Tahoma"/>
              </a:rPr>
              <a:t>ee</a:t>
            </a:r>
            <a:r>
              <a:rPr sz="2600" spc="40" dirty="0">
                <a:latin typeface="Tahoma"/>
                <a:cs typeface="Tahoma"/>
              </a:rPr>
              <a:t>l</a:t>
            </a:r>
            <a:r>
              <a:rPr sz="2600" spc="15" dirty="0">
                <a:latin typeface="Tahoma"/>
                <a:cs typeface="Tahoma"/>
              </a:rPr>
              <a:t>i</a:t>
            </a:r>
            <a:r>
              <a:rPr sz="2600" spc="85" dirty="0">
                <a:latin typeface="Tahoma"/>
                <a:cs typeface="Tahoma"/>
              </a:rPr>
              <a:t>n</a:t>
            </a:r>
            <a:r>
              <a:rPr sz="2600" spc="160" dirty="0">
                <a:latin typeface="Tahoma"/>
                <a:cs typeface="Tahoma"/>
              </a:rPr>
              <a:t>g</a:t>
            </a:r>
            <a:r>
              <a:rPr sz="2600" spc="-254" dirty="0">
                <a:latin typeface="Tahoma"/>
                <a:cs typeface="Tahoma"/>
              </a:rPr>
              <a:t> </a:t>
            </a:r>
            <a:r>
              <a:rPr sz="2600" spc="25" dirty="0">
                <a:latin typeface="Tahoma"/>
                <a:cs typeface="Tahoma"/>
              </a:rPr>
              <a:t>s</a:t>
            </a:r>
            <a:r>
              <a:rPr sz="2600" spc="10" dirty="0">
                <a:latin typeface="Tahoma"/>
                <a:cs typeface="Tahoma"/>
              </a:rPr>
              <a:t>a</a:t>
            </a:r>
            <a:r>
              <a:rPr sz="2600" spc="160" dirty="0">
                <a:latin typeface="Tahoma"/>
                <a:cs typeface="Tahoma"/>
              </a:rPr>
              <a:t>d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905055" y="8129382"/>
            <a:ext cx="11887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114" dirty="0">
                <a:latin typeface="Tahoma"/>
                <a:cs typeface="Tahoma"/>
              </a:rPr>
              <a:t>P</a:t>
            </a:r>
            <a:r>
              <a:rPr sz="2600" spc="10" dirty="0">
                <a:latin typeface="Tahoma"/>
                <a:cs typeface="Tahoma"/>
              </a:rPr>
              <a:t>a</a:t>
            </a:r>
            <a:r>
              <a:rPr sz="2600" spc="85" dirty="0">
                <a:latin typeface="Tahoma"/>
                <a:cs typeface="Tahoma"/>
              </a:rPr>
              <a:t>n</a:t>
            </a:r>
            <a:r>
              <a:rPr sz="2600" spc="15" dirty="0">
                <a:latin typeface="Tahoma"/>
                <a:cs typeface="Tahoma"/>
              </a:rPr>
              <a:t>i</a:t>
            </a:r>
            <a:r>
              <a:rPr sz="2600" spc="170" dirty="0">
                <a:latin typeface="Tahoma"/>
                <a:cs typeface="Tahoma"/>
              </a:rPr>
              <a:t>c</a:t>
            </a:r>
            <a:r>
              <a:rPr sz="2600" spc="55" dirty="0">
                <a:latin typeface="Tahoma"/>
                <a:cs typeface="Tahoma"/>
              </a:rPr>
              <a:t>k</a:t>
            </a:r>
            <a:r>
              <a:rPr sz="2600" spc="35" dirty="0">
                <a:latin typeface="Tahoma"/>
                <a:cs typeface="Tahoma"/>
              </a:rPr>
              <a:t>y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364677" y="4309956"/>
            <a:ext cx="162750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15" dirty="0">
                <a:latin typeface="Tahoma"/>
                <a:cs typeface="Tahoma"/>
              </a:rPr>
              <a:t>Frustration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5771231" y="8787755"/>
            <a:ext cx="1572260" cy="882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19075">
              <a:lnSpc>
                <a:spcPct val="108200"/>
              </a:lnSpc>
              <a:spcBef>
                <a:spcPts val="100"/>
              </a:spcBef>
            </a:pPr>
            <a:r>
              <a:rPr sz="2600" spc="75" dirty="0">
                <a:latin typeface="Tahoma"/>
                <a:cs typeface="Tahoma"/>
              </a:rPr>
              <a:t>Feeling </a:t>
            </a:r>
            <a:r>
              <a:rPr sz="2600" spc="80" dirty="0">
                <a:latin typeface="Tahoma"/>
                <a:cs typeface="Tahoma"/>
              </a:rPr>
              <a:t> </a:t>
            </a:r>
            <a:r>
              <a:rPr sz="2600" spc="-80" dirty="0">
                <a:latin typeface="Tahoma"/>
                <a:cs typeface="Tahoma"/>
              </a:rPr>
              <a:t>f</a:t>
            </a:r>
            <a:r>
              <a:rPr sz="2600" spc="-85" dirty="0">
                <a:latin typeface="Tahoma"/>
                <a:cs typeface="Tahoma"/>
              </a:rPr>
              <a:t>r</a:t>
            </a:r>
            <a:r>
              <a:rPr sz="2600" spc="15" dirty="0">
                <a:latin typeface="Tahoma"/>
                <a:cs typeface="Tahoma"/>
              </a:rPr>
              <a:t>i</a:t>
            </a:r>
            <a:r>
              <a:rPr sz="2600" spc="155" dirty="0">
                <a:latin typeface="Tahoma"/>
                <a:cs typeface="Tahoma"/>
              </a:rPr>
              <a:t>g</a:t>
            </a:r>
            <a:r>
              <a:rPr sz="2600" spc="85" dirty="0">
                <a:latin typeface="Tahoma"/>
                <a:cs typeface="Tahoma"/>
              </a:rPr>
              <a:t>h</a:t>
            </a:r>
            <a:r>
              <a:rPr sz="2600" spc="-65" dirty="0">
                <a:latin typeface="Tahoma"/>
                <a:cs typeface="Tahoma"/>
              </a:rPr>
              <a:t>t</a:t>
            </a:r>
            <a:r>
              <a:rPr sz="2600" spc="50" dirty="0">
                <a:latin typeface="Tahoma"/>
                <a:cs typeface="Tahoma"/>
              </a:rPr>
              <a:t>e</a:t>
            </a:r>
            <a:r>
              <a:rPr sz="2600" spc="85" dirty="0">
                <a:latin typeface="Tahoma"/>
                <a:cs typeface="Tahoma"/>
              </a:rPr>
              <a:t>n</a:t>
            </a:r>
            <a:r>
              <a:rPr sz="2600" spc="50" dirty="0">
                <a:latin typeface="Tahoma"/>
                <a:cs typeface="Tahoma"/>
              </a:rPr>
              <a:t>e</a:t>
            </a:r>
            <a:r>
              <a:rPr sz="2600" spc="160" dirty="0">
                <a:latin typeface="Tahoma"/>
                <a:cs typeface="Tahoma"/>
              </a:rPr>
              <a:t>d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6196836" y="2779388"/>
            <a:ext cx="1136650" cy="882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>
              <a:lnSpc>
                <a:spcPct val="108200"/>
              </a:lnSpc>
              <a:spcBef>
                <a:spcPts val="100"/>
              </a:spcBef>
            </a:pPr>
            <a:r>
              <a:rPr sz="2600" spc="110" dirty="0">
                <a:latin typeface="Tahoma"/>
                <a:cs typeface="Tahoma"/>
              </a:rPr>
              <a:t>F</a:t>
            </a:r>
            <a:r>
              <a:rPr sz="2600" spc="50" dirty="0">
                <a:latin typeface="Tahoma"/>
                <a:cs typeface="Tahoma"/>
              </a:rPr>
              <a:t>ee</a:t>
            </a:r>
            <a:r>
              <a:rPr sz="2600" spc="40" dirty="0">
                <a:latin typeface="Tahoma"/>
                <a:cs typeface="Tahoma"/>
              </a:rPr>
              <a:t>l</a:t>
            </a:r>
            <a:r>
              <a:rPr sz="2600" spc="15" dirty="0">
                <a:latin typeface="Tahoma"/>
                <a:cs typeface="Tahoma"/>
              </a:rPr>
              <a:t>i</a:t>
            </a:r>
            <a:r>
              <a:rPr sz="2600" spc="85" dirty="0">
                <a:latin typeface="Tahoma"/>
                <a:cs typeface="Tahoma"/>
              </a:rPr>
              <a:t>n</a:t>
            </a:r>
            <a:r>
              <a:rPr sz="2600" spc="114" dirty="0">
                <a:latin typeface="Tahoma"/>
                <a:cs typeface="Tahoma"/>
              </a:rPr>
              <a:t>g  </a:t>
            </a:r>
            <a:r>
              <a:rPr sz="2600" spc="-85" dirty="0">
                <a:latin typeface="Tahoma"/>
                <a:cs typeface="Tahoma"/>
              </a:rPr>
              <a:t>r</a:t>
            </a:r>
            <a:r>
              <a:rPr sz="2600" spc="50" dirty="0">
                <a:latin typeface="Tahoma"/>
                <a:cs typeface="Tahoma"/>
              </a:rPr>
              <a:t>e</a:t>
            </a:r>
            <a:r>
              <a:rPr sz="2600" spc="25" dirty="0">
                <a:latin typeface="Tahoma"/>
                <a:cs typeface="Tahoma"/>
              </a:rPr>
              <a:t>s</a:t>
            </a:r>
            <a:r>
              <a:rPr sz="2600" spc="-65" dirty="0">
                <a:latin typeface="Tahoma"/>
                <a:cs typeface="Tahoma"/>
              </a:rPr>
              <a:t>t</a:t>
            </a:r>
            <a:r>
              <a:rPr sz="2600" spc="40" dirty="0">
                <a:latin typeface="Tahoma"/>
                <a:cs typeface="Tahoma"/>
              </a:rPr>
              <a:t>l</a:t>
            </a:r>
            <a:r>
              <a:rPr sz="2600" spc="50" dirty="0">
                <a:latin typeface="Tahoma"/>
                <a:cs typeface="Tahoma"/>
              </a:rPr>
              <a:t>e</a:t>
            </a:r>
            <a:r>
              <a:rPr sz="2600" spc="25" dirty="0">
                <a:latin typeface="Tahoma"/>
                <a:cs typeface="Tahoma"/>
              </a:rPr>
              <a:t>s</a:t>
            </a:r>
            <a:r>
              <a:rPr sz="2600" spc="30" dirty="0">
                <a:latin typeface="Tahoma"/>
                <a:cs typeface="Tahoma"/>
              </a:rPr>
              <a:t>s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44487" y="7450855"/>
            <a:ext cx="2109470" cy="882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87985">
              <a:lnSpc>
                <a:spcPct val="108200"/>
              </a:lnSpc>
              <a:spcBef>
                <a:spcPts val="100"/>
              </a:spcBef>
            </a:pPr>
            <a:r>
              <a:rPr sz="2600" spc="20" dirty="0">
                <a:latin typeface="Tahoma"/>
                <a:cs typeface="Tahoma"/>
              </a:rPr>
              <a:t>Difficulty </a:t>
            </a:r>
            <a:r>
              <a:rPr sz="2600" spc="25" dirty="0">
                <a:latin typeface="Tahoma"/>
                <a:cs typeface="Tahoma"/>
              </a:rPr>
              <a:t> </a:t>
            </a:r>
            <a:r>
              <a:rPr sz="2600" spc="170" dirty="0">
                <a:latin typeface="Tahoma"/>
                <a:cs typeface="Tahoma"/>
              </a:rPr>
              <a:t>c</a:t>
            </a:r>
            <a:r>
              <a:rPr sz="2600" spc="105" dirty="0">
                <a:latin typeface="Tahoma"/>
                <a:cs typeface="Tahoma"/>
              </a:rPr>
              <a:t>o</a:t>
            </a:r>
            <a:r>
              <a:rPr sz="2600" spc="85" dirty="0">
                <a:latin typeface="Tahoma"/>
                <a:cs typeface="Tahoma"/>
              </a:rPr>
              <a:t>n</a:t>
            </a:r>
            <a:r>
              <a:rPr sz="2600" spc="170" dirty="0">
                <a:latin typeface="Tahoma"/>
                <a:cs typeface="Tahoma"/>
              </a:rPr>
              <a:t>c</a:t>
            </a:r>
            <a:r>
              <a:rPr sz="2600" spc="50" dirty="0">
                <a:latin typeface="Tahoma"/>
                <a:cs typeface="Tahoma"/>
              </a:rPr>
              <a:t>e</a:t>
            </a:r>
            <a:r>
              <a:rPr sz="2600" spc="85" dirty="0">
                <a:latin typeface="Tahoma"/>
                <a:cs typeface="Tahoma"/>
              </a:rPr>
              <a:t>n</a:t>
            </a:r>
            <a:r>
              <a:rPr sz="2600" spc="-65" dirty="0">
                <a:latin typeface="Tahoma"/>
                <a:cs typeface="Tahoma"/>
              </a:rPr>
              <a:t>t</a:t>
            </a:r>
            <a:r>
              <a:rPr sz="2600" spc="-85" dirty="0">
                <a:latin typeface="Tahoma"/>
                <a:cs typeface="Tahoma"/>
              </a:rPr>
              <a:t>r</a:t>
            </a:r>
            <a:r>
              <a:rPr sz="2600" spc="10" dirty="0">
                <a:latin typeface="Tahoma"/>
                <a:cs typeface="Tahoma"/>
              </a:rPr>
              <a:t>a</a:t>
            </a:r>
            <a:r>
              <a:rPr sz="2600" spc="-65" dirty="0">
                <a:latin typeface="Tahoma"/>
                <a:cs typeface="Tahoma"/>
              </a:rPr>
              <a:t>t</a:t>
            </a:r>
            <a:r>
              <a:rPr sz="2600" spc="15" dirty="0">
                <a:latin typeface="Tahoma"/>
                <a:cs typeface="Tahoma"/>
              </a:rPr>
              <a:t>i</a:t>
            </a:r>
            <a:r>
              <a:rPr sz="2600" spc="85" dirty="0">
                <a:latin typeface="Tahoma"/>
                <a:cs typeface="Tahoma"/>
              </a:rPr>
              <a:t>n</a:t>
            </a:r>
            <a:r>
              <a:rPr sz="2600" spc="160" dirty="0">
                <a:latin typeface="Tahoma"/>
                <a:cs typeface="Tahoma"/>
              </a:rPr>
              <a:t>g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90348" y="9312908"/>
            <a:ext cx="232346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110" dirty="0">
                <a:latin typeface="Tahoma"/>
                <a:cs typeface="Tahoma"/>
              </a:rPr>
              <a:t>F</a:t>
            </a:r>
            <a:r>
              <a:rPr sz="2600" spc="50" dirty="0">
                <a:latin typeface="Tahoma"/>
                <a:cs typeface="Tahoma"/>
              </a:rPr>
              <a:t>ee</a:t>
            </a:r>
            <a:r>
              <a:rPr sz="2600" spc="40" dirty="0">
                <a:latin typeface="Tahoma"/>
                <a:cs typeface="Tahoma"/>
              </a:rPr>
              <a:t>l</a:t>
            </a:r>
            <a:r>
              <a:rPr sz="2600" spc="15" dirty="0">
                <a:latin typeface="Tahoma"/>
                <a:cs typeface="Tahoma"/>
              </a:rPr>
              <a:t>i</a:t>
            </a:r>
            <a:r>
              <a:rPr sz="2600" spc="85" dirty="0">
                <a:latin typeface="Tahoma"/>
                <a:cs typeface="Tahoma"/>
              </a:rPr>
              <a:t>n</a:t>
            </a:r>
            <a:r>
              <a:rPr sz="2600" spc="160" dirty="0">
                <a:latin typeface="Tahoma"/>
                <a:cs typeface="Tahoma"/>
              </a:rPr>
              <a:t>g</a:t>
            </a:r>
            <a:r>
              <a:rPr sz="2600" spc="-254" dirty="0">
                <a:latin typeface="Tahoma"/>
                <a:cs typeface="Tahoma"/>
              </a:rPr>
              <a:t> </a:t>
            </a:r>
            <a:r>
              <a:rPr sz="2600" spc="15" dirty="0">
                <a:latin typeface="Tahoma"/>
                <a:cs typeface="Tahoma"/>
              </a:rPr>
              <a:t>i</a:t>
            </a:r>
            <a:r>
              <a:rPr sz="2600" spc="-85" dirty="0">
                <a:latin typeface="Tahoma"/>
                <a:cs typeface="Tahoma"/>
              </a:rPr>
              <a:t>rr</a:t>
            </a:r>
            <a:r>
              <a:rPr sz="2600" spc="15" dirty="0">
                <a:latin typeface="Tahoma"/>
                <a:cs typeface="Tahoma"/>
              </a:rPr>
              <a:t>i</a:t>
            </a:r>
            <a:r>
              <a:rPr sz="2600" spc="-65" dirty="0">
                <a:latin typeface="Tahoma"/>
                <a:cs typeface="Tahoma"/>
              </a:rPr>
              <a:t>t</a:t>
            </a:r>
            <a:r>
              <a:rPr sz="2600" spc="10" dirty="0">
                <a:latin typeface="Tahoma"/>
                <a:cs typeface="Tahoma"/>
              </a:rPr>
              <a:t>a</a:t>
            </a:r>
            <a:r>
              <a:rPr sz="2600" spc="145" dirty="0">
                <a:latin typeface="Tahoma"/>
                <a:cs typeface="Tahoma"/>
              </a:rPr>
              <a:t>b</a:t>
            </a:r>
            <a:r>
              <a:rPr sz="2600" spc="40" dirty="0">
                <a:latin typeface="Tahoma"/>
                <a:cs typeface="Tahoma"/>
              </a:rPr>
              <a:t>l</a:t>
            </a:r>
            <a:r>
              <a:rPr sz="2600" spc="55" dirty="0">
                <a:latin typeface="Tahoma"/>
                <a:cs typeface="Tahoma"/>
              </a:rPr>
              <a:t>e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30726" y="5986931"/>
            <a:ext cx="3242945" cy="882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4990" marR="5080" indent="-542925">
              <a:lnSpc>
                <a:spcPct val="108200"/>
              </a:lnSpc>
              <a:spcBef>
                <a:spcPts val="100"/>
              </a:spcBef>
            </a:pPr>
            <a:r>
              <a:rPr sz="2600" spc="110" dirty="0">
                <a:latin typeface="Tahoma"/>
                <a:cs typeface="Tahoma"/>
              </a:rPr>
              <a:t>F</a:t>
            </a:r>
            <a:r>
              <a:rPr sz="2600" spc="50" dirty="0">
                <a:latin typeface="Tahoma"/>
                <a:cs typeface="Tahoma"/>
              </a:rPr>
              <a:t>ee</a:t>
            </a:r>
            <a:r>
              <a:rPr sz="2600" spc="40" dirty="0">
                <a:latin typeface="Tahoma"/>
                <a:cs typeface="Tahoma"/>
              </a:rPr>
              <a:t>l</a:t>
            </a:r>
            <a:r>
              <a:rPr sz="2600" spc="15" dirty="0">
                <a:latin typeface="Tahoma"/>
                <a:cs typeface="Tahoma"/>
              </a:rPr>
              <a:t>i</a:t>
            </a:r>
            <a:r>
              <a:rPr sz="2600" spc="85" dirty="0">
                <a:latin typeface="Tahoma"/>
                <a:cs typeface="Tahoma"/>
              </a:rPr>
              <a:t>n</a:t>
            </a:r>
            <a:r>
              <a:rPr sz="2600" spc="160" dirty="0">
                <a:latin typeface="Tahoma"/>
                <a:cs typeface="Tahoma"/>
              </a:rPr>
              <a:t>g</a:t>
            </a:r>
            <a:r>
              <a:rPr sz="2600" spc="-254" dirty="0">
                <a:latin typeface="Tahoma"/>
                <a:cs typeface="Tahoma"/>
              </a:rPr>
              <a:t> </a:t>
            </a:r>
            <a:r>
              <a:rPr sz="2600" spc="105" dirty="0">
                <a:latin typeface="Tahoma"/>
                <a:cs typeface="Tahoma"/>
              </a:rPr>
              <a:t>o</a:t>
            </a:r>
            <a:r>
              <a:rPr sz="2600" spc="35" dirty="0">
                <a:latin typeface="Tahoma"/>
                <a:cs typeface="Tahoma"/>
              </a:rPr>
              <a:t>v</a:t>
            </a:r>
            <a:r>
              <a:rPr sz="2600" spc="50" dirty="0">
                <a:latin typeface="Tahoma"/>
                <a:cs typeface="Tahoma"/>
              </a:rPr>
              <a:t>e</a:t>
            </a:r>
            <a:r>
              <a:rPr sz="2600" spc="-85" dirty="0">
                <a:latin typeface="Tahoma"/>
                <a:cs typeface="Tahoma"/>
              </a:rPr>
              <a:t>r</a:t>
            </a:r>
            <a:r>
              <a:rPr sz="2600" spc="105" dirty="0">
                <a:latin typeface="Tahoma"/>
                <a:cs typeface="Tahoma"/>
              </a:rPr>
              <a:t>w</a:t>
            </a:r>
            <a:r>
              <a:rPr sz="2600" spc="85" dirty="0">
                <a:latin typeface="Tahoma"/>
                <a:cs typeface="Tahoma"/>
              </a:rPr>
              <a:t>h</a:t>
            </a:r>
            <a:r>
              <a:rPr sz="2600" spc="50" dirty="0">
                <a:latin typeface="Tahoma"/>
                <a:cs typeface="Tahoma"/>
              </a:rPr>
              <a:t>e</a:t>
            </a:r>
            <a:r>
              <a:rPr sz="2600" spc="40" dirty="0">
                <a:latin typeface="Tahoma"/>
                <a:cs typeface="Tahoma"/>
              </a:rPr>
              <a:t>l</a:t>
            </a:r>
            <a:r>
              <a:rPr sz="2600" spc="30" dirty="0">
                <a:latin typeface="Tahoma"/>
                <a:cs typeface="Tahoma"/>
              </a:rPr>
              <a:t>m</a:t>
            </a:r>
            <a:r>
              <a:rPr sz="2600" spc="50" dirty="0">
                <a:latin typeface="Tahoma"/>
                <a:cs typeface="Tahoma"/>
              </a:rPr>
              <a:t>e</a:t>
            </a:r>
            <a:r>
              <a:rPr sz="2600" spc="114" dirty="0">
                <a:latin typeface="Tahoma"/>
                <a:cs typeface="Tahoma"/>
              </a:rPr>
              <a:t>d  </a:t>
            </a:r>
            <a:r>
              <a:rPr sz="2600" spc="105" dirty="0">
                <a:latin typeface="Tahoma"/>
                <a:cs typeface="Tahoma"/>
              </a:rPr>
              <a:t>o</a:t>
            </a:r>
            <a:r>
              <a:rPr sz="2600" spc="-80" dirty="0">
                <a:latin typeface="Tahoma"/>
                <a:cs typeface="Tahoma"/>
              </a:rPr>
              <a:t>r</a:t>
            </a:r>
            <a:r>
              <a:rPr sz="2600" spc="-254" dirty="0">
                <a:latin typeface="Tahoma"/>
                <a:cs typeface="Tahoma"/>
              </a:rPr>
              <a:t> </a:t>
            </a:r>
            <a:r>
              <a:rPr sz="2600" spc="-80" dirty="0">
                <a:latin typeface="Tahoma"/>
                <a:cs typeface="Tahoma"/>
              </a:rPr>
              <a:t>f</a:t>
            </a:r>
            <a:r>
              <a:rPr sz="2600" spc="80" dirty="0">
                <a:latin typeface="Tahoma"/>
                <a:cs typeface="Tahoma"/>
              </a:rPr>
              <a:t>u</a:t>
            </a:r>
            <a:r>
              <a:rPr sz="2600" spc="40" dirty="0">
                <a:latin typeface="Tahoma"/>
                <a:cs typeface="Tahoma"/>
              </a:rPr>
              <a:t>l</a:t>
            </a:r>
            <a:r>
              <a:rPr sz="2600" spc="45" dirty="0">
                <a:latin typeface="Tahoma"/>
                <a:cs typeface="Tahoma"/>
              </a:rPr>
              <a:t>l</a:t>
            </a:r>
            <a:r>
              <a:rPr sz="2600" spc="-254" dirty="0">
                <a:latin typeface="Tahoma"/>
                <a:cs typeface="Tahoma"/>
              </a:rPr>
              <a:t> </a:t>
            </a:r>
            <a:r>
              <a:rPr sz="2600" spc="105" dirty="0">
                <a:latin typeface="Tahoma"/>
                <a:cs typeface="Tahoma"/>
              </a:rPr>
              <a:t>o</a:t>
            </a:r>
            <a:r>
              <a:rPr sz="2600" spc="-75" dirty="0">
                <a:latin typeface="Tahoma"/>
                <a:cs typeface="Tahoma"/>
              </a:rPr>
              <a:t>f</a:t>
            </a:r>
            <a:r>
              <a:rPr sz="2600" spc="-254" dirty="0">
                <a:latin typeface="Tahoma"/>
                <a:cs typeface="Tahoma"/>
              </a:rPr>
              <a:t> </a:t>
            </a:r>
            <a:r>
              <a:rPr sz="2600" spc="155" dirty="0">
                <a:latin typeface="Tahoma"/>
                <a:cs typeface="Tahoma"/>
              </a:rPr>
              <a:t>d</a:t>
            </a:r>
            <a:r>
              <a:rPr sz="2600" spc="-85" dirty="0">
                <a:latin typeface="Tahoma"/>
                <a:cs typeface="Tahoma"/>
              </a:rPr>
              <a:t>r</a:t>
            </a:r>
            <a:r>
              <a:rPr sz="2600" spc="50" dirty="0">
                <a:latin typeface="Tahoma"/>
                <a:cs typeface="Tahoma"/>
              </a:rPr>
              <a:t>e</a:t>
            </a:r>
            <a:r>
              <a:rPr sz="2600" spc="10" dirty="0">
                <a:latin typeface="Tahoma"/>
                <a:cs typeface="Tahoma"/>
              </a:rPr>
              <a:t>a</a:t>
            </a:r>
            <a:r>
              <a:rPr sz="2600" spc="160" dirty="0">
                <a:latin typeface="Tahoma"/>
                <a:cs typeface="Tahoma"/>
              </a:rPr>
              <a:t>d</a:t>
            </a:r>
            <a:endParaRPr sz="2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4F5F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1020" y="0"/>
            <a:ext cx="17085945" cy="10162540"/>
            <a:chOff x="-1020" y="0"/>
            <a:chExt cx="17085945" cy="10162540"/>
          </a:xfrm>
        </p:grpSpPr>
        <p:sp>
          <p:nvSpPr>
            <p:cNvPr id="4" name="object 4"/>
            <p:cNvSpPr/>
            <p:nvPr/>
          </p:nvSpPr>
          <p:spPr>
            <a:xfrm>
              <a:off x="-1020" y="0"/>
              <a:ext cx="6873240" cy="6813550"/>
            </a:xfrm>
            <a:custGeom>
              <a:avLst/>
              <a:gdLst/>
              <a:ahLst/>
              <a:cxnLst/>
              <a:rect l="l" t="t" r="r" b="b"/>
              <a:pathLst>
                <a:path w="6873240" h="6813550">
                  <a:moveTo>
                    <a:pt x="1387923" y="6413840"/>
                  </a:moveTo>
                  <a:lnTo>
                    <a:pt x="0" y="6812966"/>
                  </a:lnTo>
                  <a:lnTo>
                    <a:pt x="1020" y="7104"/>
                  </a:lnTo>
                  <a:lnTo>
                    <a:pt x="6872699" y="0"/>
                  </a:lnTo>
                  <a:lnTo>
                    <a:pt x="6863335" y="15907"/>
                  </a:lnTo>
                  <a:lnTo>
                    <a:pt x="6830574" y="38543"/>
                  </a:lnTo>
                  <a:lnTo>
                    <a:pt x="6800750" y="73549"/>
                  </a:lnTo>
                  <a:lnTo>
                    <a:pt x="6662022" y="166302"/>
                  </a:lnTo>
                  <a:lnTo>
                    <a:pt x="6515503" y="261295"/>
                  </a:lnTo>
                  <a:lnTo>
                    <a:pt x="6474276" y="273151"/>
                  </a:lnTo>
                  <a:lnTo>
                    <a:pt x="6397658" y="321613"/>
                  </a:lnTo>
                  <a:lnTo>
                    <a:pt x="6355282" y="333799"/>
                  </a:lnTo>
                  <a:lnTo>
                    <a:pt x="6316067" y="358291"/>
                  </a:lnTo>
                  <a:lnTo>
                    <a:pt x="6273011" y="370673"/>
                  </a:lnTo>
                  <a:lnTo>
                    <a:pt x="6233152" y="395350"/>
                  </a:lnTo>
                  <a:lnTo>
                    <a:pt x="6189486" y="407907"/>
                  </a:lnTo>
                  <a:lnTo>
                    <a:pt x="6149051" y="432750"/>
                  </a:lnTo>
                  <a:lnTo>
                    <a:pt x="6060393" y="458245"/>
                  </a:lnTo>
                  <a:lnTo>
                    <a:pt x="6019224" y="483298"/>
                  </a:lnTo>
                  <a:lnTo>
                    <a:pt x="5884000" y="522185"/>
                  </a:lnTo>
                  <a:lnTo>
                    <a:pt x="5842096" y="547450"/>
                  </a:lnTo>
                  <a:lnTo>
                    <a:pt x="5659209" y="600043"/>
                  </a:lnTo>
                  <a:lnTo>
                    <a:pt x="5616776" y="625460"/>
                  </a:lnTo>
                  <a:lnTo>
                    <a:pt x="5478693" y="665169"/>
                  </a:lnTo>
                  <a:lnTo>
                    <a:pt x="5436148" y="690618"/>
                  </a:lnTo>
                  <a:lnTo>
                    <a:pt x="5344102" y="717088"/>
                  </a:lnTo>
                  <a:lnTo>
                    <a:pt x="5301655" y="742509"/>
                  </a:lnTo>
                  <a:lnTo>
                    <a:pt x="5209961" y="768878"/>
                  </a:lnTo>
                  <a:lnTo>
                    <a:pt x="5167768" y="794226"/>
                  </a:lnTo>
                  <a:lnTo>
                    <a:pt x="5122184" y="807335"/>
                  </a:lnTo>
                  <a:lnTo>
                    <a:pt x="5038464" y="857839"/>
                  </a:lnTo>
                  <a:lnTo>
                    <a:pt x="4993343" y="870815"/>
                  </a:lnTo>
                  <a:lnTo>
                    <a:pt x="4869708" y="946013"/>
                  </a:lnTo>
                  <a:lnTo>
                    <a:pt x="4825445" y="958742"/>
                  </a:lnTo>
                  <a:lnTo>
                    <a:pt x="4744729" y="1008383"/>
                  </a:lnTo>
                  <a:lnTo>
                    <a:pt x="4708311" y="1045285"/>
                  </a:lnTo>
                  <a:lnTo>
                    <a:pt x="4590456" y="1118820"/>
                  </a:lnTo>
                  <a:lnTo>
                    <a:pt x="4555381" y="1155336"/>
                  </a:lnTo>
                  <a:lnTo>
                    <a:pt x="4517176" y="1179538"/>
                  </a:lnTo>
                  <a:lnTo>
                    <a:pt x="4448991" y="1252004"/>
                  </a:lnTo>
                  <a:lnTo>
                    <a:pt x="4412027" y="1275849"/>
                  </a:lnTo>
                  <a:lnTo>
                    <a:pt x="4346481" y="1347557"/>
                  </a:lnTo>
                  <a:lnTo>
                    <a:pt x="4319241" y="1381820"/>
                  </a:lnTo>
                  <a:lnTo>
                    <a:pt x="4292527" y="1415931"/>
                  </a:lnTo>
                  <a:lnTo>
                    <a:pt x="4266332" y="1449894"/>
                  </a:lnTo>
                  <a:lnTo>
                    <a:pt x="4240649" y="1483709"/>
                  </a:lnTo>
                  <a:lnTo>
                    <a:pt x="4215471" y="1517378"/>
                  </a:lnTo>
                  <a:lnTo>
                    <a:pt x="4190792" y="1550905"/>
                  </a:lnTo>
                  <a:lnTo>
                    <a:pt x="4166603" y="1584290"/>
                  </a:lnTo>
                  <a:lnTo>
                    <a:pt x="4142899" y="1617536"/>
                  </a:lnTo>
                  <a:lnTo>
                    <a:pt x="4119673" y="1650645"/>
                  </a:lnTo>
                  <a:lnTo>
                    <a:pt x="4093407" y="1671413"/>
                  </a:lnTo>
                  <a:lnTo>
                    <a:pt x="4071114" y="1704253"/>
                  </a:lnTo>
                  <a:lnTo>
                    <a:pt x="4049278" y="1736962"/>
                  </a:lnTo>
                  <a:lnTo>
                    <a:pt x="4027892" y="1769541"/>
                  </a:lnTo>
                  <a:lnTo>
                    <a:pt x="4006948" y="1801993"/>
                  </a:lnTo>
                  <a:lnTo>
                    <a:pt x="3986440" y="1834320"/>
                  </a:lnTo>
                  <a:lnTo>
                    <a:pt x="3969871" y="1878729"/>
                  </a:lnTo>
                  <a:lnTo>
                    <a:pt x="3950214" y="1910811"/>
                  </a:lnTo>
                  <a:lnTo>
                    <a:pt x="3912138" y="1974620"/>
                  </a:lnTo>
                  <a:lnTo>
                    <a:pt x="3875666" y="2037967"/>
                  </a:lnTo>
                  <a:lnTo>
                    <a:pt x="3840743" y="2100869"/>
                  </a:lnTo>
                  <a:lnTo>
                    <a:pt x="3807313" y="2163341"/>
                  </a:lnTo>
                  <a:lnTo>
                    <a:pt x="3794651" y="2206626"/>
                  </a:lnTo>
                  <a:lnTo>
                    <a:pt x="3778831" y="2237605"/>
                  </a:lnTo>
                  <a:lnTo>
                    <a:pt x="3748221" y="2299266"/>
                  </a:lnTo>
                  <a:lnTo>
                    <a:pt x="3718939" y="2360546"/>
                  </a:lnTo>
                  <a:lnTo>
                    <a:pt x="3708288" y="2403253"/>
                  </a:lnTo>
                  <a:lnTo>
                    <a:pt x="3694438" y="2433665"/>
                  </a:lnTo>
                  <a:lnTo>
                    <a:pt x="3680892" y="2463990"/>
                  </a:lnTo>
                  <a:lnTo>
                    <a:pt x="3667642" y="2494229"/>
                  </a:lnTo>
                  <a:lnTo>
                    <a:pt x="3654683" y="2524385"/>
                  </a:lnTo>
                  <a:lnTo>
                    <a:pt x="3645517" y="2566665"/>
                  </a:lnTo>
                  <a:lnTo>
                    <a:pt x="3633118" y="2596660"/>
                  </a:lnTo>
                  <a:lnTo>
                    <a:pt x="3620988" y="2626578"/>
                  </a:lnTo>
                  <a:lnTo>
                    <a:pt x="3609120" y="2656420"/>
                  </a:lnTo>
                  <a:lnTo>
                    <a:pt x="3601017" y="2698394"/>
                  </a:lnTo>
                  <a:lnTo>
                    <a:pt x="3589653" y="2728092"/>
                  </a:lnTo>
                  <a:lnTo>
                    <a:pt x="3578530" y="2757720"/>
                  </a:lnTo>
                  <a:lnTo>
                    <a:pt x="3567642" y="2787280"/>
                  </a:lnTo>
                  <a:lnTo>
                    <a:pt x="3560492" y="2828980"/>
                  </a:lnTo>
                  <a:lnTo>
                    <a:pt x="3550053" y="2858412"/>
                  </a:lnTo>
                  <a:lnTo>
                    <a:pt x="3539827" y="2887782"/>
                  </a:lnTo>
                  <a:lnTo>
                    <a:pt x="3529808" y="2917092"/>
                  </a:lnTo>
                  <a:lnTo>
                    <a:pt x="3523499" y="2958551"/>
                  </a:lnTo>
                  <a:lnTo>
                    <a:pt x="3513873" y="2987748"/>
                  </a:lnTo>
                  <a:lnTo>
                    <a:pt x="3504433" y="3016892"/>
                  </a:lnTo>
                  <a:lnTo>
                    <a:pt x="3495172" y="3045985"/>
                  </a:lnTo>
                  <a:lnTo>
                    <a:pt x="3489594" y="3087233"/>
                  </a:lnTo>
                  <a:lnTo>
                    <a:pt x="3480670" y="3116229"/>
                  </a:lnTo>
                  <a:lnTo>
                    <a:pt x="3471905" y="3145179"/>
                  </a:lnTo>
                  <a:lnTo>
                    <a:pt x="3466801" y="3186291"/>
                  </a:lnTo>
                  <a:lnTo>
                    <a:pt x="3458332" y="3215156"/>
                  </a:lnTo>
                  <a:lnTo>
                    <a:pt x="3450000" y="3243981"/>
                  </a:lnTo>
                  <a:lnTo>
                    <a:pt x="3441799" y="3272769"/>
                  </a:lnTo>
                  <a:lnTo>
                    <a:pt x="3437231" y="3313726"/>
                  </a:lnTo>
                  <a:lnTo>
                    <a:pt x="3429270" y="3342445"/>
                  </a:lnTo>
                  <a:lnTo>
                    <a:pt x="3421419" y="3371132"/>
                  </a:lnTo>
                  <a:lnTo>
                    <a:pt x="3413671" y="3399790"/>
                  </a:lnTo>
                  <a:lnTo>
                    <a:pt x="3409528" y="3440625"/>
                  </a:lnTo>
                  <a:lnTo>
                    <a:pt x="3394483" y="3497811"/>
                  </a:lnTo>
                  <a:lnTo>
                    <a:pt x="3390586" y="3538575"/>
                  </a:lnTo>
                  <a:lnTo>
                    <a:pt x="3375970" y="3595637"/>
                  </a:lnTo>
                  <a:lnTo>
                    <a:pt x="3365082" y="3664842"/>
                  </a:lnTo>
                  <a:lnTo>
                    <a:pt x="3340223" y="3790923"/>
                  </a:lnTo>
                  <a:lnTo>
                    <a:pt x="3319104" y="3876284"/>
                  </a:lnTo>
                  <a:lnTo>
                    <a:pt x="3315567" y="3916945"/>
                  </a:lnTo>
                  <a:lnTo>
                    <a:pt x="3287158" y="4030832"/>
                  </a:lnTo>
                  <a:lnTo>
                    <a:pt x="3283476" y="4071535"/>
                  </a:lnTo>
                  <a:lnTo>
                    <a:pt x="3268936" y="4128576"/>
                  </a:lnTo>
                  <a:lnTo>
                    <a:pt x="3254141" y="4185689"/>
                  </a:lnTo>
                  <a:lnTo>
                    <a:pt x="3246631" y="4214278"/>
                  </a:lnTo>
                  <a:lnTo>
                    <a:pt x="3242546" y="4255097"/>
                  </a:lnTo>
                  <a:lnTo>
                    <a:pt x="3227075" y="4312405"/>
                  </a:lnTo>
                  <a:lnTo>
                    <a:pt x="3211183" y="4369834"/>
                  </a:lnTo>
                  <a:lnTo>
                    <a:pt x="3194814" y="4427399"/>
                  </a:lnTo>
                  <a:lnTo>
                    <a:pt x="3177913" y="4485118"/>
                  </a:lnTo>
                  <a:lnTo>
                    <a:pt x="3172755" y="4526246"/>
                  </a:lnTo>
                  <a:lnTo>
                    <a:pt x="3154952" y="4584224"/>
                  </a:lnTo>
                  <a:lnTo>
                    <a:pt x="3136478" y="4642396"/>
                  </a:lnTo>
                  <a:lnTo>
                    <a:pt x="3117277" y="4700776"/>
                  </a:lnTo>
                  <a:lnTo>
                    <a:pt x="3097294" y="4759381"/>
                  </a:lnTo>
                  <a:lnTo>
                    <a:pt x="3072964" y="4806022"/>
                  </a:lnTo>
                  <a:lnTo>
                    <a:pt x="3062223" y="4835540"/>
                  </a:lnTo>
                  <a:lnTo>
                    <a:pt x="3040043" y="4894777"/>
                  </a:lnTo>
                  <a:lnTo>
                    <a:pt x="3016886" y="4954295"/>
                  </a:lnTo>
                  <a:lnTo>
                    <a:pt x="2992698" y="5014110"/>
                  </a:lnTo>
                  <a:lnTo>
                    <a:pt x="2976690" y="5031928"/>
                  </a:lnTo>
                  <a:lnTo>
                    <a:pt x="2963913" y="5062032"/>
                  </a:lnTo>
                  <a:lnTo>
                    <a:pt x="2950850" y="5092218"/>
                  </a:lnTo>
                  <a:lnTo>
                    <a:pt x="2937495" y="5122488"/>
                  </a:lnTo>
                  <a:lnTo>
                    <a:pt x="2923840" y="5152844"/>
                  </a:lnTo>
                  <a:lnTo>
                    <a:pt x="2906369" y="5171083"/>
                  </a:lnTo>
                  <a:lnTo>
                    <a:pt x="2892094" y="5201617"/>
                  </a:lnTo>
                  <a:lnTo>
                    <a:pt x="2877499" y="5232243"/>
                  </a:lnTo>
                  <a:lnTo>
                    <a:pt x="2859067" y="5250759"/>
                  </a:lnTo>
                  <a:lnTo>
                    <a:pt x="2843811" y="5281575"/>
                  </a:lnTo>
                  <a:lnTo>
                    <a:pt x="2828213" y="5312490"/>
                  </a:lnTo>
                  <a:lnTo>
                    <a:pt x="2808757" y="5331300"/>
                  </a:lnTo>
                  <a:lnTo>
                    <a:pt x="2792456" y="5362417"/>
                  </a:lnTo>
                  <a:lnTo>
                    <a:pt x="2775794" y="5393638"/>
                  </a:lnTo>
                  <a:lnTo>
                    <a:pt x="2755252" y="5412760"/>
                  </a:lnTo>
                  <a:lnTo>
                    <a:pt x="2737844" y="5444195"/>
                  </a:lnTo>
                  <a:lnTo>
                    <a:pt x="2716544" y="5463535"/>
                  </a:lnTo>
                  <a:lnTo>
                    <a:pt x="2698364" y="5495193"/>
                  </a:lnTo>
                  <a:lnTo>
                    <a:pt x="2676278" y="5514759"/>
                  </a:lnTo>
                  <a:lnTo>
                    <a:pt x="2657297" y="5546646"/>
                  </a:lnTo>
                  <a:lnTo>
                    <a:pt x="2634397" y="5566447"/>
                  </a:lnTo>
                  <a:lnTo>
                    <a:pt x="2614588" y="5598572"/>
                  </a:lnTo>
                  <a:lnTo>
                    <a:pt x="2566672" y="5638781"/>
                  </a:lnTo>
                  <a:lnTo>
                    <a:pt x="2545570" y="5671279"/>
                  </a:lnTo>
                  <a:lnTo>
                    <a:pt x="2495003" y="5712250"/>
                  </a:lnTo>
                  <a:lnTo>
                    <a:pt x="2472544" y="5745138"/>
                  </a:lnTo>
                  <a:lnTo>
                    <a:pt x="2391814" y="5807997"/>
                  </a:lnTo>
                  <a:lnTo>
                    <a:pt x="2367450" y="5841433"/>
                  </a:lnTo>
                  <a:lnTo>
                    <a:pt x="2280837" y="5905985"/>
                  </a:lnTo>
                  <a:lnTo>
                    <a:pt x="2189592" y="5971868"/>
                  </a:lnTo>
                  <a:lnTo>
                    <a:pt x="2093529" y="6039137"/>
                  </a:lnTo>
                  <a:lnTo>
                    <a:pt x="1957625" y="6131078"/>
                  </a:lnTo>
                  <a:lnTo>
                    <a:pt x="1922207" y="6154478"/>
                  </a:lnTo>
                  <a:lnTo>
                    <a:pt x="1882688" y="6165842"/>
                  </a:lnTo>
                  <a:lnTo>
                    <a:pt x="1771046" y="6237591"/>
                  </a:lnTo>
                  <a:lnTo>
                    <a:pt x="1729093" y="6249656"/>
                  </a:lnTo>
                  <a:lnTo>
                    <a:pt x="1650325" y="6298736"/>
                  </a:lnTo>
                  <a:lnTo>
                    <a:pt x="1606476" y="6311346"/>
                  </a:lnTo>
                  <a:lnTo>
                    <a:pt x="1565490" y="6336347"/>
                  </a:lnTo>
                  <a:lnTo>
                    <a:pt x="1520340" y="6349331"/>
                  </a:lnTo>
                  <a:lnTo>
                    <a:pt x="1478041" y="6374710"/>
                  </a:lnTo>
                  <a:lnTo>
                    <a:pt x="1431564" y="6388075"/>
                  </a:lnTo>
                  <a:lnTo>
                    <a:pt x="1387923" y="6413840"/>
                  </a:lnTo>
                  <a:close/>
                </a:path>
                <a:path w="6873240" h="6813550">
                  <a:moveTo>
                    <a:pt x="1295081" y="6453753"/>
                  </a:moveTo>
                  <a:lnTo>
                    <a:pt x="98873" y="6797748"/>
                  </a:lnTo>
                  <a:lnTo>
                    <a:pt x="43163" y="6800554"/>
                  </a:lnTo>
                  <a:lnTo>
                    <a:pt x="1340091" y="6427595"/>
                  </a:lnTo>
                  <a:lnTo>
                    <a:pt x="1295081" y="6453753"/>
                  </a:lnTo>
                  <a:close/>
                </a:path>
                <a:path w="6873240" h="6813550">
                  <a:moveTo>
                    <a:pt x="1148834" y="6509024"/>
                  </a:moveTo>
                  <a:lnTo>
                    <a:pt x="261125" y="6764304"/>
                  </a:lnTo>
                  <a:lnTo>
                    <a:pt x="204346" y="6767417"/>
                  </a:lnTo>
                  <a:lnTo>
                    <a:pt x="1195949" y="6482261"/>
                  </a:lnTo>
                  <a:lnTo>
                    <a:pt x="1148834" y="6509024"/>
                  </a:lnTo>
                  <a:close/>
                </a:path>
                <a:path w="6873240" h="6813550">
                  <a:moveTo>
                    <a:pt x="888341" y="6597149"/>
                  </a:moveTo>
                  <a:lnTo>
                    <a:pt x="546696" y="6695396"/>
                  </a:lnTo>
                  <a:lnTo>
                    <a:pt x="483514" y="6700351"/>
                  </a:lnTo>
                  <a:lnTo>
                    <a:pt x="939104" y="6569336"/>
                  </a:lnTo>
                  <a:lnTo>
                    <a:pt x="888341" y="65971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97553" y="391737"/>
              <a:ext cx="13287374" cy="976312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587077" y="6972652"/>
            <a:ext cx="7316470" cy="1311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8200"/>
              </a:lnSpc>
              <a:spcBef>
                <a:spcPts val="100"/>
              </a:spcBef>
            </a:pPr>
            <a:r>
              <a:rPr sz="2600" spc="65" dirty="0">
                <a:latin typeface="Tahoma"/>
                <a:cs typeface="Tahoma"/>
              </a:rPr>
              <a:t>T</a:t>
            </a:r>
            <a:r>
              <a:rPr sz="2600" spc="85" dirty="0">
                <a:latin typeface="Tahoma"/>
                <a:cs typeface="Tahoma"/>
              </a:rPr>
              <a:t>h</a:t>
            </a:r>
            <a:r>
              <a:rPr sz="2600" spc="55" dirty="0">
                <a:latin typeface="Tahoma"/>
                <a:cs typeface="Tahoma"/>
              </a:rPr>
              <a:t>e</a:t>
            </a:r>
            <a:r>
              <a:rPr sz="2600" spc="-254" dirty="0">
                <a:latin typeface="Tahoma"/>
                <a:cs typeface="Tahoma"/>
              </a:rPr>
              <a:t> </a:t>
            </a:r>
            <a:r>
              <a:rPr sz="2600" spc="95" dirty="0">
                <a:latin typeface="Tahoma"/>
                <a:cs typeface="Tahoma"/>
              </a:rPr>
              <a:t>A</a:t>
            </a:r>
            <a:r>
              <a:rPr sz="2600" spc="85" dirty="0">
                <a:latin typeface="Tahoma"/>
                <a:cs typeface="Tahoma"/>
              </a:rPr>
              <a:t>n</a:t>
            </a:r>
            <a:r>
              <a:rPr sz="2600" spc="-40" dirty="0">
                <a:latin typeface="Tahoma"/>
                <a:cs typeface="Tahoma"/>
              </a:rPr>
              <a:t>x</a:t>
            </a:r>
            <a:r>
              <a:rPr sz="2600" spc="15" dirty="0">
                <a:latin typeface="Tahoma"/>
                <a:cs typeface="Tahoma"/>
              </a:rPr>
              <a:t>i</a:t>
            </a:r>
            <a:r>
              <a:rPr sz="2600" spc="50" dirty="0">
                <a:latin typeface="Tahoma"/>
                <a:cs typeface="Tahoma"/>
              </a:rPr>
              <a:t>e</a:t>
            </a:r>
            <a:r>
              <a:rPr sz="2600" spc="-65" dirty="0">
                <a:latin typeface="Tahoma"/>
                <a:cs typeface="Tahoma"/>
              </a:rPr>
              <a:t>t</a:t>
            </a:r>
            <a:r>
              <a:rPr sz="2600" spc="35" dirty="0">
                <a:latin typeface="Tahoma"/>
                <a:cs typeface="Tahoma"/>
              </a:rPr>
              <a:t>y</a:t>
            </a:r>
            <a:r>
              <a:rPr sz="2600" spc="-254" dirty="0">
                <a:latin typeface="Tahoma"/>
                <a:cs typeface="Tahoma"/>
              </a:rPr>
              <a:t> </a:t>
            </a:r>
            <a:r>
              <a:rPr sz="2600" spc="-290" dirty="0">
                <a:latin typeface="Tahoma"/>
                <a:cs typeface="Tahoma"/>
              </a:rPr>
              <a:t>I</a:t>
            </a:r>
            <a:r>
              <a:rPr sz="2600" spc="170" dirty="0">
                <a:latin typeface="Tahoma"/>
                <a:cs typeface="Tahoma"/>
              </a:rPr>
              <a:t>c</a:t>
            </a:r>
            <a:r>
              <a:rPr sz="2600" spc="50" dirty="0">
                <a:latin typeface="Tahoma"/>
                <a:cs typeface="Tahoma"/>
              </a:rPr>
              <a:t>e</a:t>
            </a:r>
            <a:r>
              <a:rPr sz="2600" spc="145" dirty="0">
                <a:latin typeface="Tahoma"/>
                <a:cs typeface="Tahoma"/>
              </a:rPr>
              <a:t>b</a:t>
            </a:r>
            <a:r>
              <a:rPr sz="2600" spc="50" dirty="0">
                <a:latin typeface="Tahoma"/>
                <a:cs typeface="Tahoma"/>
              </a:rPr>
              <a:t>e</a:t>
            </a:r>
            <a:r>
              <a:rPr sz="2600" spc="-85" dirty="0">
                <a:latin typeface="Tahoma"/>
                <a:cs typeface="Tahoma"/>
              </a:rPr>
              <a:t>r</a:t>
            </a:r>
            <a:r>
              <a:rPr sz="2600" spc="160" dirty="0">
                <a:latin typeface="Tahoma"/>
                <a:cs typeface="Tahoma"/>
              </a:rPr>
              <a:t>g</a:t>
            </a:r>
            <a:r>
              <a:rPr sz="2600" spc="-254" dirty="0">
                <a:latin typeface="Tahoma"/>
                <a:cs typeface="Tahoma"/>
              </a:rPr>
              <a:t> </a:t>
            </a:r>
            <a:r>
              <a:rPr sz="2600" spc="15" dirty="0">
                <a:latin typeface="Tahoma"/>
                <a:cs typeface="Tahoma"/>
              </a:rPr>
              <a:t>i</a:t>
            </a:r>
            <a:r>
              <a:rPr sz="2600" spc="40" dirty="0">
                <a:latin typeface="Tahoma"/>
                <a:cs typeface="Tahoma"/>
              </a:rPr>
              <a:t>ll</a:t>
            </a:r>
            <a:r>
              <a:rPr sz="2600" spc="80" dirty="0">
                <a:latin typeface="Tahoma"/>
                <a:cs typeface="Tahoma"/>
              </a:rPr>
              <a:t>u</a:t>
            </a:r>
            <a:r>
              <a:rPr sz="2600" spc="25" dirty="0">
                <a:latin typeface="Tahoma"/>
                <a:cs typeface="Tahoma"/>
              </a:rPr>
              <a:t>s</a:t>
            </a:r>
            <a:r>
              <a:rPr sz="2600" spc="-65" dirty="0">
                <a:latin typeface="Tahoma"/>
                <a:cs typeface="Tahoma"/>
              </a:rPr>
              <a:t>t</a:t>
            </a:r>
            <a:r>
              <a:rPr sz="2600" spc="-85" dirty="0">
                <a:latin typeface="Tahoma"/>
                <a:cs typeface="Tahoma"/>
              </a:rPr>
              <a:t>r</a:t>
            </a:r>
            <a:r>
              <a:rPr sz="2600" spc="10" dirty="0">
                <a:latin typeface="Tahoma"/>
                <a:cs typeface="Tahoma"/>
              </a:rPr>
              <a:t>a</a:t>
            </a:r>
            <a:r>
              <a:rPr sz="2600" spc="-65" dirty="0">
                <a:latin typeface="Tahoma"/>
                <a:cs typeface="Tahoma"/>
              </a:rPr>
              <a:t>t</a:t>
            </a:r>
            <a:r>
              <a:rPr sz="2600" spc="50" dirty="0">
                <a:latin typeface="Tahoma"/>
                <a:cs typeface="Tahoma"/>
              </a:rPr>
              <a:t>e</a:t>
            </a:r>
            <a:r>
              <a:rPr sz="2600" spc="30" dirty="0">
                <a:latin typeface="Tahoma"/>
                <a:cs typeface="Tahoma"/>
              </a:rPr>
              <a:t>s</a:t>
            </a:r>
            <a:r>
              <a:rPr sz="2600" spc="-254" dirty="0">
                <a:latin typeface="Tahoma"/>
                <a:cs typeface="Tahoma"/>
              </a:rPr>
              <a:t> </a:t>
            </a:r>
            <a:r>
              <a:rPr sz="2600" spc="105" dirty="0">
                <a:latin typeface="Tahoma"/>
                <a:cs typeface="Tahoma"/>
              </a:rPr>
              <a:t>w</a:t>
            </a:r>
            <a:r>
              <a:rPr sz="2600" spc="85" dirty="0">
                <a:latin typeface="Tahoma"/>
                <a:cs typeface="Tahoma"/>
              </a:rPr>
              <a:t>h</a:t>
            </a:r>
            <a:r>
              <a:rPr sz="2600" spc="10" dirty="0">
                <a:latin typeface="Tahoma"/>
                <a:cs typeface="Tahoma"/>
              </a:rPr>
              <a:t>a</a:t>
            </a:r>
            <a:r>
              <a:rPr sz="2600" spc="-60" dirty="0">
                <a:latin typeface="Tahoma"/>
                <a:cs typeface="Tahoma"/>
              </a:rPr>
              <a:t>t</a:t>
            </a:r>
            <a:r>
              <a:rPr sz="2600" spc="-254" dirty="0">
                <a:latin typeface="Tahoma"/>
                <a:cs typeface="Tahoma"/>
              </a:rPr>
              <a:t> </a:t>
            </a:r>
            <a:r>
              <a:rPr sz="2600" spc="10" dirty="0">
                <a:latin typeface="Tahoma"/>
                <a:cs typeface="Tahoma"/>
              </a:rPr>
              <a:t>a</a:t>
            </a:r>
            <a:r>
              <a:rPr sz="2600" spc="85" dirty="0">
                <a:latin typeface="Tahoma"/>
                <a:cs typeface="Tahoma"/>
              </a:rPr>
              <a:t>n</a:t>
            </a:r>
            <a:r>
              <a:rPr sz="2600" spc="-40" dirty="0">
                <a:latin typeface="Tahoma"/>
                <a:cs typeface="Tahoma"/>
              </a:rPr>
              <a:t>x</a:t>
            </a:r>
            <a:r>
              <a:rPr sz="2600" spc="15" dirty="0">
                <a:latin typeface="Tahoma"/>
                <a:cs typeface="Tahoma"/>
              </a:rPr>
              <a:t>i</a:t>
            </a:r>
            <a:r>
              <a:rPr sz="2600" spc="50" dirty="0">
                <a:latin typeface="Tahoma"/>
                <a:cs typeface="Tahoma"/>
              </a:rPr>
              <a:t>e</a:t>
            </a:r>
            <a:r>
              <a:rPr sz="2600" spc="-65" dirty="0">
                <a:latin typeface="Tahoma"/>
                <a:cs typeface="Tahoma"/>
              </a:rPr>
              <a:t>t</a:t>
            </a:r>
            <a:r>
              <a:rPr sz="2600" spc="35" dirty="0">
                <a:latin typeface="Tahoma"/>
                <a:cs typeface="Tahoma"/>
              </a:rPr>
              <a:t>y</a:t>
            </a:r>
            <a:r>
              <a:rPr sz="2600" spc="-254" dirty="0">
                <a:latin typeface="Tahoma"/>
                <a:cs typeface="Tahoma"/>
              </a:rPr>
              <a:t> </a:t>
            </a:r>
            <a:r>
              <a:rPr sz="2600" spc="170" dirty="0">
                <a:latin typeface="Tahoma"/>
                <a:cs typeface="Tahoma"/>
              </a:rPr>
              <a:t>c</a:t>
            </a:r>
            <a:r>
              <a:rPr sz="2600" spc="10" dirty="0">
                <a:latin typeface="Tahoma"/>
                <a:cs typeface="Tahoma"/>
              </a:rPr>
              <a:t>a</a:t>
            </a:r>
            <a:r>
              <a:rPr sz="2600" spc="65" dirty="0">
                <a:latin typeface="Tahoma"/>
                <a:cs typeface="Tahoma"/>
              </a:rPr>
              <a:t>n  </a:t>
            </a:r>
            <a:r>
              <a:rPr sz="2600" spc="75" dirty="0">
                <a:latin typeface="Tahoma"/>
                <a:cs typeface="Tahoma"/>
              </a:rPr>
              <a:t>look</a:t>
            </a:r>
            <a:r>
              <a:rPr sz="2600" spc="-254" dirty="0">
                <a:latin typeface="Tahoma"/>
                <a:cs typeface="Tahoma"/>
              </a:rPr>
              <a:t> </a:t>
            </a:r>
            <a:r>
              <a:rPr sz="2600" spc="40" dirty="0">
                <a:latin typeface="Tahoma"/>
                <a:cs typeface="Tahoma"/>
              </a:rPr>
              <a:t>like</a:t>
            </a:r>
            <a:r>
              <a:rPr sz="2600" spc="-254" dirty="0">
                <a:latin typeface="Tahoma"/>
                <a:cs typeface="Tahoma"/>
              </a:rPr>
              <a:t> </a:t>
            </a:r>
            <a:r>
              <a:rPr sz="2600" spc="95" dirty="0">
                <a:latin typeface="Tahoma"/>
                <a:cs typeface="Tahoma"/>
              </a:rPr>
              <a:t>on</a:t>
            </a:r>
            <a:r>
              <a:rPr sz="2600" spc="-254" dirty="0">
                <a:latin typeface="Tahoma"/>
                <a:cs typeface="Tahoma"/>
              </a:rPr>
              <a:t> </a:t>
            </a:r>
            <a:r>
              <a:rPr sz="2600" spc="25" dirty="0">
                <a:latin typeface="Tahoma"/>
                <a:cs typeface="Tahoma"/>
              </a:rPr>
              <a:t>the</a:t>
            </a:r>
            <a:r>
              <a:rPr sz="2600" spc="-254" dirty="0">
                <a:latin typeface="Tahoma"/>
                <a:cs typeface="Tahoma"/>
              </a:rPr>
              <a:t> </a:t>
            </a:r>
            <a:r>
              <a:rPr sz="2600" spc="20" dirty="0">
                <a:latin typeface="Tahoma"/>
                <a:cs typeface="Tahoma"/>
              </a:rPr>
              <a:t>outside,</a:t>
            </a:r>
            <a:r>
              <a:rPr sz="2600" spc="-254" dirty="0">
                <a:latin typeface="Tahoma"/>
                <a:cs typeface="Tahoma"/>
              </a:rPr>
              <a:t> </a:t>
            </a:r>
            <a:r>
              <a:rPr sz="2600" spc="55" dirty="0">
                <a:latin typeface="Tahoma"/>
                <a:cs typeface="Tahoma"/>
              </a:rPr>
              <a:t>but</a:t>
            </a:r>
            <a:r>
              <a:rPr sz="2600" spc="-254" dirty="0">
                <a:latin typeface="Tahoma"/>
                <a:cs typeface="Tahoma"/>
              </a:rPr>
              <a:t> </a:t>
            </a:r>
            <a:r>
              <a:rPr sz="2600" spc="70" dirty="0">
                <a:latin typeface="Tahoma"/>
                <a:cs typeface="Tahoma"/>
              </a:rPr>
              <a:t>shows</a:t>
            </a:r>
            <a:r>
              <a:rPr sz="2600" spc="-254" dirty="0">
                <a:latin typeface="Tahoma"/>
                <a:cs typeface="Tahoma"/>
              </a:rPr>
              <a:t> </a:t>
            </a:r>
            <a:r>
              <a:rPr sz="2600" spc="-5" dirty="0">
                <a:latin typeface="Tahoma"/>
                <a:cs typeface="Tahoma"/>
              </a:rPr>
              <a:t>that</a:t>
            </a:r>
            <a:r>
              <a:rPr sz="2600" spc="-254" dirty="0">
                <a:latin typeface="Tahoma"/>
                <a:cs typeface="Tahoma"/>
              </a:rPr>
              <a:t> </a:t>
            </a:r>
            <a:r>
              <a:rPr sz="2600" spc="10" dirty="0">
                <a:latin typeface="Tahoma"/>
                <a:cs typeface="Tahoma"/>
              </a:rPr>
              <a:t>there</a:t>
            </a:r>
            <a:r>
              <a:rPr sz="2600" spc="-254" dirty="0">
                <a:latin typeface="Tahoma"/>
                <a:cs typeface="Tahoma"/>
              </a:rPr>
              <a:t> </a:t>
            </a:r>
            <a:r>
              <a:rPr sz="2600" spc="25" dirty="0">
                <a:latin typeface="Tahoma"/>
                <a:cs typeface="Tahoma"/>
              </a:rPr>
              <a:t>is</a:t>
            </a:r>
            <a:r>
              <a:rPr sz="2600" spc="-254" dirty="0">
                <a:latin typeface="Tahoma"/>
                <a:cs typeface="Tahoma"/>
              </a:rPr>
              <a:t> </a:t>
            </a:r>
            <a:r>
              <a:rPr sz="2600" spc="70" dirty="0">
                <a:latin typeface="Tahoma"/>
                <a:cs typeface="Tahoma"/>
              </a:rPr>
              <a:t>so </a:t>
            </a:r>
            <a:r>
              <a:rPr sz="2600" spc="-800" dirty="0">
                <a:latin typeface="Tahoma"/>
                <a:cs typeface="Tahoma"/>
              </a:rPr>
              <a:t> </a:t>
            </a:r>
            <a:r>
              <a:rPr sz="2600" spc="30" dirty="0">
                <a:latin typeface="Tahoma"/>
                <a:cs typeface="Tahoma"/>
              </a:rPr>
              <a:t>m</a:t>
            </a:r>
            <a:r>
              <a:rPr sz="2600" spc="80" dirty="0">
                <a:latin typeface="Tahoma"/>
                <a:cs typeface="Tahoma"/>
              </a:rPr>
              <a:t>u</a:t>
            </a:r>
            <a:r>
              <a:rPr sz="2600" spc="170" dirty="0">
                <a:latin typeface="Tahoma"/>
                <a:cs typeface="Tahoma"/>
              </a:rPr>
              <a:t>c</a:t>
            </a:r>
            <a:r>
              <a:rPr sz="2600" spc="90" dirty="0">
                <a:latin typeface="Tahoma"/>
                <a:cs typeface="Tahoma"/>
              </a:rPr>
              <a:t>h</a:t>
            </a:r>
            <a:r>
              <a:rPr sz="2600" spc="-254" dirty="0">
                <a:latin typeface="Tahoma"/>
                <a:cs typeface="Tahoma"/>
              </a:rPr>
              <a:t> </a:t>
            </a:r>
            <a:r>
              <a:rPr sz="2600" spc="30" dirty="0">
                <a:latin typeface="Tahoma"/>
                <a:cs typeface="Tahoma"/>
              </a:rPr>
              <a:t>m</a:t>
            </a:r>
            <a:r>
              <a:rPr sz="2600" spc="105" dirty="0">
                <a:latin typeface="Tahoma"/>
                <a:cs typeface="Tahoma"/>
              </a:rPr>
              <a:t>o</a:t>
            </a:r>
            <a:r>
              <a:rPr sz="2600" spc="-85" dirty="0">
                <a:latin typeface="Tahoma"/>
                <a:cs typeface="Tahoma"/>
              </a:rPr>
              <a:t>r</a:t>
            </a:r>
            <a:r>
              <a:rPr sz="2600" spc="55" dirty="0">
                <a:latin typeface="Tahoma"/>
                <a:cs typeface="Tahoma"/>
              </a:rPr>
              <a:t>e</a:t>
            </a:r>
            <a:r>
              <a:rPr sz="2600" spc="-254" dirty="0">
                <a:latin typeface="Tahoma"/>
                <a:cs typeface="Tahoma"/>
              </a:rPr>
              <a:t> </a:t>
            </a:r>
            <a:r>
              <a:rPr sz="2600" spc="155" dirty="0">
                <a:latin typeface="Tahoma"/>
                <a:cs typeface="Tahoma"/>
              </a:rPr>
              <a:t>g</a:t>
            </a:r>
            <a:r>
              <a:rPr sz="2600" spc="105" dirty="0">
                <a:latin typeface="Tahoma"/>
                <a:cs typeface="Tahoma"/>
              </a:rPr>
              <a:t>o</a:t>
            </a:r>
            <a:r>
              <a:rPr sz="2600" spc="15" dirty="0">
                <a:latin typeface="Tahoma"/>
                <a:cs typeface="Tahoma"/>
              </a:rPr>
              <a:t>i</a:t>
            </a:r>
            <a:r>
              <a:rPr sz="2600" spc="85" dirty="0">
                <a:latin typeface="Tahoma"/>
                <a:cs typeface="Tahoma"/>
              </a:rPr>
              <a:t>n</a:t>
            </a:r>
            <a:r>
              <a:rPr sz="2600" spc="160" dirty="0">
                <a:latin typeface="Tahoma"/>
                <a:cs typeface="Tahoma"/>
              </a:rPr>
              <a:t>g</a:t>
            </a:r>
            <a:r>
              <a:rPr sz="2600" spc="-254" dirty="0">
                <a:latin typeface="Tahoma"/>
                <a:cs typeface="Tahoma"/>
              </a:rPr>
              <a:t> </a:t>
            </a:r>
            <a:r>
              <a:rPr sz="2600" spc="105" dirty="0">
                <a:latin typeface="Tahoma"/>
                <a:cs typeface="Tahoma"/>
              </a:rPr>
              <a:t>o</a:t>
            </a:r>
            <a:r>
              <a:rPr sz="2600" spc="90" dirty="0">
                <a:latin typeface="Tahoma"/>
                <a:cs typeface="Tahoma"/>
              </a:rPr>
              <a:t>n</a:t>
            </a:r>
            <a:r>
              <a:rPr sz="2600" spc="-254" dirty="0">
                <a:latin typeface="Tahoma"/>
                <a:cs typeface="Tahoma"/>
              </a:rPr>
              <a:t> </a:t>
            </a:r>
            <a:r>
              <a:rPr sz="2600" spc="80" dirty="0">
                <a:latin typeface="Tahoma"/>
                <a:cs typeface="Tahoma"/>
              </a:rPr>
              <a:t>u</a:t>
            </a:r>
            <a:r>
              <a:rPr sz="2600" spc="85" dirty="0">
                <a:latin typeface="Tahoma"/>
                <a:cs typeface="Tahoma"/>
              </a:rPr>
              <a:t>n</a:t>
            </a:r>
            <a:r>
              <a:rPr sz="2600" spc="155" dirty="0">
                <a:latin typeface="Tahoma"/>
                <a:cs typeface="Tahoma"/>
              </a:rPr>
              <a:t>d</a:t>
            </a:r>
            <a:r>
              <a:rPr sz="2600" spc="50" dirty="0">
                <a:latin typeface="Tahoma"/>
                <a:cs typeface="Tahoma"/>
              </a:rPr>
              <a:t>e</a:t>
            </a:r>
            <a:r>
              <a:rPr sz="2600" spc="-85" dirty="0">
                <a:latin typeface="Tahoma"/>
                <a:cs typeface="Tahoma"/>
              </a:rPr>
              <a:t>r</a:t>
            </a:r>
            <a:r>
              <a:rPr sz="2600" spc="85" dirty="0">
                <a:latin typeface="Tahoma"/>
                <a:cs typeface="Tahoma"/>
              </a:rPr>
              <a:t>n</a:t>
            </a:r>
            <a:r>
              <a:rPr sz="2600" spc="50" dirty="0">
                <a:latin typeface="Tahoma"/>
                <a:cs typeface="Tahoma"/>
              </a:rPr>
              <a:t>e</a:t>
            </a:r>
            <a:r>
              <a:rPr sz="2600" spc="10" dirty="0">
                <a:latin typeface="Tahoma"/>
                <a:cs typeface="Tahoma"/>
              </a:rPr>
              <a:t>a</a:t>
            </a:r>
            <a:r>
              <a:rPr sz="2600" spc="-65" dirty="0">
                <a:latin typeface="Tahoma"/>
                <a:cs typeface="Tahoma"/>
              </a:rPr>
              <a:t>t</a:t>
            </a:r>
            <a:r>
              <a:rPr sz="2600" spc="90" dirty="0">
                <a:latin typeface="Tahoma"/>
                <a:cs typeface="Tahoma"/>
              </a:rPr>
              <a:t>h</a:t>
            </a:r>
            <a:r>
              <a:rPr sz="2600" spc="-254" dirty="0">
                <a:latin typeface="Tahoma"/>
                <a:cs typeface="Tahoma"/>
              </a:rPr>
              <a:t> </a:t>
            </a:r>
            <a:r>
              <a:rPr sz="2600" spc="-65" dirty="0">
                <a:latin typeface="Tahoma"/>
                <a:cs typeface="Tahoma"/>
              </a:rPr>
              <a:t>t</a:t>
            </a:r>
            <a:r>
              <a:rPr sz="2600" spc="85" dirty="0">
                <a:latin typeface="Tahoma"/>
                <a:cs typeface="Tahoma"/>
              </a:rPr>
              <a:t>h</a:t>
            </a:r>
            <a:r>
              <a:rPr sz="2600" spc="55" dirty="0">
                <a:latin typeface="Tahoma"/>
                <a:cs typeface="Tahoma"/>
              </a:rPr>
              <a:t>e</a:t>
            </a:r>
            <a:r>
              <a:rPr sz="2600" spc="-254" dirty="0">
                <a:latin typeface="Tahoma"/>
                <a:cs typeface="Tahoma"/>
              </a:rPr>
              <a:t> </a:t>
            </a:r>
            <a:r>
              <a:rPr sz="2600" spc="25" dirty="0">
                <a:latin typeface="Tahoma"/>
                <a:cs typeface="Tahoma"/>
              </a:rPr>
              <a:t>s</a:t>
            </a:r>
            <a:r>
              <a:rPr sz="2600" spc="80" dirty="0">
                <a:latin typeface="Tahoma"/>
                <a:cs typeface="Tahoma"/>
              </a:rPr>
              <a:t>u</a:t>
            </a:r>
            <a:r>
              <a:rPr sz="2600" spc="-85" dirty="0">
                <a:latin typeface="Tahoma"/>
                <a:cs typeface="Tahoma"/>
              </a:rPr>
              <a:t>r</a:t>
            </a:r>
            <a:r>
              <a:rPr sz="2600" spc="-80" dirty="0">
                <a:latin typeface="Tahoma"/>
                <a:cs typeface="Tahoma"/>
              </a:rPr>
              <a:t>f</a:t>
            </a:r>
            <a:r>
              <a:rPr sz="2600" spc="10" dirty="0">
                <a:latin typeface="Tahoma"/>
                <a:cs typeface="Tahoma"/>
              </a:rPr>
              <a:t>a</a:t>
            </a:r>
            <a:r>
              <a:rPr sz="2600" spc="170" dirty="0">
                <a:latin typeface="Tahoma"/>
                <a:cs typeface="Tahoma"/>
              </a:rPr>
              <a:t>c</a:t>
            </a:r>
            <a:r>
              <a:rPr sz="2600" spc="50" dirty="0">
                <a:latin typeface="Tahoma"/>
                <a:cs typeface="Tahoma"/>
              </a:rPr>
              <a:t>e</a:t>
            </a:r>
            <a:r>
              <a:rPr sz="2600" spc="-220" dirty="0">
                <a:latin typeface="Tahoma"/>
                <a:cs typeface="Tahoma"/>
              </a:rPr>
              <a:t>.</a:t>
            </a:r>
            <a:endParaRPr sz="2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7593" y="0"/>
            <a:ext cx="18298160" cy="9731375"/>
            <a:chOff x="67593" y="0"/>
            <a:chExt cx="18298160" cy="9731375"/>
          </a:xfrm>
        </p:grpSpPr>
        <p:sp>
          <p:nvSpPr>
            <p:cNvPr id="3" name="object 3"/>
            <p:cNvSpPr/>
            <p:nvPr/>
          </p:nvSpPr>
          <p:spPr>
            <a:xfrm>
              <a:off x="67593" y="0"/>
              <a:ext cx="18298160" cy="9731375"/>
            </a:xfrm>
            <a:custGeom>
              <a:avLst/>
              <a:gdLst/>
              <a:ahLst/>
              <a:cxnLst/>
              <a:rect l="l" t="t" r="r" b="b"/>
              <a:pathLst>
                <a:path w="18298160" h="9731375">
                  <a:moveTo>
                    <a:pt x="9143" y="3378285"/>
                  </a:moveTo>
                  <a:lnTo>
                    <a:pt x="6131" y="3339728"/>
                  </a:lnTo>
                  <a:lnTo>
                    <a:pt x="0" y="0"/>
                  </a:lnTo>
                  <a:lnTo>
                    <a:pt x="18089046" y="1291"/>
                  </a:lnTo>
                  <a:lnTo>
                    <a:pt x="18221255" y="1693633"/>
                  </a:lnTo>
                  <a:lnTo>
                    <a:pt x="18268337" y="3926940"/>
                  </a:lnTo>
                  <a:lnTo>
                    <a:pt x="18297603" y="4301559"/>
                  </a:lnTo>
                  <a:lnTo>
                    <a:pt x="18174872" y="4361162"/>
                  </a:lnTo>
                  <a:lnTo>
                    <a:pt x="18204259" y="4737323"/>
                  </a:lnTo>
                  <a:lnTo>
                    <a:pt x="18081112" y="4791607"/>
                  </a:lnTo>
                  <a:lnTo>
                    <a:pt x="18107283" y="5126608"/>
                  </a:lnTo>
                  <a:lnTo>
                    <a:pt x="17983749" y="5175922"/>
                  </a:lnTo>
                  <a:lnTo>
                    <a:pt x="18001368" y="5401457"/>
                  </a:lnTo>
                  <a:lnTo>
                    <a:pt x="17877550" y="5447144"/>
                  </a:lnTo>
                  <a:lnTo>
                    <a:pt x="17890952" y="5618702"/>
                  </a:lnTo>
                  <a:lnTo>
                    <a:pt x="17766905" y="5661450"/>
                  </a:lnTo>
                  <a:lnTo>
                    <a:pt x="17779189" y="5818696"/>
                  </a:lnTo>
                  <a:lnTo>
                    <a:pt x="17654924" y="5858659"/>
                  </a:lnTo>
                  <a:lnTo>
                    <a:pt x="17666151" y="6002366"/>
                  </a:lnTo>
                  <a:lnTo>
                    <a:pt x="17541681" y="6039699"/>
                  </a:lnTo>
                  <a:lnTo>
                    <a:pt x="17549928" y="6145275"/>
                  </a:lnTo>
                  <a:lnTo>
                    <a:pt x="17425296" y="6180534"/>
                  </a:lnTo>
                  <a:lnTo>
                    <a:pt x="17432912" y="6278030"/>
                  </a:lnTo>
                  <a:lnTo>
                    <a:pt x="17308126" y="6311323"/>
                  </a:lnTo>
                  <a:lnTo>
                    <a:pt x="17315145" y="6401170"/>
                  </a:lnTo>
                  <a:lnTo>
                    <a:pt x="17190214" y="6432604"/>
                  </a:lnTo>
                  <a:lnTo>
                    <a:pt x="17195096" y="6495098"/>
                  </a:lnTo>
                  <a:lnTo>
                    <a:pt x="17070055" y="6525123"/>
                  </a:lnTo>
                  <a:lnTo>
                    <a:pt x="17076083" y="6602284"/>
                  </a:lnTo>
                  <a:lnTo>
                    <a:pt x="16950911" y="6630644"/>
                  </a:lnTo>
                  <a:lnTo>
                    <a:pt x="16955091" y="6684146"/>
                  </a:lnTo>
                  <a:lnTo>
                    <a:pt x="16829822" y="6711251"/>
                  </a:lnTo>
                  <a:lnTo>
                    <a:pt x="16833715" y="6761092"/>
                  </a:lnTo>
                  <a:lnTo>
                    <a:pt x="16708353" y="6787012"/>
                  </a:lnTo>
                  <a:lnTo>
                    <a:pt x="16711977" y="6833398"/>
                  </a:lnTo>
                  <a:lnTo>
                    <a:pt x="16586528" y="6858200"/>
                  </a:lnTo>
                  <a:lnTo>
                    <a:pt x="16588795" y="6887221"/>
                  </a:lnTo>
                  <a:lnTo>
                    <a:pt x="16463283" y="6911230"/>
                  </a:lnTo>
                  <a:lnTo>
                    <a:pt x="16466474" y="6952068"/>
                  </a:lnTo>
                  <a:lnTo>
                    <a:pt x="16340885" y="6975081"/>
                  </a:lnTo>
                  <a:lnTo>
                    <a:pt x="16343849" y="7013032"/>
                  </a:lnTo>
                  <a:lnTo>
                    <a:pt x="16218188" y="7035117"/>
                  </a:lnTo>
                  <a:lnTo>
                    <a:pt x="16220041" y="7058845"/>
                  </a:lnTo>
                  <a:lnTo>
                    <a:pt x="16094329" y="7080279"/>
                  </a:lnTo>
                  <a:lnTo>
                    <a:pt x="16096084" y="7102744"/>
                  </a:lnTo>
                  <a:lnTo>
                    <a:pt x="15970324" y="7123566"/>
                  </a:lnTo>
                  <a:lnTo>
                    <a:pt x="15972795" y="7155203"/>
                  </a:lnTo>
                  <a:lnTo>
                    <a:pt x="15846976" y="7175269"/>
                  </a:lnTo>
                  <a:lnTo>
                    <a:pt x="15848524" y="7195088"/>
                  </a:lnTo>
                  <a:lnTo>
                    <a:pt x="15722664" y="7214633"/>
                  </a:lnTo>
                  <a:lnTo>
                    <a:pt x="15724134" y="7233447"/>
                  </a:lnTo>
                  <a:lnTo>
                    <a:pt x="15598236" y="7252508"/>
                  </a:lnTo>
                  <a:lnTo>
                    <a:pt x="15599633" y="7270395"/>
                  </a:lnTo>
                  <a:lnTo>
                    <a:pt x="15473701" y="7289012"/>
                  </a:lnTo>
                  <a:lnTo>
                    <a:pt x="15475032" y="7306049"/>
                  </a:lnTo>
                  <a:lnTo>
                    <a:pt x="15349068" y="7324260"/>
                  </a:lnTo>
                  <a:lnTo>
                    <a:pt x="15350338" y="7340524"/>
                  </a:lnTo>
                  <a:lnTo>
                    <a:pt x="15224345" y="7358369"/>
                  </a:lnTo>
                  <a:lnTo>
                    <a:pt x="15225562" y="7373938"/>
                  </a:lnTo>
                  <a:lnTo>
                    <a:pt x="15099543" y="7391454"/>
                  </a:lnTo>
                  <a:lnTo>
                    <a:pt x="15100131" y="7398977"/>
                  </a:lnTo>
                  <a:lnTo>
                    <a:pt x="14974097" y="7416296"/>
                  </a:lnTo>
                  <a:lnTo>
                    <a:pt x="14975236" y="7430878"/>
                  </a:lnTo>
                  <a:lnTo>
                    <a:pt x="14849181" y="7447933"/>
                  </a:lnTo>
                  <a:lnTo>
                    <a:pt x="14850282" y="7462026"/>
                  </a:lnTo>
                  <a:lnTo>
                    <a:pt x="14724210" y="7478856"/>
                  </a:lnTo>
                  <a:lnTo>
                    <a:pt x="14725279" y="7492538"/>
                  </a:lnTo>
                  <a:lnTo>
                    <a:pt x="14599192" y="7509181"/>
                  </a:lnTo>
                  <a:lnTo>
                    <a:pt x="14599716" y="7515880"/>
                  </a:lnTo>
                  <a:lnTo>
                    <a:pt x="14473621" y="7532420"/>
                  </a:lnTo>
                  <a:lnTo>
                    <a:pt x="14474649" y="7545588"/>
                  </a:lnTo>
                  <a:lnTo>
                    <a:pt x="14348545" y="7562007"/>
                  </a:lnTo>
                  <a:lnTo>
                    <a:pt x="14349073" y="7568758"/>
                  </a:lnTo>
                  <a:lnTo>
                    <a:pt x="14223008" y="7585690"/>
                  </a:lnTo>
                  <a:lnTo>
                    <a:pt x="14224175" y="7600622"/>
                  </a:lnTo>
                  <a:lnTo>
                    <a:pt x="14098176" y="7618395"/>
                  </a:lnTo>
                  <a:lnTo>
                    <a:pt x="14099471" y="7634967"/>
                  </a:lnTo>
                  <a:lnTo>
                    <a:pt x="13973535" y="7653538"/>
                  </a:lnTo>
                  <a:lnTo>
                    <a:pt x="13974233" y="7662474"/>
                  </a:lnTo>
                  <a:lnTo>
                    <a:pt x="13848337" y="7681554"/>
                  </a:lnTo>
                  <a:lnTo>
                    <a:pt x="13849830" y="7700665"/>
                  </a:lnTo>
                  <a:lnTo>
                    <a:pt x="13723990" y="7720471"/>
                  </a:lnTo>
                  <a:lnTo>
                    <a:pt x="13725593" y="7740991"/>
                  </a:lnTo>
                  <a:lnTo>
                    <a:pt x="13599807" y="7761479"/>
                  </a:lnTo>
                  <a:lnTo>
                    <a:pt x="13600651" y="7772294"/>
                  </a:lnTo>
                  <a:lnTo>
                    <a:pt x="13474899" y="7793213"/>
                  </a:lnTo>
                  <a:lnTo>
                    <a:pt x="13476670" y="7815890"/>
                  </a:lnTo>
                  <a:lnTo>
                    <a:pt x="13350965" y="7837420"/>
                  </a:lnTo>
                  <a:lnTo>
                    <a:pt x="13352829" y="7861275"/>
                  </a:lnTo>
                  <a:lnTo>
                    <a:pt x="13227168" y="7883373"/>
                  </a:lnTo>
                  <a:lnTo>
                    <a:pt x="13228136" y="7895760"/>
                  </a:lnTo>
                  <a:lnTo>
                    <a:pt x="13102503" y="7918212"/>
                  </a:lnTo>
                  <a:lnTo>
                    <a:pt x="13104505" y="7943840"/>
                  </a:lnTo>
                  <a:lnTo>
                    <a:pt x="12978911" y="7966788"/>
                  </a:lnTo>
                  <a:lnTo>
                    <a:pt x="12980987" y="7993364"/>
                  </a:lnTo>
                  <a:lnTo>
                    <a:pt x="12855428" y="8016764"/>
                  </a:lnTo>
                  <a:lnTo>
                    <a:pt x="12856495" y="8030415"/>
                  </a:lnTo>
                  <a:lnTo>
                    <a:pt x="12730958" y="8054093"/>
                  </a:lnTo>
                  <a:lnTo>
                    <a:pt x="12733142" y="8082057"/>
                  </a:lnTo>
                  <a:lnTo>
                    <a:pt x="12607635" y="8106116"/>
                  </a:lnTo>
                  <a:lnTo>
                    <a:pt x="12609875" y="8134799"/>
                  </a:lnTo>
                  <a:lnTo>
                    <a:pt x="12484394" y="8159195"/>
                  </a:lnTo>
                  <a:lnTo>
                    <a:pt x="12485536" y="8173803"/>
                  </a:lnTo>
                  <a:lnTo>
                    <a:pt x="12360070" y="8198400"/>
                  </a:lnTo>
                  <a:lnTo>
                    <a:pt x="12362389" y="8228087"/>
                  </a:lnTo>
                  <a:lnTo>
                    <a:pt x="12236945" y="8252949"/>
                  </a:lnTo>
                  <a:lnTo>
                    <a:pt x="12239302" y="8283124"/>
                  </a:lnTo>
                  <a:lnTo>
                    <a:pt x="12113875" y="8308208"/>
                  </a:lnTo>
                  <a:lnTo>
                    <a:pt x="12116263" y="8338784"/>
                  </a:lnTo>
                  <a:lnTo>
                    <a:pt x="11990850" y="8364048"/>
                  </a:lnTo>
                  <a:lnTo>
                    <a:pt x="11992055" y="8379470"/>
                  </a:lnTo>
                  <a:lnTo>
                    <a:pt x="11866649" y="8404830"/>
                  </a:lnTo>
                  <a:lnTo>
                    <a:pt x="11869075" y="8435882"/>
                  </a:lnTo>
                  <a:lnTo>
                    <a:pt x="11743677" y="8461348"/>
                  </a:lnTo>
                  <a:lnTo>
                    <a:pt x="11746117" y="8492571"/>
                  </a:lnTo>
                  <a:lnTo>
                    <a:pt x="11374832" y="8631794"/>
                  </a:lnTo>
                  <a:lnTo>
                    <a:pt x="11250657" y="8672903"/>
                  </a:lnTo>
                  <a:lnTo>
                    <a:pt x="11253087" y="8704014"/>
                  </a:lnTo>
                  <a:lnTo>
                    <a:pt x="11127684" y="8729409"/>
                  </a:lnTo>
                  <a:lnTo>
                    <a:pt x="11128892" y="8744871"/>
                  </a:lnTo>
                  <a:lnTo>
                    <a:pt x="11003482" y="8770179"/>
                  </a:lnTo>
                  <a:lnTo>
                    <a:pt x="11005879" y="8800855"/>
                  </a:lnTo>
                  <a:lnTo>
                    <a:pt x="10880456" y="8825997"/>
                  </a:lnTo>
                  <a:lnTo>
                    <a:pt x="10882823" y="8856296"/>
                  </a:lnTo>
                  <a:lnTo>
                    <a:pt x="10757384" y="8881228"/>
                  </a:lnTo>
                  <a:lnTo>
                    <a:pt x="10758552" y="8896189"/>
                  </a:lnTo>
                  <a:lnTo>
                    <a:pt x="10633100" y="8920957"/>
                  </a:lnTo>
                  <a:lnTo>
                    <a:pt x="10635403" y="8950438"/>
                  </a:lnTo>
                  <a:lnTo>
                    <a:pt x="10509929" y="8974924"/>
                  </a:lnTo>
                  <a:lnTo>
                    <a:pt x="10512185" y="9003799"/>
                  </a:lnTo>
                  <a:lnTo>
                    <a:pt x="10386686" y="9027961"/>
                  </a:lnTo>
                  <a:lnTo>
                    <a:pt x="10387791" y="9042113"/>
                  </a:lnTo>
                  <a:lnTo>
                    <a:pt x="10262273" y="9066034"/>
                  </a:lnTo>
                  <a:lnTo>
                    <a:pt x="10264435" y="9093706"/>
                  </a:lnTo>
                  <a:lnTo>
                    <a:pt x="10138886" y="9117230"/>
                  </a:lnTo>
                  <a:lnTo>
                    <a:pt x="10140982" y="9144065"/>
                  </a:lnTo>
                  <a:lnTo>
                    <a:pt x="10015399" y="9167150"/>
                  </a:lnTo>
                  <a:lnTo>
                    <a:pt x="10016417" y="9180186"/>
                  </a:lnTo>
                  <a:lnTo>
                    <a:pt x="9890809" y="9202953"/>
                  </a:lnTo>
                  <a:lnTo>
                    <a:pt x="9892781" y="9228202"/>
                  </a:lnTo>
                  <a:lnTo>
                    <a:pt x="9767133" y="9250457"/>
                  </a:lnTo>
                  <a:lnTo>
                    <a:pt x="9769022" y="9274638"/>
                  </a:lnTo>
                  <a:lnTo>
                    <a:pt x="9643330" y="9296338"/>
                  </a:lnTo>
                  <a:lnTo>
                    <a:pt x="9644237" y="9307952"/>
                  </a:lnTo>
                  <a:lnTo>
                    <a:pt x="9518515" y="9329258"/>
                  </a:lnTo>
                  <a:lnTo>
                    <a:pt x="9520250" y="9351469"/>
                  </a:lnTo>
                  <a:lnTo>
                    <a:pt x="9394479" y="9372148"/>
                  </a:lnTo>
                  <a:lnTo>
                    <a:pt x="9396112" y="9393062"/>
                  </a:lnTo>
                  <a:lnTo>
                    <a:pt x="9270289" y="9413070"/>
                  </a:lnTo>
                  <a:lnTo>
                    <a:pt x="9271061" y="9422954"/>
                  </a:lnTo>
                  <a:lnTo>
                    <a:pt x="9145200" y="9442492"/>
                  </a:lnTo>
                  <a:lnTo>
                    <a:pt x="9146650" y="9461051"/>
                  </a:lnTo>
                  <a:lnTo>
                    <a:pt x="9020731" y="9479846"/>
                  </a:lnTo>
                  <a:lnTo>
                    <a:pt x="9022062" y="9496878"/>
                  </a:lnTo>
                  <a:lnTo>
                    <a:pt x="8896082" y="9514888"/>
                  </a:lnTo>
                  <a:lnTo>
                    <a:pt x="8896695" y="9522735"/>
                  </a:lnTo>
                  <a:lnTo>
                    <a:pt x="8770672" y="9540197"/>
                  </a:lnTo>
                  <a:lnTo>
                    <a:pt x="8771789" y="9554491"/>
                  </a:lnTo>
                  <a:lnTo>
                    <a:pt x="8645699" y="9571096"/>
                  </a:lnTo>
                  <a:lnTo>
                    <a:pt x="8646678" y="9583631"/>
                  </a:lnTo>
                  <a:lnTo>
                    <a:pt x="8520518" y="9599336"/>
                  </a:lnTo>
                  <a:lnTo>
                    <a:pt x="8520948" y="9604838"/>
                  </a:lnTo>
                  <a:lnTo>
                    <a:pt x="8394739" y="9619918"/>
                  </a:lnTo>
                  <a:lnTo>
                    <a:pt x="8395475" y="9629332"/>
                  </a:lnTo>
                  <a:lnTo>
                    <a:pt x="8269190" y="9643439"/>
                  </a:lnTo>
                  <a:lnTo>
                    <a:pt x="8269493" y="9647321"/>
                  </a:lnTo>
                  <a:lnTo>
                    <a:pt x="8143156" y="9660756"/>
                  </a:lnTo>
                  <a:lnTo>
                    <a:pt x="8143628" y="9666807"/>
                  </a:lnTo>
                  <a:lnTo>
                    <a:pt x="8017209" y="9679198"/>
                  </a:lnTo>
                  <a:lnTo>
                    <a:pt x="8017377" y="9681339"/>
                  </a:lnTo>
                  <a:lnTo>
                    <a:pt x="7890901" y="9693008"/>
                  </a:lnTo>
                  <a:lnTo>
                    <a:pt x="7891093" y="9695458"/>
                  </a:lnTo>
                  <a:lnTo>
                    <a:pt x="7764530" y="9706012"/>
                  </a:lnTo>
                  <a:lnTo>
                    <a:pt x="7764544" y="9706185"/>
                  </a:lnTo>
                  <a:lnTo>
                    <a:pt x="7637891" y="9715579"/>
                  </a:lnTo>
                  <a:lnTo>
                    <a:pt x="7637821" y="9714685"/>
                  </a:lnTo>
                  <a:lnTo>
                    <a:pt x="7511106" y="9723281"/>
                  </a:lnTo>
                  <a:lnTo>
                    <a:pt x="7510808" y="9719469"/>
                  </a:lnTo>
                  <a:lnTo>
                    <a:pt x="7383996" y="9726834"/>
                  </a:lnTo>
                  <a:lnTo>
                    <a:pt x="7383766" y="9723887"/>
                  </a:lnTo>
                  <a:lnTo>
                    <a:pt x="7256962" y="9731353"/>
                  </a:lnTo>
                  <a:lnTo>
                    <a:pt x="7256334" y="9723313"/>
                  </a:lnTo>
                  <a:lnTo>
                    <a:pt x="7129489" y="9730242"/>
                  </a:lnTo>
                  <a:lnTo>
                    <a:pt x="7128989" y="9723850"/>
                  </a:lnTo>
                  <a:lnTo>
                    <a:pt x="7002106" y="9730294"/>
                  </a:lnTo>
                  <a:lnTo>
                    <a:pt x="7001525" y="9722860"/>
                  </a:lnTo>
                  <a:lnTo>
                    <a:pt x="6874598" y="9728748"/>
                  </a:lnTo>
                  <a:lnTo>
                    <a:pt x="6873925" y="9720131"/>
                  </a:lnTo>
                  <a:lnTo>
                    <a:pt x="6746949" y="9725392"/>
                  </a:lnTo>
                  <a:lnTo>
                    <a:pt x="6746172" y="9715448"/>
                  </a:lnTo>
                  <a:lnTo>
                    <a:pt x="6619142" y="9720011"/>
                  </a:lnTo>
                  <a:lnTo>
                    <a:pt x="6618250" y="9708601"/>
                  </a:lnTo>
                  <a:lnTo>
                    <a:pt x="6491160" y="9712394"/>
                  </a:lnTo>
                  <a:lnTo>
                    <a:pt x="6490662" y="9706024"/>
                  </a:lnTo>
                  <a:lnTo>
                    <a:pt x="6363528" y="9709266"/>
                  </a:lnTo>
                  <a:lnTo>
                    <a:pt x="6362421" y="9695094"/>
                  </a:lnTo>
                  <a:lnTo>
                    <a:pt x="6235218" y="9697448"/>
                  </a:lnTo>
                  <a:lnTo>
                    <a:pt x="6233967" y="9681430"/>
                  </a:lnTo>
                  <a:lnTo>
                    <a:pt x="6106689" y="9682826"/>
                  </a:lnTo>
                  <a:lnTo>
                    <a:pt x="6105282" y="9664820"/>
                  </a:lnTo>
                  <a:lnTo>
                    <a:pt x="5977924" y="9665186"/>
                  </a:lnTo>
                  <a:lnTo>
                    <a:pt x="5977152" y="9655302"/>
                  </a:lnTo>
                  <a:lnTo>
                    <a:pt x="5849737" y="9654942"/>
                  </a:lnTo>
                  <a:lnTo>
                    <a:pt x="5848046" y="9633307"/>
                  </a:lnTo>
                  <a:lnTo>
                    <a:pt x="5720542" y="9631800"/>
                  </a:lnTo>
                  <a:lnTo>
                    <a:pt x="5718667" y="9607799"/>
                  </a:lnTo>
                  <a:lnTo>
                    <a:pt x="5591067" y="9605072"/>
                  </a:lnTo>
                  <a:lnTo>
                    <a:pt x="5590048" y="9592032"/>
                  </a:lnTo>
                  <a:lnTo>
                    <a:pt x="5462382" y="9588454"/>
                  </a:lnTo>
                  <a:lnTo>
                    <a:pt x="5460174" y="9560193"/>
                  </a:lnTo>
                  <a:lnTo>
                    <a:pt x="5332403" y="9555278"/>
                  </a:lnTo>
                  <a:lnTo>
                    <a:pt x="5329981" y="9524272"/>
                  </a:lnTo>
                  <a:lnTo>
                    <a:pt x="5202100" y="9517948"/>
                  </a:lnTo>
                  <a:lnTo>
                    <a:pt x="5199452" y="9484055"/>
                  </a:lnTo>
                  <a:lnTo>
                    <a:pt x="5071455" y="9476252"/>
                  </a:lnTo>
                  <a:lnTo>
                    <a:pt x="5070033" y="9458050"/>
                  </a:lnTo>
                  <a:lnTo>
                    <a:pt x="4941957" y="9449222"/>
                  </a:lnTo>
                  <a:lnTo>
                    <a:pt x="4938908" y="9410201"/>
                  </a:lnTo>
                  <a:lnTo>
                    <a:pt x="4810707" y="9399776"/>
                  </a:lnTo>
                  <a:lnTo>
                    <a:pt x="4807404" y="9357489"/>
                  </a:lnTo>
                  <a:lnTo>
                    <a:pt x="4679072" y="9345396"/>
                  </a:lnTo>
                  <a:lnTo>
                    <a:pt x="4675502" y="9299702"/>
                  </a:lnTo>
                  <a:lnTo>
                    <a:pt x="4547035" y="9285868"/>
                  </a:lnTo>
                  <a:lnTo>
                    <a:pt x="4545135" y="9261548"/>
                  </a:lnTo>
                  <a:lnTo>
                    <a:pt x="4416573" y="9246516"/>
                  </a:lnTo>
                  <a:lnTo>
                    <a:pt x="4412535" y="9194827"/>
                  </a:lnTo>
                  <a:lnTo>
                    <a:pt x="4283829" y="9177937"/>
                  </a:lnTo>
                  <a:lnTo>
                    <a:pt x="4279495" y="9122462"/>
                  </a:lnTo>
                  <a:lnTo>
                    <a:pt x="4150638" y="9103644"/>
                  </a:lnTo>
                  <a:lnTo>
                    <a:pt x="4145997" y="9044240"/>
                  </a:lnTo>
                  <a:lnTo>
                    <a:pt x="4016984" y="9023422"/>
                  </a:lnTo>
                  <a:lnTo>
                    <a:pt x="4009465" y="8927168"/>
                  </a:lnTo>
                  <a:lnTo>
                    <a:pt x="3880234" y="8903573"/>
                  </a:lnTo>
                  <a:lnTo>
                    <a:pt x="3874834" y="8834452"/>
                  </a:lnTo>
                  <a:lnTo>
                    <a:pt x="3745435" y="8808692"/>
                  </a:lnTo>
                  <a:lnTo>
                    <a:pt x="3739691" y="8735169"/>
                  </a:lnTo>
                  <a:lnTo>
                    <a:pt x="3610117" y="8707172"/>
                  </a:lnTo>
                  <a:lnTo>
                    <a:pt x="3600879" y="8588911"/>
                  </a:lnTo>
                  <a:lnTo>
                    <a:pt x="3471063" y="8557822"/>
                  </a:lnTo>
                  <a:lnTo>
                    <a:pt x="3461085" y="8430095"/>
                  </a:lnTo>
                  <a:lnTo>
                    <a:pt x="3331018" y="8395789"/>
                  </a:lnTo>
                  <a:lnTo>
                    <a:pt x="3321976" y="8280047"/>
                  </a:lnTo>
                  <a:lnTo>
                    <a:pt x="3192534" y="8253740"/>
                  </a:lnTo>
                  <a:lnTo>
                    <a:pt x="3171610" y="7985903"/>
                  </a:lnTo>
                  <a:lnTo>
                    <a:pt x="3041857" y="7955622"/>
                  </a:lnTo>
                  <a:lnTo>
                    <a:pt x="3005295" y="7487608"/>
                  </a:lnTo>
                  <a:lnTo>
                    <a:pt x="2875198" y="7452913"/>
                  </a:lnTo>
                  <a:lnTo>
                    <a:pt x="2761206" y="5993759"/>
                  </a:lnTo>
                  <a:lnTo>
                    <a:pt x="2630898" y="5956366"/>
                  </a:lnTo>
                  <a:lnTo>
                    <a:pt x="2591148" y="5447543"/>
                  </a:lnTo>
                  <a:lnTo>
                    <a:pt x="2461027" y="5412541"/>
                  </a:lnTo>
                  <a:lnTo>
                    <a:pt x="2440483" y="5149572"/>
                  </a:lnTo>
                  <a:lnTo>
                    <a:pt x="2310538" y="5116821"/>
                  </a:lnTo>
                  <a:lnTo>
                    <a:pt x="2297514" y="4950113"/>
                  </a:lnTo>
                  <a:lnTo>
                    <a:pt x="2167727" y="4919391"/>
                  </a:lnTo>
                  <a:lnTo>
                    <a:pt x="2155500" y="4762878"/>
                  </a:lnTo>
                  <a:lnTo>
                    <a:pt x="2025942" y="4735088"/>
                  </a:lnTo>
                  <a:lnTo>
                    <a:pt x="2014602" y="4589922"/>
                  </a:lnTo>
                  <a:lnTo>
                    <a:pt x="1885258" y="4564873"/>
                  </a:lnTo>
                  <a:lnTo>
                    <a:pt x="1877313" y="4463174"/>
                  </a:lnTo>
                  <a:lnTo>
                    <a:pt x="1748130" y="4440180"/>
                  </a:lnTo>
                  <a:lnTo>
                    <a:pt x="1740652" y="4344461"/>
                  </a:lnTo>
                  <a:lnTo>
                    <a:pt x="1611620" y="4323400"/>
                  </a:lnTo>
                  <a:lnTo>
                    <a:pt x="1604581" y="4233295"/>
                  </a:lnTo>
                  <a:lnTo>
                    <a:pt x="1475690" y="4214044"/>
                  </a:lnTo>
                  <a:lnTo>
                    <a:pt x="1469061" y="4129186"/>
                  </a:lnTo>
                  <a:lnTo>
                    <a:pt x="1340302" y="4111622"/>
                  </a:lnTo>
                  <a:lnTo>
                    <a:pt x="1332031" y="4005752"/>
                  </a:lnTo>
                  <a:lnTo>
                    <a:pt x="1203423" y="3990126"/>
                  </a:lnTo>
                  <a:lnTo>
                    <a:pt x="1197611" y="3915728"/>
                  </a:lnTo>
                  <a:lnTo>
                    <a:pt x="1069114" y="3901513"/>
                  </a:lnTo>
                  <a:lnTo>
                    <a:pt x="1065425" y="3854295"/>
                  </a:lnTo>
                  <a:lnTo>
                    <a:pt x="937004" y="3841059"/>
                  </a:lnTo>
                  <a:lnTo>
                    <a:pt x="931727" y="3773511"/>
                  </a:lnTo>
                  <a:lnTo>
                    <a:pt x="803400" y="3761472"/>
                  </a:lnTo>
                  <a:lnTo>
                    <a:pt x="798389" y="3697334"/>
                  </a:lnTo>
                  <a:lnTo>
                    <a:pt x="670145" y="3686370"/>
                  </a:lnTo>
                  <a:lnTo>
                    <a:pt x="665372" y="3625273"/>
                  </a:lnTo>
                  <a:lnTo>
                    <a:pt x="537203" y="3615262"/>
                  </a:lnTo>
                  <a:lnTo>
                    <a:pt x="532639" y="3556838"/>
                  </a:lnTo>
                  <a:lnTo>
                    <a:pt x="404535" y="3547657"/>
                  </a:lnTo>
                  <a:lnTo>
                    <a:pt x="400151" y="3491540"/>
                  </a:lnTo>
                  <a:lnTo>
                    <a:pt x="272102" y="3483067"/>
                  </a:lnTo>
                  <a:lnTo>
                    <a:pt x="267870" y="3428889"/>
                  </a:lnTo>
                  <a:lnTo>
                    <a:pt x="139867" y="3421001"/>
                  </a:lnTo>
                  <a:lnTo>
                    <a:pt x="137118" y="3385815"/>
                  </a:lnTo>
                  <a:lnTo>
                    <a:pt x="9143" y="33782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29449" y="1410042"/>
              <a:ext cx="2146300" cy="5361940"/>
            </a:xfrm>
            <a:custGeom>
              <a:avLst/>
              <a:gdLst/>
              <a:ahLst/>
              <a:cxnLst/>
              <a:rect l="l" t="t" r="r" b="b"/>
              <a:pathLst>
                <a:path w="2146300" h="5361940">
                  <a:moveTo>
                    <a:pt x="1147953" y="176428"/>
                  </a:moveTo>
                  <a:lnTo>
                    <a:pt x="1102563" y="126314"/>
                  </a:lnTo>
                  <a:lnTo>
                    <a:pt x="1063371" y="98577"/>
                  </a:lnTo>
                  <a:lnTo>
                    <a:pt x="1017549" y="71297"/>
                  </a:lnTo>
                  <a:lnTo>
                    <a:pt x="968375" y="46139"/>
                  </a:lnTo>
                  <a:lnTo>
                    <a:pt x="919149" y="24752"/>
                  </a:lnTo>
                  <a:lnTo>
                    <a:pt x="873150" y="8826"/>
                  </a:lnTo>
                  <a:lnTo>
                    <a:pt x="833653" y="12"/>
                  </a:lnTo>
                  <a:lnTo>
                    <a:pt x="803960" y="0"/>
                  </a:lnTo>
                  <a:lnTo>
                    <a:pt x="787323" y="10439"/>
                  </a:lnTo>
                  <a:lnTo>
                    <a:pt x="577519" y="389788"/>
                  </a:lnTo>
                  <a:lnTo>
                    <a:pt x="929843" y="556336"/>
                  </a:lnTo>
                  <a:lnTo>
                    <a:pt x="1147559" y="195491"/>
                  </a:lnTo>
                  <a:lnTo>
                    <a:pt x="1147953" y="176428"/>
                  </a:lnTo>
                  <a:close/>
                </a:path>
                <a:path w="2146300" h="5361940">
                  <a:moveTo>
                    <a:pt x="1586484" y="417449"/>
                  </a:moveTo>
                  <a:lnTo>
                    <a:pt x="1540598" y="359524"/>
                  </a:lnTo>
                  <a:lnTo>
                    <a:pt x="1500644" y="325767"/>
                  </a:lnTo>
                  <a:lnTo>
                    <a:pt x="1453857" y="291655"/>
                  </a:lnTo>
                  <a:lnTo>
                    <a:pt x="1403616" y="259295"/>
                  </a:lnTo>
                  <a:lnTo>
                    <a:pt x="1353299" y="230822"/>
                  </a:lnTo>
                  <a:lnTo>
                    <a:pt x="1306283" y="208343"/>
                  </a:lnTo>
                  <a:lnTo>
                    <a:pt x="1265936" y="193992"/>
                  </a:lnTo>
                  <a:lnTo>
                    <a:pt x="1235659" y="189877"/>
                  </a:lnTo>
                  <a:lnTo>
                    <a:pt x="1218819" y="198132"/>
                  </a:lnTo>
                  <a:lnTo>
                    <a:pt x="989215" y="584098"/>
                  </a:lnTo>
                  <a:lnTo>
                    <a:pt x="1196390" y="692480"/>
                  </a:lnTo>
                  <a:lnTo>
                    <a:pt x="1219568" y="710768"/>
                  </a:lnTo>
                  <a:lnTo>
                    <a:pt x="1235824" y="738797"/>
                  </a:lnTo>
                  <a:lnTo>
                    <a:pt x="1244384" y="777900"/>
                  </a:lnTo>
                  <a:lnTo>
                    <a:pt x="1244473" y="829462"/>
                  </a:lnTo>
                  <a:lnTo>
                    <a:pt x="1235329" y="894816"/>
                  </a:lnTo>
                  <a:lnTo>
                    <a:pt x="1216177" y="975347"/>
                  </a:lnTo>
                  <a:lnTo>
                    <a:pt x="1585658" y="437375"/>
                  </a:lnTo>
                  <a:lnTo>
                    <a:pt x="1586484" y="417449"/>
                  </a:lnTo>
                  <a:close/>
                </a:path>
                <a:path w="2146300" h="5361940">
                  <a:moveTo>
                    <a:pt x="1929587" y="779538"/>
                  </a:moveTo>
                  <a:lnTo>
                    <a:pt x="1896833" y="715695"/>
                  </a:lnTo>
                  <a:lnTo>
                    <a:pt x="1865083" y="676833"/>
                  </a:lnTo>
                  <a:lnTo>
                    <a:pt x="1826971" y="636676"/>
                  </a:lnTo>
                  <a:lnTo>
                    <a:pt x="1785391" y="597712"/>
                  </a:lnTo>
                  <a:lnTo>
                    <a:pt x="1743252" y="562432"/>
                  </a:lnTo>
                  <a:lnTo>
                    <a:pt x="1703463" y="533349"/>
                  </a:lnTo>
                  <a:lnTo>
                    <a:pt x="1668919" y="512927"/>
                  </a:lnTo>
                  <a:lnTo>
                    <a:pt x="1642541" y="503682"/>
                  </a:lnTo>
                  <a:lnTo>
                    <a:pt x="1627225" y="508088"/>
                  </a:lnTo>
                  <a:lnTo>
                    <a:pt x="1200353" y="1091666"/>
                  </a:lnTo>
                  <a:lnTo>
                    <a:pt x="1203490" y="1111745"/>
                  </a:lnTo>
                  <a:lnTo>
                    <a:pt x="1226756" y="1144714"/>
                  </a:lnTo>
                  <a:lnTo>
                    <a:pt x="1264158" y="1185418"/>
                  </a:lnTo>
                  <a:lnTo>
                    <a:pt x="1309700" y="1228636"/>
                  </a:lnTo>
                  <a:lnTo>
                    <a:pt x="1357414" y="1269187"/>
                  </a:lnTo>
                  <a:lnTo>
                    <a:pt x="1401305" y="1301889"/>
                  </a:lnTo>
                  <a:lnTo>
                    <a:pt x="1435404" y="1321549"/>
                  </a:lnTo>
                  <a:lnTo>
                    <a:pt x="1453705" y="1322971"/>
                  </a:lnTo>
                  <a:lnTo>
                    <a:pt x="1924786" y="799541"/>
                  </a:lnTo>
                  <a:lnTo>
                    <a:pt x="1929587" y="779538"/>
                  </a:lnTo>
                  <a:close/>
                </a:path>
                <a:path w="2146300" h="5361940">
                  <a:moveTo>
                    <a:pt x="2051456" y="1297863"/>
                  </a:moveTo>
                  <a:lnTo>
                    <a:pt x="1675384" y="1687791"/>
                  </a:lnTo>
                  <a:lnTo>
                    <a:pt x="1460296" y="1576933"/>
                  </a:lnTo>
                  <a:lnTo>
                    <a:pt x="1460296" y="2258809"/>
                  </a:lnTo>
                  <a:lnTo>
                    <a:pt x="1280845" y="2387015"/>
                  </a:lnTo>
                  <a:lnTo>
                    <a:pt x="1199032" y="2870797"/>
                  </a:lnTo>
                  <a:lnTo>
                    <a:pt x="1176591" y="2373807"/>
                  </a:lnTo>
                  <a:lnTo>
                    <a:pt x="1003731" y="2201964"/>
                  </a:lnTo>
                  <a:lnTo>
                    <a:pt x="1060742" y="2227110"/>
                  </a:lnTo>
                  <a:lnTo>
                    <a:pt x="1112367" y="2247138"/>
                  </a:lnTo>
                  <a:lnTo>
                    <a:pt x="1160221" y="2262238"/>
                  </a:lnTo>
                  <a:lnTo>
                    <a:pt x="1205966" y="2272563"/>
                  </a:lnTo>
                  <a:lnTo>
                    <a:pt x="1251229" y="2278291"/>
                  </a:lnTo>
                  <a:lnTo>
                    <a:pt x="1297647" y="2279612"/>
                  </a:lnTo>
                  <a:lnTo>
                    <a:pt x="1346873" y="2276691"/>
                  </a:lnTo>
                  <a:lnTo>
                    <a:pt x="1400543" y="2269693"/>
                  </a:lnTo>
                  <a:lnTo>
                    <a:pt x="1460296" y="2258809"/>
                  </a:lnTo>
                  <a:lnTo>
                    <a:pt x="1460296" y="1576933"/>
                  </a:lnTo>
                  <a:lnTo>
                    <a:pt x="1357376" y="1523885"/>
                  </a:lnTo>
                  <a:lnTo>
                    <a:pt x="1261046" y="2038070"/>
                  </a:lnTo>
                  <a:lnTo>
                    <a:pt x="1247711" y="1979714"/>
                  </a:lnTo>
                  <a:lnTo>
                    <a:pt x="1233081" y="1923262"/>
                  </a:lnTo>
                  <a:lnTo>
                    <a:pt x="1217180" y="1868703"/>
                  </a:lnTo>
                  <a:lnTo>
                    <a:pt x="1199997" y="1816011"/>
                  </a:lnTo>
                  <a:lnTo>
                    <a:pt x="1181519" y="1765173"/>
                  </a:lnTo>
                  <a:lnTo>
                    <a:pt x="1161745" y="1716163"/>
                  </a:lnTo>
                  <a:lnTo>
                    <a:pt x="1140688" y="1668970"/>
                  </a:lnTo>
                  <a:lnTo>
                    <a:pt x="1118336" y="1623555"/>
                  </a:lnTo>
                  <a:lnTo>
                    <a:pt x="1094689" y="1579930"/>
                  </a:lnTo>
                  <a:lnTo>
                    <a:pt x="1069746" y="1538046"/>
                  </a:lnTo>
                  <a:lnTo>
                    <a:pt x="1043495" y="1497888"/>
                  </a:lnTo>
                  <a:lnTo>
                    <a:pt x="1015936" y="1459445"/>
                  </a:lnTo>
                  <a:lnTo>
                    <a:pt x="987082" y="1422704"/>
                  </a:lnTo>
                  <a:lnTo>
                    <a:pt x="956919" y="1387640"/>
                  </a:lnTo>
                  <a:lnTo>
                    <a:pt x="925436" y="1354213"/>
                  </a:lnTo>
                  <a:lnTo>
                    <a:pt x="892644" y="1322438"/>
                  </a:lnTo>
                  <a:lnTo>
                    <a:pt x="858545" y="1292275"/>
                  </a:lnTo>
                  <a:lnTo>
                    <a:pt x="823125" y="1263700"/>
                  </a:lnTo>
                  <a:lnTo>
                    <a:pt x="786371" y="1236713"/>
                  </a:lnTo>
                  <a:lnTo>
                    <a:pt x="748309" y="1211275"/>
                  </a:lnTo>
                  <a:lnTo>
                    <a:pt x="708926" y="1187373"/>
                  </a:lnTo>
                  <a:lnTo>
                    <a:pt x="668210" y="1164996"/>
                  </a:lnTo>
                  <a:lnTo>
                    <a:pt x="626173" y="1144104"/>
                  </a:lnTo>
                  <a:lnTo>
                    <a:pt x="582790" y="1124712"/>
                  </a:lnTo>
                  <a:lnTo>
                    <a:pt x="683082" y="931722"/>
                  </a:lnTo>
                  <a:lnTo>
                    <a:pt x="748449" y="962761"/>
                  </a:lnTo>
                  <a:lnTo>
                    <a:pt x="809129" y="983818"/>
                  </a:lnTo>
                  <a:lnTo>
                    <a:pt x="865149" y="995857"/>
                  </a:lnTo>
                  <a:lnTo>
                    <a:pt x="916559" y="999832"/>
                  </a:lnTo>
                  <a:lnTo>
                    <a:pt x="963383" y="996708"/>
                  </a:lnTo>
                  <a:lnTo>
                    <a:pt x="1005687" y="987437"/>
                  </a:lnTo>
                  <a:lnTo>
                    <a:pt x="1043508" y="972985"/>
                  </a:lnTo>
                  <a:lnTo>
                    <a:pt x="1076871" y="954316"/>
                  </a:lnTo>
                  <a:lnTo>
                    <a:pt x="1106500" y="931722"/>
                  </a:lnTo>
                  <a:lnTo>
                    <a:pt x="1130439" y="908151"/>
                  </a:lnTo>
                  <a:lnTo>
                    <a:pt x="1166723" y="856627"/>
                  </a:lnTo>
                  <a:lnTo>
                    <a:pt x="1186065" y="807415"/>
                  </a:lnTo>
                  <a:lnTo>
                    <a:pt x="1189494" y="786079"/>
                  </a:lnTo>
                  <a:lnTo>
                    <a:pt x="1188808" y="768210"/>
                  </a:lnTo>
                  <a:lnTo>
                    <a:pt x="541883" y="442658"/>
                  </a:lnTo>
                  <a:lnTo>
                    <a:pt x="505917" y="429158"/>
                  </a:lnTo>
                  <a:lnTo>
                    <a:pt x="475830" y="427786"/>
                  </a:lnTo>
                  <a:lnTo>
                    <a:pt x="449567" y="440804"/>
                  </a:lnTo>
                  <a:lnTo>
                    <a:pt x="425107" y="470420"/>
                  </a:lnTo>
                  <a:lnTo>
                    <a:pt x="45732" y="1058621"/>
                  </a:lnTo>
                  <a:lnTo>
                    <a:pt x="23012" y="1100543"/>
                  </a:lnTo>
                  <a:lnTo>
                    <a:pt x="13411" y="1139240"/>
                  </a:lnTo>
                  <a:lnTo>
                    <a:pt x="18643" y="1177950"/>
                  </a:lnTo>
                  <a:lnTo>
                    <a:pt x="40462" y="1219873"/>
                  </a:lnTo>
                  <a:lnTo>
                    <a:pt x="672528" y="2127948"/>
                  </a:lnTo>
                  <a:lnTo>
                    <a:pt x="548487" y="2959354"/>
                  </a:lnTo>
                  <a:lnTo>
                    <a:pt x="1688579" y="2959354"/>
                  </a:lnTo>
                  <a:lnTo>
                    <a:pt x="1688579" y="2870797"/>
                  </a:lnTo>
                  <a:lnTo>
                    <a:pt x="1688579" y="2258809"/>
                  </a:lnTo>
                  <a:lnTo>
                    <a:pt x="1688579" y="2249551"/>
                  </a:lnTo>
                  <a:lnTo>
                    <a:pt x="1712087" y="2201964"/>
                  </a:lnTo>
                  <a:lnTo>
                    <a:pt x="1793049" y="2038070"/>
                  </a:lnTo>
                  <a:lnTo>
                    <a:pt x="1966074" y="1687791"/>
                  </a:lnTo>
                  <a:lnTo>
                    <a:pt x="2002637" y="1613776"/>
                  </a:lnTo>
                  <a:lnTo>
                    <a:pt x="2020455" y="1574495"/>
                  </a:lnTo>
                  <a:lnTo>
                    <a:pt x="2033473" y="1535684"/>
                  </a:lnTo>
                  <a:lnTo>
                    <a:pt x="2042388" y="1492986"/>
                  </a:lnTo>
                  <a:lnTo>
                    <a:pt x="2047887" y="1442034"/>
                  </a:lnTo>
                  <a:lnTo>
                    <a:pt x="2050681" y="1378445"/>
                  </a:lnTo>
                  <a:lnTo>
                    <a:pt x="2051456" y="1297863"/>
                  </a:lnTo>
                  <a:close/>
                </a:path>
                <a:path w="2146300" h="5361940">
                  <a:moveTo>
                    <a:pt x="2113457" y="3331159"/>
                  </a:moveTo>
                  <a:lnTo>
                    <a:pt x="2101977" y="3291128"/>
                  </a:lnTo>
                  <a:lnTo>
                    <a:pt x="2069325" y="3261195"/>
                  </a:lnTo>
                  <a:lnTo>
                    <a:pt x="2028571" y="3250679"/>
                  </a:lnTo>
                  <a:lnTo>
                    <a:pt x="2005469" y="3253181"/>
                  </a:lnTo>
                  <a:lnTo>
                    <a:pt x="1952625" y="3273514"/>
                  </a:lnTo>
                  <a:lnTo>
                    <a:pt x="1889404" y="3314052"/>
                  </a:lnTo>
                  <a:lnTo>
                    <a:pt x="1853323" y="3341789"/>
                  </a:lnTo>
                  <a:lnTo>
                    <a:pt x="1813966" y="3374466"/>
                  </a:lnTo>
                  <a:lnTo>
                    <a:pt x="1771078" y="3412045"/>
                  </a:lnTo>
                  <a:lnTo>
                    <a:pt x="1724431" y="3454476"/>
                  </a:lnTo>
                  <a:lnTo>
                    <a:pt x="1673809" y="3501733"/>
                  </a:lnTo>
                  <a:lnTo>
                    <a:pt x="1552638" y="3617328"/>
                  </a:lnTo>
                  <a:lnTo>
                    <a:pt x="1495717" y="3672040"/>
                  </a:lnTo>
                  <a:lnTo>
                    <a:pt x="1083995" y="3618407"/>
                  </a:lnTo>
                  <a:lnTo>
                    <a:pt x="1098905" y="3599548"/>
                  </a:lnTo>
                  <a:lnTo>
                    <a:pt x="1144066" y="3542398"/>
                  </a:lnTo>
                  <a:lnTo>
                    <a:pt x="1156296" y="3513505"/>
                  </a:lnTo>
                  <a:lnTo>
                    <a:pt x="1155598" y="3483940"/>
                  </a:lnTo>
                  <a:lnTo>
                    <a:pt x="1143622" y="3458426"/>
                  </a:lnTo>
                  <a:lnTo>
                    <a:pt x="1122006" y="3441662"/>
                  </a:lnTo>
                  <a:lnTo>
                    <a:pt x="1092365" y="3438398"/>
                  </a:lnTo>
                  <a:lnTo>
                    <a:pt x="1056335" y="3453333"/>
                  </a:lnTo>
                  <a:lnTo>
                    <a:pt x="1015568" y="3491192"/>
                  </a:lnTo>
                  <a:lnTo>
                    <a:pt x="922553" y="3599548"/>
                  </a:lnTo>
                  <a:lnTo>
                    <a:pt x="648487" y="3548837"/>
                  </a:lnTo>
                  <a:lnTo>
                    <a:pt x="666826" y="3527552"/>
                  </a:lnTo>
                  <a:lnTo>
                    <a:pt x="714667" y="3471989"/>
                  </a:lnTo>
                  <a:lnTo>
                    <a:pt x="720763" y="3444760"/>
                  </a:lnTo>
                  <a:lnTo>
                    <a:pt x="709650" y="3412794"/>
                  </a:lnTo>
                  <a:lnTo>
                    <a:pt x="685241" y="3387407"/>
                  </a:lnTo>
                  <a:lnTo>
                    <a:pt x="651433" y="3379889"/>
                  </a:lnTo>
                  <a:lnTo>
                    <a:pt x="612152" y="3401517"/>
                  </a:lnTo>
                  <a:lnTo>
                    <a:pt x="483260" y="3527552"/>
                  </a:lnTo>
                  <a:lnTo>
                    <a:pt x="214617" y="3490747"/>
                  </a:lnTo>
                  <a:lnTo>
                    <a:pt x="179565" y="3490264"/>
                  </a:lnTo>
                  <a:lnTo>
                    <a:pt x="134975" y="3499307"/>
                  </a:lnTo>
                  <a:lnTo>
                    <a:pt x="92113" y="3525964"/>
                  </a:lnTo>
                  <a:lnTo>
                    <a:pt x="5194" y="3617328"/>
                  </a:lnTo>
                  <a:lnTo>
                    <a:pt x="109931" y="3653345"/>
                  </a:lnTo>
                  <a:lnTo>
                    <a:pt x="355892" y="3742131"/>
                  </a:lnTo>
                  <a:lnTo>
                    <a:pt x="640740" y="3854754"/>
                  </a:lnTo>
                  <a:lnTo>
                    <a:pt x="862088" y="3962336"/>
                  </a:lnTo>
                  <a:lnTo>
                    <a:pt x="927188" y="4006812"/>
                  </a:lnTo>
                  <a:lnTo>
                    <a:pt x="973759" y="4047947"/>
                  </a:lnTo>
                  <a:lnTo>
                    <a:pt x="1004201" y="4085653"/>
                  </a:lnTo>
                  <a:lnTo>
                    <a:pt x="1026236" y="4150347"/>
                  </a:lnTo>
                  <a:lnTo>
                    <a:pt x="1022629" y="4177131"/>
                  </a:lnTo>
                  <a:lnTo>
                    <a:pt x="993775" y="4235716"/>
                  </a:lnTo>
                  <a:lnTo>
                    <a:pt x="967473" y="4269676"/>
                  </a:lnTo>
                  <a:lnTo>
                    <a:pt x="930325" y="4311548"/>
                  </a:lnTo>
                  <a:lnTo>
                    <a:pt x="880122" y="4364939"/>
                  </a:lnTo>
                  <a:lnTo>
                    <a:pt x="573671" y="4669574"/>
                  </a:lnTo>
                  <a:lnTo>
                    <a:pt x="559206" y="4669256"/>
                  </a:lnTo>
                  <a:lnTo>
                    <a:pt x="473748" y="4661166"/>
                  </a:lnTo>
                  <a:lnTo>
                    <a:pt x="347878" y="4646854"/>
                  </a:lnTo>
                  <a:lnTo>
                    <a:pt x="223507" y="4630801"/>
                  </a:lnTo>
                  <a:lnTo>
                    <a:pt x="174993" y="4623511"/>
                  </a:lnTo>
                  <a:lnTo>
                    <a:pt x="142570" y="4617453"/>
                  </a:lnTo>
                  <a:lnTo>
                    <a:pt x="0" y="4721631"/>
                  </a:lnTo>
                  <a:lnTo>
                    <a:pt x="380187" y="4936083"/>
                  </a:lnTo>
                  <a:lnTo>
                    <a:pt x="319214" y="5030952"/>
                  </a:lnTo>
                  <a:lnTo>
                    <a:pt x="423468" y="4982502"/>
                  </a:lnTo>
                  <a:lnTo>
                    <a:pt x="634644" y="5358054"/>
                  </a:lnTo>
                  <a:lnTo>
                    <a:pt x="651154" y="5336235"/>
                  </a:lnTo>
                  <a:lnTo>
                    <a:pt x="687476" y="5287315"/>
                  </a:lnTo>
                  <a:lnTo>
                    <a:pt x="723811" y="5236134"/>
                  </a:lnTo>
                  <a:lnTo>
                    <a:pt x="740321" y="5207520"/>
                  </a:lnTo>
                  <a:lnTo>
                    <a:pt x="731113" y="5143322"/>
                  </a:lnTo>
                  <a:lnTo>
                    <a:pt x="711492" y="5001653"/>
                  </a:lnTo>
                  <a:lnTo>
                    <a:pt x="709079" y="4982502"/>
                  </a:lnTo>
                  <a:lnTo>
                    <a:pt x="693470" y="4858842"/>
                  </a:lnTo>
                  <a:lnTo>
                    <a:pt x="689063" y="4791253"/>
                  </a:lnTo>
                  <a:lnTo>
                    <a:pt x="815695" y="4669574"/>
                  </a:lnTo>
                  <a:lnTo>
                    <a:pt x="1022299" y="4471035"/>
                  </a:lnTo>
                  <a:lnTo>
                    <a:pt x="1047203" y="4449648"/>
                  </a:lnTo>
                  <a:lnTo>
                    <a:pt x="1091844" y="4418393"/>
                  </a:lnTo>
                  <a:lnTo>
                    <a:pt x="1146060" y="4385234"/>
                  </a:lnTo>
                  <a:lnTo>
                    <a:pt x="1199705" y="4358068"/>
                  </a:lnTo>
                  <a:lnTo>
                    <a:pt x="1242618" y="4344835"/>
                  </a:lnTo>
                  <a:lnTo>
                    <a:pt x="1292936" y="4347184"/>
                  </a:lnTo>
                  <a:lnTo>
                    <a:pt x="1336167" y="4362234"/>
                  </a:lnTo>
                  <a:lnTo>
                    <a:pt x="1372412" y="4387215"/>
                  </a:lnTo>
                  <a:lnTo>
                    <a:pt x="1401800" y="4419371"/>
                  </a:lnTo>
                  <a:lnTo>
                    <a:pt x="1424444" y="4455947"/>
                  </a:lnTo>
                  <a:lnTo>
                    <a:pt x="1440459" y="4494187"/>
                  </a:lnTo>
                  <a:lnTo>
                    <a:pt x="1747748" y="5361559"/>
                  </a:lnTo>
                  <a:lnTo>
                    <a:pt x="1828609" y="5291086"/>
                  </a:lnTo>
                  <a:lnTo>
                    <a:pt x="1838566" y="5282539"/>
                  </a:lnTo>
                  <a:lnTo>
                    <a:pt x="1858454" y="5254942"/>
                  </a:lnTo>
                  <a:lnTo>
                    <a:pt x="1873338" y="5205298"/>
                  </a:lnTo>
                  <a:lnTo>
                    <a:pt x="1868284" y="5130660"/>
                  </a:lnTo>
                  <a:lnTo>
                    <a:pt x="1861591" y="5093144"/>
                  </a:lnTo>
                  <a:lnTo>
                    <a:pt x="1847240" y="5010340"/>
                  </a:lnTo>
                  <a:lnTo>
                    <a:pt x="1833803" y="4926850"/>
                  </a:lnTo>
                  <a:lnTo>
                    <a:pt x="1829854" y="4887303"/>
                  </a:lnTo>
                  <a:lnTo>
                    <a:pt x="1947621" y="4768723"/>
                  </a:lnTo>
                  <a:lnTo>
                    <a:pt x="1978710" y="4724057"/>
                  </a:lnTo>
                  <a:lnTo>
                    <a:pt x="1980793" y="4714405"/>
                  </a:lnTo>
                  <a:lnTo>
                    <a:pt x="1986864" y="4686300"/>
                  </a:lnTo>
                  <a:lnTo>
                    <a:pt x="1977136" y="4658106"/>
                  </a:lnTo>
                  <a:lnTo>
                    <a:pt x="1954580" y="4642129"/>
                  </a:lnTo>
                  <a:lnTo>
                    <a:pt x="1924240" y="4641012"/>
                  </a:lnTo>
                  <a:lnTo>
                    <a:pt x="1891169" y="4657433"/>
                  </a:lnTo>
                  <a:lnTo>
                    <a:pt x="1817027" y="4714405"/>
                  </a:lnTo>
                  <a:lnTo>
                    <a:pt x="1766963" y="4436935"/>
                  </a:lnTo>
                  <a:lnTo>
                    <a:pt x="1864715" y="4344835"/>
                  </a:lnTo>
                  <a:lnTo>
                    <a:pt x="1918030" y="4283011"/>
                  </a:lnTo>
                  <a:lnTo>
                    <a:pt x="1925993" y="4246804"/>
                  </a:lnTo>
                  <a:lnTo>
                    <a:pt x="1915744" y="4219016"/>
                  </a:lnTo>
                  <a:lnTo>
                    <a:pt x="1893468" y="4202125"/>
                  </a:lnTo>
                  <a:lnTo>
                    <a:pt x="1865363" y="4198645"/>
                  </a:lnTo>
                  <a:lnTo>
                    <a:pt x="1837651" y="4211066"/>
                  </a:lnTo>
                  <a:lnTo>
                    <a:pt x="1751368" y="4282897"/>
                  </a:lnTo>
                  <a:lnTo>
                    <a:pt x="1692821" y="3859009"/>
                  </a:lnTo>
                  <a:lnTo>
                    <a:pt x="1806117" y="3742131"/>
                  </a:lnTo>
                  <a:lnTo>
                    <a:pt x="1857032" y="3689007"/>
                  </a:lnTo>
                  <a:lnTo>
                    <a:pt x="1873008" y="3672040"/>
                  </a:lnTo>
                  <a:lnTo>
                    <a:pt x="1903717" y="3639464"/>
                  </a:lnTo>
                  <a:lnTo>
                    <a:pt x="1946122" y="3593300"/>
                  </a:lnTo>
                  <a:lnTo>
                    <a:pt x="1984121" y="3550374"/>
                  </a:lnTo>
                  <a:lnTo>
                    <a:pt x="2017522" y="3510597"/>
                  </a:lnTo>
                  <a:lnTo>
                    <a:pt x="2046211" y="3473818"/>
                  </a:lnTo>
                  <a:lnTo>
                    <a:pt x="2070023" y="3439960"/>
                  </a:lnTo>
                  <a:lnTo>
                    <a:pt x="2102396" y="3380460"/>
                  </a:lnTo>
                  <a:lnTo>
                    <a:pt x="2110663" y="3354590"/>
                  </a:lnTo>
                  <a:lnTo>
                    <a:pt x="2113457" y="3331159"/>
                  </a:lnTo>
                  <a:close/>
                </a:path>
                <a:path w="2146300" h="5361940">
                  <a:moveTo>
                    <a:pt x="2145690" y="1119695"/>
                  </a:moveTo>
                  <a:lnTo>
                    <a:pt x="2113089" y="1047648"/>
                  </a:lnTo>
                  <a:lnTo>
                    <a:pt x="2083054" y="1003795"/>
                  </a:lnTo>
                  <a:lnTo>
                    <a:pt x="2048560" y="960462"/>
                  </a:lnTo>
                  <a:lnTo>
                    <a:pt x="2013140" y="921981"/>
                  </a:lnTo>
                  <a:lnTo>
                    <a:pt x="1980336" y="892683"/>
                  </a:lnTo>
                  <a:lnTo>
                    <a:pt x="1953666" y="876858"/>
                  </a:lnTo>
                  <a:lnTo>
                    <a:pt x="1936661" y="878852"/>
                  </a:lnTo>
                  <a:lnTo>
                    <a:pt x="1497241" y="1363954"/>
                  </a:lnTo>
                  <a:lnTo>
                    <a:pt x="1497076" y="1385392"/>
                  </a:lnTo>
                  <a:lnTo>
                    <a:pt x="1516126" y="1419402"/>
                  </a:lnTo>
                  <a:lnTo>
                    <a:pt x="1548041" y="1459636"/>
                  </a:lnTo>
                  <a:lnTo>
                    <a:pt x="1586509" y="1499743"/>
                  </a:lnTo>
                  <a:lnTo>
                    <a:pt x="1625219" y="1533334"/>
                  </a:lnTo>
                  <a:lnTo>
                    <a:pt x="1657832" y="1554086"/>
                  </a:lnTo>
                  <a:lnTo>
                    <a:pt x="1678025" y="1555610"/>
                  </a:lnTo>
                  <a:lnTo>
                    <a:pt x="2141194" y="1139240"/>
                  </a:lnTo>
                  <a:lnTo>
                    <a:pt x="2145690" y="1119695"/>
                  </a:lnTo>
                  <a:close/>
                </a:path>
              </a:pathLst>
            </a:custGeom>
            <a:solidFill>
              <a:srgbClr val="79A3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08142" y="7090444"/>
              <a:ext cx="1009015" cy="2527300"/>
            </a:xfrm>
            <a:custGeom>
              <a:avLst/>
              <a:gdLst/>
              <a:ahLst/>
              <a:cxnLst/>
              <a:rect l="l" t="t" r="r" b="b"/>
              <a:pathLst>
                <a:path w="1009014" h="2527300">
                  <a:moveTo>
                    <a:pt x="494482" y="2527021"/>
                  </a:moveTo>
                  <a:lnTo>
                    <a:pt x="446921" y="2523929"/>
                  </a:lnTo>
                  <a:lnTo>
                    <a:pt x="398597" y="2516318"/>
                  </a:lnTo>
                  <a:lnTo>
                    <a:pt x="351604" y="2504196"/>
                  </a:lnTo>
                  <a:lnTo>
                    <a:pt x="306384" y="2487554"/>
                  </a:lnTo>
                  <a:lnTo>
                    <a:pt x="263208" y="2466661"/>
                  </a:lnTo>
                  <a:lnTo>
                    <a:pt x="222350" y="2441788"/>
                  </a:lnTo>
                  <a:lnTo>
                    <a:pt x="184083" y="2413204"/>
                  </a:lnTo>
                  <a:lnTo>
                    <a:pt x="148679" y="2381182"/>
                  </a:lnTo>
                  <a:lnTo>
                    <a:pt x="116412" y="2345989"/>
                  </a:lnTo>
                  <a:lnTo>
                    <a:pt x="87554" y="2307898"/>
                  </a:lnTo>
                  <a:lnTo>
                    <a:pt x="62379" y="2267178"/>
                  </a:lnTo>
                  <a:lnTo>
                    <a:pt x="41158" y="2224099"/>
                  </a:lnTo>
                  <a:lnTo>
                    <a:pt x="24166" y="2178932"/>
                  </a:lnTo>
                  <a:lnTo>
                    <a:pt x="11674" y="2131946"/>
                  </a:lnTo>
                  <a:lnTo>
                    <a:pt x="3234" y="2080004"/>
                  </a:lnTo>
                  <a:lnTo>
                    <a:pt x="0" y="2028874"/>
                  </a:lnTo>
                  <a:lnTo>
                    <a:pt x="1747" y="1978801"/>
                  </a:lnTo>
                  <a:lnTo>
                    <a:pt x="8252" y="1930034"/>
                  </a:lnTo>
                  <a:lnTo>
                    <a:pt x="19289" y="1882820"/>
                  </a:lnTo>
                  <a:lnTo>
                    <a:pt x="34634" y="1837406"/>
                  </a:lnTo>
                  <a:lnTo>
                    <a:pt x="54061" y="1794038"/>
                  </a:lnTo>
                  <a:lnTo>
                    <a:pt x="77347" y="1752965"/>
                  </a:lnTo>
                  <a:lnTo>
                    <a:pt x="104267" y="1714434"/>
                  </a:lnTo>
                  <a:lnTo>
                    <a:pt x="134595" y="1678692"/>
                  </a:lnTo>
                  <a:lnTo>
                    <a:pt x="168107" y="1645985"/>
                  </a:lnTo>
                  <a:lnTo>
                    <a:pt x="168107" y="336946"/>
                  </a:lnTo>
                  <a:lnTo>
                    <a:pt x="171177" y="291227"/>
                  </a:lnTo>
                  <a:lnTo>
                    <a:pt x="180119" y="247377"/>
                  </a:lnTo>
                  <a:lnTo>
                    <a:pt x="194532" y="205796"/>
                  </a:lnTo>
                  <a:lnTo>
                    <a:pt x="214016" y="166888"/>
                  </a:lnTo>
                  <a:lnTo>
                    <a:pt x="238170" y="131053"/>
                  </a:lnTo>
                  <a:lnTo>
                    <a:pt x="266593" y="98693"/>
                  </a:lnTo>
                  <a:lnTo>
                    <a:pt x="298884" y="70210"/>
                  </a:lnTo>
                  <a:lnTo>
                    <a:pt x="334643" y="46005"/>
                  </a:lnTo>
                  <a:lnTo>
                    <a:pt x="373470" y="26480"/>
                  </a:lnTo>
                  <a:lnTo>
                    <a:pt x="414962" y="12036"/>
                  </a:lnTo>
                  <a:lnTo>
                    <a:pt x="458720" y="3076"/>
                  </a:lnTo>
                  <a:lnTo>
                    <a:pt x="504342" y="0"/>
                  </a:lnTo>
                  <a:lnTo>
                    <a:pt x="549965" y="3076"/>
                  </a:lnTo>
                  <a:lnTo>
                    <a:pt x="593723" y="12036"/>
                  </a:lnTo>
                  <a:lnTo>
                    <a:pt x="635215" y="26480"/>
                  </a:lnTo>
                  <a:lnTo>
                    <a:pt x="674041" y="46005"/>
                  </a:lnTo>
                  <a:lnTo>
                    <a:pt x="709801" y="70210"/>
                  </a:lnTo>
                  <a:lnTo>
                    <a:pt x="742092" y="98693"/>
                  </a:lnTo>
                  <a:lnTo>
                    <a:pt x="770515" y="131053"/>
                  </a:lnTo>
                  <a:lnTo>
                    <a:pt x="794669" y="166888"/>
                  </a:lnTo>
                  <a:lnTo>
                    <a:pt x="814153" y="205796"/>
                  </a:lnTo>
                  <a:lnTo>
                    <a:pt x="828566" y="247377"/>
                  </a:lnTo>
                  <a:lnTo>
                    <a:pt x="837508" y="291227"/>
                  </a:lnTo>
                  <a:lnTo>
                    <a:pt x="840577" y="336946"/>
                  </a:lnTo>
                  <a:lnTo>
                    <a:pt x="840577" y="1645985"/>
                  </a:lnTo>
                  <a:lnTo>
                    <a:pt x="873549" y="1678143"/>
                  </a:lnTo>
                  <a:lnTo>
                    <a:pt x="903447" y="1713247"/>
                  </a:lnTo>
                  <a:lnTo>
                    <a:pt x="930056" y="1751062"/>
                  </a:lnTo>
                  <a:lnTo>
                    <a:pt x="953163" y="1791353"/>
                  </a:lnTo>
                  <a:lnTo>
                    <a:pt x="972550" y="1833882"/>
                  </a:lnTo>
                  <a:lnTo>
                    <a:pt x="988004" y="1878416"/>
                  </a:lnTo>
                  <a:lnTo>
                    <a:pt x="999309" y="1924717"/>
                  </a:lnTo>
                  <a:lnTo>
                    <a:pt x="1006250" y="1972550"/>
                  </a:lnTo>
                  <a:lnTo>
                    <a:pt x="1008611" y="2021680"/>
                  </a:lnTo>
                  <a:lnTo>
                    <a:pt x="1006499" y="2068171"/>
                  </a:lnTo>
                  <a:lnTo>
                    <a:pt x="1000287" y="2113485"/>
                  </a:lnTo>
                  <a:lnTo>
                    <a:pt x="990159" y="2157437"/>
                  </a:lnTo>
                  <a:lnTo>
                    <a:pt x="976302" y="2199842"/>
                  </a:lnTo>
                  <a:lnTo>
                    <a:pt x="958901" y="2240513"/>
                  </a:lnTo>
                  <a:lnTo>
                    <a:pt x="938140" y="2279265"/>
                  </a:lnTo>
                  <a:lnTo>
                    <a:pt x="914206" y="2315913"/>
                  </a:lnTo>
                  <a:lnTo>
                    <a:pt x="887284" y="2350270"/>
                  </a:lnTo>
                  <a:lnTo>
                    <a:pt x="857559" y="2382151"/>
                  </a:lnTo>
                  <a:lnTo>
                    <a:pt x="825216" y="2411370"/>
                  </a:lnTo>
                  <a:lnTo>
                    <a:pt x="790441" y="2437742"/>
                  </a:lnTo>
                  <a:lnTo>
                    <a:pt x="753419" y="2461081"/>
                  </a:lnTo>
                  <a:lnTo>
                    <a:pt x="714335" y="2481201"/>
                  </a:lnTo>
                  <a:lnTo>
                    <a:pt x="673375" y="2497916"/>
                  </a:lnTo>
                  <a:lnTo>
                    <a:pt x="630725" y="2511042"/>
                  </a:lnTo>
                  <a:lnTo>
                    <a:pt x="586569" y="2520391"/>
                  </a:lnTo>
                  <a:lnTo>
                    <a:pt x="541093" y="2525780"/>
                  </a:lnTo>
                  <a:lnTo>
                    <a:pt x="494482" y="2527021"/>
                  </a:lnTo>
                  <a:close/>
                </a:path>
              </a:pathLst>
            </a:custGeom>
            <a:solidFill>
              <a:srgbClr val="F4F5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60224" y="8606704"/>
              <a:ext cx="504825" cy="758190"/>
            </a:xfrm>
            <a:custGeom>
              <a:avLst/>
              <a:gdLst/>
              <a:ahLst/>
              <a:cxnLst/>
              <a:rect l="l" t="t" r="r" b="b"/>
              <a:pathLst>
                <a:path w="504825" h="758190">
                  <a:moveTo>
                    <a:pt x="252176" y="758130"/>
                  </a:moveTo>
                  <a:lnTo>
                    <a:pt x="206844" y="754059"/>
                  </a:lnTo>
                  <a:lnTo>
                    <a:pt x="164178" y="742321"/>
                  </a:lnTo>
                  <a:lnTo>
                    <a:pt x="124892" y="723630"/>
                  </a:lnTo>
                  <a:lnTo>
                    <a:pt x="89697" y="698700"/>
                  </a:lnTo>
                  <a:lnTo>
                    <a:pt x="59304" y="668243"/>
                  </a:lnTo>
                  <a:lnTo>
                    <a:pt x="34426" y="632973"/>
                  </a:lnTo>
                  <a:lnTo>
                    <a:pt x="15775" y="593603"/>
                  </a:lnTo>
                  <a:lnTo>
                    <a:pt x="4062" y="550848"/>
                  </a:lnTo>
                  <a:lnTo>
                    <a:pt x="0" y="505420"/>
                  </a:lnTo>
                  <a:lnTo>
                    <a:pt x="5664" y="452124"/>
                  </a:lnTo>
                  <a:lnTo>
                    <a:pt x="21861" y="402832"/>
                  </a:lnTo>
                  <a:lnTo>
                    <a:pt x="47398" y="358669"/>
                  </a:lnTo>
                  <a:lnTo>
                    <a:pt x="81082" y="320760"/>
                  </a:lnTo>
                  <a:lnTo>
                    <a:pt x="121719" y="290232"/>
                  </a:lnTo>
                  <a:lnTo>
                    <a:pt x="168117" y="268209"/>
                  </a:lnTo>
                  <a:lnTo>
                    <a:pt x="168117" y="0"/>
                  </a:lnTo>
                  <a:lnTo>
                    <a:pt x="336235" y="0"/>
                  </a:lnTo>
                  <a:lnTo>
                    <a:pt x="336235" y="268209"/>
                  </a:lnTo>
                  <a:lnTo>
                    <a:pt x="382632" y="290232"/>
                  </a:lnTo>
                  <a:lnTo>
                    <a:pt x="423270" y="320760"/>
                  </a:lnTo>
                  <a:lnTo>
                    <a:pt x="456953" y="358669"/>
                  </a:lnTo>
                  <a:lnTo>
                    <a:pt x="482491" y="402832"/>
                  </a:lnTo>
                  <a:lnTo>
                    <a:pt x="498688" y="452124"/>
                  </a:lnTo>
                  <a:lnTo>
                    <a:pt x="504352" y="505420"/>
                  </a:lnTo>
                  <a:lnTo>
                    <a:pt x="500290" y="550848"/>
                  </a:lnTo>
                  <a:lnTo>
                    <a:pt x="488577" y="593603"/>
                  </a:lnTo>
                  <a:lnTo>
                    <a:pt x="469925" y="632973"/>
                  </a:lnTo>
                  <a:lnTo>
                    <a:pt x="445047" y="668243"/>
                  </a:lnTo>
                  <a:lnTo>
                    <a:pt x="414655" y="698700"/>
                  </a:lnTo>
                  <a:lnTo>
                    <a:pt x="379459" y="723630"/>
                  </a:lnTo>
                  <a:lnTo>
                    <a:pt x="340173" y="742321"/>
                  </a:lnTo>
                  <a:lnTo>
                    <a:pt x="297508" y="754059"/>
                  </a:lnTo>
                  <a:lnTo>
                    <a:pt x="252176" y="758130"/>
                  </a:lnTo>
                  <a:close/>
                </a:path>
              </a:pathLst>
            </a:custGeom>
            <a:solidFill>
              <a:srgbClr val="1A69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39901" y="7006208"/>
              <a:ext cx="2160905" cy="2695575"/>
            </a:xfrm>
            <a:custGeom>
              <a:avLst/>
              <a:gdLst/>
              <a:ahLst/>
              <a:cxnLst/>
              <a:rect l="l" t="t" r="r" b="b"/>
              <a:pathLst>
                <a:path w="2160905" h="2695575">
                  <a:moveTo>
                    <a:pt x="1127569" y="143802"/>
                  </a:moveTo>
                  <a:lnTo>
                    <a:pt x="1008710" y="24688"/>
                  </a:lnTo>
                  <a:lnTo>
                    <a:pt x="900023" y="133604"/>
                  </a:lnTo>
                  <a:lnTo>
                    <a:pt x="791337" y="24688"/>
                  </a:lnTo>
                  <a:lnTo>
                    <a:pt x="672477" y="143802"/>
                  </a:lnTo>
                  <a:lnTo>
                    <a:pt x="815962" y="287591"/>
                  </a:lnTo>
                  <a:lnTo>
                    <a:pt x="815962" y="639025"/>
                  </a:lnTo>
                  <a:lnTo>
                    <a:pt x="647852" y="470547"/>
                  </a:lnTo>
                  <a:lnTo>
                    <a:pt x="647852" y="252717"/>
                  </a:lnTo>
                  <a:lnTo>
                    <a:pt x="479729" y="252717"/>
                  </a:lnTo>
                  <a:lnTo>
                    <a:pt x="479729" y="421182"/>
                  </a:lnTo>
                  <a:lnTo>
                    <a:pt x="311607" y="421182"/>
                  </a:lnTo>
                  <a:lnTo>
                    <a:pt x="311607" y="589661"/>
                  </a:lnTo>
                  <a:lnTo>
                    <a:pt x="528993" y="589661"/>
                  </a:lnTo>
                  <a:lnTo>
                    <a:pt x="697103" y="758139"/>
                  </a:lnTo>
                  <a:lnTo>
                    <a:pt x="262356" y="758139"/>
                  </a:lnTo>
                  <a:lnTo>
                    <a:pt x="118859" y="614337"/>
                  </a:lnTo>
                  <a:lnTo>
                    <a:pt x="0" y="733450"/>
                  </a:lnTo>
                  <a:lnTo>
                    <a:pt x="108699" y="842365"/>
                  </a:lnTo>
                  <a:lnTo>
                    <a:pt x="0" y="951293"/>
                  </a:lnTo>
                  <a:lnTo>
                    <a:pt x="118859" y="1070406"/>
                  </a:lnTo>
                  <a:lnTo>
                    <a:pt x="262356" y="926604"/>
                  </a:lnTo>
                  <a:lnTo>
                    <a:pt x="697103" y="926604"/>
                  </a:lnTo>
                  <a:lnTo>
                    <a:pt x="528993" y="1095082"/>
                  </a:lnTo>
                  <a:lnTo>
                    <a:pt x="311607" y="1095082"/>
                  </a:lnTo>
                  <a:lnTo>
                    <a:pt x="311607" y="1263561"/>
                  </a:lnTo>
                  <a:lnTo>
                    <a:pt x="479729" y="1263561"/>
                  </a:lnTo>
                  <a:lnTo>
                    <a:pt x="479729" y="1432026"/>
                  </a:lnTo>
                  <a:lnTo>
                    <a:pt x="647852" y="1432026"/>
                  </a:lnTo>
                  <a:lnTo>
                    <a:pt x="647852" y="1214196"/>
                  </a:lnTo>
                  <a:lnTo>
                    <a:pt x="815962" y="1045718"/>
                  </a:lnTo>
                  <a:lnTo>
                    <a:pt x="815962" y="1397152"/>
                  </a:lnTo>
                  <a:lnTo>
                    <a:pt x="672477" y="1540941"/>
                  </a:lnTo>
                  <a:lnTo>
                    <a:pt x="791337" y="1660055"/>
                  </a:lnTo>
                  <a:lnTo>
                    <a:pt x="900023" y="1551139"/>
                  </a:lnTo>
                  <a:lnTo>
                    <a:pt x="1008710" y="1660055"/>
                  </a:lnTo>
                  <a:lnTo>
                    <a:pt x="1127569" y="1540941"/>
                  </a:lnTo>
                  <a:lnTo>
                    <a:pt x="984084" y="1397152"/>
                  </a:lnTo>
                  <a:lnTo>
                    <a:pt x="984084" y="287591"/>
                  </a:lnTo>
                  <a:lnTo>
                    <a:pt x="1127569" y="143802"/>
                  </a:lnTo>
                  <a:close/>
                </a:path>
                <a:path w="2160905" h="2695575">
                  <a:moveTo>
                    <a:pt x="2160905" y="2105926"/>
                  </a:moveTo>
                  <a:lnTo>
                    <a:pt x="2158669" y="2054606"/>
                  </a:lnTo>
                  <a:lnTo>
                    <a:pt x="2152053" y="2004072"/>
                  </a:lnTo>
                  <a:lnTo>
                    <a:pt x="2141156" y="1954555"/>
                  </a:lnTo>
                  <a:lnTo>
                    <a:pt x="2126107" y="1906358"/>
                  </a:lnTo>
                  <a:lnTo>
                    <a:pt x="2107031" y="1859711"/>
                  </a:lnTo>
                  <a:lnTo>
                    <a:pt x="2084044" y="1814906"/>
                  </a:lnTo>
                  <a:lnTo>
                    <a:pt x="2057260" y="1772183"/>
                  </a:lnTo>
                  <a:lnTo>
                    <a:pt x="2026805" y="1731822"/>
                  </a:lnTo>
                  <a:lnTo>
                    <a:pt x="1992782" y="1694091"/>
                  </a:lnTo>
                  <a:lnTo>
                    <a:pt x="1992782" y="2105926"/>
                  </a:lnTo>
                  <a:lnTo>
                    <a:pt x="1990166" y="2153069"/>
                  </a:lnTo>
                  <a:lnTo>
                    <a:pt x="1982419" y="2199106"/>
                  </a:lnTo>
                  <a:lnTo>
                    <a:pt x="1969719" y="2243696"/>
                  </a:lnTo>
                  <a:lnTo>
                    <a:pt x="1952244" y="2286470"/>
                  </a:lnTo>
                  <a:lnTo>
                    <a:pt x="1930146" y="2327084"/>
                  </a:lnTo>
                  <a:lnTo>
                    <a:pt x="1903603" y="2365171"/>
                  </a:lnTo>
                  <a:lnTo>
                    <a:pt x="1872780" y="2400376"/>
                  </a:lnTo>
                  <a:lnTo>
                    <a:pt x="1837867" y="2432342"/>
                  </a:lnTo>
                  <a:lnTo>
                    <a:pt x="1799691" y="2460155"/>
                  </a:lnTo>
                  <a:lnTo>
                    <a:pt x="1759013" y="2483294"/>
                  </a:lnTo>
                  <a:lnTo>
                    <a:pt x="1716214" y="2501620"/>
                  </a:lnTo>
                  <a:lnTo>
                    <a:pt x="1671650" y="2515070"/>
                  </a:lnTo>
                  <a:lnTo>
                    <a:pt x="1625727" y="2523528"/>
                  </a:lnTo>
                  <a:lnTo>
                    <a:pt x="1578813" y="2526906"/>
                  </a:lnTo>
                  <a:lnTo>
                    <a:pt x="1531302" y="2525103"/>
                  </a:lnTo>
                  <a:lnTo>
                    <a:pt x="1483563" y="2518003"/>
                  </a:lnTo>
                  <a:lnTo>
                    <a:pt x="1436916" y="2505494"/>
                  </a:lnTo>
                  <a:lnTo>
                    <a:pt x="1392440" y="2487599"/>
                  </a:lnTo>
                  <a:lnTo>
                    <a:pt x="1350530" y="2464739"/>
                  </a:lnTo>
                  <a:lnTo>
                    <a:pt x="1311567" y="2437307"/>
                  </a:lnTo>
                  <a:lnTo>
                    <a:pt x="1275956" y="2405684"/>
                  </a:lnTo>
                  <a:lnTo>
                    <a:pt x="1244092" y="2370277"/>
                  </a:lnTo>
                  <a:lnTo>
                    <a:pt x="1216367" y="2331478"/>
                  </a:lnTo>
                  <a:lnTo>
                    <a:pt x="1193190" y="2289683"/>
                  </a:lnTo>
                  <a:lnTo>
                    <a:pt x="1174940" y="2245283"/>
                  </a:lnTo>
                  <a:lnTo>
                    <a:pt x="1162037" y="2198662"/>
                  </a:lnTo>
                  <a:lnTo>
                    <a:pt x="1154201" y="2147874"/>
                  </a:lnTo>
                  <a:lnTo>
                    <a:pt x="1152220" y="2097570"/>
                  </a:lnTo>
                  <a:lnTo>
                    <a:pt x="1155992" y="2048167"/>
                  </a:lnTo>
                  <a:lnTo>
                    <a:pt x="1165377" y="2000059"/>
                  </a:lnTo>
                  <a:lnTo>
                    <a:pt x="1180236" y="1953679"/>
                  </a:lnTo>
                  <a:lnTo>
                    <a:pt x="1200467" y="1909394"/>
                  </a:lnTo>
                  <a:lnTo>
                    <a:pt x="1225918" y="1867649"/>
                  </a:lnTo>
                  <a:lnTo>
                    <a:pt x="1256461" y="1828812"/>
                  </a:lnTo>
                  <a:lnTo>
                    <a:pt x="1291983" y="1793316"/>
                  </a:lnTo>
                  <a:lnTo>
                    <a:pt x="1303997" y="1780108"/>
                  </a:lnTo>
                  <a:lnTo>
                    <a:pt x="1312900" y="1764842"/>
                  </a:lnTo>
                  <a:lnTo>
                    <a:pt x="1318425" y="1748028"/>
                  </a:lnTo>
                  <a:lnTo>
                    <a:pt x="1320292" y="1730438"/>
                  </a:lnTo>
                  <a:lnTo>
                    <a:pt x="1320317" y="421182"/>
                  </a:lnTo>
                  <a:lnTo>
                    <a:pt x="1324381" y="375831"/>
                  </a:lnTo>
                  <a:lnTo>
                    <a:pt x="1336116" y="333108"/>
                  </a:lnTo>
                  <a:lnTo>
                    <a:pt x="1354797" y="293751"/>
                  </a:lnTo>
                  <a:lnTo>
                    <a:pt x="1379702" y="258470"/>
                  </a:lnTo>
                  <a:lnTo>
                    <a:pt x="1410119" y="227990"/>
                  </a:lnTo>
                  <a:lnTo>
                    <a:pt x="1445323" y="203034"/>
                  </a:lnTo>
                  <a:lnTo>
                    <a:pt x="1484591" y="184315"/>
                  </a:lnTo>
                  <a:lnTo>
                    <a:pt x="1527225" y="172554"/>
                  </a:lnTo>
                  <a:lnTo>
                    <a:pt x="1572488" y="168478"/>
                  </a:lnTo>
                  <a:lnTo>
                    <a:pt x="1617764" y="172554"/>
                  </a:lnTo>
                  <a:lnTo>
                    <a:pt x="1660385" y="184315"/>
                  </a:lnTo>
                  <a:lnTo>
                    <a:pt x="1699666" y="203034"/>
                  </a:lnTo>
                  <a:lnTo>
                    <a:pt x="1734870" y="227990"/>
                  </a:lnTo>
                  <a:lnTo>
                    <a:pt x="1765287" y="258470"/>
                  </a:lnTo>
                  <a:lnTo>
                    <a:pt x="1790192" y="293751"/>
                  </a:lnTo>
                  <a:lnTo>
                    <a:pt x="1808861" y="333108"/>
                  </a:lnTo>
                  <a:lnTo>
                    <a:pt x="1820595" y="375831"/>
                  </a:lnTo>
                  <a:lnTo>
                    <a:pt x="1824672" y="421182"/>
                  </a:lnTo>
                  <a:lnTo>
                    <a:pt x="1824685" y="1730438"/>
                  </a:lnTo>
                  <a:lnTo>
                    <a:pt x="1826564" y="1748002"/>
                  </a:lnTo>
                  <a:lnTo>
                    <a:pt x="1832089" y="1764804"/>
                  </a:lnTo>
                  <a:lnTo>
                    <a:pt x="1840979" y="1780095"/>
                  </a:lnTo>
                  <a:lnTo>
                    <a:pt x="1852993" y="1793316"/>
                  </a:lnTo>
                  <a:lnTo>
                    <a:pt x="1888718" y="1829181"/>
                  </a:lnTo>
                  <a:lnTo>
                    <a:pt x="1919566" y="1868817"/>
                  </a:lnTo>
                  <a:lnTo>
                    <a:pt x="1945322" y="1911743"/>
                  </a:lnTo>
                  <a:lnTo>
                    <a:pt x="1965744" y="1957425"/>
                  </a:lnTo>
                  <a:lnTo>
                    <a:pt x="1980615" y="2005355"/>
                  </a:lnTo>
                  <a:lnTo>
                    <a:pt x="1989709" y="2055025"/>
                  </a:lnTo>
                  <a:lnTo>
                    <a:pt x="1992782" y="2105926"/>
                  </a:lnTo>
                  <a:lnTo>
                    <a:pt x="1992782" y="1694091"/>
                  </a:lnTo>
                  <a:lnTo>
                    <a:pt x="1992782" y="421182"/>
                  </a:lnTo>
                  <a:lnTo>
                    <a:pt x="1989950" y="372135"/>
                  </a:lnTo>
                  <a:lnTo>
                    <a:pt x="1981669" y="324726"/>
                  </a:lnTo>
                  <a:lnTo>
                    <a:pt x="1968246" y="279285"/>
                  </a:lnTo>
                  <a:lnTo>
                    <a:pt x="1950008" y="236131"/>
                  </a:lnTo>
                  <a:lnTo>
                    <a:pt x="1927263" y="195567"/>
                  </a:lnTo>
                  <a:lnTo>
                    <a:pt x="1900339" y="157911"/>
                  </a:lnTo>
                  <a:lnTo>
                    <a:pt x="1869541" y="123507"/>
                  </a:lnTo>
                  <a:lnTo>
                    <a:pt x="1835213" y="92646"/>
                  </a:lnTo>
                  <a:lnTo>
                    <a:pt x="1797646" y="65671"/>
                  </a:lnTo>
                  <a:lnTo>
                    <a:pt x="1757159" y="42875"/>
                  </a:lnTo>
                  <a:lnTo>
                    <a:pt x="1714093" y="24599"/>
                  </a:lnTo>
                  <a:lnTo>
                    <a:pt x="1668741" y="11150"/>
                  </a:lnTo>
                  <a:lnTo>
                    <a:pt x="1621434" y="2844"/>
                  </a:lnTo>
                  <a:lnTo>
                    <a:pt x="1572488" y="0"/>
                  </a:lnTo>
                  <a:lnTo>
                    <a:pt x="1523542" y="2844"/>
                  </a:lnTo>
                  <a:lnTo>
                    <a:pt x="1476235" y="11150"/>
                  </a:lnTo>
                  <a:lnTo>
                    <a:pt x="1430896" y="24599"/>
                  </a:lnTo>
                  <a:lnTo>
                    <a:pt x="1387817" y="42875"/>
                  </a:lnTo>
                  <a:lnTo>
                    <a:pt x="1347343" y="65671"/>
                  </a:lnTo>
                  <a:lnTo>
                    <a:pt x="1309776" y="92646"/>
                  </a:lnTo>
                  <a:lnTo>
                    <a:pt x="1275435" y="123507"/>
                  </a:lnTo>
                  <a:lnTo>
                    <a:pt x="1244650" y="157911"/>
                  </a:lnTo>
                  <a:lnTo>
                    <a:pt x="1217726" y="195567"/>
                  </a:lnTo>
                  <a:lnTo>
                    <a:pt x="1194981" y="236131"/>
                  </a:lnTo>
                  <a:lnTo>
                    <a:pt x="1176743" y="279285"/>
                  </a:lnTo>
                  <a:lnTo>
                    <a:pt x="1163320" y="324726"/>
                  </a:lnTo>
                  <a:lnTo>
                    <a:pt x="1155026" y="372135"/>
                  </a:lnTo>
                  <a:lnTo>
                    <a:pt x="1152194" y="421182"/>
                  </a:lnTo>
                  <a:lnTo>
                    <a:pt x="1152118" y="1694091"/>
                  </a:lnTo>
                  <a:lnTo>
                    <a:pt x="1119073" y="1730438"/>
                  </a:lnTo>
                  <a:lnTo>
                    <a:pt x="1089406" y="1769071"/>
                  </a:lnTo>
                  <a:lnTo>
                    <a:pt x="1063269" y="1809737"/>
                  </a:lnTo>
                  <a:lnTo>
                    <a:pt x="1040726" y="1852218"/>
                  </a:lnTo>
                  <a:lnTo>
                    <a:pt x="1021842" y="1896325"/>
                  </a:lnTo>
                  <a:lnTo>
                    <a:pt x="1006690" y="1941855"/>
                  </a:lnTo>
                  <a:lnTo>
                    <a:pt x="995324" y="1988604"/>
                  </a:lnTo>
                  <a:lnTo>
                    <a:pt x="987818" y="2036381"/>
                  </a:lnTo>
                  <a:lnTo>
                    <a:pt x="984224" y="2084984"/>
                  </a:lnTo>
                  <a:lnTo>
                    <a:pt x="984618" y="2134222"/>
                  </a:lnTo>
                  <a:lnTo>
                    <a:pt x="989063" y="2183892"/>
                  </a:lnTo>
                  <a:lnTo>
                    <a:pt x="997610" y="2233790"/>
                  </a:lnTo>
                  <a:lnTo>
                    <a:pt x="1009802" y="2280920"/>
                  </a:lnTo>
                  <a:lnTo>
                    <a:pt x="1025893" y="2326551"/>
                  </a:lnTo>
                  <a:lnTo>
                    <a:pt x="1045705" y="2370467"/>
                  </a:lnTo>
                  <a:lnTo>
                    <a:pt x="1069009" y="2412479"/>
                  </a:lnTo>
                  <a:lnTo>
                    <a:pt x="1095629" y="2452382"/>
                  </a:lnTo>
                  <a:lnTo>
                    <a:pt x="1125334" y="2489974"/>
                  </a:lnTo>
                  <a:lnTo>
                    <a:pt x="1157935" y="2525039"/>
                  </a:lnTo>
                  <a:lnTo>
                    <a:pt x="1193228" y="2557399"/>
                  </a:lnTo>
                  <a:lnTo>
                    <a:pt x="1230998" y="2586825"/>
                  </a:lnTo>
                  <a:lnTo>
                    <a:pt x="1271066" y="2613139"/>
                  </a:lnTo>
                  <a:lnTo>
                    <a:pt x="1313192" y="2636126"/>
                  </a:lnTo>
                  <a:lnTo>
                    <a:pt x="1357198" y="2655582"/>
                  </a:lnTo>
                  <a:lnTo>
                    <a:pt x="1402880" y="2671318"/>
                  </a:lnTo>
                  <a:lnTo>
                    <a:pt x="1450022" y="2683116"/>
                  </a:lnTo>
                  <a:lnTo>
                    <a:pt x="1510893" y="2692362"/>
                  </a:lnTo>
                  <a:lnTo>
                    <a:pt x="1571574" y="2695410"/>
                  </a:lnTo>
                  <a:lnTo>
                    <a:pt x="1622120" y="2693263"/>
                  </a:lnTo>
                  <a:lnTo>
                    <a:pt x="1672031" y="2686888"/>
                  </a:lnTo>
                  <a:lnTo>
                    <a:pt x="1721053" y="2676309"/>
                  </a:lnTo>
                  <a:lnTo>
                    <a:pt x="1768957" y="2661615"/>
                  </a:lnTo>
                  <a:lnTo>
                    <a:pt x="1815477" y="2642844"/>
                  </a:lnTo>
                  <a:lnTo>
                    <a:pt x="1860372" y="2620073"/>
                  </a:lnTo>
                  <a:lnTo>
                    <a:pt x="1903387" y="2593352"/>
                  </a:lnTo>
                  <a:lnTo>
                    <a:pt x="1944281" y="2562733"/>
                  </a:lnTo>
                  <a:lnTo>
                    <a:pt x="1980361" y="2530716"/>
                  </a:lnTo>
                  <a:lnTo>
                    <a:pt x="2013445" y="2496223"/>
                  </a:lnTo>
                  <a:lnTo>
                    <a:pt x="2043417" y="2459431"/>
                  </a:lnTo>
                  <a:lnTo>
                    <a:pt x="2070214" y="2420543"/>
                  </a:lnTo>
                  <a:lnTo>
                    <a:pt x="2093722" y="2379764"/>
                  </a:lnTo>
                  <a:lnTo>
                    <a:pt x="2113877" y="2337270"/>
                  </a:lnTo>
                  <a:lnTo>
                    <a:pt x="2130564" y="2293264"/>
                  </a:lnTo>
                  <a:lnTo>
                    <a:pt x="2143696" y="2247925"/>
                  </a:lnTo>
                  <a:lnTo>
                    <a:pt x="2153196" y="2201468"/>
                  </a:lnTo>
                  <a:lnTo>
                    <a:pt x="2158962" y="2154059"/>
                  </a:lnTo>
                  <a:lnTo>
                    <a:pt x="2160905" y="2105926"/>
                  </a:lnTo>
                  <a:close/>
                </a:path>
              </a:pathLst>
            </a:custGeom>
            <a:solidFill>
              <a:srgbClr val="79A3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331427" y="3352675"/>
            <a:ext cx="12060555" cy="538607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7940" marR="20320" algn="ctr">
              <a:lnSpc>
                <a:spcPts val="2780"/>
              </a:lnSpc>
              <a:spcBef>
                <a:spcPts val="675"/>
              </a:spcBef>
            </a:pPr>
            <a:r>
              <a:rPr sz="2800" spc="65" dirty="0">
                <a:latin typeface="Tahoma"/>
                <a:cs typeface="Tahoma"/>
              </a:rPr>
              <a:t>Humans</a:t>
            </a:r>
            <a:r>
              <a:rPr sz="2800" spc="-275" dirty="0">
                <a:latin typeface="Tahoma"/>
                <a:cs typeface="Tahoma"/>
              </a:rPr>
              <a:t> </a:t>
            </a:r>
            <a:r>
              <a:rPr sz="2800" spc="95" dirty="0">
                <a:latin typeface="Tahoma"/>
                <a:cs typeface="Tahoma"/>
              </a:rPr>
              <a:t>developed</a:t>
            </a:r>
            <a:r>
              <a:rPr sz="2800" spc="-270" dirty="0">
                <a:latin typeface="Tahoma"/>
                <a:cs typeface="Tahoma"/>
              </a:rPr>
              <a:t> </a:t>
            </a:r>
            <a:r>
              <a:rPr sz="2800" spc="30" dirty="0">
                <a:latin typeface="Tahoma"/>
                <a:cs typeface="Tahoma"/>
              </a:rPr>
              <a:t>the</a:t>
            </a:r>
            <a:r>
              <a:rPr sz="2800" spc="-275" dirty="0">
                <a:latin typeface="Tahoma"/>
                <a:cs typeface="Tahoma"/>
              </a:rPr>
              <a:t> </a:t>
            </a:r>
            <a:r>
              <a:rPr sz="2800" spc="-15" dirty="0">
                <a:latin typeface="Tahoma"/>
                <a:cs typeface="Tahoma"/>
              </a:rPr>
              <a:t>fight,</a:t>
            </a:r>
            <a:r>
              <a:rPr sz="2800" spc="-27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flight,</a:t>
            </a:r>
            <a:r>
              <a:rPr sz="2800" spc="-270" dirty="0">
                <a:latin typeface="Tahoma"/>
                <a:cs typeface="Tahoma"/>
              </a:rPr>
              <a:t> </a:t>
            </a:r>
            <a:r>
              <a:rPr sz="2800" spc="10" dirty="0">
                <a:latin typeface="Tahoma"/>
                <a:cs typeface="Tahoma"/>
              </a:rPr>
              <a:t>freeze</a:t>
            </a:r>
            <a:r>
              <a:rPr sz="2800" spc="-275" dirty="0">
                <a:latin typeface="Tahoma"/>
                <a:cs typeface="Tahoma"/>
              </a:rPr>
              <a:t> </a:t>
            </a:r>
            <a:r>
              <a:rPr sz="2800" spc="40" dirty="0">
                <a:latin typeface="Tahoma"/>
                <a:cs typeface="Tahoma"/>
              </a:rPr>
              <a:t>automatic</a:t>
            </a:r>
            <a:r>
              <a:rPr sz="2800" spc="-270" dirty="0">
                <a:latin typeface="Tahoma"/>
                <a:cs typeface="Tahoma"/>
              </a:rPr>
              <a:t> </a:t>
            </a:r>
            <a:r>
              <a:rPr sz="2800" spc="55" dirty="0">
                <a:latin typeface="Tahoma"/>
                <a:cs typeface="Tahoma"/>
              </a:rPr>
              <a:t>response</a:t>
            </a:r>
            <a:r>
              <a:rPr sz="2800" spc="-275" dirty="0">
                <a:latin typeface="Tahoma"/>
                <a:cs typeface="Tahoma"/>
              </a:rPr>
              <a:t> </a:t>
            </a:r>
            <a:r>
              <a:rPr sz="2800" spc="20" dirty="0">
                <a:latin typeface="Tahoma"/>
                <a:cs typeface="Tahoma"/>
              </a:rPr>
              <a:t>as</a:t>
            </a:r>
            <a:r>
              <a:rPr sz="2800" spc="-270" dirty="0">
                <a:latin typeface="Tahoma"/>
                <a:cs typeface="Tahoma"/>
              </a:rPr>
              <a:t> </a:t>
            </a:r>
            <a:r>
              <a:rPr sz="2800" spc="70" dirty="0">
                <a:latin typeface="Tahoma"/>
                <a:cs typeface="Tahoma"/>
              </a:rPr>
              <a:t>cave</a:t>
            </a:r>
            <a:r>
              <a:rPr sz="2800" spc="-270" dirty="0">
                <a:latin typeface="Tahoma"/>
                <a:cs typeface="Tahoma"/>
              </a:rPr>
              <a:t> </a:t>
            </a:r>
            <a:r>
              <a:rPr sz="2800" spc="65" dirty="0">
                <a:latin typeface="Tahoma"/>
                <a:cs typeface="Tahoma"/>
              </a:rPr>
              <a:t>men </a:t>
            </a:r>
            <a:r>
              <a:rPr sz="2800" spc="70" dirty="0">
                <a:latin typeface="Tahoma"/>
                <a:cs typeface="Tahoma"/>
              </a:rPr>
              <a:t> </a:t>
            </a:r>
            <a:r>
              <a:rPr sz="2800" spc="20" dirty="0">
                <a:latin typeface="Tahoma"/>
                <a:cs typeface="Tahoma"/>
              </a:rPr>
              <a:t>as</a:t>
            </a:r>
            <a:r>
              <a:rPr sz="2800" spc="-275" dirty="0">
                <a:latin typeface="Tahoma"/>
                <a:cs typeface="Tahoma"/>
              </a:rPr>
              <a:t> </a:t>
            </a:r>
            <a:r>
              <a:rPr sz="2800" spc="-20" dirty="0">
                <a:latin typeface="Tahoma"/>
                <a:cs typeface="Tahoma"/>
              </a:rPr>
              <a:t>it</a:t>
            </a:r>
            <a:r>
              <a:rPr sz="2800" spc="-270" dirty="0">
                <a:latin typeface="Tahoma"/>
                <a:cs typeface="Tahoma"/>
              </a:rPr>
              <a:t> </a:t>
            </a:r>
            <a:r>
              <a:rPr sz="2800" spc="50" dirty="0">
                <a:latin typeface="Tahoma"/>
                <a:cs typeface="Tahoma"/>
              </a:rPr>
              <a:t>was</a:t>
            </a:r>
            <a:r>
              <a:rPr sz="2800" spc="-275" dirty="0">
                <a:latin typeface="Tahoma"/>
                <a:cs typeface="Tahoma"/>
              </a:rPr>
              <a:t> </a:t>
            </a:r>
            <a:r>
              <a:rPr sz="2800" spc="15" dirty="0">
                <a:latin typeface="Tahoma"/>
                <a:cs typeface="Tahoma"/>
              </a:rPr>
              <a:t>a</a:t>
            </a:r>
            <a:r>
              <a:rPr sz="2800" spc="-270" dirty="0">
                <a:latin typeface="Tahoma"/>
                <a:cs typeface="Tahoma"/>
              </a:rPr>
              <a:t> </a:t>
            </a:r>
            <a:r>
              <a:rPr sz="2800" spc="100" dirty="0">
                <a:latin typeface="Tahoma"/>
                <a:cs typeface="Tahoma"/>
              </a:rPr>
              <a:t>much</a:t>
            </a:r>
            <a:r>
              <a:rPr sz="2800" spc="-275" dirty="0">
                <a:latin typeface="Tahoma"/>
                <a:cs typeface="Tahoma"/>
              </a:rPr>
              <a:t> </a:t>
            </a:r>
            <a:r>
              <a:rPr sz="2800" spc="30" dirty="0">
                <a:latin typeface="Tahoma"/>
                <a:cs typeface="Tahoma"/>
              </a:rPr>
              <a:t>more</a:t>
            </a:r>
            <a:r>
              <a:rPr sz="2800" spc="-270" dirty="0">
                <a:latin typeface="Tahoma"/>
                <a:cs typeface="Tahoma"/>
              </a:rPr>
              <a:t> </a:t>
            </a:r>
            <a:r>
              <a:rPr sz="2800" spc="70" dirty="0">
                <a:latin typeface="Tahoma"/>
                <a:cs typeface="Tahoma"/>
              </a:rPr>
              <a:t>dangerous</a:t>
            </a:r>
            <a:r>
              <a:rPr sz="2800" spc="-270" dirty="0">
                <a:latin typeface="Tahoma"/>
                <a:cs typeface="Tahoma"/>
              </a:rPr>
              <a:t> </a:t>
            </a:r>
            <a:r>
              <a:rPr sz="2800" spc="15" dirty="0">
                <a:latin typeface="Tahoma"/>
                <a:cs typeface="Tahoma"/>
              </a:rPr>
              <a:t>time</a:t>
            </a:r>
            <a:r>
              <a:rPr sz="2800" spc="-275" dirty="0">
                <a:latin typeface="Tahoma"/>
                <a:cs typeface="Tahoma"/>
              </a:rPr>
              <a:t> </a:t>
            </a:r>
            <a:r>
              <a:rPr sz="2800" spc="30" dirty="0">
                <a:latin typeface="Tahoma"/>
                <a:cs typeface="Tahoma"/>
              </a:rPr>
              <a:t>to</a:t>
            </a:r>
            <a:r>
              <a:rPr sz="2800" spc="-270" dirty="0">
                <a:latin typeface="Tahoma"/>
                <a:cs typeface="Tahoma"/>
              </a:rPr>
              <a:t> </a:t>
            </a:r>
            <a:r>
              <a:rPr sz="2800" spc="45" dirty="0">
                <a:latin typeface="Tahoma"/>
                <a:cs typeface="Tahoma"/>
              </a:rPr>
              <a:t>live</a:t>
            </a:r>
            <a:r>
              <a:rPr sz="2800" spc="-275" dirty="0">
                <a:latin typeface="Tahoma"/>
                <a:cs typeface="Tahoma"/>
              </a:rPr>
              <a:t> </a:t>
            </a:r>
            <a:r>
              <a:rPr sz="2800" spc="105" dirty="0">
                <a:latin typeface="Tahoma"/>
                <a:cs typeface="Tahoma"/>
              </a:rPr>
              <a:t>back</a:t>
            </a:r>
            <a:r>
              <a:rPr sz="2800" spc="-270" dirty="0">
                <a:latin typeface="Tahoma"/>
                <a:cs typeface="Tahoma"/>
              </a:rPr>
              <a:t> </a:t>
            </a:r>
            <a:r>
              <a:rPr sz="2800" spc="45" dirty="0">
                <a:latin typeface="Tahoma"/>
                <a:cs typeface="Tahoma"/>
              </a:rPr>
              <a:t>then</a:t>
            </a:r>
            <a:r>
              <a:rPr sz="2800" spc="-275" dirty="0">
                <a:latin typeface="Tahoma"/>
                <a:cs typeface="Tahoma"/>
              </a:rPr>
              <a:t> </a:t>
            </a:r>
            <a:r>
              <a:rPr sz="2800" spc="5" dirty="0">
                <a:latin typeface="Tahoma"/>
                <a:cs typeface="Tahoma"/>
              </a:rPr>
              <a:t>(think</a:t>
            </a:r>
            <a:r>
              <a:rPr sz="2800" spc="-270" dirty="0">
                <a:latin typeface="Tahoma"/>
                <a:cs typeface="Tahoma"/>
              </a:rPr>
              <a:t> </a:t>
            </a:r>
            <a:r>
              <a:rPr sz="2800" spc="65" dirty="0">
                <a:latin typeface="Tahoma"/>
                <a:cs typeface="Tahoma"/>
              </a:rPr>
              <a:t>running</a:t>
            </a:r>
            <a:r>
              <a:rPr sz="2800" spc="-270" dirty="0">
                <a:latin typeface="Tahoma"/>
                <a:cs typeface="Tahoma"/>
              </a:rPr>
              <a:t> </a:t>
            </a:r>
            <a:r>
              <a:rPr sz="2800" spc="45" dirty="0">
                <a:latin typeface="Tahoma"/>
                <a:cs typeface="Tahoma"/>
              </a:rPr>
              <a:t>away </a:t>
            </a:r>
            <a:r>
              <a:rPr sz="2800" spc="-86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from</a:t>
            </a:r>
            <a:r>
              <a:rPr sz="2800" spc="-275" dirty="0">
                <a:latin typeface="Tahoma"/>
                <a:cs typeface="Tahoma"/>
              </a:rPr>
              <a:t> </a:t>
            </a:r>
            <a:r>
              <a:rPr sz="2800" spc="30" dirty="0">
                <a:latin typeface="Tahoma"/>
                <a:cs typeface="Tahoma"/>
              </a:rPr>
              <a:t>saber</a:t>
            </a:r>
            <a:r>
              <a:rPr sz="2800" spc="-275" dirty="0">
                <a:latin typeface="Tahoma"/>
                <a:cs typeface="Tahoma"/>
              </a:rPr>
              <a:t> </a:t>
            </a:r>
            <a:r>
              <a:rPr sz="2800" spc="40" dirty="0">
                <a:latin typeface="Tahoma"/>
                <a:cs typeface="Tahoma"/>
              </a:rPr>
              <a:t>tooth</a:t>
            </a:r>
            <a:r>
              <a:rPr sz="2800" spc="-275" dirty="0">
                <a:latin typeface="Tahoma"/>
                <a:cs typeface="Tahoma"/>
              </a:rPr>
              <a:t> </a:t>
            </a:r>
            <a:r>
              <a:rPr sz="2800" spc="20" dirty="0">
                <a:latin typeface="Tahoma"/>
                <a:cs typeface="Tahoma"/>
              </a:rPr>
              <a:t>tigers</a:t>
            </a:r>
            <a:r>
              <a:rPr sz="2800" spc="-275" dirty="0">
                <a:latin typeface="Tahoma"/>
                <a:cs typeface="Tahoma"/>
              </a:rPr>
              <a:t> </a:t>
            </a:r>
            <a:r>
              <a:rPr sz="2800" spc="90" dirty="0">
                <a:latin typeface="Tahoma"/>
                <a:cs typeface="Tahoma"/>
              </a:rPr>
              <a:t>and</a:t>
            </a:r>
            <a:r>
              <a:rPr sz="2800" spc="-275" dirty="0">
                <a:latin typeface="Tahoma"/>
                <a:cs typeface="Tahoma"/>
              </a:rPr>
              <a:t> </a:t>
            </a:r>
            <a:r>
              <a:rPr sz="2800" spc="70" dirty="0">
                <a:latin typeface="Tahoma"/>
                <a:cs typeface="Tahoma"/>
              </a:rPr>
              <a:t>hunting</a:t>
            </a:r>
            <a:r>
              <a:rPr sz="2800" spc="-275" dirty="0">
                <a:latin typeface="Tahoma"/>
                <a:cs typeface="Tahoma"/>
              </a:rPr>
              <a:t> </a:t>
            </a:r>
            <a:r>
              <a:rPr sz="2800" spc="-20" dirty="0">
                <a:latin typeface="Tahoma"/>
                <a:cs typeface="Tahoma"/>
              </a:rPr>
              <a:t>for</a:t>
            </a:r>
            <a:r>
              <a:rPr sz="2800" spc="-275" dirty="0">
                <a:latin typeface="Tahoma"/>
                <a:cs typeface="Tahoma"/>
              </a:rPr>
              <a:t> </a:t>
            </a:r>
            <a:r>
              <a:rPr sz="2800" spc="-20" dirty="0">
                <a:latin typeface="Tahoma"/>
                <a:cs typeface="Tahoma"/>
              </a:rPr>
              <a:t>food).</a:t>
            </a:r>
            <a:endParaRPr sz="28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550" dirty="0">
              <a:latin typeface="Tahoma"/>
              <a:cs typeface="Tahoma"/>
            </a:endParaRPr>
          </a:p>
          <a:p>
            <a:pPr marL="128270" marR="120650" algn="ctr">
              <a:lnSpc>
                <a:spcPts val="2770"/>
              </a:lnSpc>
            </a:pPr>
            <a:r>
              <a:rPr sz="2800" spc="75" dirty="0">
                <a:latin typeface="Tahoma"/>
                <a:cs typeface="Tahoma"/>
              </a:rPr>
              <a:t>The</a:t>
            </a:r>
            <a:r>
              <a:rPr sz="2800" spc="-275" dirty="0">
                <a:latin typeface="Tahoma"/>
                <a:cs typeface="Tahoma"/>
              </a:rPr>
              <a:t> </a:t>
            </a:r>
            <a:r>
              <a:rPr sz="2800" spc="-15" dirty="0">
                <a:latin typeface="Tahoma"/>
                <a:cs typeface="Tahoma"/>
              </a:rPr>
              <a:t>fight,</a:t>
            </a:r>
            <a:r>
              <a:rPr sz="2800" spc="-27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flight,</a:t>
            </a:r>
            <a:r>
              <a:rPr sz="2800" spc="-275" dirty="0">
                <a:latin typeface="Tahoma"/>
                <a:cs typeface="Tahoma"/>
              </a:rPr>
              <a:t> </a:t>
            </a:r>
            <a:r>
              <a:rPr sz="2800" spc="10" dirty="0">
                <a:latin typeface="Tahoma"/>
                <a:cs typeface="Tahoma"/>
              </a:rPr>
              <a:t>freeze</a:t>
            </a:r>
            <a:r>
              <a:rPr sz="2800" spc="-270" dirty="0">
                <a:latin typeface="Tahoma"/>
                <a:cs typeface="Tahoma"/>
              </a:rPr>
              <a:t> </a:t>
            </a:r>
            <a:r>
              <a:rPr sz="2800" spc="55" dirty="0">
                <a:latin typeface="Tahoma"/>
                <a:cs typeface="Tahoma"/>
              </a:rPr>
              <a:t>response</a:t>
            </a:r>
            <a:r>
              <a:rPr sz="2800" spc="-275" dirty="0">
                <a:latin typeface="Tahoma"/>
                <a:cs typeface="Tahoma"/>
              </a:rPr>
              <a:t> </a:t>
            </a:r>
            <a:r>
              <a:rPr sz="2800" spc="25" dirty="0">
                <a:latin typeface="Tahoma"/>
                <a:cs typeface="Tahoma"/>
              </a:rPr>
              <a:t>meant</a:t>
            </a:r>
            <a:r>
              <a:rPr sz="2800" spc="-27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that</a:t>
            </a:r>
            <a:r>
              <a:rPr sz="2800" spc="-275" dirty="0">
                <a:latin typeface="Tahoma"/>
                <a:cs typeface="Tahoma"/>
              </a:rPr>
              <a:t> </a:t>
            </a:r>
            <a:r>
              <a:rPr sz="2800" spc="70" dirty="0">
                <a:latin typeface="Tahoma"/>
                <a:cs typeface="Tahoma"/>
              </a:rPr>
              <a:t>cave</a:t>
            </a:r>
            <a:r>
              <a:rPr sz="2800" spc="-270" dirty="0">
                <a:latin typeface="Tahoma"/>
                <a:cs typeface="Tahoma"/>
              </a:rPr>
              <a:t> </a:t>
            </a:r>
            <a:r>
              <a:rPr sz="2800" spc="25" dirty="0">
                <a:latin typeface="Tahoma"/>
                <a:cs typeface="Tahoma"/>
              </a:rPr>
              <a:t>men's</a:t>
            </a:r>
            <a:r>
              <a:rPr sz="2800" spc="-275" dirty="0">
                <a:latin typeface="Tahoma"/>
                <a:cs typeface="Tahoma"/>
              </a:rPr>
              <a:t> </a:t>
            </a:r>
            <a:r>
              <a:rPr sz="2800" spc="90" dirty="0">
                <a:latin typeface="Tahoma"/>
                <a:cs typeface="Tahoma"/>
              </a:rPr>
              <a:t>bodies</a:t>
            </a:r>
            <a:r>
              <a:rPr sz="2800" spc="-275" dirty="0">
                <a:latin typeface="Tahoma"/>
                <a:cs typeface="Tahoma"/>
              </a:rPr>
              <a:t> </a:t>
            </a:r>
            <a:r>
              <a:rPr sz="2800" spc="50" dirty="0">
                <a:latin typeface="Tahoma"/>
                <a:cs typeface="Tahoma"/>
              </a:rPr>
              <a:t>went</a:t>
            </a:r>
            <a:r>
              <a:rPr sz="2800" spc="-270" dirty="0">
                <a:latin typeface="Tahoma"/>
                <a:cs typeface="Tahoma"/>
              </a:rPr>
              <a:t> </a:t>
            </a:r>
            <a:r>
              <a:rPr sz="2800" spc="45" dirty="0">
                <a:latin typeface="Tahoma"/>
                <a:cs typeface="Tahoma"/>
              </a:rPr>
              <a:t>into </a:t>
            </a:r>
            <a:r>
              <a:rPr sz="2800" spc="50" dirty="0">
                <a:latin typeface="Tahoma"/>
                <a:cs typeface="Tahoma"/>
              </a:rPr>
              <a:t> </a:t>
            </a:r>
            <a:r>
              <a:rPr sz="2800" spc="25" dirty="0">
                <a:latin typeface="Tahoma"/>
                <a:cs typeface="Tahoma"/>
              </a:rPr>
              <a:t>survival</a:t>
            </a:r>
            <a:r>
              <a:rPr sz="2800" spc="-275" dirty="0">
                <a:latin typeface="Tahoma"/>
                <a:cs typeface="Tahoma"/>
              </a:rPr>
              <a:t> </a:t>
            </a:r>
            <a:r>
              <a:rPr sz="2800" spc="95" dirty="0">
                <a:latin typeface="Tahoma"/>
                <a:cs typeface="Tahoma"/>
              </a:rPr>
              <a:t>mode</a:t>
            </a:r>
            <a:r>
              <a:rPr sz="2800" spc="-270" dirty="0">
                <a:latin typeface="Tahoma"/>
                <a:cs typeface="Tahoma"/>
              </a:rPr>
              <a:t> </a:t>
            </a:r>
            <a:r>
              <a:rPr sz="2800" spc="50" dirty="0">
                <a:latin typeface="Tahoma"/>
                <a:cs typeface="Tahoma"/>
              </a:rPr>
              <a:t>whenever</a:t>
            </a:r>
            <a:r>
              <a:rPr sz="2800" spc="-270" dirty="0">
                <a:latin typeface="Tahoma"/>
                <a:cs typeface="Tahoma"/>
              </a:rPr>
              <a:t> </a:t>
            </a:r>
            <a:r>
              <a:rPr sz="2800" spc="5" dirty="0">
                <a:latin typeface="Tahoma"/>
                <a:cs typeface="Tahoma"/>
              </a:rPr>
              <a:t>their</a:t>
            </a:r>
            <a:r>
              <a:rPr sz="2800" spc="-270" dirty="0">
                <a:latin typeface="Tahoma"/>
                <a:cs typeface="Tahoma"/>
              </a:rPr>
              <a:t> </a:t>
            </a:r>
            <a:r>
              <a:rPr sz="2800" spc="40" dirty="0">
                <a:latin typeface="Tahoma"/>
                <a:cs typeface="Tahoma"/>
              </a:rPr>
              <a:t>brains</a:t>
            </a:r>
            <a:r>
              <a:rPr sz="2800" spc="-270" dirty="0">
                <a:latin typeface="Tahoma"/>
                <a:cs typeface="Tahoma"/>
              </a:rPr>
              <a:t> </a:t>
            </a:r>
            <a:r>
              <a:rPr sz="2800" spc="70" dirty="0">
                <a:latin typeface="Tahoma"/>
                <a:cs typeface="Tahoma"/>
              </a:rPr>
              <a:t>sensed</a:t>
            </a:r>
            <a:r>
              <a:rPr sz="2800" spc="-270" dirty="0">
                <a:latin typeface="Tahoma"/>
                <a:cs typeface="Tahoma"/>
              </a:rPr>
              <a:t> </a:t>
            </a:r>
            <a:r>
              <a:rPr sz="2800" spc="25" dirty="0">
                <a:latin typeface="Tahoma"/>
                <a:cs typeface="Tahoma"/>
              </a:rPr>
              <a:t>danger.</a:t>
            </a:r>
            <a:r>
              <a:rPr sz="2800" spc="-270" dirty="0">
                <a:latin typeface="Tahoma"/>
                <a:cs typeface="Tahoma"/>
              </a:rPr>
              <a:t> </a:t>
            </a:r>
            <a:r>
              <a:rPr sz="2800" spc="55" dirty="0">
                <a:latin typeface="Tahoma"/>
                <a:cs typeface="Tahoma"/>
              </a:rPr>
              <a:t>This</a:t>
            </a:r>
            <a:r>
              <a:rPr sz="2800" spc="-270" dirty="0">
                <a:latin typeface="Tahoma"/>
                <a:cs typeface="Tahoma"/>
              </a:rPr>
              <a:t> </a:t>
            </a:r>
            <a:r>
              <a:rPr sz="2800" spc="25" dirty="0">
                <a:latin typeface="Tahoma"/>
                <a:cs typeface="Tahoma"/>
              </a:rPr>
              <a:t>meant</a:t>
            </a:r>
            <a:r>
              <a:rPr sz="2800" spc="-270" dirty="0">
                <a:latin typeface="Tahoma"/>
                <a:cs typeface="Tahoma"/>
              </a:rPr>
              <a:t> </a:t>
            </a:r>
            <a:r>
              <a:rPr sz="2800" spc="5" dirty="0">
                <a:latin typeface="Tahoma"/>
                <a:cs typeface="Tahoma"/>
              </a:rPr>
              <a:t>their</a:t>
            </a:r>
            <a:r>
              <a:rPr sz="2800" spc="-27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heart </a:t>
            </a:r>
            <a:r>
              <a:rPr sz="2800" spc="-860" dirty="0">
                <a:latin typeface="Tahoma"/>
                <a:cs typeface="Tahoma"/>
              </a:rPr>
              <a:t> </a:t>
            </a:r>
            <a:r>
              <a:rPr sz="2800" spc="-20" dirty="0">
                <a:latin typeface="Tahoma"/>
                <a:cs typeface="Tahoma"/>
              </a:rPr>
              <a:t>rate </a:t>
            </a:r>
            <a:r>
              <a:rPr sz="2800" spc="90" dirty="0">
                <a:latin typeface="Tahoma"/>
                <a:cs typeface="Tahoma"/>
              </a:rPr>
              <a:t>and </a:t>
            </a:r>
            <a:r>
              <a:rPr sz="2800" spc="120" dirty="0">
                <a:latin typeface="Tahoma"/>
                <a:cs typeface="Tahoma"/>
              </a:rPr>
              <a:t>blood </a:t>
            </a:r>
            <a:r>
              <a:rPr sz="2800" spc="30" dirty="0">
                <a:latin typeface="Tahoma"/>
                <a:cs typeface="Tahoma"/>
              </a:rPr>
              <a:t>pressure </a:t>
            </a:r>
            <a:r>
              <a:rPr sz="2800" spc="105" dirty="0">
                <a:latin typeface="Tahoma"/>
                <a:cs typeface="Tahoma"/>
              </a:rPr>
              <a:t>would </a:t>
            </a:r>
            <a:r>
              <a:rPr sz="2800" spc="45" dirty="0">
                <a:latin typeface="Tahoma"/>
                <a:cs typeface="Tahoma"/>
              </a:rPr>
              <a:t>increase </a:t>
            </a:r>
            <a:r>
              <a:rPr sz="2800" spc="75" dirty="0">
                <a:latin typeface="Tahoma"/>
                <a:cs typeface="Tahoma"/>
              </a:rPr>
              <a:t>so </a:t>
            </a:r>
            <a:r>
              <a:rPr sz="2800" spc="30" dirty="0">
                <a:latin typeface="Tahoma"/>
                <a:cs typeface="Tahoma"/>
              </a:rPr>
              <a:t>they </a:t>
            </a:r>
            <a:r>
              <a:rPr sz="2800" spc="90" dirty="0">
                <a:latin typeface="Tahoma"/>
                <a:cs typeface="Tahoma"/>
              </a:rPr>
              <a:t>had </a:t>
            </a:r>
            <a:r>
              <a:rPr sz="2800" spc="15" dirty="0">
                <a:latin typeface="Tahoma"/>
                <a:cs typeface="Tahoma"/>
              </a:rPr>
              <a:t>a </a:t>
            </a:r>
            <a:r>
              <a:rPr sz="2800" spc="10" dirty="0">
                <a:latin typeface="Tahoma"/>
                <a:cs typeface="Tahoma"/>
              </a:rPr>
              <a:t>better </a:t>
            </a:r>
            <a:r>
              <a:rPr sz="2800" spc="105" dirty="0">
                <a:latin typeface="Tahoma"/>
                <a:cs typeface="Tahoma"/>
              </a:rPr>
              <a:t>chance </a:t>
            </a:r>
            <a:r>
              <a:rPr sz="2800" spc="15" dirty="0">
                <a:latin typeface="Tahoma"/>
                <a:cs typeface="Tahoma"/>
              </a:rPr>
              <a:t>of </a:t>
            </a:r>
            <a:r>
              <a:rPr sz="2800" spc="20" dirty="0">
                <a:latin typeface="Tahoma"/>
                <a:cs typeface="Tahoma"/>
              </a:rPr>
              <a:t> </a:t>
            </a:r>
            <a:r>
              <a:rPr sz="2800" spc="-85" dirty="0">
                <a:latin typeface="Tahoma"/>
                <a:cs typeface="Tahoma"/>
              </a:rPr>
              <a:t>r</a:t>
            </a:r>
            <a:r>
              <a:rPr sz="2800" spc="90" dirty="0">
                <a:latin typeface="Tahoma"/>
                <a:cs typeface="Tahoma"/>
              </a:rPr>
              <a:t>unn</a:t>
            </a:r>
            <a:r>
              <a:rPr sz="2800" spc="25" dirty="0">
                <a:latin typeface="Tahoma"/>
                <a:cs typeface="Tahoma"/>
              </a:rPr>
              <a:t>i</a:t>
            </a:r>
            <a:r>
              <a:rPr sz="2800" spc="90" dirty="0">
                <a:latin typeface="Tahoma"/>
                <a:cs typeface="Tahoma"/>
              </a:rPr>
              <a:t>n</a:t>
            </a:r>
            <a:r>
              <a:rPr sz="2800" spc="170" dirty="0">
                <a:latin typeface="Tahoma"/>
                <a:cs typeface="Tahoma"/>
              </a:rPr>
              <a:t>g</a:t>
            </a:r>
            <a:r>
              <a:rPr sz="2800" spc="-275" dirty="0">
                <a:latin typeface="Tahoma"/>
                <a:cs typeface="Tahoma"/>
              </a:rPr>
              <a:t> </a:t>
            </a:r>
            <a:r>
              <a:rPr sz="2800" spc="10" dirty="0">
                <a:latin typeface="Tahoma"/>
                <a:cs typeface="Tahoma"/>
              </a:rPr>
              <a:t>a</a:t>
            </a:r>
            <a:r>
              <a:rPr sz="2800" spc="110" dirty="0">
                <a:latin typeface="Tahoma"/>
                <a:cs typeface="Tahoma"/>
              </a:rPr>
              <a:t>w</a:t>
            </a:r>
            <a:r>
              <a:rPr sz="2800" spc="10" dirty="0">
                <a:latin typeface="Tahoma"/>
                <a:cs typeface="Tahoma"/>
              </a:rPr>
              <a:t>a</a:t>
            </a:r>
            <a:r>
              <a:rPr sz="2800" spc="40" dirty="0">
                <a:latin typeface="Tahoma"/>
                <a:cs typeface="Tahoma"/>
              </a:rPr>
              <a:t>y</a:t>
            </a:r>
            <a:r>
              <a:rPr sz="2800" spc="-275" dirty="0">
                <a:latin typeface="Tahoma"/>
                <a:cs typeface="Tahoma"/>
              </a:rPr>
              <a:t> </a:t>
            </a:r>
            <a:r>
              <a:rPr sz="2800" spc="114" dirty="0">
                <a:latin typeface="Tahoma"/>
                <a:cs typeface="Tahoma"/>
              </a:rPr>
              <a:t>o</a:t>
            </a:r>
            <a:r>
              <a:rPr sz="2800" spc="-85" dirty="0">
                <a:latin typeface="Tahoma"/>
                <a:cs typeface="Tahoma"/>
              </a:rPr>
              <a:t>r</a:t>
            </a:r>
            <a:r>
              <a:rPr sz="2800" spc="-275" dirty="0">
                <a:latin typeface="Tahoma"/>
                <a:cs typeface="Tahoma"/>
              </a:rPr>
              <a:t> </a:t>
            </a:r>
            <a:r>
              <a:rPr sz="2800" spc="-80" dirty="0">
                <a:latin typeface="Tahoma"/>
                <a:cs typeface="Tahoma"/>
              </a:rPr>
              <a:t>f</a:t>
            </a:r>
            <a:r>
              <a:rPr sz="2800" spc="25" dirty="0">
                <a:latin typeface="Tahoma"/>
                <a:cs typeface="Tahoma"/>
              </a:rPr>
              <a:t>i</a:t>
            </a:r>
            <a:r>
              <a:rPr sz="2800" spc="165" dirty="0">
                <a:latin typeface="Tahoma"/>
                <a:cs typeface="Tahoma"/>
              </a:rPr>
              <a:t>g</a:t>
            </a:r>
            <a:r>
              <a:rPr sz="2800" spc="90" dirty="0">
                <a:latin typeface="Tahoma"/>
                <a:cs typeface="Tahoma"/>
              </a:rPr>
              <a:t>h</a:t>
            </a:r>
            <a:r>
              <a:rPr sz="2800" spc="-65" dirty="0">
                <a:latin typeface="Tahoma"/>
                <a:cs typeface="Tahoma"/>
              </a:rPr>
              <a:t>t</a:t>
            </a:r>
            <a:r>
              <a:rPr sz="2800" spc="25" dirty="0">
                <a:latin typeface="Tahoma"/>
                <a:cs typeface="Tahoma"/>
              </a:rPr>
              <a:t>i</a:t>
            </a:r>
            <a:r>
              <a:rPr sz="2800" spc="90" dirty="0">
                <a:latin typeface="Tahoma"/>
                <a:cs typeface="Tahoma"/>
              </a:rPr>
              <a:t>n</a:t>
            </a:r>
            <a:r>
              <a:rPr sz="2800" spc="170" dirty="0">
                <a:latin typeface="Tahoma"/>
                <a:cs typeface="Tahoma"/>
              </a:rPr>
              <a:t>g</a:t>
            </a:r>
            <a:r>
              <a:rPr sz="2800" spc="-275" dirty="0">
                <a:latin typeface="Tahoma"/>
                <a:cs typeface="Tahoma"/>
              </a:rPr>
              <a:t> </a:t>
            </a:r>
            <a:r>
              <a:rPr sz="2800" spc="-65" dirty="0">
                <a:latin typeface="Tahoma"/>
                <a:cs typeface="Tahoma"/>
              </a:rPr>
              <a:t>t</a:t>
            </a:r>
            <a:r>
              <a:rPr sz="2800" spc="90" dirty="0">
                <a:latin typeface="Tahoma"/>
                <a:cs typeface="Tahoma"/>
              </a:rPr>
              <a:t>h</a:t>
            </a:r>
            <a:r>
              <a:rPr sz="2800" spc="60" dirty="0">
                <a:latin typeface="Tahoma"/>
                <a:cs typeface="Tahoma"/>
              </a:rPr>
              <a:t>e</a:t>
            </a:r>
            <a:r>
              <a:rPr sz="2800" spc="-275" dirty="0">
                <a:latin typeface="Tahoma"/>
                <a:cs typeface="Tahoma"/>
              </a:rPr>
              <a:t> </a:t>
            </a:r>
            <a:r>
              <a:rPr sz="2800" spc="165" dirty="0">
                <a:latin typeface="Tahoma"/>
                <a:cs typeface="Tahoma"/>
              </a:rPr>
              <a:t>d</a:t>
            </a:r>
            <a:r>
              <a:rPr sz="2800" spc="10" dirty="0">
                <a:latin typeface="Tahoma"/>
                <a:cs typeface="Tahoma"/>
              </a:rPr>
              <a:t>a</a:t>
            </a:r>
            <a:r>
              <a:rPr sz="2800" spc="90" dirty="0">
                <a:latin typeface="Tahoma"/>
                <a:cs typeface="Tahoma"/>
              </a:rPr>
              <a:t>n</a:t>
            </a:r>
            <a:r>
              <a:rPr sz="2800" spc="165" dirty="0">
                <a:latin typeface="Tahoma"/>
                <a:cs typeface="Tahoma"/>
              </a:rPr>
              <a:t>g</a:t>
            </a:r>
            <a:r>
              <a:rPr sz="2800" spc="55" dirty="0">
                <a:latin typeface="Tahoma"/>
                <a:cs typeface="Tahoma"/>
              </a:rPr>
              <a:t>e</a:t>
            </a:r>
            <a:r>
              <a:rPr sz="2800" spc="-85" dirty="0">
                <a:latin typeface="Tahoma"/>
                <a:cs typeface="Tahoma"/>
              </a:rPr>
              <a:t>r</a:t>
            </a:r>
            <a:r>
              <a:rPr sz="2800" spc="-235" dirty="0">
                <a:latin typeface="Tahoma"/>
                <a:cs typeface="Tahoma"/>
              </a:rPr>
              <a:t>.</a:t>
            </a:r>
            <a:endParaRPr sz="28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600" dirty="0">
              <a:latin typeface="Tahoma"/>
              <a:cs typeface="Tahoma"/>
            </a:endParaRPr>
          </a:p>
          <a:p>
            <a:pPr marL="12700" marR="5080" algn="ctr">
              <a:lnSpc>
                <a:spcPts val="2780"/>
              </a:lnSpc>
            </a:pPr>
            <a:r>
              <a:rPr sz="2800" spc="65" dirty="0">
                <a:latin typeface="Tahoma"/>
                <a:cs typeface="Tahoma"/>
              </a:rPr>
              <a:t>Even</a:t>
            </a:r>
            <a:r>
              <a:rPr sz="2800" spc="-275" dirty="0">
                <a:latin typeface="Tahoma"/>
                <a:cs typeface="Tahoma"/>
              </a:rPr>
              <a:t> </a:t>
            </a:r>
            <a:r>
              <a:rPr sz="2800" spc="80" dirty="0">
                <a:latin typeface="Tahoma"/>
                <a:cs typeface="Tahoma"/>
              </a:rPr>
              <a:t>though</a:t>
            </a:r>
            <a:r>
              <a:rPr sz="2800" spc="-270" dirty="0">
                <a:latin typeface="Tahoma"/>
                <a:cs typeface="Tahoma"/>
              </a:rPr>
              <a:t> </a:t>
            </a:r>
            <a:r>
              <a:rPr sz="2800" spc="85" dirty="0">
                <a:latin typeface="Tahoma"/>
                <a:cs typeface="Tahoma"/>
              </a:rPr>
              <a:t>we</a:t>
            </a:r>
            <a:r>
              <a:rPr sz="2800" spc="-270" dirty="0">
                <a:latin typeface="Tahoma"/>
                <a:cs typeface="Tahoma"/>
              </a:rPr>
              <a:t> </a:t>
            </a:r>
            <a:r>
              <a:rPr sz="2800" spc="40" dirty="0">
                <a:latin typeface="Tahoma"/>
                <a:cs typeface="Tahoma"/>
              </a:rPr>
              <a:t>don't</a:t>
            </a:r>
            <a:r>
              <a:rPr sz="2800" spc="-275" dirty="0">
                <a:latin typeface="Tahoma"/>
                <a:cs typeface="Tahoma"/>
              </a:rPr>
              <a:t> </a:t>
            </a:r>
            <a:r>
              <a:rPr sz="2800" spc="45" dirty="0">
                <a:latin typeface="Tahoma"/>
                <a:cs typeface="Tahoma"/>
              </a:rPr>
              <a:t>face</a:t>
            </a:r>
            <a:r>
              <a:rPr sz="2800" spc="-270" dirty="0">
                <a:latin typeface="Tahoma"/>
                <a:cs typeface="Tahoma"/>
              </a:rPr>
              <a:t> </a:t>
            </a:r>
            <a:r>
              <a:rPr sz="2800" spc="30" dirty="0">
                <a:latin typeface="Tahoma"/>
                <a:cs typeface="Tahoma"/>
              </a:rPr>
              <a:t>the</a:t>
            </a:r>
            <a:r>
              <a:rPr sz="2800" spc="-270" dirty="0">
                <a:latin typeface="Tahoma"/>
                <a:cs typeface="Tahoma"/>
              </a:rPr>
              <a:t> </a:t>
            </a:r>
            <a:r>
              <a:rPr sz="2800" spc="35" dirty="0">
                <a:latin typeface="Tahoma"/>
                <a:cs typeface="Tahoma"/>
              </a:rPr>
              <a:t>same</a:t>
            </a:r>
            <a:r>
              <a:rPr sz="2800" spc="-275" dirty="0">
                <a:latin typeface="Tahoma"/>
                <a:cs typeface="Tahoma"/>
              </a:rPr>
              <a:t> </a:t>
            </a:r>
            <a:r>
              <a:rPr sz="2800" spc="60" dirty="0">
                <a:latin typeface="Tahoma"/>
                <a:cs typeface="Tahoma"/>
              </a:rPr>
              <a:t>dangers</a:t>
            </a:r>
            <a:r>
              <a:rPr sz="2800" spc="-270" dirty="0">
                <a:latin typeface="Tahoma"/>
                <a:cs typeface="Tahoma"/>
              </a:rPr>
              <a:t> </a:t>
            </a:r>
            <a:r>
              <a:rPr sz="2800" spc="5" dirty="0">
                <a:latin typeface="Tahoma"/>
                <a:cs typeface="Tahoma"/>
              </a:rPr>
              <a:t>today,</a:t>
            </a:r>
            <a:r>
              <a:rPr sz="2800" spc="-270" dirty="0">
                <a:latin typeface="Tahoma"/>
                <a:cs typeface="Tahoma"/>
              </a:rPr>
              <a:t> </a:t>
            </a:r>
            <a:r>
              <a:rPr sz="2800" spc="40" dirty="0">
                <a:latin typeface="Tahoma"/>
                <a:cs typeface="Tahoma"/>
              </a:rPr>
              <a:t>our</a:t>
            </a:r>
            <a:r>
              <a:rPr sz="2800" spc="-270" dirty="0">
                <a:latin typeface="Tahoma"/>
                <a:cs typeface="Tahoma"/>
              </a:rPr>
              <a:t> </a:t>
            </a:r>
            <a:r>
              <a:rPr sz="2800" spc="40" dirty="0">
                <a:latin typeface="Tahoma"/>
                <a:cs typeface="Tahoma"/>
              </a:rPr>
              <a:t>brains</a:t>
            </a:r>
            <a:r>
              <a:rPr sz="2800" spc="-275" dirty="0">
                <a:latin typeface="Tahoma"/>
                <a:cs typeface="Tahoma"/>
              </a:rPr>
              <a:t> </a:t>
            </a:r>
            <a:r>
              <a:rPr sz="2800" spc="90" dirty="0">
                <a:latin typeface="Tahoma"/>
                <a:cs typeface="Tahoma"/>
              </a:rPr>
              <a:t>and</a:t>
            </a:r>
            <a:r>
              <a:rPr sz="2800" spc="-270" dirty="0">
                <a:latin typeface="Tahoma"/>
                <a:cs typeface="Tahoma"/>
              </a:rPr>
              <a:t> </a:t>
            </a:r>
            <a:r>
              <a:rPr sz="2800" spc="90" dirty="0">
                <a:latin typeface="Tahoma"/>
                <a:cs typeface="Tahoma"/>
              </a:rPr>
              <a:t>bodies </a:t>
            </a:r>
            <a:r>
              <a:rPr sz="2800" spc="95" dirty="0">
                <a:latin typeface="Tahoma"/>
                <a:cs typeface="Tahoma"/>
              </a:rPr>
              <a:t> </a:t>
            </a:r>
            <a:r>
              <a:rPr sz="2800" spc="20" dirty="0">
                <a:latin typeface="Tahoma"/>
                <a:cs typeface="Tahoma"/>
              </a:rPr>
              <a:t>still</a:t>
            </a:r>
            <a:r>
              <a:rPr sz="2800" spc="-275" dirty="0">
                <a:latin typeface="Tahoma"/>
                <a:cs typeface="Tahoma"/>
              </a:rPr>
              <a:t> </a:t>
            </a:r>
            <a:r>
              <a:rPr sz="2800" spc="20" dirty="0">
                <a:latin typeface="Tahoma"/>
                <a:cs typeface="Tahoma"/>
              </a:rPr>
              <a:t>react</a:t>
            </a:r>
            <a:r>
              <a:rPr sz="2800" spc="-275" dirty="0">
                <a:latin typeface="Tahoma"/>
                <a:cs typeface="Tahoma"/>
              </a:rPr>
              <a:t> </a:t>
            </a:r>
            <a:r>
              <a:rPr sz="2800" spc="60" dirty="0">
                <a:latin typeface="Tahoma"/>
                <a:cs typeface="Tahoma"/>
              </a:rPr>
              <a:t>in</a:t>
            </a:r>
            <a:r>
              <a:rPr sz="2800" spc="-270" dirty="0">
                <a:latin typeface="Tahoma"/>
                <a:cs typeface="Tahoma"/>
              </a:rPr>
              <a:t> </a:t>
            </a:r>
            <a:r>
              <a:rPr sz="2800" spc="30" dirty="0">
                <a:latin typeface="Tahoma"/>
                <a:cs typeface="Tahoma"/>
              </a:rPr>
              <a:t>the</a:t>
            </a:r>
            <a:r>
              <a:rPr sz="2800" spc="-275" dirty="0">
                <a:latin typeface="Tahoma"/>
                <a:cs typeface="Tahoma"/>
              </a:rPr>
              <a:t> </a:t>
            </a:r>
            <a:r>
              <a:rPr sz="2800" spc="35" dirty="0">
                <a:latin typeface="Tahoma"/>
                <a:cs typeface="Tahoma"/>
              </a:rPr>
              <a:t>same</a:t>
            </a:r>
            <a:r>
              <a:rPr sz="2800" spc="-270" dirty="0">
                <a:latin typeface="Tahoma"/>
                <a:cs typeface="Tahoma"/>
              </a:rPr>
              <a:t> </a:t>
            </a:r>
            <a:r>
              <a:rPr sz="2800" spc="55" dirty="0">
                <a:latin typeface="Tahoma"/>
                <a:cs typeface="Tahoma"/>
              </a:rPr>
              <a:t>way</a:t>
            </a:r>
            <a:r>
              <a:rPr sz="2800" spc="-275" dirty="0">
                <a:latin typeface="Tahoma"/>
                <a:cs typeface="Tahoma"/>
              </a:rPr>
              <a:t> </a:t>
            </a:r>
            <a:r>
              <a:rPr sz="2800" spc="30" dirty="0">
                <a:latin typeface="Tahoma"/>
                <a:cs typeface="Tahoma"/>
              </a:rPr>
              <a:t>to</a:t>
            </a:r>
            <a:r>
              <a:rPr sz="2800" spc="-270" dirty="0">
                <a:latin typeface="Tahoma"/>
                <a:cs typeface="Tahoma"/>
              </a:rPr>
              <a:t> </a:t>
            </a:r>
            <a:r>
              <a:rPr sz="2800" spc="30" dirty="0">
                <a:latin typeface="Tahoma"/>
                <a:cs typeface="Tahoma"/>
              </a:rPr>
              <a:t>the</a:t>
            </a:r>
            <a:r>
              <a:rPr sz="2800" spc="-275" dirty="0">
                <a:latin typeface="Tahoma"/>
                <a:cs typeface="Tahoma"/>
              </a:rPr>
              <a:t> </a:t>
            </a:r>
            <a:r>
              <a:rPr sz="2800" spc="55" dirty="0">
                <a:latin typeface="Tahoma"/>
                <a:cs typeface="Tahoma"/>
              </a:rPr>
              <a:t>things</a:t>
            </a:r>
            <a:r>
              <a:rPr sz="2800" spc="-275" dirty="0">
                <a:latin typeface="Tahoma"/>
                <a:cs typeface="Tahoma"/>
              </a:rPr>
              <a:t> </a:t>
            </a:r>
            <a:r>
              <a:rPr sz="2800" spc="85" dirty="0">
                <a:latin typeface="Tahoma"/>
                <a:cs typeface="Tahoma"/>
              </a:rPr>
              <a:t>we</a:t>
            </a:r>
            <a:r>
              <a:rPr sz="2800" spc="-270" dirty="0">
                <a:latin typeface="Tahoma"/>
                <a:cs typeface="Tahoma"/>
              </a:rPr>
              <a:t> </a:t>
            </a:r>
            <a:r>
              <a:rPr sz="2800" spc="60" dirty="0">
                <a:latin typeface="Tahoma"/>
                <a:cs typeface="Tahoma"/>
              </a:rPr>
              <a:t>perceive</a:t>
            </a:r>
            <a:r>
              <a:rPr sz="2800" spc="-275" dirty="0">
                <a:latin typeface="Tahoma"/>
                <a:cs typeface="Tahoma"/>
              </a:rPr>
              <a:t> </a:t>
            </a:r>
            <a:r>
              <a:rPr sz="2800" spc="20" dirty="0">
                <a:latin typeface="Tahoma"/>
                <a:cs typeface="Tahoma"/>
              </a:rPr>
              <a:t>as</a:t>
            </a:r>
            <a:r>
              <a:rPr sz="2800" spc="-270" dirty="0">
                <a:latin typeface="Tahoma"/>
                <a:cs typeface="Tahoma"/>
              </a:rPr>
              <a:t> </a:t>
            </a:r>
            <a:r>
              <a:rPr sz="2800" spc="40" dirty="0">
                <a:latin typeface="Tahoma"/>
                <a:cs typeface="Tahoma"/>
              </a:rPr>
              <a:t>dangerous,</a:t>
            </a:r>
            <a:r>
              <a:rPr sz="2800" spc="-275" dirty="0">
                <a:latin typeface="Tahoma"/>
                <a:cs typeface="Tahoma"/>
              </a:rPr>
              <a:t> </a:t>
            </a:r>
            <a:r>
              <a:rPr sz="2800" spc="35" dirty="0">
                <a:latin typeface="Tahoma"/>
                <a:cs typeface="Tahoma"/>
              </a:rPr>
              <a:t>scary</a:t>
            </a:r>
            <a:r>
              <a:rPr sz="2800" spc="-270" dirty="0">
                <a:latin typeface="Tahoma"/>
                <a:cs typeface="Tahoma"/>
              </a:rPr>
              <a:t> </a:t>
            </a:r>
            <a:r>
              <a:rPr sz="2800" spc="15" dirty="0">
                <a:latin typeface="Tahoma"/>
                <a:cs typeface="Tahoma"/>
              </a:rPr>
              <a:t>or </a:t>
            </a:r>
            <a:r>
              <a:rPr sz="2800" spc="20" dirty="0">
                <a:latin typeface="Tahoma"/>
                <a:cs typeface="Tahoma"/>
              </a:rPr>
              <a:t> </a:t>
            </a:r>
            <a:r>
              <a:rPr sz="2800" spc="15" dirty="0">
                <a:latin typeface="Tahoma"/>
                <a:cs typeface="Tahoma"/>
              </a:rPr>
              <a:t>worrying.</a:t>
            </a:r>
            <a:r>
              <a:rPr sz="2800" spc="-270" dirty="0">
                <a:latin typeface="Tahoma"/>
                <a:cs typeface="Tahoma"/>
              </a:rPr>
              <a:t> </a:t>
            </a:r>
            <a:r>
              <a:rPr sz="2800" spc="55" dirty="0">
                <a:latin typeface="Tahoma"/>
                <a:cs typeface="Tahoma"/>
              </a:rPr>
              <a:t>This</a:t>
            </a:r>
            <a:r>
              <a:rPr sz="2800" spc="-270" dirty="0">
                <a:latin typeface="Tahoma"/>
                <a:cs typeface="Tahoma"/>
              </a:rPr>
              <a:t> </a:t>
            </a:r>
            <a:r>
              <a:rPr sz="2800" spc="45" dirty="0">
                <a:latin typeface="Tahoma"/>
                <a:cs typeface="Tahoma"/>
              </a:rPr>
              <a:t>means</a:t>
            </a:r>
            <a:r>
              <a:rPr sz="2800" spc="-270" dirty="0">
                <a:latin typeface="Tahoma"/>
                <a:cs typeface="Tahoma"/>
              </a:rPr>
              <a:t> </a:t>
            </a:r>
            <a:r>
              <a:rPr sz="2800" spc="40" dirty="0">
                <a:latin typeface="Tahoma"/>
                <a:cs typeface="Tahoma"/>
              </a:rPr>
              <a:t>our</a:t>
            </a:r>
            <a:r>
              <a:rPr sz="2800" spc="-270" dirty="0">
                <a:latin typeface="Tahoma"/>
                <a:cs typeface="Tahoma"/>
              </a:rPr>
              <a:t> </a:t>
            </a:r>
            <a:r>
              <a:rPr sz="2800" spc="60" dirty="0">
                <a:latin typeface="Tahoma"/>
                <a:cs typeface="Tahoma"/>
              </a:rPr>
              <a:t>increased</a:t>
            </a:r>
            <a:r>
              <a:rPr sz="2800" spc="-27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heart</a:t>
            </a:r>
            <a:r>
              <a:rPr sz="2800" spc="-270" dirty="0">
                <a:latin typeface="Tahoma"/>
                <a:cs typeface="Tahoma"/>
              </a:rPr>
              <a:t> </a:t>
            </a:r>
            <a:r>
              <a:rPr sz="2800" spc="-20" dirty="0">
                <a:latin typeface="Tahoma"/>
                <a:cs typeface="Tahoma"/>
              </a:rPr>
              <a:t>rate</a:t>
            </a:r>
            <a:r>
              <a:rPr sz="2800" spc="-270" dirty="0">
                <a:latin typeface="Tahoma"/>
                <a:cs typeface="Tahoma"/>
              </a:rPr>
              <a:t> </a:t>
            </a:r>
            <a:r>
              <a:rPr sz="2800" spc="90" dirty="0">
                <a:latin typeface="Tahoma"/>
                <a:cs typeface="Tahoma"/>
              </a:rPr>
              <a:t>and</a:t>
            </a:r>
            <a:r>
              <a:rPr sz="2800" spc="-265" dirty="0">
                <a:latin typeface="Tahoma"/>
                <a:cs typeface="Tahoma"/>
              </a:rPr>
              <a:t> </a:t>
            </a:r>
            <a:r>
              <a:rPr sz="2800" spc="120" dirty="0">
                <a:latin typeface="Tahoma"/>
                <a:cs typeface="Tahoma"/>
              </a:rPr>
              <a:t>blood</a:t>
            </a:r>
            <a:r>
              <a:rPr sz="2800" spc="-270" dirty="0">
                <a:latin typeface="Tahoma"/>
                <a:cs typeface="Tahoma"/>
              </a:rPr>
              <a:t> </a:t>
            </a:r>
            <a:r>
              <a:rPr sz="2800" spc="30" dirty="0">
                <a:latin typeface="Tahoma"/>
                <a:cs typeface="Tahoma"/>
              </a:rPr>
              <a:t>pressure</a:t>
            </a:r>
            <a:r>
              <a:rPr sz="2800" spc="-270" dirty="0">
                <a:latin typeface="Tahoma"/>
                <a:cs typeface="Tahoma"/>
              </a:rPr>
              <a:t> </a:t>
            </a:r>
            <a:r>
              <a:rPr sz="2800" spc="65" dirty="0">
                <a:latin typeface="Tahoma"/>
                <a:cs typeface="Tahoma"/>
              </a:rPr>
              <a:t>causes</a:t>
            </a:r>
            <a:r>
              <a:rPr sz="2800" spc="-270" dirty="0">
                <a:latin typeface="Tahoma"/>
                <a:cs typeface="Tahoma"/>
              </a:rPr>
              <a:t> </a:t>
            </a:r>
            <a:r>
              <a:rPr sz="2800" spc="60" dirty="0">
                <a:latin typeface="Tahoma"/>
                <a:cs typeface="Tahoma"/>
              </a:rPr>
              <a:t>us </a:t>
            </a:r>
            <a:r>
              <a:rPr sz="2800" spc="-860" dirty="0">
                <a:latin typeface="Tahoma"/>
                <a:cs typeface="Tahoma"/>
              </a:rPr>
              <a:t> </a:t>
            </a:r>
            <a:r>
              <a:rPr sz="2800" spc="30" dirty="0">
                <a:latin typeface="Tahoma"/>
                <a:cs typeface="Tahoma"/>
              </a:rPr>
              <a:t>to</a:t>
            </a:r>
            <a:r>
              <a:rPr sz="2800" spc="-280" dirty="0">
                <a:latin typeface="Tahoma"/>
                <a:cs typeface="Tahoma"/>
              </a:rPr>
              <a:t> </a:t>
            </a:r>
            <a:r>
              <a:rPr sz="2800" spc="20" dirty="0">
                <a:latin typeface="Tahoma"/>
                <a:cs typeface="Tahoma"/>
              </a:rPr>
              <a:t>feel</a:t>
            </a:r>
            <a:r>
              <a:rPr sz="2800" spc="-275" dirty="0">
                <a:latin typeface="Tahoma"/>
                <a:cs typeface="Tahoma"/>
              </a:rPr>
              <a:t> </a:t>
            </a:r>
            <a:r>
              <a:rPr sz="2800" spc="10" dirty="0">
                <a:latin typeface="Tahoma"/>
                <a:cs typeface="Tahoma"/>
              </a:rPr>
              <a:t>anxious.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011895" y="920751"/>
            <a:ext cx="772795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90" dirty="0"/>
              <a:t>Fight,</a:t>
            </a:r>
            <a:r>
              <a:rPr spc="-15" dirty="0"/>
              <a:t> </a:t>
            </a:r>
            <a:r>
              <a:rPr spc="280" dirty="0"/>
              <a:t>flight,</a:t>
            </a:r>
            <a:r>
              <a:rPr spc="-10" dirty="0"/>
              <a:t> </a:t>
            </a:r>
            <a:r>
              <a:rPr spc="265" dirty="0"/>
              <a:t>freeze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BEA4CB-4310-4345-B648-B1C0DE2659B2}"/>
              </a:ext>
            </a:extLst>
          </p:cNvPr>
          <p:cNvSpPr/>
          <p:nvPr/>
        </p:nvSpPr>
        <p:spPr>
          <a:xfrm>
            <a:off x="12039600" y="2172200"/>
            <a:ext cx="4962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https://www.youtube.com/watch?v=rpolpKTWrp4</a:t>
            </a:r>
            <a:r>
              <a:rPr lang="en-GB" dirty="0"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3986529" cy="2583815"/>
          </a:xfrm>
          <a:custGeom>
            <a:avLst/>
            <a:gdLst/>
            <a:ahLst/>
            <a:cxnLst/>
            <a:rect l="l" t="t" r="r" b="b"/>
            <a:pathLst>
              <a:path w="3986529" h="2583815">
                <a:moveTo>
                  <a:pt x="3986218" y="0"/>
                </a:moveTo>
                <a:lnTo>
                  <a:pt x="3978732" y="37970"/>
                </a:lnTo>
                <a:lnTo>
                  <a:pt x="3969570" y="81312"/>
                </a:lnTo>
                <a:lnTo>
                  <a:pt x="3959850" y="124371"/>
                </a:lnTo>
                <a:lnTo>
                  <a:pt x="3949574" y="167142"/>
                </a:lnTo>
                <a:lnTo>
                  <a:pt x="3938747" y="209623"/>
                </a:lnTo>
                <a:lnTo>
                  <a:pt x="3927373" y="251809"/>
                </a:lnTo>
                <a:lnTo>
                  <a:pt x="3915454" y="293698"/>
                </a:lnTo>
                <a:lnTo>
                  <a:pt x="3902994" y="335285"/>
                </a:lnTo>
                <a:lnTo>
                  <a:pt x="3889998" y="376567"/>
                </a:lnTo>
                <a:lnTo>
                  <a:pt x="3876468" y="417540"/>
                </a:lnTo>
                <a:lnTo>
                  <a:pt x="3862408" y="458201"/>
                </a:lnTo>
                <a:lnTo>
                  <a:pt x="3847823" y="498547"/>
                </a:lnTo>
                <a:lnTo>
                  <a:pt x="3832714" y="538573"/>
                </a:lnTo>
                <a:lnTo>
                  <a:pt x="3817087" y="578276"/>
                </a:lnTo>
                <a:lnTo>
                  <a:pt x="3800945" y="617653"/>
                </a:lnTo>
                <a:lnTo>
                  <a:pt x="3784290" y="656699"/>
                </a:lnTo>
                <a:lnTo>
                  <a:pt x="3767128" y="695412"/>
                </a:lnTo>
                <a:lnTo>
                  <a:pt x="3749461" y="733788"/>
                </a:lnTo>
                <a:lnTo>
                  <a:pt x="3731294" y="771823"/>
                </a:lnTo>
                <a:lnTo>
                  <a:pt x="3712629" y="809513"/>
                </a:lnTo>
                <a:lnTo>
                  <a:pt x="3693470" y="846856"/>
                </a:lnTo>
                <a:lnTo>
                  <a:pt x="3673822" y="883846"/>
                </a:lnTo>
                <a:lnTo>
                  <a:pt x="3653687" y="920482"/>
                </a:lnTo>
                <a:lnTo>
                  <a:pt x="3633069" y="956759"/>
                </a:lnTo>
                <a:lnTo>
                  <a:pt x="3611972" y="992673"/>
                </a:lnTo>
                <a:lnTo>
                  <a:pt x="3590399" y="1028222"/>
                </a:lnTo>
                <a:lnTo>
                  <a:pt x="3568355" y="1063401"/>
                </a:lnTo>
                <a:lnTo>
                  <a:pt x="3545842" y="1098207"/>
                </a:lnTo>
                <a:lnTo>
                  <a:pt x="3522864" y="1132637"/>
                </a:lnTo>
                <a:lnTo>
                  <a:pt x="3499425" y="1166686"/>
                </a:lnTo>
                <a:lnTo>
                  <a:pt x="3475529" y="1200351"/>
                </a:lnTo>
                <a:lnTo>
                  <a:pt x="3451179" y="1233629"/>
                </a:lnTo>
                <a:lnTo>
                  <a:pt x="3426378" y="1266516"/>
                </a:lnTo>
                <a:lnTo>
                  <a:pt x="3401131" y="1299008"/>
                </a:lnTo>
                <a:lnTo>
                  <a:pt x="3375441" y="1331102"/>
                </a:lnTo>
                <a:lnTo>
                  <a:pt x="3349311" y="1362795"/>
                </a:lnTo>
                <a:lnTo>
                  <a:pt x="3322746" y="1394082"/>
                </a:lnTo>
                <a:lnTo>
                  <a:pt x="3295748" y="1424960"/>
                </a:lnTo>
                <a:lnTo>
                  <a:pt x="3268321" y="1455426"/>
                </a:lnTo>
                <a:lnTo>
                  <a:pt x="3240470" y="1485475"/>
                </a:lnTo>
                <a:lnTo>
                  <a:pt x="3212197" y="1515105"/>
                </a:lnTo>
                <a:lnTo>
                  <a:pt x="3183506" y="1544312"/>
                </a:lnTo>
                <a:lnTo>
                  <a:pt x="3154401" y="1573092"/>
                </a:lnTo>
                <a:lnTo>
                  <a:pt x="3124886" y="1601442"/>
                </a:lnTo>
                <a:lnTo>
                  <a:pt x="3094963" y="1629358"/>
                </a:lnTo>
                <a:lnTo>
                  <a:pt x="3064638" y="1656836"/>
                </a:lnTo>
                <a:lnTo>
                  <a:pt x="3033912" y="1683873"/>
                </a:lnTo>
                <a:lnTo>
                  <a:pt x="3002790" y="1710465"/>
                </a:lnTo>
                <a:lnTo>
                  <a:pt x="2971276" y="1736609"/>
                </a:lnTo>
                <a:lnTo>
                  <a:pt x="2939373" y="1762301"/>
                </a:lnTo>
                <a:lnTo>
                  <a:pt x="2907085" y="1787537"/>
                </a:lnTo>
                <a:lnTo>
                  <a:pt x="2874415" y="1812315"/>
                </a:lnTo>
                <a:lnTo>
                  <a:pt x="2841367" y="1836630"/>
                </a:lnTo>
                <a:lnTo>
                  <a:pt x="2807944" y="1860478"/>
                </a:lnTo>
                <a:lnTo>
                  <a:pt x="2774151" y="1883857"/>
                </a:lnTo>
                <a:lnTo>
                  <a:pt x="2739990" y="1906763"/>
                </a:lnTo>
                <a:lnTo>
                  <a:pt x="2705466" y="1929192"/>
                </a:lnTo>
                <a:lnTo>
                  <a:pt x="2670581" y="1951140"/>
                </a:lnTo>
                <a:lnTo>
                  <a:pt x="2635341" y="1972603"/>
                </a:lnTo>
                <a:lnTo>
                  <a:pt x="2599747" y="1993580"/>
                </a:lnTo>
                <a:lnTo>
                  <a:pt x="2563805" y="2014065"/>
                </a:lnTo>
                <a:lnTo>
                  <a:pt x="2527516" y="2034055"/>
                </a:lnTo>
                <a:lnTo>
                  <a:pt x="2490886" y="2053546"/>
                </a:lnTo>
                <a:lnTo>
                  <a:pt x="2453918" y="2072536"/>
                </a:lnTo>
                <a:lnTo>
                  <a:pt x="2416614" y="2091020"/>
                </a:lnTo>
                <a:lnTo>
                  <a:pt x="2378980" y="2108995"/>
                </a:lnTo>
                <a:lnTo>
                  <a:pt x="2341018" y="2126457"/>
                </a:lnTo>
                <a:lnTo>
                  <a:pt x="2302733" y="2143402"/>
                </a:lnTo>
                <a:lnTo>
                  <a:pt x="2264126" y="2159828"/>
                </a:lnTo>
                <a:lnTo>
                  <a:pt x="2225204" y="2175730"/>
                </a:lnTo>
                <a:lnTo>
                  <a:pt x="2185968" y="2191105"/>
                </a:lnTo>
                <a:lnTo>
                  <a:pt x="2146423" y="2205950"/>
                </a:lnTo>
                <a:lnTo>
                  <a:pt x="2106572" y="2220260"/>
                </a:lnTo>
                <a:lnTo>
                  <a:pt x="2066418" y="2234032"/>
                </a:lnTo>
                <a:lnTo>
                  <a:pt x="2025966" y="2247263"/>
                </a:lnTo>
                <a:lnTo>
                  <a:pt x="1985220" y="2259949"/>
                </a:lnTo>
                <a:lnTo>
                  <a:pt x="1944181" y="2272086"/>
                </a:lnTo>
                <a:lnTo>
                  <a:pt x="1902855" y="2283671"/>
                </a:lnTo>
                <a:lnTo>
                  <a:pt x="1861245" y="2294701"/>
                </a:lnTo>
                <a:lnTo>
                  <a:pt x="1819354" y="2305171"/>
                </a:lnTo>
                <a:lnTo>
                  <a:pt x="1777186" y="2315078"/>
                </a:lnTo>
                <a:lnTo>
                  <a:pt x="1734745" y="2324418"/>
                </a:lnTo>
                <a:lnTo>
                  <a:pt x="1660188" y="2339816"/>
                </a:lnTo>
                <a:lnTo>
                  <a:pt x="1621971" y="2347392"/>
                </a:lnTo>
                <a:lnTo>
                  <a:pt x="1583143" y="2354888"/>
                </a:lnTo>
                <a:lnTo>
                  <a:pt x="1543716" y="2362310"/>
                </a:lnTo>
                <a:lnTo>
                  <a:pt x="1503700" y="2369661"/>
                </a:lnTo>
                <a:lnTo>
                  <a:pt x="1463105" y="2376942"/>
                </a:lnTo>
                <a:lnTo>
                  <a:pt x="1421944" y="2384159"/>
                </a:lnTo>
                <a:lnTo>
                  <a:pt x="1380226" y="2391313"/>
                </a:lnTo>
                <a:lnTo>
                  <a:pt x="1337964" y="2398408"/>
                </a:lnTo>
                <a:lnTo>
                  <a:pt x="1295167" y="2405448"/>
                </a:lnTo>
                <a:lnTo>
                  <a:pt x="1251846" y="2412436"/>
                </a:lnTo>
                <a:lnTo>
                  <a:pt x="1208013" y="2419374"/>
                </a:lnTo>
                <a:lnTo>
                  <a:pt x="1163679" y="2426267"/>
                </a:lnTo>
                <a:lnTo>
                  <a:pt x="1118854" y="2433117"/>
                </a:lnTo>
                <a:lnTo>
                  <a:pt x="1073549" y="2439928"/>
                </a:lnTo>
                <a:lnTo>
                  <a:pt x="1027776" y="2446703"/>
                </a:lnTo>
                <a:lnTo>
                  <a:pt x="981545" y="2453444"/>
                </a:lnTo>
                <a:lnTo>
                  <a:pt x="934866" y="2460156"/>
                </a:lnTo>
                <a:lnTo>
                  <a:pt x="887752" y="2466842"/>
                </a:lnTo>
                <a:lnTo>
                  <a:pt x="840213" y="2473505"/>
                </a:lnTo>
                <a:lnTo>
                  <a:pt x="792260" y="2480147"/>
                </a:lnTo>
                <a:lnTo>
                  <a:pt x="743903" y="2486773"/>
                </a:lnTo>
                <a:lnTo>
                  <a:pt x="695154" y="2493386"/>
                </a:lnTo>
                <a:lnTo>
                  <a:pt x="646024" y="2499988"/>
                </a:lnTo>
                <a:lnTo>
                  <a:pt x="596523" y="2506583"/>
                </a:lnTo>
                <a:lnTo>
                  <a:pt x="546663" y="2513175"/>
                </a:lnTo>
                <a:lnTo>
                  <a:pt x="496454" y="2519766"/>
                </a:lnTo>
                <a:lnTo>
                  <a:pt x="395034" y="2532959"/>
                </a:lnTo>
                <a:lnTo>
                  <a:pt x="292350" y="2546190"/>
                </a:lnTo>
                <a:lnTo>
                  <a:pt x="0" y="2583508"/>
                </a:lnTo>
                <a:lnTo>
                  <a:pt x="0" y="0"/>
                </a:lnTo>
                <a:lnTo>
                  <a:pt x="39862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1160" y="4173257"/>
            <a:ext cx="3432175" cy="3937000"/>
          </a:xfrm>
          <a:custGeom>
            <a:avLst/>
            <a:gdLst/>
            <a:ahLst/>
            <a:cxnLst/>
            <a:rect l="l" t="t" r="r" b="b"/>
            <a:pathLst>
              <a:path w="3432175" h="3937000">
                <a:moveTo>
                  <a:pt x="3431578" y="1968500"/>
                </a:moveTo>
                <a:lnTo>
                  <a:pt x="3431146" y="1879600"/>
                </a:lnTo>
                <a:lnTo>
                  <a:pt x="3429838" y="1790700"/>
                </a:lnTo>
                <a:lnTo>
                  <a:pt x="3427692" y="1714500"/>
                </a:lnTo>
                <a:lnTo>
                  <a:pt x="3424707" y="1625600"/>
                </a:lnTo>
                <a:lnTo>
                  <a:pt x="3420897" y="1549400"/>
                </a:lnTo>
                <a:lnTo>
                  <a:pt x="3416274" y="1473200"/>
                </a:lnTo>
                <a:lnTo>
                  <a:pt x="3410851" y="1397000"/>
                </a:lnTo>
                <a:lnTo>
                  <a:pt x="3404654" y="1320800"/>
                </a:lnTo>
                <a:lnTo>
                  <a:pt x="3397669" y="1257300"/>
                </a:lnTo>
                <a:lnTo>
                  <a:pt x="3389934" y="1193800"/>
                </a:lnTo>
                <a:lnTo>
                  <a:pt x="3381464" y="1130300"/>
                </a:lnTo>
                <a:lnTo>
                  <a:pt x="3372243" y="1066800"/>
                </a:lnTo>
                <a:lnTo>
                  <a:pt x="3362312" y="1003300"/>
                </a:lnTo>
                <a:lnTo>
                  <a:pt x="3351669" y="939800"/>
                </a:lnTo>
                <a:lnTo>
                  <a:pt x="3340328" y="889000"/>
                </a:lnTo>
                <a:lnTo>
                  <a:pt x="3328314" y="825500"/>
                </a:lnTo>
                <a:lnTo>
                  <a:pt x="3315627" y="774700"/>
                </a:lnTo>
                <a:lnTo>
                  <a:pt x="3302279" y="723900"/>
                </a:lnTo>
                <a:lnTo>
                  <a:pt x="3288296" y="685800"/>
                </a:lnTo>
                <a:lnTo>
                  <a:pt x="3273691" y="635000"/>
                </a:lnTo>
                <a:lnTo>
                  <a:pt x="3258464" y="584200"/>
                </a:lnTo>
                <a:lnTo>
                  <a:pt x="3242627" y="546100"/>
                </a:lnTo>
                <a:lnTo>
                  <a:pt x="3226206" y="508000"/>
                </a:lnTo>
                <a:lnTo>
                  <a:pt x="3209201" y="469900"/>
                </a:lnTo>
                <a:lnTo>
                  <a:pt x="3191637" y="431800"/>
                </a:lnTo>
                <a:lnTo>
                  <a:pt x="3173526" y="393700"/>
                </a:lnTo>
                <a:lnTo>
                  <a:pt x="3154870" y="368300"/>
                </a:lnTo>
                <a:lnTo>
                  <a:pt x="3135693" y="330200"/>
                </a:lnTo>
                <a:lnTo>
                  <a:pt x="3115995" y="304800"/>
                </a:lnTo>
                <a:lnTo>
                  <a:pt x="3095802" y="279400"/>
                </a:lnTo>
                <a:lnTo>
                  <a:pt x="3075127" y="241300"/>
                </a:lnTo>
                <a:lnTo>
                  <a:pt x="3053969" y="228600"/>
                </a:lnTo>
                <a:lnTo>
                  <a:pt x="3032366" y="203200"/>
                </a:lnTo>
                <a:lnTo>
                  <a:pt x="3010306" y="177800"/>
                </a:lnTo>
                <a:lnTo>
                  <a:pt x="2987814" y="152400"/>
                </a:lnTo>
                <a:lnTo>
                  <a:pt x="2964891" y="139700"/>
                </a:lnTo>
                <a:lnTo>
                  <a:pt x="2941574" y="114300"/>
                </a:lnTo>
                <a:lnTo>
                  <a:pt x="2893745" y="88900"/>
                </a:lnTo>
                <a:lnTo>
                  <a:pt x="2844444" y="63500"/>
                </a:lnTo>
                <a:lnTo>
                  <a:pt x="2793771" y="38100"/>
                </a:lnTo>
                <a:lnTo>
                  <a:pt x="2793225" y="38100"/>
                </a:lnTo>
                <a:lnTo>
                  <a:pt x="2793225" y="3885501"/>
                </a:lnTo>
                <a:lnTo>
                  <a:pt x="2791841" y="3886200"/>
                </a:lnTo>
                <a:lnTo>
                  <a:pt x="2791180" y="3886200"/>
                </a:lnTo>
                <a:lnTo>
                  <a:pt x="2793225" y="3885501"/>
                </a:lnTo>
                <a:lnTo>
                  <a:pt x="2793225" y="38100"/>
                </a:lnTo>
                <a:lnTo>
                  <a:pt x="2767952" y="38100"/>
                </a:lnTo>
                <a:lnTo>
                  <a:pt x="2741828" y="25400"/>
                </a:lnTo>
                <a:lnTo>
                  <a:pt x="2718016" y="25400"/>
                </a:lnTo>
                <a:lnTo>
                  <a:pt x="2716542" y="25031"/>
                </a:lnTo>
                <a:lnTo>
                  <a:pt x="2713202" y="24358"/>
                </a:lnTo>
                <a:lnTo>
                  <a:pt x="2688717" y="12700"/>
                </a:lnTo>
                <a:lnTo>
                  <a:pt x="2642514" y="12700"/>
                </a:lnTo>
                <a:lnTo>
                  <a:pt x="2635148" y="11798"/>
                </a:lnTo>
                <a:lnTo>
                  <a:pt x="2631998" y="11531"/>
                </a:lnTo>
                <a:lnTo>
                  <a:pt x="2608262" y="558"/>
                </a:lnTo>
                <a:lnTo>
                  <a:pt x="2608262" y="3923563"/>
                </a:lnTo>
                <a:lnTo>
                  <a:pt x="2606687" y="3924300"/>
                </a:lnTo>
                <a:lnTo>
                  <a:pt x="2593937" y="3924300"/>
                </a:lnTo>
                <a:lnTo>
                  <a:pt x="2607500" y="3923627"/>
                </a:lnTo>
                <a:lnTo>
                  <a:pt x="2608262" y="3923563"/>
                </a:lnTo>
                <a:lnTo>
                  <a:pt x="2608262" y="558"/>
                </a:lnTo>
                <a:lnTo>
                  <a:pt x="2607081" y="0"/>
                </a:lnTo>
                <a:lnTo>
                  <a:pt x="837615" y="0"/>
                </a:lnTo>
                <a:lnTo>
                  <a:pt x="837615" y="3924300"/>
                </a:lnTo>
                <a:lnTo>
                  <a:pt x="824890" y="3924300"/>
                </a:lnTo>
                <a:lnTo>
                  <a:pt x="823302" y="3923563"/>
                </a:lnTo>
                <a:lnTo>
                  <a:pt x="824064" y="3923627"/>
                </a:lnTo>
                <a:lnTo>
                  <a:pt x="837615" y="3924300"/>
                </a:lnTo>
                <a:lnTo>
                  <a:pt x="837615" y="0"/>
                </a:lnTo>
                <a:lnTo>
                  <a:pt x="824484" y="0"/>
                </a:lnTo>
                <a:lnTo>
                  <a:pt x="799566" y="11531"/>
                </a:lnTo>
                <a:lnTo>
                  <a:pt x="796404" y="11798"/>
                </a:lnTo>
                <a:lnTo>
                  <a:pt x="789025" y="12700"/>
                </a:lnTo>
                <a:lnTo>
                  <a:pt x="742861" y="12700"/>
                </a:lnTo>
                <a:lnTo>
                  <a:pt x="718375" y="24345"/>
                </a:lnTo>
                <a:lnTo>
                  <a:pt x="715010" y="25031"/>
                </a:lnTo>
                <a:lnTo>
                  <a:pt x="713524" y="25400"/>
                </a:lnTo>
                <a:lnTo>
                  <a:pt x="689749" y="25400"/>
                </a:lnTo>
                <a:lnTo>
                  <a:pt x="663625" y="38100"/>
                </a:lnTo>
                <a:lnTo>
                  <a:pt x="640346" y="38100"/>
                </a:lnTo>
                <a:lnTo>
                  <a:pt x="640346" y="3886200"/>
                </a:lnTo>
                <a:lnTo>
                  <a:pt x="639737" y="3886200"/>
                </a:lnTo>
                <a:lnTo>
                  <a:pt x="638416" y="3885539"/>
                </a:lnTo>
                <a:lnTo>
                  <a:pt x="640346" y="3886200"/>
                </a:lnTo>
                <a:lnTo>
                  <a:pt x="640346" y="38100"/>
                </a:lnTo>
                <a:lnTo>
                  <a:pt x="637806" y="38100"/>
                </a:lnTo>
                <a:lnTo>
                  <a:pt x="587133" y="63500"/>
                </a:lnTo>
                <a:lnTo>
                  <a:pt x="537832" y="88900"/>
                </a:lnTo>
                <a:lnTo>
                  <a:pt x="490004" y="114300"/>
                </a:lnTo>
                <a:lnTo>
                  <a:pt x="466686" y="139700"/>
                </a:lnTo>
                <a:lnTo>
                  <a:pt x="443763" y="152400"/>
                </a:lnTo>
                <a:lnTo>
                  <a:pt x="421271" y="177800"/>
                </a:lnTo>
                <a:lnTo>
                  <a:pt x="399211" y="203200"/>
                </a:lnTo>
                <a:lnTo>
                  <a:pt x="377596" y="228600"/>
                </a:lnTo>
                <a:lnTo>
                  <a:pt x="356450" y="241300"/>
                </a:lnTo>
                <a:lnTo>
                  <a:pt x="335775" y="279400"/>
                </a:lnTo>
                <a:lnTo>
                  <a:pt x="315582" y="304800"/>
                </a:lnTo>
                <a:lnTo>
                  <a:pt x="295884" y="330200"/>
                </a:lnTo>
                <a:lnTo>
                  <a:pt x="276707" y="368300"/>
                </a:lnTo>
                <a:lnTo>
                  <a:pt x="258051" y="393700"/>
                </a:lnTo>
                <a:lnTo>
                  <a:pt x="239941" y="431800"/>
                </a:lnTo>
                <a:lnTo>
                  <a:pt x="222377" y="469900"/>
                </a:lnTo>
                <a:lnTo>
                  <a:pt x="205371" y="508000"/>
                </a:lnTo>
                <a:lnTo>
                  <a:pt x="188950" y="546100"/>
                </a:lnTo>
                <a:lnTo>
                  <a:pt x="173113" y="584200"/>
                </a:lnTo>
                <a:lnTo>
                  <a:pt x="157886" y="635000"/>
                </a:lnTo>
                <a:lnTo>
                  <a:pt x="143281" y="685800"/>
                </a:lnTo>
                <a:lnTo>
                  <a:pt x="129298" y="723900"/>
                </a:lnTo>
                <a:lnTo>
                  <a:pt x="115951" y="774700"/>
                </a:lnTo>
                <a:lnTo>
                  <a:pt x="103263" y="825500"/>
                </a:lnTo>
                <a:lnTo>
                  <a:pt x="91249" y="889000"/>
                </a:lnTo>
                <a:lnTo>
                  <a:pt x="79908" y="939800"/>
                </a:lnTo>
                <a:lnTo>
                  <a:pt x="69265" y="1003300"/>
                </a:lnTo>
                <a:lnTo>
                  <a:pt x="59334" y="1066800"/>
                </a:lnTo>
                <a:lnTo>
                  <a:pt x="50114" y="1130300"/>
                </a:lnTo>
                <a:lnTo>
                  <a:pt x="41643" y="1193800"/>
                </a:lnTo>
                <a:lnTo>
                  <a:pt x="33896" y="1257300"/>
                </a:lnTo>
                <a:lnTo>
                  <a:pt x="26924" y="1320800"/>
                </a:lnTo>
                <a:lnTo>
                  <a:pt x="20726" y="1397000"/>
                </a:lnTo>
                <a:lnTo>
                  <a:pt x="15303" y="1473200"/>
                </a:lnTo>
                <a:lnTo>
                  <a:pt x="10680" y="1549400"/>
                </a:lnTo>
                <a:lnTo>
                  <a:pt x="6870" y="1625600"/>
                </a:lnTo>
                <a:lnTo>
                  <a:pt x="3886" y="1714500"/>
                </a:lnTo>
                <a:lnTo>
                  <a:pt x="1739" y="1790700"/>
                </a:lnTo>
                <a:lnTo>
                  <a:pt x="431" y="1879600"/>
                </a:lnTo>
                <a:lnTo>
                  <a:pt x="0" y="1968500"/>
                </a:lnTo>
                <a:lnTo>
                  <a:pt x="431" y="2057400"/>
                </a:lnTo>
                <a:lnTo>
                  <a:pt x="1739" y="2146300"/>
                </a:lnTo>
                <a:lnTo>
                  <a:pt x="3886" y="2235200"/>
                </a:lnTo>
                <a:lnTo>
                  <a:pt x="6870" y="2311400"/>
                </a:lnTo>
                <a:lnTo>
                  <a:pt x="10680" y="2400300"/>
                </a:lnTo>
                <a:lnTo>
                  <a:pt x="15303" y="2476500"/>
                </a:lnTo>
                <a:lnTo>
                  <a:pt x="20726" y="2552700"/>
                </a:lnTo>
                <a:lnTo>
                  <a:pt x="26924" y="2616200"/>
                </a:lnTo>
                <a:lnTo>
                  <a:pt x="33896" y="2692400"/>
                </a:lnTo>
                <a:lnTo>
                  <a:pt x="41643" y="2755900"/>
                </a:lnTo>
                <a:lnTo>
                  <a:pt x="50114" y="2819400"/>
                </a:lnTo>
                <a:lnTo>
                  <a:pt x="59334" y="2882900"/>
                </a:lnTo>
                <a:lnTo>
                  <a:pt x="69265" y="2946400"/>
                </a:lnTo>
                <a:lnTo>
                  <a:pt x="79908" y="3009900"/>
                </a:lnTo>
                <a:lnTo>
                  <a:pt x="91249" y="3060700"/>
                </a:lnTo>
                <a:lnTo>
                  <a:pt x="103263" y="3111500"/>
                </a:lnTo>
                <a:lnTo>
                  <a:pt x="115951" y="3162300"/>
                </a:lnTo>
                <a:lnTo>
                  <a:pt x="129298" y="3213100"/>
                </a:lnTo>
                <a:lnTo>
                  <a:pt x="143281" y="3263900"/>
                </a:lnTo>
                <a:lnTo>
                  <a:pt x="157886" y="3314700"/>
                </a:lnTo>
                <a:lnTo>
                  <a:pt x="173113" y="3352800"/>
                </a:lnTo>
                <a:lnTo>
                  <a:pt x="188950" y="3403600"/>
                </a:lnTo>
                <a:lnTo>
                  <a:pt x="205371" y="3441700"/>
                </a:lnTo>
                <a:lnTo>
                  <a:pt x="222377" y="3479800"/>
                </a:lnTo>
                <a:lnTo>
                  <a:pt x="239941" y="3517900"/>
                </a:lnTo>
                <a:lnTo>
                  <a:pt x="258051" y="3543300"/>
                </a:lnTo>
                <a:lnTo>
                  <a:pt x="276707" y="3581400"/>
                </a:lnTo>
                <a:lnTo>
                  <a:pt x="295884" y="3619500"/>
                </a:lnTo>
                <a:lnTo>
                  <a:pt x="335775" y="3670300"/>
                </a:lnTo>
                <a:lnTo>
                  <a:pt x="377596" y="3721100"/>
                </a:lnTo>
                <a:lnTo>
                  <a:pt x="421271" y="3771900"/>
                </a:lnTo>
                <a:lnTo>
                  <a:pt x="443763" y="3784600"/>
                </a:lnTo>
                <a:lnTo>
                  <a:pt x="466686" y="3810000"/>
                </a:lnTo>
                <a:lnTo>
                  <a:pt x="490004" y="3822700"/>
                </a:lnTo>
                <a:lnTo>
                  <a:pt x="513727" y="3848100"/>
                </a:lnTo>
                <a:lnTo>
                  <a:pt x="562305" y="3873500"/>
                </a:lnTo>
                <a:lnTo>
                  <a:pt x="612305" y="3898900"/>
                </a:lnTo>
                <a:lnTo>
                  <a:pt x="637806" y="3898900"/>
                </a:lnTo>
                <a:lnTo>
                  <a:pt x="689749" y="3924300"/>
                </a:lnTo>
                <a:lnTo>
                  <a:pt x="716165" y="3924300"/>
                </a:lnTo>
                <a:lnTo>
                  <a:pt x="742861" y="3937000"/>
                </a:lnTo>
                <a:lnTo>
                  <a:pt x="2688717" y="3937000"/>
                </a:lnTo>
                <a:lnTo>
                  <a:pt x="2715412" y="3924300"/>
                </a:lnTo>
                <a:lnTo>
                  <a:pt x="2741828" y="3924300"/>
                </a:lnTo>
                <a:lnTo>
                  <a:pt x="2793771" y="3898900"/>
                </a:lnTo>
                <a:lnTo>
                  <a:pt x="2819273" y="3898900"/>
                </a:lnTo>
                <a:lnTo>
                  <a:pt x="2869273" y="3873500"/>
                </a:lnTo>
                <a:lnTo>
                  <a:pt x="2917850" y="3848100"/>
                </a:lnTo>
                <a:lnTo>
                  <a:pt x="2941574" y="3822700"/>
                </a:lnTo>
                <a:lnTo>
                  <a:pt x="2964891" y="3810000"/>
                </a:lnTo>
                <a:lnTo>
                  <a:pt x="2987814" y="3784600"/>
                </a:lnTo>
                <a:lnTo>
                  <a:pt x="3010306" y="3771900"/>
                </a:lnTo>
                <a:lnTo>
                  <a:pt x="3032366" y="3746500"/>
                </a:lnTo>
                <a:lnTo>
                  <a:pt x="3075127" y="3695700"/>
                </a:lnTo>
                <a:lnTo>
                  <a:pt x="3115995" y="3644900"/>
                </a:lnTo>
                <a:lnTo>
                  <a:pt x="3154870" y="3581400"/>
                </a:lnTo>
                <a:lnTo>
                  <a:pt x="3173526" y="3543300"/>
                </a:lnTo>
                <a:lnTo>
                  <a:pt x="3191637" y="3517900"/>
                </a:lnTo>
                <a:lnTo>
                  <a:pt x="3209201" y="3479800"/>
                </a:lnTo>
                <a:lnTo>
                  <a:pt x="3226206" y="3441700"/>
                </a:lnTo>
                <a:lnTo>
                  <a:pt x="3242627" y="3403600"/>
                </a:lnTo>
                <a:lnTo>
                  <a:pt x="3258464" y="3352800"/>
                </a:lnTo>
                <a:lnTo>
                  <a:pt x="3273691" y="3314700"/>
                </a:lnTo>
                <a:lnTo>
                  <a:pt x="3288296" y="3263900"/>
                </a:lnTo>
                <a:lnTo>
                  <a:pt x="3302279" y="3213100"/>
                </a:lnTo>
                <a:lnTo>
                  <a:pt x="3315627" y="3162300"/>
                </a:lnTo>
                <a:lnTo>
                  <a:pt x="3328314" y="3111500"/>
                </a:lnTo>
                <a:lnTo>
                  <a:pt x="3340328" y="3060700"/>
                </a:lnTo>
                <a:lnTo>
                  <a:pt x="3351669" y="3009900"/>
                </a:lnTo>
                <a:lnTo>
                  <a:pt x="3362312" y="2946400"/>
                </a:lnTo>
                <a:lnTo>
                  <a:pt x="3372243" y="2882900"/>
                </a:lnTo>
                <a:lnTo>
                  <a:pt x="3381464" y="2819400"/>
                </a:lnTo>
                <a:lnTo>
                  <a:pt x="3389934" y="2755900"/>
                </a:lnTo>
                <a:lnTo>
                  <a:pt x="3397669" y="2692400"/>
                </a:lnTo>
                <a:lnTo>
                  <a:pt x="3404654" y="2616200"/>
                </a:lnTo>
                <a:lnTo>
                  <a:pt x="3410851" y="2552700"/>
                </a:lnTo>
                <a:lnTo>
                  <a:pt x="3416274" y="2476500"/>
                </a:lnTo>
                <a:lnTo>
                  <a:pt x="3420897" y="2400300"/>
                </a:lnTo>
                <a:lnTo>
                  <a:pt x="3424707" y="2311400"/>
                </a:lnTo>
                <a:lnTo>
                  <a:pt x="3427692" y="2235200"/>
                </a:lnTo>
                <a:lnTo>
                  <a:pt x="3429838" y="2146300"/>
                </a:lnTo>
                <a:lnTo>
                  <a:pt x="3431146" y="2057400"/>
                </a:lnTo>
                <a:lnTo>
                  <a:pt x="3431578" y="1968500"/>
                </a:lnTo>
                <a:close/>
              </a:path>
            </a:pathLst>
          </a:custGeom>
          <a:solidFill>
            <a:srgbClr val="AFD0E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43192" y="19094"/>
            <a:ext cx="14348420" cy="1029226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66719" y="4710791"/>
            <a:ext cx="2780665" cy="4013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450" b="1" spc="-110" dirty="0">
                <a:latin typeface="Tahoma"/>
                <a:cs typeface="Tahoma"/>
              </a:rPr>
              <a:t>G</a:t>
            </a:r>
            <a:r>
              <a:rPr sz="2450" b="1" spc="-130" dirty="0">
                <a:latin typeface="Tahoma"/>
                <a:cs typeface="Tahoma"/>
              </a:rPr>
              <a:t>e</a:t>
            </a:r>
            <a:r>
              <a:rPr sz="2450" b="1" spc="-140" dirty="0">
                <a:latin typeface="Tahoma"/>
                <a:cs typeface="Tahoma"/>
              </a:rPr>
              <a:t>n</a:t>
            </a:r>
            <a:r>
              <a:rPr sz="2450" b="1" spc="-130" dirty="0">
                <a:latin typeface="Tahoma"/>
                <a:cs typeface="Tahoma"/>
              </a:rPr>
              <a:t>e</a:t>
            </a:r>
            <a:r>
              <a:rPr sz="2450" b="1" spc="-229" dirty="0">
                <a:latin typeface="Tahoma"/>
                <a:cs typeface="Tahoma"/>
              </a:rPr>
              <a:t>r</a:t>
            </a:r>
            <a:r>
              <a:rPr sz="2450" b="1" spc="-185" dirty="0">
                <a:latin typeface="Tahoma"/>
                <a:cs typeface="Tahoma"/>
              </a:rPr>
              <a:t>a</a:t>
            </a:r>
            <a:r>
              <a:rPr sz="2450" b="1" spc="-155" dirty="0">
                <a:latin typeface="Tahoma"/>
                <a:cs typeface="Tahoma"/>
              </a:rPr>
              <a:t>l</a:t>
            </a:r>
            <a:r>
              <a:rPr sz="2450" b="1" spc="-185" dirty="0">
                <a:latin typeface="Tahoma"/>
                <a:cs typeface="Tahoma"/>
              </a:rPr>
              <a:t>i</a:t>
            </a:r>
            <a:r>
              <a:rPr sz="2450" b="1" spc="-140" dirty="0">
                <a:latin typeface="Tahoma"/>
                <a:cs typeface="Tahoma"/>
              </a:rPr>
              <a:t>s</a:t>
            </a:r>
            <a:r>
              <a:rPr sz="2450" b="1" spc="-130" dirty="0">
                <a:latin typeface="Tahoma"/>
                <a:cs typeface="Tahoma"/>
              </a:rPr>
              <a:t>e</a:t>
            </a:r>
            <a:r>
              <a:rPr sz="2450" b="1" spc="45" dirty="0">
                <a:latin typeface="Tahoma"/>
                <a:cs typeface="Tahoma"/>
              </a:rPr>
              <a:t>d</a:t>
            </a:r>
            <a:r>
              <a:rPr sz="2450" b="1" spc="-440" dirty="0">
                <a:latin typeface="Tahoma"/>
                <a:cs typeface="Tahoma"/>
              </a:rPr>
              <a:t> </a:t>
            </a:r>
            <a:r>
              <a:rPr sz="2450" b="1" spc="-114" dirty="0">
                <a:latin typeface="Tahoma"/>
                <a:cs typeface="Tahoma"/>
              </a:rPr>
              <a:t>A</a:t>
            </a:r>
            <a:r>
              <a:rPr sz="2450" b="1" spc="-140" dirty="0">
                <a:latin typeface="Tahoma"/>
                <a:cs typeface="Tahoma"/>
              </a:rPr>
              <a:t>n</a:t>
            </a:r>
            <a:r>
              <a:rPr sz="2450" b="1" spc="-250" dirty="0">
                <a:latin typeface="Tahoma"/>
                <a:cs typeface="Tahoma"/>
              </a:rPr>
              <a:t>x</a:t>
            </a:r>
            <a:r>
              <a:rPr sz="2450" b="1" spc="-185" dirty="0">
                <a:latin typeface="Tahoma"/>
                <a:cs typeface="Tahoma"/>
              </a:rPr>
              <a:t>i</a:t>
            </a:r>
            <a:r>
              <a:rPr sz="2450" b="1" spc="-130" dirty="0">
                <a:latin typeface="Tahoma"/>
                <a:cs typeface="Tahoma"/>
              </a:rPr>
              <a:t>e</a:t>
            </a:r>
            <a:r>
              <a:rPr sz="2450" b="1" spc="-229" dirty="0">
                <a:latin typeface="Tahoma"/>
                <a:cs typeface="Tahoma"/>
              </a:rPr>
              <a:t>t</a:t>
            </a:r>
            <a:r>
              <a:rPr sz="2450" b="1" spc="-20" dirty="0">
                <a:latin typeface="Tahoma"/>
                <a:cs typeface="Tahoma"/>
              </a:rPr>
              <a:t>y</a:t>
            </a:r>
            <a:endParaRPr sz="245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0458" y="5422901"/>
            <a:ext cx="2697480" cy="150558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065" marR="5080" indent="-635" algn="ctr">
              <a:lnSpc>
                <a:spcPts val="1880"/>
              </a:lnSpc>
              <a:spcBef>
                <a:spcPts val="495"/>
              </a:spcBef>
            </a:pPr>
            <a:r>
              <a:rPr sz="1900" spc="40" dirty="0">
                <a:latin typeface="Tahoma"/>
                <a:cs typeface="Tahoma"/>
              </a:rPr>
              <a:t>E</a:t>
            </a:r>
            <a:r>
              <a:rPr sz="1900" spc="-30" dirty="0">
                <a:latin typeface="Tahoma"/>
                <a:cs typeface="Tahoma"/>
              </a:rPr>
              <a:t>x</a:t>
            </a:r>
            <a:r>
              <a:rPr sz="1900" spc="120" dirty="0">
                <a:latin typeface="Tahoma"/>
                <a:cs typeface="Tahoma"/>
              </a:rPr>
              <a:t>c</a:t>
            </a:r>
            <a:r>
              <a:rPr sz="1900" spc="35" dirty="0">
                <a:latin typeface="Tahoma"/>
                <a:cs typeface="Tahoma"/>
              </a:rPr>
              <a:t>e</a:t>
            </a:r>
            <a:r>
              <a:rPr sz="1900" spc="15" dirty="0">
                <a:latin typeface="Tahoma"/>
                <a:cs typeface="Tahoma"/>
              </a:rPr>
              <a:t>ssi</a:t>
            </a:r>
            <a:r>
              <a:rPr sz="1900" spc="25" dirty="0">
                <a:latin typeface="Tahoma"/>
                <a:cs typeface="Tahoma"/>
              </a:rPr>
              <a:t>v</a:t>
            </a:r>
            <a:r>
              <a:rPr sz="1900" spc="40" dirty="0">
                <a:latin typeface="Tahoma"/>
                <a:cs typeface="Tahoma"/>
              </a:rPr>
              <a:t>e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75" dirty="0">
                <a:latin typeface="Tahoma"/>
                <a:cs typeface="Tahoma"/>
              </a:rPr>
              <a:t>wo</a:t>
            </a:r>
            <a:r>
              <a:rPr sz="1900" spc="-60" dirty="0">
                <a:latin typeface="Tahoma"/>
                <a:cs typeface="Tahoma"/>
              </a:rPr>
              <a:t>rr</a:t>
            </a:r>
            <a:r>
              <a:rPr sz="1900" spc="25" dirty="0">
                <a:latin typeface="Tahoma"/>
                <a:cs typeface="Tahoma"/>
              </a:rPr>
              <a:t>y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75" dirty="0">
                <a:latin typeface="Tahoma"/>
                <a:cs typeface="Tahoma"/>
              </a:rPr>
              <a:t>w</a:t>
            </a:r>
            <a:r>
              <a:rPr sz="1900" spc="60" dirty="0">
                <a:latin typeface="Tahoma"/>
                <a:cs typeface="Tahoma"/>
              </a:rPr>
              <a:t>h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120" dirty="0">
                <a:latin typeface="Tahoma"/>
                <a:cs typeface="Tahoma"/>
              </a:rPr>
              <a:t>c</a:t>
            </a:r>
            <a:r>
              <a:rPr sz="1900" spc="45" dirty="0">
                <a:latin typeface="Tahoma"/>
                <a:cs typeface="Tahoma"/>
              </a:rPr>
              <a:t>h  </a:t>
            </a:r>
            <a:r>
              <a:rPr sz="1900" spc="15" dirty="0">
                <a:latin typeface="Tahoma"/>
                <a:cs typeface="Tahoma"/>
              </a:rPr>
              <a:t>s</a:t>
            </a:r>
            <a:r>
              <a:rPr sz="1900" spc="35" dirty="0">
                <a:latin typeface="Tahoma"/>
                <a:cs typeface="Tahoma"/>
              </a:rPr>
              <a:t>ee</a:t>
            </a:r>
            <a:r>
              <a:rPr sz="1900" spc="20" dirty="0">
                <a:latin typeface="Tahoma"/>
                <a:cs typeface="Tahoma"/>
              </a:rPr>
              <a:t>ms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60" dirty="0">
                <a:latin typeface="Tahoma"/>
                <a:cs typeface="Tahoma"/>
              </a:rPr>
              <a:t>un</a:t>
            </a:r>
            <a:r>
              <a:rPr sz="1900" spc="120" dirty="0">
                <a:latin typeface="Tahoma"/>
                <a:cs typeface="Tahoma"/>
              </a:rPr>
              <a:t>c</a:t>
            </a:r>
            <a:r>
              <a:rPr sz="1900" spc="75" dirty="0">
                <a:latin typeface="Tahoma"/>
                <a:cs typeface="Tahoma"/>
              </a:rPr>
              <a:t>o</a:t>
            </a:r>
            <a:r>
              <a:rPr sz="1900" spc="60" dirty="0">
                <a:latin typeface="Tahoma"/>
                <a:cs typeface="Tahoma"/>
              </a:rPr>
              <a:t>n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-60" dirty="0">
                <a:latin typeface="Tahoma"/>
                <a:cs typeface="Tahoma"/>
              </a:rPr>
              <a:t>r</a:t>
            </a:r>
            <a:r>
              <a:rPr sz="1900" spc="75" dirty="0">
                <a:latin typeface="Tahoma"/>
                <a:cs typeface="Tahoma"/>
              </a:rPr>
              <a:t>o</a:t>
            </a:r>
            <a:r>
              <a:rPr sz="1900" spc="35" dirty="0">
                <a:latin typeface="Tahoma"/>
                <a:cs typeface="Tahoma"/>
              </a:rPr>
              <a:t>ll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105" dirty="0">
                <a:latin typeface="Tahoma"/>
                <a:cs typeface="Tahoma"/>
              </a:rPr>
              <a:t>b</a:t>
            </a:r>
            <a:r>
              <a:rPr sz="1900" spc="35" dirty="0">
                <a:latin typeface="Tahoma"/>
                <a:cs typeface="Tahoma"/>
              </a:rPr>
              <a:t>le</a:t>
            </a:r>
            <a:r>
              <a:rPr sz="1900" spc="-165" dirty="0">
                <a:latin typeface="Tahoma"/>
                <a:cs typeface="Tahoma"/>
              </a:rPr>
              <a:t>.  </a:t>
            </a:r>
            <a:r>
              <a:rPr sz="1900" spc="45" dirty="0">
                <a:latin typeface="Tahoma"/>
                <a:cs typeface="Tahoma"/>
              </a:rPr>
              <a:t>T</a:t>
            </a:r>
            <a:r>
              <a:rPr sz="1900" spc="60" dirty="0">
                <a:latin typeface="Tahoma"/>
                <a:cs typeface="Tahoma"/>
              </a:rPr>
              <a:t>h</a:t>
            </a:r>
            <a:r>
              <a:rPr sz="1900" spc="40" dirty="0">
                <a:latin typeface="Tahoma"/>
                <a:cs typeface="Tahoma"/>
              </a:rPr>
              <a:t>e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75" dirty="0">
                <a:latin typeface="Tahoma"/>
                <a:cs typeface="Tahoma"/>
              </a:rPr>
              <a:t>wo</a:t>
            </a:r>
            <a:r>
              <a:rPr sz="1900" spc="-60" dirty="0">
                <a:latin typeface="Tahoma"/>
                <a:cs typeface="Tahoma"/>
              </a:rPr>
              <a:t>rr</a:t>
            </a:r>
            <a:r>
              <a:rPr sz="1900" spc="25" dirty="0">
                <a:latin typeface="Tahoma"/>
                <a:cs typeface="Tahoma"/>
              </a:rPr>
              <a:t>y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60" dirty="0">
                <a:latin typeface="Tahoma"/>
                <a:cs typeface="Tahoma"/>
              </a:rPr>
              <a:t>n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35" dirty="0">
                <a:latin typeface="Tahoma"/>
                <a:cs typeface="Tahoma"/>
              </a:rPr>
              <a:t>e</a:t>
            </a:r>
            <a:r>
              <a:rPr sz="1900" spc="-60" dirty="0">
                <a:latin typeface="Tahoma"/>
                <a:cs typeface="Tahoma"/>
              </a:rPr>
              <a:t>r</a:t>
            </a:r>
            <a:r>
              <a:rPr sz="1900" spc="-55" dirty="0">
                <a:latin typeface="Tahoma"/>
                <a:cs typeface="Tahoma"/>
              </a:rPr>
              <a:t>f</a:t>
            </a:r>
            <a:r>
              <a:rPr sz="1900" spc="35" dirty="0">
                <a:latin typeface="Tahoma"/>
                <a:cs typeface="Tahoma"/>
              </a:rPr>
              <a:t>e</a:t>
            </a:r>
            <a:r>
              <a:rPr sz="1900" spc="-60" dirty="0">
                <a:latin typeface="Tahoma"/>
                <a:cs typeface="Tahoma"/>
              </a:rPr>
              <a:t>r</a:t>
            </a:r>
            <a:r>
              <a:rPr sz="1900" spc="35" dirty="0">
                <a:latin typeface="Tahoma"/>
                <a:cs typeface="Tahoma"/>
              </a:rPr>
              <a:t>e</a:t>
            </a:r>
            <a:r>
              <a:rPr sz="1900" spc="20" dirty="0">
                <a:latin typeface="Tahoma"/>
                <a:cs typeface="Tahoma"/>
              </a:rPr>
              <a:t>s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75" dirty="0">
                <a:latin typeface="Tahoma"/>
                <a:cs typeface="Tahoma"/>
              </a:rPr>
              <a:t>w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45" dirty="0">
                <a:latin typeface="Tahoma"/>
                <a:cs typeface="Tahoma"/>
              </a:rPr>
              <a:t>h  </a:t>
            </a:r>
            <a:r>
              <a:rPr sz="1900" spc="20" dirty="0">
                <a:latin typeface="Tahoma"/>
                <a:cs typeface="Tahoma"/>
              </a:rPr>
              <a:t>y</a:t>
            </a:r>
            <a:r>
              <a:rPr sz="1900" spc="75" dirty="0">
                <a:latin typeface="Tahoma"/>
                <a:cs typeface="Tahoma"/>
              </a:rPr>
              <a:t>o</a:t>
            </a:r>
            <a:r>
              <a:rPr sz="1900" spc="60" dirty="0">
                <a:latin typeface="Tahoma"/>
                <a:cs typeface="Tahoma"/>
              </a:rPr>
              <a:t>u</a:t>
            </a:r>
            <a:r>
              <a:rPr sz="1900" spc="-60" dirty="0">
                <a:latin typeface="Tahoma"/>
                <a:cs typeface="Tahoma"/>
              </a:rPr>
              <a:t>r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105" dirty="0">
                <a:latin typeface="Tahoma"/>
                <a:cs typeface="Tahoma"/>
              </a:rPr>
              <a:t>b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35" dirty="0">
                <a:latin typeface="Tahoma"/>
                <a:cs typeface="Tahoma"/>
              </a:rPr>
              <a:t>l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25" dirty="0">
                <a:latin typeface="Tahoma"/>
                <a:cs typeface="Tahoma"/>
              </a:rPr>
              <a:t>y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80" dirty="0">
                <a:latin typeface="Tahoma"/>
                <a:cs typeface="Tahoma"/>
              </a:rPr>
              <a:t>o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-60" dirty="0">
                <a:latin typeface="Tahoma"/>
                <a:cs typeface="Tahoma"/>
              </a:rPr>
              <a:t>r</a:t>
            </a:r>
            <a:r>
              <a:rPr sz="1900" spc="35" dirty="0">
                <a:latin typeface="Tahoma"/>
                <a:cs typeface="Tahoma"/>
              </a:rPr>
              <a:t>el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-30" dirty="0">
                <a:latin typeface="Tahoma"/>
                <a:cs typeface="Tahoma"/>
              </a:rPr>
              <a:t>x</a:t>
            </a:r>
            <a:r>
              <a:rPr sz="1900" spc="-165" dirty="0">
                <a:latin typeface="Tahoma"/>
                <a:cs typeface="Tahoma"/>
              </a:rPr>
              <a:t>,  </a:t>
            </a:r>
            <a:r>
              <a:rPr sz="1900" spc="120" dirty="0">
                <a:latin typeface="Tahoma"/>
                <a:cs typeface="Tahoma"/>
              </a:rPr>
              <a:t>c</a:t>
            </a:r>
            <a:r>
              <a:rPr sz="1900" spc="75" dirty="0">
                <a:latin typeface="Tahoma"/>
                <a:cs typeface="Tahoma"/>
              </a:rPr>
              <a:t>o</a:t>
            </a:r>
            <a:r>
              <a:rPr sz="1900" spc="60" dirty="0">
                <a:latin typeface="Tahoma"/>
                <a:cs typeface="Tahoma"/>
              </a:rPr>
              <a:t>n</a:t>
            </a:r>
            <a:r>
              <a:rPr sz="1900" spc="120" dirty="0">
                <a:latin typeface="Tahoma"/>
                <a:cs typeface="Tahoma"/>
              </a:rPr>
              <a:t>c</a:t>
            </a:r>
            <a:r>
              <a:rPr sz="1900" spc="35" dirty="0">
                <a:latin typeface="Tahoma"/>
                <a:cs typeface="Tahoma"/>
              </a:rPr>
              <a:t>e</a:t>
            </a:r>
            <a:r>
              <a:rPr sz="1900" spc="60" dirty="0">
                <a:latin typeface="Tahoma"/>
                <a:cs typeface="Tahoma"/>
              </a:rPr>
              <a:t>n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-60" dirty="0">
                <a:latin typeface="Tahoma"/>
                <a:cs typeface="Tahoma"/>
              </a:rPr>
              <a:t>r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40" dirty="0">
                <a:latin typeface="Tahoma"/>
                <a:cs typeface="Tahoma"/>
              </a:rPr>
              <a:t>e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60" dirty="0">
                <a:latin typeface="Tahoma"/>
                <a:cs typeface="Tahoma"/>
              </a:rPr>
              <a:t>n</a:t>
            </a:r>
            <a:r>
              <a:rPr sz="1900" spc="114" dirty="0">
                <a:latin typeface="Tahoma"/>
                <a:cs typeface="Tahoma"/>
              </a:rPr>
              <a:t>d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35" dirty="0">
                <a:latin typeface="Tahoma"/>
                <a:cs typeface="Tahoma"/>
              </a:rPr>
              <a:t>e</a:t>
            </a:r>
            <a:r>
              <a:rPr sz="1900" spc="60" dirty="0">
                <a:latin typeface="Tahoma"/>
                <a:cs typeface="Tahoma"/>
              </a:rPr>
              <a:t>n</a:t>
            </a:r>
            <a:r>
              <a:rPr sz="1900" spc="-95" dirty="0">
                <a:latin typeface="Tahoma"/>
                <a:cs typeface="Tahoma"/>
              </a:rPr>
              <a:t>j</a:t>
            </a:r>
            <a:r>
              <a:rPr sz="1900" spc="75" dirty="0">
                <a:latin typeface="Tahoma"/>
                <a:cs typeface="Tahoma"/>
              </a:rPr>
              <a:t>o</a:t>
            </a:r>
            <a:r>
              <a:rPr sz="1900" spc="20" dirty="0">
                <a:latin typeface="Tahoma"/>
                <a:cs typeface="Tahoma"/>
              </a:rPr>
              <a:t>y  </a:t>
            </a:r>
            <a:r>
              <a:rPr sz="1900" dirty="0">
                <a:latin typeface="Tahoma"/>
                <a:cs typeface="Tahoma"/>
              </a:rPr>
              <a:t>activities.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52836" y="4710791"/>
            <a:ext cx="2444750" cy="165544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0320" algn="ctr">
              <a:lnSpc>
                <a:spcPct val="100000"/>
              </a:lnSpc>
              <a:spcBef>
                <a:spcPts val="114"/>
              </a:spcBef>
            </a:pPr>
            <a:r>
              <a:rPr sz="2450" b="1" spc="-130" dirty="0">
                <a:latin typeface="Tahoma"/>
                <a:cs typeface="Tahoma"/>
              </a:rPr>
              <a:t>Phobia</a:t>
            </a:r>
            <a:endParaRPr sz="2450">
              <a:latin typeface="Tahoma"/>
              <a:cs typeface="Tahoma"/>
            </a:endParaRPr>
          </a:p>
          <a:p>
            <a:pPr marL="12700" marR="5080" indent="-635" algn="ctr">
              <a:lnSpc>
                <a:spcPts val="1880"/>
              </a:lnSpc>
              <a:spcBef>
                <a:spcPts val="2370"/>
              </a:spcBef>
            </a:pPr>
            <a:r>
              <a:rPr sz="1900" spc="80" dirty="0">
                <a:latin typeface="Tahoma"/>
                <a:cs typeface="Tahoma"/>
              </a:rPr>
              <a:t>F</a:t>
            </a:r>
            <a:r>
              <a:rPr sz="1900" spc="35" dirty="0">
                <a:latin typeface="Tahoma"/>
                <a:cs typeface="Tahoma"/>
              </a:rPr>
              <a:t>e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-60" dirty="0">
                <a:latin typeface="Tahoma"/>
                <a:cs typeface="Tahoma"/>
              </a:rPr>
              <a:t>r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75" dirty="0">
                <a:latin typeface="Tahoma"/>
                <a:cs typeface="Tahoma"/>
              </a:rPr>
              <a:t>o</a:t>
            </a:r>
            <a:r>
              <a:rPr sz="1900" spc="-55" dirty="0">
                <a:latin typeface="Tahoma"/>
                <a:cs typeface="Tahoma"/>
              </a:rPr>
              <a:t>f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15" dirty="0">
                <a:latin typeface="Tahoma"/>
                <a:cs typeface="Tahoma"/>
              </a:rPr>
              <a:t>s</a:t>
            </a:r>
            <a:r>
              <a:rPr sz="1900" spc="105" dirty="0">
                <a:latin typeface="Tahoma"/>
                <a:cs typeface="Tahoma"/>
              </a:rPr>
              <a:t>p</a:t>
            </a:r>
            <a:r>
              <a:rPr sz="1900" spc="35" dirty="0">
                <a:latin typeface="Tahoma"/>
                <a:cs typeface="Tahoma"/>
              </a:rPr>
              <a:t>e</a:t>
            </a:r>
            <a:r>
              <a:rPr sz="1900" spc="120" dirty="0">
                <a:latin typeface="Tahoma"/>
                <a:cs typeface="Tahoma"/>
              </a:rPr>
              <a:t>c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-55" dirty="0">
                <a:latin typeface="Tahoma"/>
                <a:cs typeface="Tahoma"/>
              </a:rPr>
              <a:t>f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125" dirty="0">
                <a:latin typeface="Tahoma"/>
                <a:cs typeface="Tahoma"/>
              </a:rPr>
              <a:t>c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60" dirty="0">
                <a:latin typeface="Tahoma"/>
                <a:cs typeface="Tahoma"/>
              </a:rPr>
              <a:t>h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60" dirty="0">
                <a:latin typeface="Tahoma"/>
                <a:cs typeface="Tahoma"/>
              </a:rPr>
              <a:t>n</a:t>
            </a:r>
            <a:r>
              <a:rPr sz="1900" spc="110" dirty="0">
                <a:latin typeface="Tahoma"/>
                <a:cs typeface="Tahoma"/>
              </a:rPr>
              <a:t>g</a:t>
            </a:r>
            <a:r>
              <a:rPr sz="1900" spc="15" dirty="0">
                <a:latin typeface="Tahoma"/>
                <a:cs typeface="Tahoma"/>
              </a:rPr>
              <a:t>s  s</a:t>
            </a:r>
            <a:r>
              <a:rPr sz="1900" spc="60" dirty="0">
                <a:latin typeface="Tahoma"/>
                <a:cs typeface="Tahoma"/>
              </a:rPr>
              <a:t>u</a:t>
            </a:r>
            <a:r>
              <a:rPr sz="1900" spc="120" dirty="0">
                <a:latin typeface="Tahoma"/>
                <a:cs typeface="Tahoma"/>
              </a:rPr>
              <a:t>c</a:t>
            </a:r>
            <a:r>
              <a:rPr sz="1900" spc="65" dirty="0">
                <a:latin typeface="Tahoma"/>
                <a:cs typeface="Tahoma"/>
              </a:rPr>
              <a:t>h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20" dirty="0">
                <a:latin typeface="Tahoma"/>
                <a:cs typeface="Tahoma"/>
              </a:rPr>
              <a:t>s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-55" dirty="0">
                <a:latin typeface="Tahoma"/>
                <a:cs typeface="Tahoma"/>
              </a:rPr>
              <a:t>f</a:t>
            </a:r>
            <a:r>
              <a:rPr sz="1900" spc="35" dirty="0">
                <a:latin typeface="Tahoma"/>
                <a:cs typeface="Tahoma"/>
              </a:rPr>
              <a:t>l</a:t>
            </a:r>
            <a:r>
              <a:rPr sz="1900" spc="20" dirty="0">
                <a:latin typeface="Tahoma"/>
                <a:cs typeface="Tahoma"/>
              </a:rPr>
              <a:t>y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60" dirty="0">
                <a:latin typeface="Tahoma"/>
                <a:cs typeface="Tahoma"/>
              </a:rPr>
              <a:t>n</a:t>
            </a:r>
            <a:r>
              <a:rPr sz="1900" spc="110" dirty="0">
                <a:latin typeface="Tahoma"/>
                <a:cs typeface="Tahoma"/>
              </a:rPr>
              <a:t>g</a:t>
            </a:r>
            <a:r>
              <a:rPr sz="1900" spc="-160" dirty="0">
                <a:latin typeface="Tahoma"/>
                <a:cs typeface="Tahoma"/>
              </a:rPr>
              <a:t>,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15" dirty="0">
                <a:latin typeface="Tahoma"/>
                <a:cs typeface="Tahoma"/>
              </a:rPr>
              <a:t>s</a:t>
            </a:r>
            <a:r>
              <a:rPr sz="1900" spc="20" dirty="0">
                <a:latin typeface="Tahoma"/>
                <a:cs typeface="Tahoma"/>
              </a:rPr>
              <a:t>m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40" dirty="0">
                <a:latin typeface="Tahoma"/>
                <a:cs typeface="Tahoma"/>
              </a:rPr>
              <a:t>ll  </a:t>
            </a:r>
            <a:r>
              <a:rPr sz="1900" spc="15" dirty="0">
                <a:latin typeface="Tahoma"/>
                <a:cs typeface="Tahoma"/>
              </a:rPr>
              <a:t>s</a:t>
            </a:r>
            <a:r>
              <a:rPr sz="1900" spc="105" dirty="0">
                <a:latin typeface="Tahoma"/>
                <a:cs typeface="Tahoma"/>
              </a:rPr>
              <a:t>p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120" dirty="0">
                <a:latin typeface="Tahoma"/>
                <a:cs typeface="Tahoma"/>
              </a:rPr>
              <a:t>c</a:t>
            </a:r>
            <a:r>
              <a:rPr sz="1900" spc="35" dirty="0">
                <a:latin typeface="Tahoma"/>
                <a:cs typeface="Tahoma"/>
              </a:rPr>
              <a:t>e</a:t>
            </a:r>
            <a:r>
              <a:rPr sz="1900" spc="15" dirty="0">
                <a:latin typeface="Tahoma"/>
                <a:cs typeface="Tahoma"/>
              </a:rPr>
              <a:t>s</a:t>
            </a:r>
            <a:r>
              <a:rPr sz="1900" spc="-160" dirty="0">
                <a:latin typeface="Tahoma"/>
                <a:cs typeface="Tahoma"/>
              </a:rPr>
              <a:t>,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110" dirty="0">
                <a:latin typeface="Tahoma"/>
                <a:cs typeface="Tahoma"/>
              </a:rPr>
              <a:t>d</a:t>
            </a:r>
            <a:r>
              <a:rPr sz="1900" spc="75" dirty="0">
                <a:latin typeface="Tahoma"/>
                <a:cs typeface="Tahoma"/>
              </a:rPr>
              <a:t>o</a:t>
            </a:r>
            <a:r>
              <a:rPr sz="1900" spc="110" dirty="0">
                <a:latin typeface="Tahoma"/>
                <a:cs typeface="Tahoma"/>
              </a:rPr>
              <a:t>g</a:t>
            </a:r>
            <a:r>
              <a:rPr sz="1900" spc="20" dirty="0">
                <a:latin typeface="Tahoma"/>
                <a:cs typeface="Tahoma"/>
              </a:rPr>
              <a:t>s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-170" dirty="0">
                <a:latin typeface="Tahoma"/>
                <a:cs typeface="Tahoma"/>
              </a:rPr>
              <a:t>-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60" dirty="0">
                <a:latin typeface="Tahoma"/>
                <a:cs typeface="Tahoma"/>
              </a:rPr>
              <a:t>h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20" dirty="0">
                <a:latin typeface="Tahoma"/>
                <a:cs typeface="Tahoma"/>
              </a:rPr>
              <a:t>s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120" dirty="0">
                <a:latin typeface="Tahoma"/>
                <a:cs typeface="Tahoma"/>
              </a:rPr>
              <a:t>c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45" dirty="0">
                <a:latin typeface="Tahoma"/>
                <a:cs typeface="Tahoma"/>
              </a:rPr>
              <a:t>n  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35" dirty="0">
                <a:latin typeface="Tahoma"/>
                <a:cs typeface="Tahoma"/>
              </a:rPr>
              <a:t>l</a:t>
            </a:r>
            <a:r>
              <a:rPr sz="1900" spc="15" dirty="0">
                <a:latin typeface="Tahoma"/>
                <a:cs typeface="Tahoma"/>
              </a:rPr>
              <a:t>s</a:t>
            </a:r>
            <a:r>
              <a:rPr sz="1900" spc="80" dirty="0">
                <a:latin typeface="Tahoma"/>
                <a:cs typeface="Tahoma"/>
              </a:rPr>
              <a:t>o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35" dirty="0">
                <a:latin typeface="Tahoma"/>
                <a:cs typeface="Tahoma"/>
              </a:rPr>
              <a:t>le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114" dirty="0">
                <a:latin typeface="Tahoma"/>
                <a:cs typeface="Tahoma"/>
              </a:rPr>
              <a:t>d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80" dirty="0">
                <a:latin typeface="Tahoma"/>
                <a:cs typeface="Tahoma"/>
              </a:rPr>
              <a:t>o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105" dirty="0">
                <a:latin typeface="Tahoma"/>
                <a:cs typeface="Tahoma"/>
              </a:rPr>
              <a:t>p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60" dirty="0">
                <a:latin typeface="Tahoma"/>
                <a:cs typeface="Tahoma"/>
              </a:rPr>
              <a:t>n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120" dirty="0">
                <a:latin typeface="Tahoma"/>
                <a:cs typeface="Tahoma"/>
              </a:rPr>
              <a:t>c</a:t>
            </a:r>
            <a:r>
              <a:rPr sz="1900" spc="-160" dirty="0">
                <a:latin typeface="Tahoma"/>
                <a:cs typeface="Tahoma"/>
              </a:rPr>
              <a:t>.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72088" y="4710791"/>
            <a:ext cx="3028315" cy="30511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R="77470" algn="ctr">
              <a:lnSpc>
                <a:spcPct val="100000"/>
              </a:lnSpc>
              <a:spcBef>
                <a:spcPts val="114"/>
              </a:spcBef>
            </a:pPr>
            <a:r>
              <a:rPr sz="2450" b="1" spc="-120" dirty="0">
                <a:latin typeface="Tahoma"/>
                <a:cs typeface="Tahoma"/>
              </a:rPr>
              <a:t>Panic</a:t>
            </a:r>
            <a:endParaRPr sz="2450">
              <a:latin typeface="Tahoma"/>
              <a:cs typeface="Tahoma"/>
            </a:endParaRPr>
          </a:p>
          <a:p>
            <a:pPr marL="12700" marR="5080" algn="ctr">
              <a:lnSpc>
                <a:spcPts val="1880"/>
              </a:lnSpc>
              <a:spcBef>
                <a:spcPts val="2110"/>
              </a:spcBef>
            </a:pPr>
            <a:r>
              <a:rPr sz="1900" spc="45" dirty="0">
                <a:latin typeface="Tahoma"/>
                <a:cs typeface="Tahoma"/>
              </a:rPr>
              <a:t>T</a:t>
            </a:r>
            <a:r>
              <a:rPr sz="1900" spc="60" dirty="0">
                <a:latin typeface="Tahoma"/>
                <a:cs typeface="Tahoma"/>
              </a:rPr>
              <a:t>h</a:t>
            </a:r>
            <a:r>
              <a:rPr sz="1900" spc="75" dirty="0">
                <a:latin typeface="Tahoma"/>
                <a:cs typeface="Tahoma"/>
              </a:rPr>
              <a:t>o</a:t>
            </a:r>
            <a:r>
              <a:rPr sz="1900" spc="60" dirty="0">
                <a:latin typeface="Tahoma"/>
                <a:cs typeface="Tahoma"/>
              </a:rPr>
              <a:t>u</a:t>
            </a:r>
            <a:r>
              <a:rPr sz="1900" spc="110" dirty="0">
                <a:latin typeface="Tahoma"/>
                <a:cs typeface="Tahoma"/>
              </a:rPr>
              <a:t>g</a:t>
            </a:r>
            <a:r>
              <a:rPr sz="1900" spc="60" dirty="0">
                <a:latin typeface="Tahoma"/>
                <a:cs typeface="Tahoma"/>
              </a:rPr>
              <a:t>h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20" dirty="0">
                <a:latin typeface="Tahoma"/>
                <a:cs typeface="Tahoma"/>
              </a:rPr>
              <a:t>s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75" dirty="0">
                <a:latin typeface="Tahoma"/>
                <a:cs typeface="Tahoma"/>
              </a:rPr>
              <a:t>o</a:t>
            </a:r>
            <a:r>
              <a:rPr sz="1900" spc="-55" dirty="0">
                <a:latin typeface="Tahoma"/>
                <a:cs typeface="Tahoma"/>
              </a:rPr>
              <a:t>f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15" dirty="0">
                <a:latin typeface="Tahoma"/>
                <a:cs typeface="Tahoma"/>
              </a:rPr>
              <a:t>s</a:t>
            </a:r>
            <a:r>
              <a:rPr sz="1900" spc="75" dirty="0">
                <a:latin typeface="Tahoma"/>
                <a:cs typeface="Tahoma"/>
              </a:rPr>
              <a:t>o</a:t>
            </a:r>
            <a:r>
              <a:rPr sz="1900" spc="20" dirty="0">
                <a:latin typeface="Tahoma"/>
                <a:cs typeface="Tahoma"/>
              </a:rPr>
              <a:t>m</a:t>
            </a:r>
            <a:r>
              <a:rPr sz="1900" spc="35" dirty="0">
                <a:latin typeface="Tahoma"/>
                <a:cs typeface="Tahoma"/>
              </a:rPr>
              <a:t>e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60" dirty="0">
                <a:latin typeface="Tahoma"/>
                <a:cs typeface="Tahoma"/>
              </a:rPr>
              <a:t>h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60" dirty="0">
                <a:latin typeface="Tahoma"/>
                <a:cs typeface="Tahoma"/>
              </a:rPr>
              <a:t>n</a:t>
            </a:r>
            <a:r>
              <a:rPr sz="1900" spc="114" dirty="0">
                <a:latin typeface="Tahoma"/>
                <a:cs typeface="Tahoma"/>
              </a:rPr>
              <a:t>g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105" dirty="0">
                <a:latin typeface="Tahoma"/>
                <a:cs typeface="Tahoma"/>
              </a:rPr>
              <a:t>b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80" dirty="0">
                <a:latin typeface="Tahoma"/>
                <a:cs typeface="Tahoma"/>
              </a:rPr>
              <a:t>d  </a:t>
            </a:r>
            <a:r>
              <a:rPr sz="1900" spc="60" dirty="0">
                <a:latin typeface="Tahoma"/>
                <a:cs typeface="Tahoma"/>
              </a:rPr>
              <a:t>h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105" dirty="0">
                <a:latin typeface="Tahoma"/>
                <a:cs typeface="Tahoma"/>
              </a:rPr>
              <a:t>pp</a:t>
            </a:r>
            <a:r>
              <a:rPr sz="1900" spc="35" dirty="0">
                <a:latin typeface="Tahoma"/>
                <a:cs typeface="Tahoma"/>
              </a:rPr>
              <a:t>e</a:t>
            </a:r>
            <a:r>
              <a:rPr sz="1900" spc="60" dirty="0">
                <a:latin typeface="Tahoma"/>
                <a:cs typeface="Tahoma"/>
              </a:rPr>
              <a:t>n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60" dirty="0">
                <a:latin typeface="Tahoma"/>
                <a:cs typeface="Tahoma"/>
              </a:rPr>
              <a:t>n</a:t>
            </a:r>
            <a:r>
              <a:rPr sz="1900" spc="110" dirty="0">
                <a:latin typeface="Tahoma"/>
                <a:cs typeface="Tahoma"/>
              </a:rPr>
              <a:t>g</a:t>
            </a:r>
            <a:r>
              <a:rPr sz="1900" spc="-160" dirty="0">
                <a:latin typeface="Tahoma"/>
                <a:cs typeface="Tahoma"/>
              </a:rPr>
              <a:t>,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120" dirty="0">
                <a:latin typeface="Tahoma"/>
                <a:cs typeface="Tahoma"/>
              </a:rPr>
              <a:t>c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60" dirty="0">
                <a:latin typeface="Tahoma"/>
                <a:cs typeface="Tahoma"/>
              </a:rPr>
              <a:t>u</a:t>
            </a:r>
            <a:r>
              <a:rPr sz="1900" spc="15" dirty="0">
                <a:latin typeface="Tahoma"/>
                <a:cs typeface="Tahoma"/>
              </a:rPr>
              <a:t>si</a:t>
            </a:r>
            <a:r>
              <a:rPr sz="1900" spc="60" dirty="0">
                <a:latin typeface="Tahoma"/>
                <a:cs typeface="Tahoma"/>
              </a:rPr>
              <a:t>n</a:t>
            </a:r>
            <a:r>
              <a:rPr sz="1900" spc="80" dirty="0">
                <a:latin typeface="Tahoma"/>
                <a:cs typeface="Tahoma"/>
              </a:rPr>
              <a:t>g  </a:t>
            </a:r>
            <a:r>
              <a:rPr sz="1900" spc="105" dirty="0">
                <a:latin typeface="Tahoma"/>
                <a:cs typeface="Tahoma"/>
              </a:rPr>
              <a:t>p</a:t>
            </a:r>
            <a:r>
              <a:rPr sz="1900" spc="60" dirty="0">
                <a:latin typeface="Tahoma"/>
                <a:cs typeface="Tahoma"/>
              </a:rPr>
              <a:t>h</a:t>
            </a:r>
            <a:r>
              <a:rPr sz="1900" spc="20" dirty="0">
                <a:latin typeface="Tahoma"/>
                <a:cs typeface="Tahoma"/>
              </a:rPr>
              <a:t>y</a:t>
            </a:r>
            <a:r>
              <a:rPr sz="1900" spc="15" dirty="0">
                <a:latin typeface="Tahoma"/>
                <a:cs typeface="Tahoma"/>
              </a:rPr>
              <a:t>si</a:t>
            </a:r>
            <a:r>
              <a:rPr sz="1900" spc="120" dirty="0">
                <a:latin typeface="Tahoma"/>
                <a:cs typeface="Tahoma"/>
              </a:rPr>
              <a:t>c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35" dirty="0">
                <a:latin typeface="Tahoma"/>
                <a:cs typeface="Tahoma"/>
              </a:rPr>
              <a:t>l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15" dirty="0">
                <a:latin typeface="Tahoma"/>
                <a:cs typeface="Tahoma"/>
              </a:rPr>
              <a:t>s</a:t>
            </a:r>
            <a:r>
              <a:rPr sz="1900" spc="20" dirty="0">
                <a:latin typeface="Tahoma"/>
                <a:cs typeface="Tahoma"/>
              </a:rPr>
              <a:t>ym</a:t>
            </a:r>
            <a:r>
              <a:rPr sz="1900" spc="105" dirty="0">
                <a:latin typeface="Tahoma"/>
                <a:cs typeface="Tahoma"/>
              </a:rPr>
              <a:t>p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75" dirty="0">
                <a:latin typeface="Tahoma"/>
                <a:cs typeface="Tahoma"/>
              </a:rPr>
              <a:t>o</a:t>
            </a:r>
            <a:r>
              <a:rPr sz="1900" spc="20" dirty="0">
                <a:latin typeface="Tahoma"/>
                <a:cs typeface="Tahoma"/>
              </a:rPr>
              <a:t>ms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75" dirty="0">
                <a:latin typeface="Tahoma"/>
                <a:cs typeface="Tahoma"/>
              </a:rPr>
              <a:t>o</a:t>
            </a:r>
            <a:r>
              <a:rPr sz="1900" spc="-55" dirty="0">
                <a:latin typeface="Tahoma"/>
                <a:cs typeface="Tahoma"/>
              </a:rPr>
              <a:t>f  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60" dirty="0">
                <a:latin typeface="Tahoma"/>
                <a:cs typeface="Tahoma"/>
              </a:rPr>
              <a:t>n</a:t>
            </a:r>
            <a:r>
              <a:rPr sz="1900" spc="-30" dirty="0">
                <a:latin typeface="Tahoma"/>
                <a:cs typeface="Tahoma"/>
              </a:rPr>
              <a:t>x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35" dirty="0">
                <a:latin typeface="Tahoma"/>
                <a:cs typeface="Tahoma"/>
              </a:rPr>
              <a:t>e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25" dirty="0">
                <a:latin typeface="Tahoma"/>
                <a:cs typeface="Tahoma"/>
              </a:rPr>
              <a:t>y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15" dirty="0">
                <a:latin typeface="Tahoma"/>
                <a:cs typeface="Tahoma"/>
              </a:rPr>
              <a:t>s</a:t>
            </a:r>
            <a:r>
              <a:rPr sz="1900" spc="60" dirty="0">
                <a:latin typeface="Tahoma"/>
                <a:cs typeface="Tahoma"/>
              </a:rPr>
              <a:t>u</a:t>
            </a:r>
            <a:r>
              <a:rPr sz="1900" spc="120" dirty="0">
                <a:latin typeface="Tahoma"/>
                <a:cs typeface="Tahoma"/>
              </a:rPr>
              <a:t>c</a:t>
            </a:r>
            <a:r>
              <a:rPr sz="1900" spc="65" dirty="0">
                <a:latin typeface="Tahoma"/>
                <a:cs typeface="Tahoma"/>
              </a:rPr>
              <a:t>h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15" dirty="0">
                <a:latin typeface="Tahoma"/>
                <a:cs typeface="Tahoma"/>
              </a:rPr>
              <a:t>s  </a:t>
            </a:r>
            <a:r>
              <a:rPr sz="1900" spc="60" dirty="0">
                <a:latin typeface="Tahoma"/>
                <a:cs typeface="Tahoma"/>
              </a:rPr>
              <a:t>h</a:t>
            </a:r>
            <a:r>
              <a:rPr sz="1900" spc="20" dirty="0">
                <a:latin typeface="Tahoma"/>
                <a:cs typeface="Tahoma"/>
              </a:rPr>
              <a:t>y</a:t>
            </a:r>
            <a:r>
              <a:rPr sz="1900" spc="105" dirty="0">
                <a:latin typeface="Tahoma"/>
                <a:cs typeface="Tahoma"/>
              </a:rPr>
              <a:t>p</a:t>
            </a:r>
            <a:r>
              <a:rPr sz="1900" spc="35" dirty="0">
                <a:latin typeface="Tahoma"/>
                <a:cs typeface="Tahoma"/>
              </a:rPr>
              <a:t>e</a:t>
            </a:r>
            <a:r>
              <a:rPr sz="1900" spc="-60" dirty="0">
                <a:latin typeface="Tahoma"/>
                <a:cs typeface="Tahoma"/>
              </a:rPr>
              <a:t>r</a:t>
            </a:r>
            <a:r>
              <a:rPr sz="1900" spc="25" dirty="0">
                <a:latin typeface="Tahoma"/>
                <a:cs typeface="Tahoma"/>
              </a:rPr>
              <a:t>v</a:t>
            </a:r>
            <a:r>
              <a:rPr sz="1900" spc="35" dirty="0">
                <a:latin typeface="Tahoma"/>
                <a:cs typeface="Tahoma"/>
              </a:rPr>
              <a:t>e</a:t>
            </a:r>
            <a:r>
              <a:rPr sz="1900" spc="60" dirty="0">
                <a:latin typeface="Tahoma"/>
                <a:cs typeface="Tahoma"/>
              </a:rPr>
              <a:t>n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35" dirty="0">
                <a:latin typeface="Tahoma"/>
                <a:cs typeface="Tahoma"/>
              </a:rPr>
              <a:t>l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75" dirty="0">
                <a:latin typeface="Tahoma"/>
                <a:cs typeface="Tahoma"/>
              </a:rPr>
              <a:t>o</a:t>
            </a:r>
            <a:r>
              <a:rPr sz="1900" spc="60" dirty="0">
                <a:latin typeface="Tahoma"/>
                <a:cs typeface="Tahoma"/>
              </a:rPr>
              <a:t>n</a:t>
            </a:r>
            <a:r>
              <a:rPr sz="1900" spc="-160" dirty="0">
                <a:latin typeface="Tahoma"/>
                <a:cs typeface="Tahoma"/>
              </a:rPr>
              <a:t>,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15" dirty="0">
                <a:latin typeface="Tahoma"/>
                <a:cs typeface="Tahoma"/>
              </a:rPr>
              <a:t>s</a:t>
            </a:r>
            <a:r>
              <a:rPr sz="1900" spc="60" dirty="0">
                <a:latin typeface="Tahoma"/>
                <a:cs typeface="Tahoma"/>
              </a:rPr>
              <a:t>h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40" dirty="0">
                <a:latin typeface="Tahoma"/>
                <a:cs typeface="Tahoma"/>
              </a:rPr>
              <a:t>k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60" dirty="0">
                <a:latin typeface="Tahoma"/>
                <a:cs typeface="Tahoma"/>
              </a:rPr>
              <a:t>n</a:t>
            </a:r>
            <a:r>
              <a:rPr sz="1900" spc="80" dirty="0">
                <a:latin typeface="Tahoma"/>
                <a:cs typeface="Tahoma"/>
              </a:rPr>
              <a:t>g  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60" dirty="0">
                <a:latin typeface="Tahoma"/>
                <a:cs typeface="Tahoma"/>
              </a:rPr>
              <a:t>n</a:t>
            </a:r>
            <a:r>
              <a:rPr sz="1900" spc="114" dirty="0">
                <a:latin typeface="Tahoma"/>
                <a:cs typeface="Tahoma"/>
              </a:rPr>
              <a:t>d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10" dirty="0">
                <a:latin typeface="Tahoma"/>
                <a:cs typeface="Tahoma"/>
              </a:rPr>
              <a:t>a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-55" dirty="0">
                <a:latin typeface="Tahoma"/>
                <a:cs typeface="Tahoma"/>
              </a:rPr>
              <a:t>f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15" dirty="0">
                <a:latin typeface="Tahoma"/>
                <a:cs typeface="Tahoma"/>
              </a:rPr>
              <a:t>s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60" dirty="0">
                <a:latin typeface="Tahoma"/>
                <a:cs typeface="Tahoma"/>
              </a:rPr>
              <a:t>h</a:t>
            </a:r>
            <a:r>
              <a:rPr sz="1900" spc="35" dirty="0">
                <a:latin typeface="Tahoma"/>
                <a:cs typeface="Tahoma"/>
              </a:rPr>
              <a:t>e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-60" dirty="0">
                <a:latin typeface="Tahoma"/>
                <a:cs typeface="Tahoma"/>
              </a:rPr>
              <a:t>r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-60" dirty="0">
                <a:latin typeface="Tahoma"/>
                <a:cs typeface="Tahoma"/>
              </a:rPr>
              <a:t>r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35" dirty="0">
                <a:latin typeface="Tahoma"/>
                <a:cs typeface="Tahoma"/>
              </a:rPr>
              <a:t>e</a:t>
            </a:r>
            <a:r>
              <a:rPr sz="1900" spc="-160" dirty="0">
                <a:latin typeface="Tahoma"/>
                <a:cs typeface="Tahoma"/>
              </a:rPr>
              <a:t>.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45" dirty="0">
                <a:latin typeface="Tahoma"/>
                <a:cs typeface="Tahoma"/>
              </a:rPr>
              <a:t>T</a:t>
            </a:r>
            <a:r>
              <a:rPr sz="1900" spc="60" dirty="0">
                <a:latin typeface="Tahoma"/>
                <a:cs typeface="Tahoma"/>
              </a:rPr>
              <a:t>h</a:t>
            </a:r>
            <a:r>
              <a:rPr sz="1900" spc="15" dirty="0">
                <a:latin typeface="Tahoma"/>
                <a:cs typeface="Tahoma"/>
              </a:rPr>
              <a:t>is  </a:t>
            </a:r>
            <a:r>
              <a:rPr sz="1900" spc="120" dirty="0">
                <a:latin typeface="Tahoma"/>
                <a:cs typeface="Tahoma"/>
              </a:rPr>
              <a:t>c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65" dirty="0">
                <a:latin typeface="Tahoma"/>
                <a:cs typeface="Tahoma"/>
              </a:rPr>
              <a:t>n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120" dirty="0">
                <a:latin typeface="Tahoma"/>
                <a:cs typeface="Tahoma"/>
              </a:rPr>
              <a:t>c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60" dirty="0">
                <a:latin typeface="Tahoma"/>
                <a:cs typeface="Tahoma"/>
              </a:rPr>
              <a:t>u</a:t>
            </a:r>
            <a:r>
              <a:rPr sz="1900" spc="15" dirty="0">
                <a:latin typeface="Tahoma"/>
                <a:cs typeface="Tahoma"/>
              </a:rPr>
              <a:t>s</a:t>
            </a:r>
            <a:r>
              <a:rPr sz="1900" spc="40" dirty="0">
                <a:latin typeface="Tahoma"/>
                <a:cs typeface="Tahoma"/>
              </a:rPr>
              <a:t>e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60" dirty="0">
                <a:latin typeface="Tahoma"/>
                <a:cs typeface="Tahoma"/>
              </a:rPr>
              <a:t>h</a:t>
            </a:r>
            <a:r>
              <a:rPr sz="1900" spc="35" dirty="0">
                <a:latin typeface="Tahoma"/>
                <a:cs typeface="Tahoma"/>
              </a:rPr>
              <a:t>e</a:t>
            </a:r>
            <a:r>
              <a:rPr sz="1900" spc="25" dirty="0">
                <a:latin typeface="Tahoma"/>
                <a:cs typeface="Tahoma"/>
              </a:rPr>
              <a:t>m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80" dirty="0">
                <a:latin typeface="Tahoma"/>
                <a:cs typeface="Tahoma"/>
              </a:rPr>
              <a:t>o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25" dirty="0">
                <a:latin typeface="Tahoma"/>
                <a:cs typeface="Tahoma"/>
              </a:rPr>
              <a:t>v</a:t>
            </a:r>
            <a:r>
              <a:rPr sz="1900" spc="75" dirty="0">
                <a:latin typeface="Tahoma"/>
                <a:cs typeface="Tahoma"/>
              </a:rPr>
              <a:t>o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80" dirty="0">
                <a:latin typeface="Tahoma"/>
                <a:cs typeface="Tahoma"/>
              </a:rPr>
              <a:t>d  </a:t>
            </a:r>
            <a:r>
              <a:rPr sz="1900" spc="120" dirty="0">
                <a:latin typeface="Tahoma"/>
                <a:cs typeface="Tahoma"/>
              </a:rPr>
              <a:t>c</a:t>
            </a:r>
            <a:r>
              <a:rPr sz="1900" spc="35" dirty="0">
                <a:latin typeface="Tahoma"/>
                <a:cs typeface="Tahoma"/>
              </a:rPr>
              <a:t>e</a:t>
            </a:r>
            <a:r>
              <a:rPr sz="1900" spc="-60" dirty="0">
                <a:latin typeface="Tahoma"/>
                <a:cs typeface="Tahoma"/>
              </a:rPr>
              <a:t>r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65" dirty="0">
                <a:latin typeface="Tahoma"/>
                <a:cs typeface="Tahoma"/>
              </a:rPr>
              <a:t>n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105" dirty="0">
                <a:latin typeface="Tahoma"/>
                <a:cs typeface="Tahoma"/>
              </a:rPr>
              <a:t>p</a:t>
            </a:r>
            <a:r>
              <a:rPr sz="1900" spc="35" dirty="0">
                <a:latin typeface="Tahoma"/>
                <a:cs typeface="Tahoma"/>
              </a:rPr>
              <a:t>l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120" dirty="0">
                <a:latin typeface="Tahoma"/>
                <a:cs typeface="Tahoma"/>
              </a:rPr>
              <a:t>c</a:t>
            </a:r>
            <a:r>
              <a:rPr sz="1900" spc="35" dirty="0">
                <a:latin typeface="Tahoma"/>
                <a:cs typeface="Tahoma"/>
              </a:rPr>
              <a:t>e</a:t>
            </a:r>
            <a:r>
              <a:rPr sz="1900" spc="20" dirty="0">
                <a:latin typeface="Tahoma"/>
                <a:cs typeface="Tahoma"/>
              </a:rPr>
              <a:t>s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75" dirty="0">
                <a:latin typeface="Tahoma"/>
                <a:cs typeface="Tahoma"/>
              </a:rPr>
              <a:t>o</a:t>
            </a:r>
            <a:r>
              <a:rPr sz="1900" spc="-60" dirty="0">
                <a:latin typeface="Tahoma"/>
                <a:cs typeface="Tahoma"/>
              </a:rPr>
              <a:t>r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15" dirty="0">
                <a:latin typeface="Tahoma"/>
                <a:cs typeface="Tahoma"/>
              </a:rPr>
              <a:t>si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60" dirty="0">
                <a:latin typeface="Tahoma"/>
                <a:cs typeface="Tahoma"/>
              </a:rPr>
              <a:t>u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75" dirty="0">
                <a:latin typeface="Tahoma"/>
                <a:cs typeface="Tahoma"/>
              </a:rPr>
              <a:t>o</a:t>
            </a:r>
            <a:r>
              <a:rPr sz="1900" spc="60" dirty="0">
                <a:latin typeface="Tahoma"/>
                <a:cs typeface="Tahoma"/>
              </a:rPr>
              <a:t>n</a:t>
            </a:r>
            <a:r>
              <a:rPr sz="1900" spc="15" dirty="0">
                <a:latin typeface="Tahoma"/>
                <a:cs typeface="Tahoma"/>
              </a:rPr>
              <a:t>s  </a:t>
            </a:r>
            <a:r>
              <a:rPr sz="1900" spc="-55" dirty="0">
                <a:latin typeface="Tahoma"/>
                <a:cs typeface="Tahoma"/>
              </a:rPr>
              <a:t>f</a:t>
            </a:r>
            <a:r>
              <a:rPr sz="1900" spc="75" dirty="0">
                <a:latin typeface="Tahoma"/>
                <a:cs typeface="Tahoma"/>
              </a:rPr>
              <a:t>o</a:t>
            </a:r>
            <a:r>
              <a:rPr sz="1900" spc="-60" dirty="0">
                <a:latin typeface="Tahoma"/>
                <a:cs typeface="Tahoma"/>
              </a:rPr>
              <a:t>r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-55" dirty="0">
                <a:latin typeface="Tahoma"/>
                <a:cs typeface="Tahoma"/>
              </a:rPr>
              <a:t>f</a:t>
            </a:r>
            <a:r>
              <a:rPr sz="1900" spc="35" dirty="0">
                <a:latin typeface="Tahoma"/>
                <a:cs typeface="Tahoma"/>
              </a:rPr>
              <a:t>e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-60" dirty="0">
                <a:latin typeface="Tahoma"/>
                <a:cs typeface="Tahoma"/>
              </a:rPr>
              <a:t>r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75" dirty="0">
                <a:latin typeface="Tahoma"/>
                <a:cs typeface="Tahoma"/>
              </a:rPr>
              <a:t>o</a:t>
            </a:r>
            <a:r>
              <a:rPr sz="1900" spc="-55" dirty="0">
                <a:latin typeface="Tahoma"/>
                <a:cs typeface="Tahoma"/>
              </a:rPr>
              <a:t>f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60" dirty="0">
                <a:latin typeface="Tahoma"/>
                <a:cs typeface="Tahoma"/>
              </a:rPr>
              <a:t>h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25" dirty="0">
                <a:latin typeface="Tahoma"/>
                <a:cs typeface="Tahoma"/>
              </a:rPr>
              <a:t>v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60" dirty="0">
                <a:latin typeface="Tahoma"/>
                <a:cs typeface="Tahoma"/>
              </a:rPr>
              <a:t>n</a:t>
            </a:r>
            <a:r>
              <a:rPr sz="1900" spc="114" dirty="0">
                <a:latin typeface="Tahoma"/>
                <a:cs typeface="Tahoma"/>
              </a:rPr>
              <a:t>g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10" dirty="0">
                <a:latin typeface="Tahoma"/>
                <a:cs typeface="Tahoma"/>
              </a:rPr>
              <a:t>a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105" dirty="0">
                <a:latin typeface="Tahoma"/>
                <a:cs typeface="Tahoma"/>
              </a:rPr>
              <a:t>p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60" dirty="0">
                <a:latin typeface="Tahoma"/>
                <a:cs typeface="Tahoma"/>
              </a:rPr>
              <a:t>n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100" dirty="0">
                <a:latin typeface="Tahoma"/>
                <a:cs typeface="Tahoma"/>
              </a:rPr>
              <a:t>c  </a:t>
            </a:r>
            <a:r>
              <a:rPr sz="1900" spc="-10" dirty="0">
                <a:latin typeface="Tahoma"/>
                <a:cs typeface="Tahoma"/>
              </a:rPr>
              <a:t>attack.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344092" y="4710791"/>
            <a:ext cx="2846070" cy="23698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114"/>
              </a:spcBef>
            </a:pPr>
            <a:r>
              <a:rPr sz="2450" b="1" spc="-155" dirty="0">
                <a:latin typeface="Tahoma"/>
                <a:cs typeface="Tahoma"/>
              </a:rPr>
              <a:t>S</a:t>
            </a:r>
            <a:r>
              <a:rPr sz="2450" b="1" spc="-130" dirty="0">
                <a:latin typeface="Tahoma"/>
                <a:cs typeface="Tahoma"/>
              </a:rPr>
              <a:t>e</a:t>
            </a:r>
            <a:r>
              <a:rPr sz="2450" b="1" spc="-60" dirty="0">
                <a:latin typeface="Tahoma"/>
                <a:cs typeface="Tahoma"/>
              </a:rPr>
              <a:t>p</a:t>
            </a:r>
            <a:r>
              <a:rPr sz="2450" b="1" spc="-185" dirty="0">
                <a:latin typeface="Tahoma"/>
                <a:cs typeface="Tahoma"/>
              </a:rPr>
              <a:t>a</a:t>
            </a:r>
            <a:r>
              <a:rPr sz="2450" b="1" spc="-229" dirty="0">
                <a:latin typeface="Tahoma"/>
                <a:cs typeface="Tahoma"/>
              </a:rPr>
              <a:t>r</a:t>
            </a:r>
            <a:r>
              <a:rPr sz="2450" b="1" spc="-185" dirty="0">
                <a:latin typeface="Tahoma"/>
                <a:cs typeface="Tahoma"/>
              </a:rPr>
              <a:t>a</a:t>
            </a:r>
            <a:r>
              <a:rPr sz="2450" b="1" spc="-229" dirty="0">
                <a:latin typeface="Tahoma"/>
                <a:cs typeface="Tahoma"/>
              </a:rPr>
              <a:t>t</a:t>
            </a:r>
            <a:r>
              <a:rPr sz="2450" b="1" spc="-185" dirty="0">
                <a:latin typeface="Tahoma"/>
                <a:cs typeface="Tahoma"/>
              </a:rPr>
              <a:t>i</a:t>
            </a:r>
            <a:r>
              <a:rPr sz="2450" b="1" spc="-120" dirty="0">
                <a:latin typeface="Tahoma"/>
                <a:cs typeface="Tahoma"/>
              </a:rPr>
              <a:t>o</a:t>
            </a:r>
            <a:r>
              <a:rPr sz="2450" b="1" spc="-40" dirty="0">
                <a:latin typeface="Tahoma"/>
                <a:cs typeface="Tahoma"/>
              </a:rPr>
              <a:t>n</a:t>
            </a:r>
            <a:r>
              <a:rPr sz="2450" b="1" spc="-440" dirty="0">
                <a:latin typeface="Tahoma"/>
                <a:cs typeface="Tahoma"/>
              </a:rPr>
              <a:t> </a:t>
            </a:r>
            <a:r>
              <a:rPr sz="2450" b="1" spc="-114" dirty="0">
                <a:latin typeface="Tahoma"/>
                <a:cs typeface="Tahoma"/>
              </a:rPr>
              <a:t>A</a:t>
            </a:r>
            <a:r>
              <a:rPr sz="2450" b="1" spc="-140" dirty="0">
                <a:latin typeface="Tahoma"/>
                <a:cs typeface="Tahoma"/>
              </a:rPr>
              <a:t>n</a:t>
            </a:r>
            <a:r>
              <a:rPr sz="2450" b="1" spc="-250" dirty="0">
                <a:latin typeface="Tahoma"/>
                <a:cs typeface="Tahoma"/>
              </a:rPr>
              <a:t>x</a:t>
            </a:r>
            <a:r>
              <a:rPr sz="2450" b="1" spc="-185" dirty="0">
                <a:latin typeface="Tahoma"/>
                <a:cs typeface="Tahoma"/>
              </a:rPr>
              <a:t>i</a:t>
            </a:r>
            <a:r>
              <a:rPr sz="2450" b="1" spc="-130" dirty="0">
                <a:latin typeface="Tahoma"/>
                <a:cs typeface="Tahoma"/>
              </a:rPr>
              <a:t>e</a:t>
            </a:r>
            <a:r>
              <a:rPr sz="2450" b="1" spc="-229" dirty="0">
                <a:latin typeface="Tahoma"/>
                <a:cs typeface="Tahoma"/>
              </a:rPr>
              <a:t>t</a:t>
            </a:r>
            <a:r>
              <a:rPr sz="2450" b="1" spc="-20" dirty="0">
                <a:latin typeface="Tahoma"/>
                <a:cs typeface="Tahoma"/>
              </a:rPr>
              <a:t>y</a:t>
            </a:r>
            <a:endParaRPr sz="2450">
              <a:latin typeface="Tahoma"/>
              <a:cs typeface="Tahoma"/>
            </a:endParaRPr>
          </a:p>
          <a:p>
            <a:pPr marL="12700" marR="5080" algn="ctr">
              <a:lnSpc>
                <a:spcPts val="1880"/>
              </a:lnSpc>
              <a:spcBef>
                <a:spcPts val="2370"/>
              </a:spcBef>
            </a:pPr>
            <a:r>
              <a:rPr sz="1900" spc="90" dirty="0">
                <a:latin typeface="Tahoma"/>
                <a:cs typeface="Tahoma"/>
              </a:rPr>
              <a:t>W</a:t>
            </a:r>
            <a:r>
              <a:rPr sz="1900" spc="75" dirty="0">
                <a:latin typeface="Tahoma"/>
                <a:cs typeface="Tahoma"/>
              </a:rPr>
              <a:t>o</a:t>
            </a:r>
            <a:r>
              <a:rPr sz="1900" spc="-60" dirty="0">
                <a:latin typeface="Tahoma"/>
                <a:cs typeface="Tahoma"/>
              </a:rPr>
              <a:t>rr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35" dirty="0">
                <a:latin typeface="Tahoma"/>
                <a:cs typeface="Tahoma"/>
              </a:rPr>
              <a:t>e</a:t>
            </a:r>
            <a:r>
              <a:rPr sz="1900" spc="20" dirty="0">
                <a:latin typeface="Tahoma"/>
                <a:cs typeface="Tahoma"/>
              </a:rPr>
              <a:t>s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105" dirty="0">
                <a:latin typeface="Tahoma"/>
                <a:cs typeface="Tahoma"/>
              </a:rPr>
              <a:t>b</a:t>
            </a:r>
            <a:r>
              <a:rPr sz="1900" spc="75" dirty="0">
                <a:latin typeface="Tahoma"/>
                <a:cs typeface="Tahoma"/>
              </a:rPr>
              <a:t>o</a:t>
            </a:r>
            <a:r>
              <a:rPr sz="1900" spc="60" dirty="0">
                <a:latin typeface="Tahoma"/>
                <a:cs typeface="Tahoma"/>
              </a:rPr>
              <a:t>u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105" dirty="0">
                <a:latin typeface="Tahoma"/>
                <a:cs typeface="Tahoma"/>
              </a:rPr>
              <a:t>b</a:t>
            </a:r>
            <a:r>
              <a:rPr sz="1900" spc="35" dirty="0">
                <a:latin typeface="Tahoma"/>
                <a:cs typeface="Tahoma"/>
              </a:rPr>
              <a:t>e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60" dirty="0">
                <a:latin typeface="Tahoma"/>
                <a:cs typeface="Tahoma"/>
              </a:rPr>
              <a:t>n</a:t>
            </a:r>
            <a:r>
              <a:rPr sz="1900" spc="114" dirty="0">
                <a:latin typeface="Tahoma"/>
                <a:cs typeface="Tahoma"/>
              </a:rPr>
              <a:t>g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75" dirty="0">
                <a:latin typeface="Tahoma"/>
                <a:cs typeface="Tahoma"/>
              </a:rPr>
              <a:t>w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20" dirty="0">
                <a:latin typeface="Tahoma"/>
                <a:cs typeface="Tahoma"/>
              </a:rPr>
              <a:t>y  </a:t>
            </a:r>
            <a:r>
              <a:rPr sz="1900" spc="-55" dirty="0">
                <a:latin typeface="Tahoma"/>
                <a:cs typeface="Tahoma"/>
              </a:rPr>
              <a:t>f</a:t>
            </a:r>
            <a:r>
              <a:rPr sz="1900" spc="-60" dirty="0">
                <a:latin typeface="Tahoma"/>
                <a:cs typeface="Tahoma"/>
              </a:rPr>
              <a:t>r</a:t>
            </a:r>
            <a:r>
              <a:rPr sz="1900" spc="75" dirty="0">
                <a:latin typeface="Tahoma"/>
                <a:cs typeface="Tahoma"/>
              </a:rPr>
              <a:t>o</a:t>
            </a:r>
            <a:r>
              <a:rPr sz="1900" spc="25" dirty="0">
                <a:latin typeface="Tahoma"/>
                <a:cs typeface="Tahoma"/>
              </a:rPr>
              <a:t>m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-55" dirty="0">
                <a:latin typeface="Tahoma"/>
                <a:cs typeface="Tahoma"/>
              </a:rPr>
              <a:t>f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20" dirty="0">
                <a:latin typeface="Tahoma"/>
                <a:cs typeface="Tahoma"/>
              </a:rPr>
              <a:t>m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35" dirty="0">
                <a:latin typeface="Tahoma"/>
                <a:cs typeface="Tahoma"/>
              </a:rPr>
              <a:t>l</a:t>
            </a:r>
            <a:r>
              <a:rPr sz="1900" spc="25" dirty="0">
                <a:latin typeface="Tahoma"/>
                <a:cs typeface="Tahoma"/>
              </a:rPr>
              <a:t>y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20" dirty="0">
                <a:latin typeface="Tahoma"/>
                <a:cs typeface="Tahoma"/>
              </a:rPr>
              <a:t>m</a:t>
            </a:r>
            <a:r>
              <a:rPr sz="1900" spc="35" dirty="0">
                <a:latin typeface="Tahoma"/>
                <a:cs typeface="Tahoma"/>
              </a:rPr>
              <a:t>e</a:t>
            </a:r>
            <a:r>
              <a:rPr sz="1900" spc="20" dirty="0">
                <a:latin typeface="Tahoma"/>
                <a:cs typeface="Tahoma"/>
              </a:rPr>
              <a:t>m</a:t>
            </a:r>
            <a:r>
              <a:rPr sz="1900" spc="105" dirty="0">
                <a:latin typeface="Tahoma"/>
                <a:cs typeface="Tahoma"/>
              </a:rPr>
              <a:t>b</a:t>
            </a:r>
            <a:r>
              <a:rPr sz="1900" spc="35" dirty="0">
                <a:latin typeface="Tahoma"/>
                <a:cs typeface="Tahoma"/>
              </a:rPr>
              <a:t>e</a:t>
            </a:r>
            <a:r>
              <a:rPr sz="1900" spc="-60" dirty="0">
                <a:latin typeface="Tahoma"/>
                <a:cs typeface="Tahoma"/>
              </a:rPr>
              <a:t>r</a:t>
            </a:r>
            <a:r>
              <a:rPr sz="1900" spc="20" dirty="0">
                <a:latin typeface="Tahoma"/>
                <a:cs typeface="Tahoma"/>
              </a:rPr>
              <a:t>s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75" dirty="0">
                <a:latin typeface="Tahoma"/>
                <a:cs typeface="Tahoma"/>
              </a:rPr>
              <a:t>o</a:t>
            </a:r>
            <a:r>
              <a:rPr sz="1900" spc="-55" dirty="0">
                <a:latin typeface="Tahoma"/>
                <a:cs typeface="Tahoma"/>
              </a:rPr>
              <a:t>r  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60" dirty="0">
                <a:latin typeface="Tahoma"/>
                <a:cs typeface="Tahoma"/>
              </a:rPr>
              <a:t>h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60" dirty="0">
                <a:latin typeface="Tahoma"/>
                <a:cs typeface="Tahoma"/>
              </a:rPr>
              <a:t>n</a:t>
            </a:r>
            <a:r>
              <a:rPr sz="1900" spc="40" dirty="0">
                <a:latin typeface="Tahoma"/>
                <a:cs typeface="Tahoma"/>
              </a:rPr>
              <a:t>k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60" dirty="0">
                <a:latin typeface="Tahoma"/>
                <a:cs typeface="Tahoma"/>
              </a:rPr>
              <a:t>n</a:t>
            </a:r>
            <a:r>
              <a:rPr sz="1900" spc="114" dirty="0">
                <a:latin typeface="Tahoma"/>
                <a:cs typeface="Tahoma"/>
              </a:rPr>
              <a:t>g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15" dirty="0">
                <a:latin typeface="Tahoma"/>
                <a:cs typeface="Tahoma"/>
              </a:rPr>
              <a:t>s</a:t>
            </a:r>
            <a:r>
              <a:rPr sz="1900" spc="75" dirty="0">
                <a:latin typeface="Tahoma"/>
                <a:cs typeface="Tahoma"/>
              </a:rPr>
              <a:t>o</a:t>
            </a:r>
            <a:r>
              <a:rPr sz="1900" spc="20" dirty="0">
                <a:latin typeface="Tahoma"/>
                <a:cs typeface="Tahoma"/>
              </a:rPr>
              <a:t>m</a:t>
            </a:r>
            <a:r>
              <a:rPr sz="1900" spc="35" dirty="0">
                <a:latin typeface="Tahoma"/>
                <a:cs typeface="Tahoma"/>
              </a:rPr>
              <a:t>e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60" dirty="0">
                <a:latin typeface="Tahoma"/>
                <a:cs typeface="Tahoma"/>
              </a:rPr>
              <a:t>h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60" dirty="0">
                <a:latin typeface="Tahoma"/>
                <a:cs typeface="Tahoma"/>
              </a:rPr>
              <a:t>n</a:t>
            </a:r>
            <a:r>
              <a:rPr sz="1900" spc="114" dirty="0">
                <a:latin typeface="Tahoma"/>
                <a:cs typeface="Tahoma"/>
              </a:rPr>
              <a:t>g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105" dirty="0">
                <a:latin typeface="Tahoma"/>
                <a:cs typeface="Tahoma"/>
              </a:rPr>
              <a:t>b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80" dirty="0">
                <a:latin typeface="Tahoma"/>
                <a:cs typeface="Tahoma"/>
              </a:rPr>
              <a:t>d  </a:t>
            </a:r>
            <a:r>
              <a:rPr sz="1900" spc="75" dirty="0">
                <a:latin typeface="Tahoma"/>
                <a:cs typeface="Tahoma"/>
              </a:rPr>
              <a:t>w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35" dirty="0">
                <a:latin typeface="Tahoma"/>
                <a:cs typeface="Tahoma"/>
              </a:rPr>
              <a:t>ll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60" dirty="0">
                <a:latin typeface="Tahoma"/>
                <a:cs typeface="Tahoma"/>
              </a:rPr>
              <a:t>h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105" dirty="0">
                <a:latin typeface="Tahoma"/>
                <a:cs typeface="Tahoma"/>
              </a:rPr>
              <a:t>pp</a:t>
            </a:r>
            <a:r>
              <a:rPr sz="1900" spc="35" dirty="0">
                <a:latin typeface="Tahoma"/>
                <a:cs typeface="Tahoma"/>
              </a:rPr>
              <a:t>e</a:t>
            </a:r>
            <a:r>
              <a:rPr sz="1900" spc="65" dirty="0">
                <a:latin typeface="Tahoma"/>
                <a:cs typeface="Tahoma"/>
              </a:rPr>
              <a:t>n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80" dirty="0">
                <a:latin typeface="Tahoma"/>
                <a:cs typeface="Tahoma"/>
              </a:rPr>
              <a:t>o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-55" dirty="0">
                <a:latin typeface="Tahoma"/>
                <a:cs typeface="Tahoma"/>
              </a:rPr>
              <a:t>f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20" dirty="0">
                <a:latin typeface="Tahoma"/>
                <a:cs typeface="Tahoma"/>
              </a:rPr>
              <a:t>m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35" dirty="0">
                <a:latin typeface="Tahoma"/>
                <a:cs typeface="Tahoma"/>
              </a:rPr>
              <a:t>l</a:t>
            </a:r>
            <a:r>
              <a:rPr sz="1900" spc="20" dirty="0">
                <a:latin typeface="Tahoma"/>
                <a:cs typeface="Tahoma"/>
              </a:rPr>
              <a:t>y</a:t>
            </a:r>
            <a:r>
              <a:rPr sz="1900" spc="-160" dirty="0">
                <a:latin typeface="Tahoma"/>
                <a:cs typeface="Tahoma"/>
              </a:rPr>
              <a:t>.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45" dirty="0">
                <a:latin typeface="Tahoma"/>
                <a:cs typeface="Tahoma"/>
              </a:rPr>
              <a:t>T</a:t>
            </a:r>
            <a:r>
              <a:rPr sz="1900" spc="60" dirty="0">
                <a:latin typeface="Tahoma"/>
                <a:cs typeface="Tahoma"/>
              </a:rPr>
              <a:t>h</a:t>
            </a:r>
            <a:r>
              <a:rPr sz="1900" spc="15" dirty="0">
                <a:latin typeface="Tahoma"/>
                <a:cs typeface="Tahoma"/>
              </a:rPr>
              <a:t>is  </a:t>
            </a:r>
            <a:r>
              <a:rPr sz="1900" spc="120" dirty="0">
                <a:latin typeface="Tahoma"/>
                <a:cs typeface="Tahoma"/>
              </a:rPr>
              <a:t>c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65" dirty="0">
                <a:latin typeface="Tahoma"/>
                <a:cs typeface="Tahoma"/>
              </a:rPr>
              <a:t>n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35" dirty="0">
                <a:latin typeface="Tahoma"/>
                <a:cs typeface="Tahoma"/>
              </a:rPr>
              <a:t>le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114" dirty="0">
                <a:latin typeface="Tahoma"/>
                <a:cs typeface="Tahoma"/>
              </a:rPr>
              <a:t>d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80" dirty="0">
                <a:latin typeface="Tahoma"/>
                <a:cs typeface="Tahoma"/>
              </a:rPr>
              <a:t>o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60" dirty="0">
                <a:latin typeface="Tahoma"/>
                <a:cs typeface="Tahoma"/>
              </a:rPr>
              <a:t>n</a:t>
            </a:r>
            <a:r>
              <a:rPr sz="1900" spc="75" dirty="0">
                <a:latin typeface="Tahoma"/>
                <a:cs typeface="Tahoma"/>
              </a:rPr>
              <a:t>o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75" dirty="0">
                <a:latin typeface="Tahoma"/>
                <a:cs typeface="Tahoma"/>
              </a:rPr>
              <a:t>w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60" dirty="0">
                <a:latin typeface="Tahoma"/>
                <a:cs typeface="Tahoma"/>
              </a:rPr>
              <a:t>n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60" dirty="0">
                <a:latin typeface="Tahoma"/>
                <a:cs typeface="Tahoma"/>
              </a:rPr>
              <a:t>n</a:t>
            </a:r>
            <a:r>
              <a:rPr sz="1900" spc="114" dirty="0">
                <a:latin typeface="Tahoma"/>
                <a:cs typeface="Tahoma"/>
              </a:rPr>
              <a:t>g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55" dirty="0">
                <a:latin typeface="Tahoma"/>
                <a:cs typeface="Tahoma"/>
              </a:rPr>
              <a:t>o  </a:t>
            </a:r>
            <a:r>
              <a:rPr sz="1900" spc="110" dirty="0">
                <a:latin typeface="Tahoma"/>
                <a:cs typeface="Tahoma"/>
              </a:rPr>
              <a:t>g</a:t>
            </a:r>
            <a:r>
              <a:rPr sz="1900" spc="80" dirty="0">
                <a:latin typeface="Tahoma"/>
                <a:cs typeface="Tahoma"/>
              </a:rPr>
              <a:t>o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80" dirty="0">
                <a:latin typeface="Tahoma"/>
                <a:cs typeface="Tahoma"/>
              </a:rPr>
              <a:t>o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15" dirty="0">
                <a:latin typeface="Tahoma"/>
                <a:cs typeface="Tahoma"/>
              </a:rPr>
              <a:t>s</a:t>
            </a:r>
            <a:r>
              <a:rPr sz="1900" spc="120" dirty="0">
                <a:latin typeface="Tahoma"/>
                <a:cs typeface="Tahoma"/>
              </a:rPr>
              <a:t>c</a:t>
            </a:r>
            <a:r>
              <a:rPr sz="1900" spc="60" dirty="0">
                <a:latin typeface="Tahoma"/>
                <a:cs typeface="Tahoma"/>
              </a:rPr>
              <a:t>h</a:t>
            </a:r>
            <a:r>
              <a:rPr sz="1900" spc="75" dirty="0">
                <a:latin typeface="Tahoma"/>
                <a:cs typeface="Tahoma"/>
              </a:rPr>
              <a:t>oo</a:t>
            </a:r>
            <a:r>
              <a:rPr sz="1900" spc="35" dirty="0">
                <a:latin typeface="Tahoma"/>
                <a:cs typeface="Tahoma"/>
              </a:rPr>
              <a:t>l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75" dirty="0">
                <a:latin typeface="Tahoma"/>
                <a:cs typeface="Tahoma"/>
              </a:rPr>
              <a:t>o</a:t>
            </a:r>
            <a:r>
              <a:rPr sz="1900" spc="-60" dirty="0">
                <a:latin typeface="Tahoma"/>
                <a:cs typeface="Tahoma"/>
              </a:rPr>
              <a:t>r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15" dirty="0">
                <a:latin typeface="Tahoma"/>
                <a:cs typeface="Tahoma"/>
              </a:rPr>
              <a:t>s</a:t>
            </a:r>
            <a:r>
              <a:rPr sz="1900" spc="75" dirty="0">
                <a:latin typeface="Tahoma"/>
                <a:cs typeface="Tahoma"/>
              </a:rPr>
              <a:t>o</a:t>
            </a:r>
            <a:r>
              <a:rPr sz="1900" spc="120" dirty="0">
                <a:latin typeface="Tahoma"/>
                <a:cs typeface="Tahoma"/>
              </a:rPr>
              <a:t>c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40" dirty="0">
                <a:latin typeface="Tahoma"/>
                <a:cs typeface="Tahoma"/>
              </a:rPr>
              <a:t>l  </a:t>
            </a:r>
            <a:r>
              <a:rPr sz="1900" spc="-5" dirty="0">
                <a:latin typeface="Tahoma"/>
                <a:cs typeface="Tahoma"/>
              </a:rPr>
              <a:t>events.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888162" y="4710791"/>
            <a:ext cx="2995930" cy="257492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4"/>
              </a:spcBef>
            </a:pPr>
            <a:r>
              <a:rPr sz="2450" b="1" spc="-155" dirty="0">
                <a:latin typeface="Tahoma"/>
                <a:cs typeface="Tahoma"/>
              </a:rPr>
              <a:t>S</a:t>
            </a:r>
            <a:r>
              <a:rPr sz="2450" b="1" spc="-120" dirty="0">
                <a:latin typeface="Tahoma"/>
                <a:cs typeface="Tahoma"/>
              </a:rPr>
              <a:t>o</a:t>
            </a:r>
            <a:r>
              <a:rPr sz="2450" b="1" spc="-10" dirty="0">
                <a:latin typeface="Tahoma"/>
                <a:cs typeface="Tahoma"/>
              </a:rPr>
              <a:t>c</a:t>
            </a:r>
            <a:r>
              <a:rPr sz="2450" b="1" spc="-185" dirty="0">
                <a:latin typeface="Tahoma"/>
                <a:cs typeface="Tahoma"/>
              </a:rPr>
              <a:t>ia</a:t>
            </a:r>
            <a:r>
              <a:rPr sz="2450" b="1" spc="-55" dirty="0">
                <a:latin typeface="Tahoma"/>
                <a:cs typeface="Tahoma"/>
              </a:rPr>
              <a:t>l</a:t>
            </a:r>
            <a:r>
              <a:rPr sz="2450" b="1" spc="-440" dirty="0">
                <a:latin typeface="Tahoma"/>
                <a:cs typeface="Tahoma"/>
              </a:rPr>
              <a:t> </a:t>
            </a:r>
            <a:r>
              <a:rPr sz="2450" b="1" spc="-114" dirty="0">
                <a:latin typeface="Tahoma"/>
                <a:cs typeface="Tahoma"/>
              </a:rPr>
              <a:t>A</a:t>
            </a:r>
            <a:r>
              <a:rPr sz="2450" b="1" spc="-140" dirty="0">
                <a:latin typeface="Tahoma"/>
                <a:cs typeface="Tahoma"/>
              </a:rPr>
              <a:t>n</a:t>
            </a:r>
            <a:r>
              <a:rPr sz="2450" b="1" spc="-250" dirty="0">
                <a:latin typeface="Tahoma"/>
                <a:cs typeface="Tahoma"/>
              </a:rPr>
              <a:t>x</a:t>
            </a:r>
            <a:r>
              <a:rPr sz="2450" b="1" spc="-185" dirty="0">
                <a:latin typeface="Tahoma"/>
                <a:cs typeface="Tahoma"/>
              </a:rPr>
              <a:t>i</a:t>
            </a:r>
            <a:r>
              <a:rPr sz="2450" b="1" spc="-130" dirty="0">
                <a:latin typeface="Tahoma"/>
                <a:cs typeface="Tahoma"/>
              </a:rPr>
              <a:t>e</a:t>
            </a:r>
            <a:r>
              <a:rPr sz="2450" b="1" spc="-229" dirty="0">
                <a:latin typeface="Tahoma"/>
                <a:cs typeface="Tahoma"/>
              </a:rPr>
              <a:t>t</a:t>
            </a:r>
            <a:r>
              <a:rPr sz="2450" b="1" spc="-20" dirty="0">
                <a:latin typeface="Tahoma"/>
                <a:cs typeface="Tahoma"/>
              </a:rPr>
              <a:t>y</a:t>
            </a:r>
            <a:endParaRPr sz="2450">
              <a:latin typeface="Tahoma"/>
              <a:cs typeface="Tahoma"/>
            </a:endParaRPr>
          </a:p>
          <a:p>
            <a:pPr marL="12065" marR="5080" indent="-635" algn="ctr">
              <a:lnSpc>
                <a:spcPts val="1880"/>
              </a:lnSpc>
              <a:spcBef>
                <a:spcPts val="2110"/>
              </a:spcBef>
            </a:pPr>
            <a:r>
              <a:rPr sz="1900" spc="80" dirty="0">
                <a:latin typeface="Tahoma"/>
                <a:cs typeface="Tahoma"/>
              </a:rPr>
              <a:t>F</a:t>
            </a:r>
            <a:r>
              <a:rPr sz="1900" spc="35" dirty="0">
                <a:latin typeface="Tahoma"/>
                <a:cs typeface="Tahoma"/>
              </a:rPr>
              <a:t>e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-60" dirty="0">
                <a:latin typeface="Tahoma"/>
                <a:cs typeface="Tahoma"/>
              </a:rPr>
              <a:t>r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75" dirty="0">
                <a:latin typeface="Tahoma"/>
                <a:cs typeface="Tahoma"/>
              </a:rPr>
              <a:t>o</a:t>
            </a:r>
            <a:r>
              <a:rPr sz="1900" spc="-55" dirty="0">
                <a:latin typeface="Tahoma"/>
                <a:cs typeface="Tahoma"/>
              </a:rPr>
              <a:t>f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105" dirty="0">
                <a:latin typeface="Tahoma"/>
                <a:cs typeface="Tahoma"/>
              </a:rPr>
              <a:t>p</a:t>
            </a:r>
            <a:r>
              <a:rPr sz="1900" spc="35" dirty="0">
                <a:latin typeface="Tahoma"/>
                <a:cs typeface="Tahoma"/>
              </a:rPr>
              <a:t>e</a:t>
            </a:r>
            <a:r>
              <a:rPr sz="1900" spc="75" dirty="0">
                <a:latin typeface="Tahoma"/>
                <a:cs typeface="Tahoma"/>
              </a:rPr>
              <a:t>o</a:t>
            </a:r>
            <a:r>
              <a:rPr sz="1900" spc="105" dirty="0">
                <a:latin typeface="Tahoma"/>
                <a:cs typeface="Tahoma"/>
              </a:rPr>
              <a:t>p</a:t>
            </a:r>
            <a:r>
              <a:rPr sz="1900" spc="35" dirty="0">
                <a:latin typeface="Tahoma"/>
                <a:cs typeface="Tahoma"/>
              </a:rPr>
              <a:t>l</a:t>
            </a:r>
            <a:r>
              <a:rPr sz="1900" spc="40" dirty="0">
                <a:latin typeface="Tahoma"/>
                <a:cs typeface="Tahoma"/>
              </a:rPr>
              <a:t>e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-95" dirty="0">
                <a:latin typeface="Tahoma"/>
                <a:cs typeface="Tahoma"/>
              </a:rPr>
              <a:t>j</a:t>
            </a:r>
            <a:r>
              <a:rPr sz="1900" spc="60" dirty="0">
                <a:latin typeface="Tahoma"/>
                <a:cs typeface="Tahoma"/>
              </a:rPr>
              <a:t>u</a:t>
            </a:r>
            <a:r>
              <a:rPr sz="1900" spc="110" dirty="0">
                <a:latin typeface="Tahoma"/>
                <a:cs typeface="Tahoma"/>
              </a:rPr>
              <a:t>dg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60" dirty="0">
                <a:latin typeface="Tahoma"/>
                <a:cs typeface="Tahoma"/>
              </a:rPr>
              <a:t>n</a:t>
            </a:r>
            <a:r>
              <a:rPr sz="1900" spc="80" dirty="0">
                <a:latin typeface="Tahoma"/>
                <a:cs typeface="Tahoma"/>
              </a:rPr>
              <a:t>g  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60" dirty="0">
                <a:latin typeface="Tahoma"/>
                <a:cs typeface="Tahoma"/>
              </a:rPr>
              <a:t>h</a:t>
            </a:r>
            <a:r>
              <a:rPr sz="1900" spc="35" dirty="0">
                <a:latin typeface="Tahoma"/>
                <a:cs typeface="Tahoma"/>
              </a:rPr>
              <a:t>e</a:t>
            </a:r>
            <a:r>
              <a:rPr sz="1900" spc="20" dirty="0">
                <a:latin typeface="Tahoma"/>
                <a:cs typeface="Tahoma"/>
              </a:rPr>
              <a:t>m</a:t>
            </a:r>
            <a:r>
              <a:rPr sz="1900" spc="-160" dirty="0">
                <a:latin typeface="Tahoma"/>
                <a:cs typeface="Tahoma"/>
              </a:rPr>
              <a:t>,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60" dirty="0">
                <a:latin typeface="Tahoma"/>
                <a:cs typeface="Tahoma"/>
              </a:rPr>
              <a:t>h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60" dirty="0">
                <a:latin typeface="Tahoma"/>
                <a:cs typeface="Tahoma"/>
              </a:rPr>
              <a:t>n</a:t>
            </a:r>
            <a:r>
              <a:rPr sz="1900" spc="40" dirty="0">
                <a:latin typeface="Tahoma"/>
                <a:cs typeface="Tahoma"/>
              </a:rPr>
              <a:t>k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60" dirty="0">
                <a:latin typeface="Tahoma"/>
                <a:cs typeface="Tahoma"/>
              </a:rPr>
              <a:t>n</a:t>
            </a:r>
            <a:r>
              <a:rPr sz="1900" spc="114" dirty="0">
                <a:latin typeface="Tahoma"/>
                <a:cs typeface="Tahoma"/>
              </a:rPr>
              <a:t>g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60" dirty="0">
                <a:latin typeface="Tahoma"/>
                <a:cs typeface="Tahoma"/>
              </a:rPr>
              <a:t>h</a:t>
            </a:r>
            <a:r>
              <a:rPr sz="1900" spc="35" dirty="0">
                <a:latin typeface="Tahoma"/>
                <a:cs typeface="Tahoma"/>
              </a:rPr>
              <a:t>e</a:t>
            </a:r>
            <a:r>
              <a:rPr sz="1900" spc="25" dirty="0">
                <a:latin typeface="Tahoma"/>
                <a:cs typeface="Tahoma"/>
              </a:rPr>
              <a:t>y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-60" dirty="0">
                <a:latin typeface="Tahoma"/>
                <a:cs typeface="Tahoma"/>
              </a:rPr>
              <a:t>r</a:t>
            </a:r>
            <a:r>
              <a:rPr sz="1900" spc="30" dirty="0">
                <a:latin typeface="Tahoma"/>
                <a:cs typeface="Tahoma"/>
              </a:rPr>
              <a:t>e  </a:t>
            </a:r>
            <a:r>
              <a:rPr sz="1900" spc="15" dirty="0">
                <a:latin typeface="Tahoma"/>
                <a:cs typeface="Tahoma"/>
              </a:rPr>
              <a:t>s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60" dirty="0">
                <a:latin typeface="Tahoma"/>
                <a:cs typeface="Tahoma"/>
              </a:rPr>
              <a:t>u</a:t>
            </a:r>
            <a:r>
              <a:rPr sz="1900" spc="105" dirty="0">
                <a:latin typeface="Tahoma"/>
                <a:cs typeface="Tahoma"/>
              </a:rPr>
              <a:t>p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114" dirty="0">
                <a:latin typeface="Tahoma"/>
                <a:cs typeface="Tahoma"/>
              </a:rPr>
              <a:t>d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75" dirty="0">
                <a:latin typeface="Tahoma"/>
                <a:cs typeface="Tahoma"/>
              </a:rPr>
              <a:t>o</a:t>
            </a:r>
            <a:r>
              <a:rPr sz="1900" spc="-60" dirty="0">
                <a:latin typeface="Tahoma"/>
                <a:cs typeface="Tahoma"/>
              </a:rPr>
              <a:t>r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60" dirty="0">
                <a:latin typeface="Tahoma"/>
                <a:cs typeface="Tahoma"/>
              </a:rPr>
              <a:t>h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60" dirty="0">
                <a:latin typeface="Tahoma"/>
                <a:cs typeface="Tahoma"/>
              </a:rPr>
              <a:t>n</a:t>
            </a:r>
            <a:r>
              <a:rPr sz="1900" spc="40" dirty="0">
                <a:latin typeface="Tahoma"/>
                <a:cs typeface="Tahoma"/>
              </a:rPr>
              <a:t>k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60" dirty="0">
                <a:latin typeface="Tahoma"/>
                <a:cs typeface="Tahoma"/>
              </a:rPr>
              <a:t>n</a:t>
            </a:r>
            <a:r>
              <a:rPr sz="1900" spc="114" dirty="0">
                <a:latin typeface="Tahoma"/>
                <a:cs typeface="Tahoma"/>
              </a:rPr>
              <a:t>g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60" dirty="0">
                <a:latin typeface="Tahoma"/>
                <a:cs typeface="Tahoma"/>
              </a:rPr>
              <a:t>h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-40" dirty="0">
                <a:latin typeface="Tahoma"/>
                <a:cs typeface="Tahoma"/>
              </a:rPr>
              <a:t>t  </a:t>
            </a:r>
            <a:r>
              <a:rPr sz="1900" spc="105" dirty="0">
                <a:latin typeface="Tahoma"/>
                <a:cs typeface="Tahoma"/>
              </a:rPr>
              <a:t>p</a:t>
            </a:r>
            <a:r>
              <a:rPr sz="1900" spc="35" dirty="0">
                <a:latin typeface="Tahoma"/>
                <a:cs typeface="Tahoma"/>
              </a:rPr>
              <a:t>e</a:t>
            </a:r>
            <a:r>
              <a:rPr sz="1900" spc="75" dirty="0">
                <a:latin typeface="Tahoma"/>
                <a:cs typeface="Tahoma"/>
              </a:rPr>
              <a:t>o</a:t>
            </a:r>
            <a:r>
              <a:rPr sz="1900" spc="105" dirty="0">
                <a:latin typeface="Tahoma"/>
                <a:cs typeface="Tahoma"/>
              </a:rPr>
              <a:t>p</a:t>
            </a:r>
            <a:r>
              <a:rPr sz="1900" spc="35" dirty="0">
                <a:latin typeface="Tahoma"/>
                <a:cs typeface="Tahoma"/>
              </a:rPr>
              <a:t>l</a:t>
            </a:r>
            <a:r>
              <a:rPr sz="1900" spc="40" dirty="0">
                <a:latin typeface="Tahoma"/>
                <a:cs typeface="Tahoma"/>
              </a:rPr>
              <a:t>e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75" dirty="0">
                <a:latin typeface="Tahoma"/>
                <a:cs typeface="Tahoma"/>
              </a:rPr>
              <a:t>w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35" dirty="0">
                <a:latin typeface="Tahoma"/>
                <a:cs typeface="Tahoma"/>
              </a:rPr>
              <a:t>ll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35" dirty="0">
                <a:latin typeface="Tahoma"/>
                <a:cs typeface="Tahoma"/>
              </a:rPr>
              <a:t>l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60" dirty="0">
                <a:latin typeface="Tahoma"/>
                <a:cs typeface="Tahoma"/>
              </a:rPr>
              <a:t>u</a:t>
            </a:r>
            <a:r>
              <a:rPr sz="1900" spc="110" dirty="0">
                <a:latin typeface="Tahoma"/>
                <a:cs typeface="Tahoma"/>
              </a:rPr>
              <a:t>g</a:t>
            </a:r>
            <a:r>
              <a:rPr sz="1900" spc="65" dirty="0">
                <a:latin typeface="Tahoma"/>
                <a:cs typeface="Tahoma"/>
              </a:rPr>
              <a:t>h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60" dirty="0">
                <a:latin typeface="Tahoma"/>
                <a:cs typeface="Tahoma"/>
              </a:rPr>
              <a:t>h</a:t>
            </a:r>
            <a:r>
              <a:rPr sz="1900" spc="35" dirty="0">
                <a:latin typeface="Tahoma"/>
                <a:cs typeface="Tahoma"/>
              </a:rPr>
              <a:t>e</a:t>
            </a:r>
            <a:r>
              <a:rPr sz="1900" spc="25" dirty="0">
                <a:latin typeface="Tahoma"/>
                <a:cs typeface="Tahoma"/>
              </a:rPr>
              <a:t>m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45" dirty="0">
                <a:latin typeface="Tahoma"/>
                <a:cs typeface="Tahoma"/>
              </a:rPr>
              <a:t>n  </a:t>
            </a:r>
            <a:r>
              <a:rPr sz="1900" spc="105" dirty="0">
                <a:latin typeface="Tahoma"/>
                <a:cs typeface="Tahoma"/>
              </a:rPr>
              <a:t>p</a:t>
            </a:r>
            <a:r>
              <a:rPr sz="1900" spc="60" dirty="0">
                <a:latin typeface="Tahoma"/>
                <a:cs typeface="Tahoma"/>
              </a:rPr>
              <a:t>u</a:t>
            </a:r>
            <a:r>
              <a:rPr sz="1900" spc="105" dirty="0">
                <a:latin typeface="Tahoma"/>
                <a:cs typeface="Tahoma"/>
              </a:rPr>
              <a:t>b</a:t>
            </a:r>
            <a:r>
              <a:rPr sz="1900" spc="35" dirty="0">
                <a:latin typeface="Tahoma"/>
                <a:cs typeface="Tahoma"/>
              </a:rPr>
              <a:t>l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125" dirty="0">
                <a:latin typeface="Tahoma"/>
                <a:cs typeface="Tahoma"/>
              </a:rPr>
              <a:t>c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105" dirty="0">
                <a:latin typeface="Tahoma"/>
                <a:cs typeface="Tahoma"/>
              </a:rPr>
              <a:t>p</a:t>
            </a:r>
            <a:r>
              <a:rPr sz="1900" spc="35" dirty="0">
                <a:latin typeface="Tahoma"/>
                <a:cs typeface="Tahoma"/>
              </a:rPr>
              <a:t>l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120" dirty="0">
                <a:latin typeface="Tahoma"/>
                <a:cs typeface="Tahoma"/>
              </a:rPr>
              <a:t>c</a:t>
            </a:r>
            <a:r>
              <a:rPr sz="1900" spc="35" dirty="0">
                <a:latin typeface="Tahoma"/>
                <a:cs typeface="Tahoma"/>
              </a:rPr>
              <a:t>e</a:t>
            </a:r>
            <a:r>
              <a:rPr sz="1900" spc="15" dirty="0">
                <a:latin typeface="Tahoma"/>
                <a:cs typeface="Tahoma"/>
              </a:rPr>
              <a:t>s</a:t>
            </a:r>
            <a:r>
              <a:rPr sz="1900" spc="-160" dirty="0">
                <a:latin typeface="Tahoma"/>
                <a:cs typeface="Tahoma"/>
              </a:rPr>
              <a:t>.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45" dirty="0">
                <a:latin typeface="Tahoma"/>
                <a:cs typeface="Tahoma"/>
              </a:rPr>
              <a:t>T</a:t>
            </a:r>
            <a:r>
              <a:rPr sz="1900" spc="60" dirty="0">
                <a:latin typeface="Tahoma"/>
                <a:cs typeface="Tahoma"/>
              </a:rPr>
              <a:t>h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20" dirty="0">
                <a:latin typeface="Tahoma"/>
                <a:cs typeface="Tahoma"/>
              </a:rPr>
              <a:t>s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120" dirty="0">
                <a:latin typeface="Tahoma"/>
                <a:cs typeface="Tahoma"/>
              </a:rPr>
              <a:t>c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65" dirty="0">
                <a:latin typeface="Tahoma"/>
                <a:cs typeface="Tahoma"/>
              </a:rPr>
              <a:t>n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35" dirty="0">
                <a:latin typeface="Tahoma"/>
                <a:cs typeface="Tahoma"/>
              </a:rPr>
              <a:t>l</a:t>
            </a:r>
            <a:r>
              <a:rPr sz="1900" spc="15" dirty="0">
                <a:latin typeface="Tahoma"/>
                <a:cs typeface="Tahoma"/>
              </a:rPr>
              <a:t>s</a:t>
            </a:r>
            <a:r>
              <a:rPr sz="1900" spc="55" dirty="0">
                <a:latin typeface="Tahoma"/>
                <a:cs typeface="Tahoma"/>
              </a:rPr>
              <a:t>o  </a:t>
            </a:r>
            <a:r>
              <a:rPr sz="1900" spc="35" dirty="0">
                <a:latin typeface="Tahoma"/>
                <a:cs typeface="Tahoma"/>
              </a:rPr>
              <a:t>le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114" dirty="0">
                <a:latin typeface="Tahoma"/>
                <a:cs typeface="Tahoma"/>
              </a:rPr>
              <a:t>d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80" dirty="0">
                <a:latin typeface="Tahoma"/>
                <a:cs typeface="Tahoma"/>
              </a:rPr>
              <a:t>o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25" dirty="0">
                <a:latin typeface="Tahoma"/>
                <a:cs typeface="Tahoma"/>
              </a:rPr>
              <a:t>v</a:t>
            </a:r>
            <a:r>
              <a:rPr sz="1900" spc="75" dirty="0">
                <a:latin typeface="Tahoma"/>
                <a:cs typeface="Tahoma"/>
              </a:rPr>
              <a:t>o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114" dirty="0">
                <a:latin typeface="Tahoma"/>
                <a:cs typeface="Tahoma"/>
              </a:rPr>
              <a:t>d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15" dirty="0">
                <a:latin typeface="Tahoma"/>
                <a:cs typeface="Tahoma"/>
              </a:rPr>
              <a:t>s</a:t>
            </a:r>
            <a:r>
              <a:rPr sz="1900" spc="75" dirty="0">
                <a:latin typeface="Tahoma"/>
                <a:cs typeface="Tahoma"/>
              </a:rPr>
              <a:t>o</a:t>
            </a:r>
            <a:r>
              <a:rPr sz="1900" spc="120" dirty="0">
                <a:latin typeface="Tahoma"/>
                <a:cs typeface="Tahoma"/>
              </a:rPr>
              <a:t>c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40" dirty="0">
                <a:latin typeface="Tahoma"/>
                <a:cs typeface="Tahoma"/>
              </a:rPr>
              <a:t>l  </a:t>
            </a:r>
            <a:r>
              <a:rPr sz="1900" spc="15" dirty="0">
                <a:latin typeface="Tahoma"/>
                <a:cs typeface="Tahoma"/>
              </a:rPr>
              <a:t>si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60" dirty="0">
                <a:latin typeface="Tahoma"/>
                <a:cs typeface="Tahoma"/>
              </a:rPr>
              <a:t>u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75" dirty="0">
                <a:latin typeface="Tahoma"/>
                <a:cs typeface="Tahoma"/>
              </a:rPr>
              <a:t>o</a:t>
            </a:r>
            <a:r>
              <a:rPr sz="1900" spc="60" dirty="0">
                <a:latin typeface="Tahoma"/>
                <a:cs typeface="Tahoma"/>
              </a:rPr>
              <a:t>n</a:t>
            </a:r>
            <a:r>
              <a:rPr sz="1900" spc="20" dirty="0">
                <a:latin typeface="Tahoma"/>
                <a:cs typeface="Tahoma"/>
              </a:rPr>
              <a:t>s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60" dirty="0">
                <a:latin typeface="Tahoma"/>
                <a:cs typeface="Tahoma"/>
              </a:rPr>
              <a:t>n</a:t>
            </a:r>
            <a:r>
              <a:rPr sz="1900" spc="114" dirty="0">
                <a:latin typeface="Tahoma"/>
                <a:cs typeface="Tahoma"/>
              </a:rPr>
              <a:t>d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5" dirty="0">
                <a:latin typeface="Tahoma"/>
                <a:cs typeface="Tahoma"/>
              </a:rPr>
              <a:t>a</a:t>
            </a:r>
            <a:r>
              <a:rPr sz="1900" spc="35" dirty="0">
                <a:latin typeface="Tahoma"/>
                <a:cs typeface="Tahoma"/>
              </a:rPr>
              <a:t>l</a:t>
            </a:r>
            <a:r>
              <a:rPr sz="1900" spc="40" dirty="0">
                <a:latin typeface="Tahoma"/>
                <a:cs typeface="Tahoma"/>
              </a:rPr>
              <a:t>k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60" dirty="0">
                <a:latin typeface="Tahoma"/>
                <a:cs typeface="Tahoma"/>
              </a:rPr>
              <a:t>n</a:t>
            </a:r>
            <a:r>
              <a:rPr sz="1900" spc="114" dirty="0">
                <a:latin typeface="Tahoma"/>
                <a:cs typeface="Tahoma"/>
              </a:rPr>
              <a:t>g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15" dirty="0">
                <a:latin typeface="Tahoma"/>
                <a:cs typeface="Tahoma"/>
              </a:rPr>
              <a:t>i</a:t>
            </a:r>
            <a:r>
              <a:rPr sz="1900" spc="45" dirty="0">
                <a:latin typeface="Tahoma"/>
                <a:cs typeface="Tahoma"/>
              </a:rPr>
              <a:t>n  </a:t>
            </a:r>
            <a:r>
              <a:rPr sz="1900" spc="-55" dirty="0">
                <a:latin typeface="Tahoma"/>
                <a:cs typeface="Tahoma"/>
              </a:rPr>
              <a:t>f</a:t>
            </a:r>
            <a:r>
              <a:rPr sz="1900" spc="-60" dirty="0">
                <a:latin typeface="Tahoma"/>
                <a:cs typeface="Tahoma"/>
              </a:rPr>
              <a:t>r</a:t>
            </a:r>
            <a:r>
              <a:rPr sz="1900" spc="75" dirty="0">
                <a:latin typeface="Tahoma"/>
                <a:cs typeface="Tahoma"/>
              </a:rPr>
              <a:t>o</a:t>
            </a:r>
            <a:r>
              <a:rPr sz="1900" spc="60" dirty="0">
                <a:latin typeface="Tahoma"/>
                <a:cs typeface="Tahoma"/>
              </a:rPr>
              <a:t>n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75" dirty="0">
                <a:latin typeface="Tahoma"/>
                <a:cs typeface="Tahoma"/>
              </a:rPr>
              <a:t>o</a:t>
            </a:r>
            <a:r>
              <a:rPr sz="1900" spc="-55" dirty="0">
                <a:latin typeface="Tahoma"/>
                <a:cs typeface="Tahoma"/>
              </a:rPr>
              <a:t>f</a:t>
            </a:r>
            <a:r>
              <a:rPr sz="1900" spc="-185" dirty="0">
                <a:latin typeface="Tahoma"/>
                <a:cs typeface="Tahoma"/>
              </a:rPr>
              <a:t> </a:t>
            </a:r>
            <a:r>
              <a:rPr sz="1900" spc="75" dirty="0">
                <a:latin typeface="Tahoma"/>
                <a:cs typeface="Tahoma"/>
              </a:rPr>
              <a:t>o</a:t>
            </a:r>
            <a:r>
              <a:rPr sz="1900" spc="-45" dirty="0">
                <a:latin typeface="Tahoma"/>
                <a:cs typeface="Tahoma"/>
              </a:rPr>
              <a:t>t</a:t>
            </a:r>
            <a:r>
              <a:rPr sz="1900" spc="60" dirty="0">
                <a:latin typeface="Tahoma"/>
                <a:cs typeface="Tahoma"/>
              </a:rPr>
              <a:t>h</a:t>
            </a:r>
            <a:r>
              <a:rPr sz="1900" spc="35" dirty="0">
                <a:latin typeface="Tahoma"/>
                <a:cs typeface="Tahoma"/>
              </a:rPr>
              <a:t>e</a:t>
            </a:r>
            <a:r>
              <a:rPr sz="1900" spc="-60" dirty="0">
                <a:latin typeface="Tahoma"/>
                <a:cs typeface="Tahoma"/>
              </a:rPr>
              <a:t>r</a:t>
            </a:r>
            <a:r>
              <a:rPr sz="1900" spc="15" dirty="0">
                <a:latin typeface="Tahoma"/>
                <a:cs typeface="Tahoma"/>
              </a:rPr>
              <a:t>s</a:t>
            </a:r>
            <a:r>
              <a:rPr sz="1900" spc="-160" dirty="0">
                <a:latin typeface="Tahoma"/>
                <a:cs typeface="Tahoma"/>
              </a:rPr>
              <a:t>.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642688" y="1600656"/>
            <a:ext cx="6966584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00" dirty="0"/>
              <a:t>Types</a:t>
            </a:r>
            <a:r>
              <a:rPr spc="-20" dirty="0"/>
              <a:t> </a:t>
            </a:r>
            <a:r>
              <a:rPr spc="345" dirty="0"/>
              <a:t>of</a:t>
            </a:r>
            <a:r>
              <a:rPr spc="-20" dirty="0"/>
              <a:t> </a:t>
            </a:r>
            <a:r>
              <a:rPr spc="400" dirty="0"/>
              <a:t>anxiety: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1615</TotalTime>
  <Words>1652</Words>
  <Application>Microsoft Office PowerPoint</Application>
  <PresentationFormat>Custom</PresentationFormat>
  <Paragraphs>189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MS UI Gothic</vt:lpstr>
      <vt:lpstr>Arial</vt:lpstr>
      <vt:lpstr>Calibri</vt:lpstr>
      <vt:lpstr>Lucida Sans Unicode</vt:lpstr>
      <vt:lpstr>Microsoft Sans Serif</vt:lpstr>
      <vt:lpstr>Tahoma</vt:lpstr>
      <vt:lpstr>Times New Roman</vt:lpstr>
      <vt:lpstr>Trebuchet MS</vt:lpstr>
      <vt:lpstr>Office Theme</vt:lpstr>
      <vt:lpstr>PowerPoint Presentation</vt:lpstr>
      <vt:lpstr>Workshop aims:</vt:lpstr>
      <vt:lpstr>What is anxiety?</vt:lpstr>
      <vt:lpstr>Anxiety in children</vt:lpstr>
      <vt:lpstr>Reasons why a child might be anxious</vt:lpstr>
      <vt:lpstr>Common symptoms of anxiety</vt:lpstr>
      <vt:lpstr>PowerPoint Presentation</vt:lpstr>
      <vt:lpstr>Fight, flight, freeze</vt:lpstr>
      <vt:lpstr>Types of anxiety:</vt:lpstr>
      <vt:lpstr>What keeps anxiety going?</vt:lpstr>
      <vt:lpstr>How to help your child</vt:lpstr>
      <vt:lpstr>Tips on how to start conversations  about mental health with your child</vt:lpstr>
      <vt:lpstr>It is unhelpful to:</vt:lpstr>
      <vt:lpstr>The importance of active listening</vt:lpstr>
      <vt:lpstr>Managing anxiety</vt:lpstr>
      <vt:lpstr>The worry  tree</vt:lpstr>
      <vt:lpstr>Breathing techniques</vt:lpstr>
      <vt:lpstr>Calming techniques</vt:lpstr>
      <vt:lpstr>Additional support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anxiety parent workshop</dc:title>
  <dc:creator>Hannah Gross</dc:creator>
  <cp:keywords>DAFXjxnqxbs,BAErkChvjyM</cp:keywords>
  <cp:lastModifiedBy>Senco</cp:lastModifiedBy>
  <cp:revision>7</cp:revision>
  <dcterms:created xsi:type="dcterms:W3CDTF">2024-01-04T09:39:06Z</dcterms:created>
  <dcterms:modified xsi:type="dcterms:W3CDTF">2024-01-19T08:13:39Z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2023-02-13T00:00:00Z</vt:filetime>
  </property>
  <property fmtid="{D5CDD505-2E9C-101B-9397-08002B2CF9AE}" pid="3" name="Creator">
    <vt:lpwstr>Canva</vt:lpwstr>
  </property>
  <property fmtid="{D5CDD505-2E9C-101B-9397-08002B2CF9AE}" pid="4" name="LastSaved">
    <vt:filetime>2023-02-13T00:00:00Z</vt:filetime>
  </property>
</Properties>
</file>