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56" r:id="rId5"/>
    <p:sldId id="282" r:id="rId6"/>
    <p:sldId id="301" r:id="rId7"/>
    <p:sldId id="277" r:id="rId8"/>
    <p:sldId id="307" r:id="rId9"/>
    <p:sldId id="295" r:id="rId10"/>
    <p:sldId id="300" r:id="rId11"/>
    <p:sldId id="288" r:id="rId12"/>
    <p:sldId id="302" r:id="rId13"/>
    <p:sldId id="306" r:id="rId14"/>
    <p:sldId id="289" r:id="rId15"/>
    <p:sldId id="290" r:id="rId16"/>
    <p:sldId id="291" r:id="rId17"/>
    <p:sldId id="272" r:id="rId18"/>
    <p:sldId id="281" r:id="rId19"/>
    <p:sldId id="27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3A3928-81FA-E4B0-478E-56C97C1AD6F8}" v="1" dt="2024-11-29T15:19:27.9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37" autoAdjust="0"/>
    <p:restoredTop sz="94660"/>
  </p:normalViewPr>
  <p:slideViewPr>
    <p:cSldViewPr snapToGrid="0">
      <p:cViewPr varScale="1">
        <p:scale>
          <a:sx n="108" d="100"/>
          <a:sy n="108" d="100"/>
        </p:scale>
        <p:origin x="39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D78A18-5BD8-42EF-A771-608F1FEE1082}" type="datetimeFigureOut">
              <a:rPr lang="en-GB" smtClean="0"/>
              <a:t>04/12/2024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0B7A5D-2BFD-4F10-9367-C6FB22D97EE5}" type="slidenum">
              <a:rPr lang="en-GB" smtClean="0"/>
              <a:t>‹#›</a:t>
            </a:fld>
            <a:endParaRPr lang="en-GB"/>
          </a:p>
        </p:txBody>
      </p:sp>
    </p:spTree>
    <p:extLst>
      <p:ext uri="{BB962C8B-B14F-4D97-AF65-F5344CB8AC3E}">
        <p14:creationId xmlns:p14="http://schemas.microsoft.com/office/powerpoint/2010/main" val="432893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EBB81B0A-98C7-4E25-A99A-B795F0DCB7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panose="020B0604020202020204" pitchFamily="34" charset="0"/>
                <a:ea typeface="MS PGothic" panose="020B0600070205080204" pitchFamily="34" charset="-128"/>
              </a:defRPr>
            </a:lvl1pPr>
            <a:lvl2pPr marL="742950" indent="-285750">
              <a:defRPr sz="2400" i="1">
                <a:solidFill>
                  <a:schemeClr val="tx1"/>
                </a:solidFill>
                <a:latin typeface="Arial" panose="020B0604020202020204" pitchFamily="34" charset="0"/>
                <a:ea typeface="MS PGothic" panose="020B0600070205080204" pitchFamily="34" charset="-128"/>
              </a:defRPr>
            </a:lvl2pPr>
            <a:lvl3pPr marL="1143000" indent="-228600">
              <a:defRPr sz="2400" i="1">
                <a:solidFill>
                  <a:schemeClr val="tx1"/>
                </a:solidFill>
                <a:latin typeface="Arial" panose="020B0604020202020204" pitchFamily="34" charset="0"/>
                <a:ea typeface="MS PGothic" panose="020B0600070205080204" pitchFamily="34" charset="-128"/>
              </a:defRPr>
            </a:lvl3pPr>
            <a:lvl4pPr marL="1600200" indent="-228600">
              <a:defRPr sz="2400" i="1">
                <a:solidFill>
                  <a:schemeClr val="tx1"/>
                </a:solidFill>
                <a:latin typeface="Arial" panose="020B0604020202020204" pitchFamily="34" charset="0"/>
                <a:ea typeface="MS PGothic" panose="020B0600070205080204" pitchFamily="34" charset="-128"/>
              </a:defRPr>
            </a:lvl4pPr>
            <a:lvl5pPr marL="2057400" indent="-228600">
              <a:defRPr sz="2400" i="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9pPr>
          </a:lstStyle>
          <a:p>
            <a:fld id="{D9DA4441-19FE-4772-80BC-E5D65B9616E6}" type="slidenum">
              <a:rPr lang="en-GB" altLang="en-US" sz="1200" i="0"/>
              <a:pPr/>
              <a:t>3</a:t>
            </a:fld>
            <a:endParaRPr lang="en-GB" altLang="en-US" sz="1200" i="0"/>
          </a:p>
        </p:txBody>
      </p:sp>
      <p:sp>
        <p:nvSpPr>
          <p:cNvPr id="31746" name="Rectangle 2">
            <a:extLst>
              <a:ext uri="{FF2B5EF4-FFF2-40B4-BE49-F238E27FC236}">
                <a16:creationId xmlns:a16="http://schemas.microsoft.com/office/drawing/2014/main" id="{B7441F29-F0CD-4366-AA7C-281C5E23C3E3}"/>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A615DE78-5B19-4024-BE72-DA5B8FC308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MS PGothic"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4FEEDF2C-F02E-4776-9544-9346FB499A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panose="020B0604020202020204" pitchFamily="34" charset="0"/>
                <a:ea typeface="MS PGothic" panose="020B0600070205080204" pitchFamily="34" charset="-128"/>
              </a:defRPr>
            </a:lvl1pPr>
            <a:lvl2pPr marL="742950" indent="-285750">
              <a:defRPr sz="2400" i="1">
                <a:solidFill>
                  <a:schemeClr val="tx1"/>
                </a:solidFill>
                <a:latin typeface="Arial" panose="020B0604020202020204" pitchFamily="34" charset="0"/>
                <a:ea typeface="MS PGothic" panose="020B0600070205080204" pitchFamily="34" charset="-128"/>
              </a:defRPr>
            </a:lvl2pPr>
            <a:lvl3pPr marL="1143000" indent="-228600">
              <a:defRPr sz="2400" i="1">
                <a:solidFill>
                  <a:schemeClr val="tx1"/>
                </a:solidFill>
                <a:latin typeface="Arial" panose="020B0604020202020204" pitchFamily="34" charset="0"/>
                <a:ea typeface="MS PGothic" panose="020B0600070205080204" pitchFamily="34" charset="-128"/>
              </a:defRPr>
            </a:lvl3pPr>
            <a:lvl4pPr marL="1600200" indent="-228600">
              <a:defRPr sz="2400" i="1">
                <a:solidFill>
                  <a:schemeClr val="tx1"/>
                </a:solidFill>
                <a:latin typeface="Arial" panose="020B0604020202020204" pitchFamily="34" charset="0"/>
                <a:ea typeface="MS PGothic" panose="020B0600070205080204" pitchFamily="34" charset="-128"/>
              </a:defRPr>
            </a:lvl4pPr>
            <a:lvl5pPr marL="2057400" indent="-228600">
              <a:defRPr sz="2400" i="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9pPr>
          </a:lstStyle>
          <a:p>
            <a:fld id="{AD4BD49D-07FC-4B7C-B1E7-B1642910885D}" type="slidenum">
              <a:rPr lang="en-GB" altLang="en-US" sz="1200" i="0"/>
              <a:pPr/>
              <a:t>13</a:t>
            </a:fld>
            <a:endParaRPr lang="en-GB" altLang="en-US" sz="1200" i="0"/>
          </a:p>
        </p:txBody>
      </p:sp>
      <p:sp>
        <p:nvSpPr>
          <p:cNvPr id="56322" name="Rectangle 2">
            <a:extLst>
              <a:ext uri="{FF2B5EF4-FFF2-40B4-BE49-F238E27FC236}">
                <a16:creationId xmlns:a16="http://schemas.microsoft.com/office/drawing/2014/main" id="{F23D960D-26E0-4D21-BF9B-ADF435F3543F}"/>
              </a:ext>
            </a:extLst>
          </p:cNvPr>
          <p:cNvSpPr>
            <a:spLocks noGrp="1" noRot="1" noChangeAspect="1" noChangeArrowheads="1" noTextEdit="1"/>
          </p:cNvSpPr>
          <p:nvPr>
            <p:ph type="sldImg"/>
          </p:nvPr>
        </p:nvSpPr>
        <p:spPr>
          <a:ln/>
        </p:spPr>
      </p:sp>
      <p:sp>
        <p:nvSpPr>
          <p:cNvPr id="56323" name="Rectangle 3">
            <a:extLst>
              <a:ext uri="{FF2B5EF4-FFF2-40B4-BE49-F238E27FC236}">
                <a16:creationId xmlns:a16="http://schemas.microsoft.com/office/drawing/2014/main" id="{05C125DB-16FD-46BA-9932-E49C4BD709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GB" altLang="en-US" b="1">
                <a:latin typeface="Arial" panose="020B0604020202020204" pitchFamily="34" charset="0"/>
                <a:cs typeface="MS PGothic" panose="020B0600070205080204" pitchFamily="34" charset="-128"/>
              </a:rPr>
              <a:t>Please see Code of Practice for further detail</a:t>
            </a:r>
          </a:p>
          <a:p>
            <a:pPr marL="228600" indent="-228600" eaLnBrk="1" hangingPunct="1"/>
            <a:endParaRPr lang="en-GB" altLang="en-US">
              <a:latin typeface="Arial" panose="020B0604020202020204" pitchFamily="34" charset="0"/>
              <a:cs typeface="MS PGothic" panose="020B0600070205080204" pitchFamily="34" charset="-128"/>
            </a:endParaRPr>
          </a:p>
          <a:p>
            <a:pPr marL="228600" indent="-228600" eaLnBrk="1" hangingPunct="1">
              <a:buFontTx/>
              <a:buChar char="•"/>
            </a:pPr>
            <a:r>
              <a:rPr lang="en-GB" altLang="en-US">
                <a:latin typeface="Arial" panose="020B0604020202020204" pitchFamily="34" charset="0"/>
                <a:cs typeface="MS PGothic" panose="020B0600070205080204" pitchFamily="34" charset="-128"/>
              </a:rPr>
              <a:t>All centres and activities are </a:t>
            </a:r>
            <a:r>
              <a:rPr lang="en-GB" altLang="en-US" b="1">
                <a:latin typeface="Arial" panose="020B0604020202020204" pitchFamily="34" charset="0"/>
                <a:cs typeface="MS PGothic" panose="020B0600070205080204" pitchFamily="34" charset="-128"/>
              </a:rPr>
              <a:t>fully risk assessed</a:t>
            </a:r>
            <a:r>
              <a:rPr lang="en-GB" altLang="en-US">
                <a:latin typeface="Arial" panose="020B0604020202020204" pitchFamily="34" charset="0"/>
                <a:cs typeface="MS PGothic" panose="020B0600070205080204" pitchFamily="34" charset="-128"/>
              </a:rPr>
              <a:t> every year</a:t>
            </a:r>
          </a:p>
          <a:p>
            <a:pPr marL="228600" indent="-228600" eaLnBrk="1" hangingPunct="1">
              <a:buFontTx/>
              <a:buChar char="•"/>
            </a:pPr>
            <a:r>
              <a:rPr lang="en-GB" altLang="en-US">
                <a:latin typeface="Arial" panose="020B0604020202020204" pitchFamily="34" charset="0"/>
                <a:cs typeface="MS PGothic" panose="020B0600070205080204" pitchFamily="34" charset="-128"/>
              </a:rPr>
              <a:t>The PGL Code of Practice details all the </a:t>
            </a:r>
            <a:r>
              <a:rPr lang="en-GB" altLang="en-US" b="1">
                <a:latin typeface="Arial" panose="020B0604020202020204" pitchFamily="34" charset="0"/>
                <a:cs typeface="MS PGothic" panose="020B0600070205080204" pitchFamily="34" charset="-128"/>
              </a:rPr>
              <a:t>control measures</a:t>
            </a:r>
            <a:r>
              <a:rPr lang="en-GB" altLang="en-US">
                <a:latin typeface="Arial" panose="020B0604020202020204" pitchFamily="34" charset="0"/>
                <a:cs typeface="MS PGothic" panose="020B0600070205080204" pitchFamily="34" charset="-128"/>
              </a:rPr>
              <a:t> put in place to minimise risk</a:t>
            </a:r>
          </a:p>
          <a:p>
            <a:pPr marL="228600" indent="-228600" eaLnBrk="1" hangingPunct="1">
              <a:buFontTx/>
              <a:buChar char="•"/>
            </a:pPr>
            <a:r>
              <a:rPr lang="en-GB" altLang="en-US" b="1">
                <a:latin typeface="Arial" panose="020B0604020202020204" pitchFamily="34" charset="0"/>
                <a:cs typeface="MS PGothic" panose="020B0600070205080204" pitchFamily="34" charset="-128"/>
              </a:rPr>
              <a:t>Sample risk assessments</a:t>
            </a:r>
            <a:r>
              <a:rPr lang="en-GB" altLang="en-US">
                <a:latin typeface="Arial" panose="020B0604020202020204" pitchFamily="34" charset="0"/>
                <a:cs typeface="MS PGothic" panose="020B0600070205080204" pitchFamily="34" charset="-128"/>
              </a:rPr>
              <a:t> are available on line and specific assessments are available from PGL on request</a:t>
            </a:r>
          </a:p>
          <a:p>
            <a:pPr marL="228600" indent="-228600" eaLnBrk="1" hangingPunct="1">
              <a:buFontTx/>
              <a:buChar char="•"/>
            </a:pPr>
            <a:r>
              <a:rPr lang="en-GB" altLang="en-US" b="1">
                <a:latin typeface="Arial" panose="020B0604020202020204" pitchFamily="34" charset="0"/>
                <a:cs typeface="MS PGothic" panose="020B0600070205080204" pitchFamily="34" charset="-128"/>
              </a:rPr>
              <a:t>Staff-to-pupil ratios</a:t>
            </a:r>
            <a:r>
              <a:rPr lang="en-GB" altLang="en-US">
                <a:latin typeface="Arial" panose="020B0604020202020204" pitchFamily="34" charset="0"/>
                <a:cs typeface="MS PGothic" panose="020B0600070205080204" pitchFamily="34" charset="-128"/>
              </a:rPr>
              <a:t> comply with recognised industry standards</a:t>
            </a:r>
          </a:p>
          <a:p>
            <a:pPr marL="228600" indent="-228600" eaLnBrk="1" hangingPunct="1">
              <a:buFontTx/>
              <a:buChar char="•"/>
            </a:pPr>
            <a:r>
              <a:rPr lang="en-GB" altLang="en-US" b="1">
                <a:latin typeface="Arial" panose="020B0604020202020204" pitchFamily="34" charset="0"/>
                <a:cs typeface="MS PGothic" panose="020B0600070205080204" pitchFamily="34" charset="-128"/>
              </a:rPr>
              <a:t>Operating procedures</a:t>
            </a:r>
            <a:r>
              <a:rPr lang="en-GB" altLang="en-US">
                <a:latin typeface="Arial" panose="020B0604020202020204" pitchFamily="34" charset="0"/>
                <a:cs typeface="MS PGothic" panose="020B0600070205080204" pitchFamily="34" charset="-128"/>
              </a:rPr>
              <a:t> all comply with recognised industry standards and National Governing Body guidelines where these are relevant</a:t>
            </a:r>
          </a:p>
          <a:p>
            <a:pPr marL="228600" indent="-228600" eaLnBrk="1" hangingPunct="1">
              <a:buFontTx/>
              <a:buChar char="•"/>
            </a:pPr>
            <a:r>
              <a:rPr lang="en-GB" altLang="en-US">
                <a:latin typeface="Arial" panose="020B0604020202020204" pitchFamily="34" charset="0"/>
                <a:cs typeface="MS PGothic" panose="020B0600070205080204" pitchFamily="34" charset="-128"/>
              </a:rPr>
              <a:t>PGL </a:t>
            </a:r>
            <a:r>
              <a:rPr lang="en-GB" altLang="en-US" b="1">
                <a:latin typeface="Arial" panose="020B0604020202020204" pitchFamily="34" charset="0"/>
                <a:cs typeface="MS PGothic" panose="020B0600070205080204" pitchFamily="34" charset="-128"/>
              </a:rPr>
              <a:t>recruitment officers</a:t>
            </a:r>
            <a:r>
              <a:rPr lang="en-GB" altLang="en-US">
                <a:latin typeface="Arial" panose="020B0604020202020204" pitchFamily="34" charset="0"/>
                <a:cs typeface="MS PGothic" panose="020B0600070205080204" pitchFamily="34" charset="-128"/>
              </a:rPr>
              <a:t> have extensive experience at a senior level on centre and make selections based on a detailed application form</a:t>
            </a:r>
          </a:p>
          <a:p>
            <a:pPr marL="228600" indent="-228600" eaLnBrk="1" hangingPunct="1">
              <a:buFontTx/>
              <a:buChar char="•"/>
            </a:pPr>
            <a:r>
              <a:rPr lang="en-GB" altLang="en-US">
                <a:latin typeface="Arial" panose="020B0604020202020204" pitchFamily="34" charset="0"/>
                <a:cs typeface="MS PGothic" panose="020B0600070205080204" pitchFamily="34" charset="-128"/>
              </a:rPr>
              <a:t>Two formal </a:t>
            </a:r>
            <a:r>
              <a:rPr lang="en-GB" altLang="en-US" b="1">
                <a:latin typeface="Arial" panose="020B0604020202020204" pitchFamily="34" charset="0"/>
                <a:cs typeface="MS PGothic" panose="020B0600070205080204" pitchFamily="34" charset="-128"/>
              </a:rPr>
              <a:t>written references</a:t>
            </a:r>
            <a:r>
              <a:rPr lang="en-GB" altLang="en-US">
                <a:latin typeface="Arial" panose="020B0604020202020204" pitchFamily="34" charset="0"/>
                <a:cs typeface="MS PGothic" panose="020B0600070205080204" pitchFamily="34" charset="-128"/>
              </a:rPr>
              <a:t> are taken and applicants have to provide </a:t>
            </a:r>
            <a:r>
              <a:rPr lang="en-GB" altLang="en-US" b="1">
                <a:latin typeface="Arial" panose="020B0604020202020204" pitchFamily="34" charset="0"/>
                <a:cs typeface="MS PGothic" panose="020B0600070205080204" pitchFamily="34" charset="-128"/>
              </a:rPr>
              <a:t>documentary evidence</a:t>
            </a:r>
            <a:r>
              <a:rPr lang="en-GB" altLang="en-US">
                <a:latin typeface="Arial" panose="020B0604020202020204" pitchFamily="34" charset="0"/>
                <a:cs typeface="MS PGothic" panose="020B0600070205080204" pitchFamily="34" charset="-128"/>
              </a:rPr>
              <a:t> of all qualifications claimed</a:t>
            </a:r>
          </a:p>
          <a:p>
            <a:pPr marL="228600" indent="-228600" eaLnBrk="1" hangingPunct="1">
              <a:buFontTx/>
              <a:buChar char="•"/>
            </a:pPr>
            <a:r>
              <a:rPr lang="en-GB" altLang="en-US">
                <a:latin typeface="Arial" panose="020B0604020202020204" pitchFamily="34" charset="0"/>
                <a:cs typeface="MS PGothic" panose="020B0600070205080204" pitchFamily="34" charset="-128"/>
              </a:rPr>
              <a:t>All offers of employment are subject to </a:t>
            </a:r>
            <a:r>
              <a:rPr lang="en-GB" altLang="en-US" b="1">
                <a:latin typeface="Arial" panose="020B0604020202020204" pitchFamily="34" charset="0"/>
                <a:cs typeface="MS PGothic" panose="020B0600070205080204" pitchFamily="34" charset="-128"/>
              </a:rPr>
              <a:t>DBS checks</a:t>
            </a:r>
            <a:r>
              <a:rPr lang="en-GB" altLang="en-US">
                <a:latin typeface="Arial" panose="020B0604020202020204" pitchFamily="34" charset="0"/>
                <a:cs typeface="MS PGothic" panose="020B0600070205080204" pitchFamily="34" charset="-128"/>
              </a:rPr>
              <a:t>, the successful completion of </a:t>
            </a:r>
            <a:r>
              <a:rPr lang="en-GB" altLang="en-US" b="1">
                <a:latin typeface="Arial" panose="020B0604020202020204" pitchFamily="34" charset="0"/>
                <a:cs typeface="MS PGothic" panose="020B0600070205080204" pitchFamily="34" charset="-128"/>
              </a:rPr>
              <a:t>pre-employment training</a:t>
            </a:r>
            <a:r>
              <a:rPr lang="en-GB" altLang="en-US">
                <a:latin typeface="Arial" panose="020B0604020202020204" pitchFamily="34" charset="0"/>
                <a:cs typeface="MS PGothic" panose="020B0600070205080204" pitchFamily="34" charset="-128"/>
              </a:rPr>
              <a:t> and a favourable</a:t>
            </a:r>
            <a:r>
              <a:rPr lang="en-GB" altLang="en-US" b="1">
                <a:latin typeface="Arial" panose="020B0604020202020204" pitchFamily="34" charset="0"/>
                <a:cs typeface="MS PGothic" panose="020B0600070205080204" pitchFamily="34" charset="-128"/>
              </a:rPr>
              <a:t> probationary</a:t>
            </a:r>
            <a:r>
              <a:rPr lang="en-GB" altLang="en-US">
                <a:latin typeface="Arial" panose="020B0604020202020204" pitchFamily="34" charset="0"/>
                <a:cs typeface="MS PGothic" panose="020B0600070205080204" pitchFamily="34" charset="-128"/>
              </a:rPr>
              <a:t> period</a:t>
            </a:r>
          </a:p>
          <a:p>
            <a:pPr marL="228600" indent="-228600" eaLnBrk="1" hangingPunct="1">
              <a:buFontTx/>
              <a:buChar char="•"/>
            </a:pPr>
            <a:r>
              <a:rPr lang="en-GB" altLang="en-US">
                <a:latin typeface="Arial" panose="020B0604020202020204" pitchFamily="34" charset="0"/>
                <a:cs typeface="MS PGothic" panose="020B0600070205080204" pitchFamily="34" charset="-128"/>
              </a:rPr>
              <a:t>All our </a:t>
            </a:r>
            <a:r>
              <a:rPr lang="en-GB" altLang="en-US" b="1">
                <a:latin typeface="Arial" panose="020B0604020202020204" pitchFamily="34" charset="0"/>
                <a:cs typeface="MS PGothic" panose="020B0600070205080204" pitchFamily="34" charset="-128"/>
              </a:rPr>
              <a:t>instructors</a:t>
            </a:r>
            <a:r>
              <a:rPr lang="en-GB" altLang="en-US">
                <a:latin typeface="Arial" panose="020B0604020202020204" pitchFamily="34" charset="0"/>
                <a:cs typeface="MS PGothic" panose="020B0600070205080204" pitchFamily="34" charset="-128"/>
              </a:rPr>
              <a:t> are specifically trained for our programmes to ensure the delivery of safe and rewarding sessions across a wide range of activities</a:t>
            </a:r>
          </a:p>
          <a:p>
            <a:pPr marL="228600" indent="-228600" eaLnBrk="1" hangingPunct="1">
              <a:buFontTx/>
              <a:buChar char="•"/>
            </a:pPr>
            <a:r>
              <a:rPr lang="en-GB" altLang="en-US">
                <a:latin typeface="Arial" panose="020B0604020202020204" pitchFamily="34" charset="0"/>
                <a:cs typeface="MS PGothic" panose="020B0600070205080204" pitchFamily="34" charset="-128"/>
              </a:rPr>
              <a:t>At every PGL centre there is an experienced and professional </a:t>
            </a:r>
            <a:r>
              <a:rPr lang="en-GB" altLang="en-US" b="1">
                <a:latin typeface="Arial" panose="020B0604020202020204" pitchFamily="34" charset="0"/>
                <a:cs typeface="MS PGothic" panose="020B0600070205080204" pitchFamily="34" charset="-128"/>
              </a:rPr>
              <a:t>Centre Manager</a:t>
            </a:r>
            <a:r>
              <a:rPr lang="en-GB" altLang="en-US">
                <a:latin typeface="Arial" panose="020B0604020202020204" pitchFamily="34" charset="0"/>
                <a:cs typeface="MS PGothic" panose="020B0600070205080204" pitchFamily="34" charset="-128"/>
              </a:rPr>
              <a:t> (supported by Senior Staff) who is in charge of centre operations and has overall responsibility for the success of the course and the performance of our staff</a:t>
            </a:r>
          </a:p>
          <a:p>
            <a:pPr marL="228600" indent="-228600" eaLnBrk="1" hangingPunct="1">
              <a:buFontTx/>
              <a:buChar char="•"/>
            </a:pPr>
            <a:r>
              <a:rPr lang="en-GB" altLang="en-US">
                <a:latin typeface="Arial" panose="020B0604020202020204" pitchFamily="34" charset="0"/>
                <a:cs typeface="MS PGothic" panose="020B0600070205080204" pitchFamily="34" charset="-128"/>
              </a:rPr>
              <a:t>It is the policy of PGL to take all reasonable steps to ensure the </a:t>
            </a:r>
            <a:r>
              <a:rPr lang="en-GB" altLang="en-US" b="1">
                <a:latin typeface="Arial" panose="020B0604020202020204" pitchFamily="34" charset="0"/>
                <a:cs typeface="MS PGothic" panose="020B0600070205080204" pitchFamily="34" charset="-128"/>
              </a:rPr>
              <a:t>safety and security</a:t>
            </a:r>
            <a:r>
              <a:rPr lang="en-GB" altLang="en-US">
                <a:latin typeface="Arial" panose="020B0604020202020204" pitchFamily="34" charset="0"/>
                <a:cs typeface="MS PGothic" panose="020B0600070205080204" pitchFamily="34" charset="-128"/>
              </a:rPr>
              <a:t> of all guests and staff on our centres (details in Code of Practice)</a:t>
            </a:r>
          </a:p>
          <a:p>
            <a:pPr marL="228600" indent="-228600" eaLnBrk="1" hangingPunct="1">
              <a:buFontTx/>
              <a:buChar char="•"/>
            </a:pPr>
            <a:r>
              <a:rPr lang="en-GB" altLang="en-US">
                <a:latin typeface="Arial" panose="020B0604020202020204" pitchFamily="34" charset="0"/>
                <a:cs typeface="MS PGothic" panose="020B0600070205080204" pitchFamily="34" charset="-128"/>
              </a:rPr>
              <a:t>Each centre has at least two </a:t>
            </a:r>
            <a:r>
              <a:rPr lang="en-GB" altLang="en-US" b="1">
                <a:latin typeface="Arial" panose="020B0604020202020204" pitchFamily="34" charset="0"/>
                <a:cs typeface="MS PGothic" panose="020B0600070205080204" pitchFamily="34" charset="-128"/>
              </a:rPr>
              <a:t>First Aid</a:t>
            </a:r>
            <a:r>
              <a:rPr lang="en-GB" altLang="en-US">
                <a:latin typeface="Arial" panose="020B0604020202020204" pitchFamily="34" charset="0"/>
                <a:cs typeface="MS PGothic" panose="020B0600070205080204" pitchFamily="34" charset="-128"/>
              </a:rPr>
              <a:t> staff who hold the </a:t>
            </a:r>
            <a:r>
              <a:rPr lang="ja-JP" altLang="en-GB">
                <a:latin typeface="Arial" panose="020B0604020202020204" pitchFamily="34" charset="0"/>
                <a:cs typeface="MS PGothic" panose="020B0600070205080204" pitchFamily="34" charset="-128"/>
              </a:rPr>
              <a:t>“</a:t>
            </a:r>
            <a:r>
              <a:rPr lang="en-GB" altLang="ja-JP">
                <a:latin typeface="Arial" panose="020B0604020202020204" pitchFamily="34" charset="0"/>
                <a:cs typeface="MS PGothic" panose="020B0600070205080204" pitchFamily="34" charset="-128"/>
              </a:rPr>
              <a:t>First Aid at Work</a:t>
            </a:r>
            <a:r>
              <a:rPr lang="ja-JP" altLang="en-GB">
                <a:latin typeface="Arial" panose="020B0604020202020204" pitchFamily="34" charset="0"/>
                <a:cs typeface="MS PGothic" panose="020B0600070205080204" pitchFamily="34" charset="-128"/>
              </a:rPr>
              <a:t>”</a:t>
            </a:r>
            <a:r>
              <a:rPr lang="en-GB" altLang="ja-JP">
                <a:latin typeface="Arial" panose="020B0604020202020204" pitchFamily="34" charset="0"/>
                <a:cs typeface="MS PGothic" panose="020B0600070205080204" pitchFamily="34" charset="-128"/>
              </a:rPr>
              <a:t> qualification and in addition all our instructors and group leaders complete an 8 hour first aid course. Party Leaders and teachers will ultimately remain responsible for the administration of first aid to their party members</a:t>
            </a:r>
          </a:p>
          <a:p>
            <a:pPr marL="228600" indent="-228600" eaLnBrk="1" hangingPunct="1">
              <a:buFontTx/>
              <a:buChar char="•"/>
            </a:pPr>
            <a:r>
              <a:rPr lang="en-GB" altLang="en-US">
                <a:latin typeface="Arial" panose="020B0604020202020204" pitchFamily="34" charset="0"/>
                <a:cs typeface="MS PGothic" panose="020B0600070205080204" pitchFamily="34" charset="-128"/>
              </a:rPr>
              <a:t>There are rigorous general accident and </a:t>
            </a:r>
            <a:r>
              <a:rPr lang="en-GB" altLang="en-US" b="1">
                <a:latin typeface="Arial" panose="020B0604020202020204" pitchFamily="34" charset="0"/>
                <a:cs typeface="MS PGothic" panose="020B0600070205080204" pitchFamily="34" charset="-128"/>
              </a:rPr>
              <a:t>emergency procedures </a:t>
            </a:r>
            <a:r>
              <a:rPr lang="en-GB" altLang="en-US">
                <a:latin typeface="Arial" panose="020B0604020202020204" pitchFamily="34" charset="0"/>
                <a:cs typeface="MS PGothic" panose="020B0600070205080204" pitchFamily="34" charset="-128"/>
              </a:rPr>
              <a:t>in place</a:t>
            </a:r>
          </a:p>
          <a:p>
            <a:pPr marL="228600" indent="-228600" eaLnBrk="1" hangingPunct="1">
              <a:buFontTx/>
              <a:buChar char="•"/>
            </a:pPr>
            <a:r>
              <a:rPr lang="en-GB" altLang="en-US">
                <a:latin typeface="Arial" panose="020B0604020202020204" pitchFamily="34" charset="0"/>
                <a:cs typeface="MS PGothic" panose="020B0600070205080204" pitchFamily="34" charset="-128"/>
              </a:rPr>
              <a:t>Through the </a:t>
            </a:r>
            <a:r>
              <a:rPr lang="en-GB" altLang="en-US" b="1">
                <a:latin typeface="Arial" panose="020B0604020202020204" pitchFamily="34" charset="0"/>
                <a:cs typeface="MS PGothic" panose="020B0600070205080204" pitchFamily="34" charset="-128"/>
              </a:rPr>
              <a:t>Quality Badge Programme</a:t>
            </a:r>
            <a:r>
              <a:rPr lang="en-GB" altLang="en-US">
                <a:latin typeface="Arial" panose="020B0604020202020204" pitchFamily="34" charset="0"/>
                <a:cs typeface="MS PGothic" panose="020B0600070205080204" pitchFamily="34" charset="-128"/>
              </a:rPr>
              <a:t> you can be confident that recognised providers fulfil all the necessary criteria as laid down by the DfE, thereby better </a:t>
            </a:r>
            <a:r>
              <a:rPr lang="en-US" altLang="en-US">
                <a:latin typeface="Arial" panose="020B0604020202020204" pitchFamily="34" charset="0"/>
                <a:cs typeface="MS PGothic" panose="020B0600070205080204" pitchFamily="34" charset="-128"/>
              </a:rPr>
              <a:t>enabling Party Leaders to manage visits safely, efficiently and beneficially</a:t>
            </a:r>
            <a:endParaRPr lang="en-GB" altLang="en-US">
              <a:latin typeface="Arial" panose="020B0604020202020204" pitchFamily="34" charset="0"/>
              <a:cs typeface="MS PGothic" panose="020B0600070205080204" pitchFamily="34" charset="-128"/>
            </a:endParaRPr>
          </a:p>
          <a:p>
            <a:pPr marL="228600" indent="-228600" eaLnBrk="1" hangingPunct="1"/>
            <a:endParaRPr lang="en-GB" altLang="en-US">
              <a:latin typeface="Arial" panose="020B0604020202020204" pitchFamily="34" charset="0"/>
              <a:cs typeface="MS PGothic" panose="020B0600070205080204" pitchFamily="34" charset="-128"/>
            </a:endParaRPr>
          </a:p>
          <a:p>
            <a:pPr marL="228600" indent="-228600" algn="just" eaLnBrk="1" hangingPunct="1"/>
            <a:endParaRPr lang="en-GB" altLang="en-US" b="1">
              <a:latin typeface="Arial" panose="020B0604020202020204" pitchFamily="34" charset="0"/>
              <a:cs typeface="MS PGothic"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4A0D6F42-0CFA-4626-8A50-293FC06363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panose="020B0604020202020204" pitchFamily="34" charset="0"/>
                <a:ea typeface="MS PGothic" panose="020B0600070205080204" pitchFamily="34" charset="-128"/>
              </a:defRPr>
            </a:lvl1pPr>
            <a:lvl2pPr marL="742950" indent="-285750">
              <a:defRPr sz="2400" i="1">
                <a:solidFill>
                  <a:schemeClr val="tx1"/>
                </a:solidFill>
                <a:latin typeface="Arial" panose="020B0604020202020204" pitchFamily="34" charset="0"/>
                <a:ea typeface="MS PGothic" panose="020B0600070205080204" pitchFamily="34" charset="-128"/>
              </a:defRPr>
            </a:lvl2pPr>
            <a:lvl3pPr marL="1143000" indent="-228600">
              <a:defRPr sz="2400" i="1">
                <a:solidFill>
                  <a:schemeClr val="tx1"/>
                </a:solidFill>
                <a:latin typeface="Arial" panose="020B0604020202020204" pitchFamily="34" charset="0"/>
                <a:ea typeface="MS PGothic" panose="020B0600070205080204" pitchFamily="34" charset="-128"/>
              </a:defRPr>
            </a:lvl3pPr>
            <a:lvl4pPr marL="1600200" indent="-228600">
              <a:defRPr sz="2400" i="1">
                <a:solidFill>
                  <a:schemeClr val="tx1"/>
                </a:solidFill>
                <a:latin typeface="Arial" panose="020B0604020202020204" pitchFamily="34" charset="0"/>
                <a:ea typeface="MS PGothic" panose="020B0600070205080204" pitchFamily="34" charset="-128"/>
              </a:defRPr>
            </a:lvl4pPr>
            <a:lvl5pPr marL="2057400" indent="-228600">
              <a:defRPr sz="2400" i="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9pPr>
          </a:lstStyle>
          <a:p>
            <a:fld id="{70D80B53-3522-4BCF-847A-04B5CB796560}" type="slidenum">
              <a:rPr lang="en-GB" altLang="en-US" sz="1200" i="0"/>
              <a:pPr/>
              <a:t>4</a:t>
            </a:fld>
            <a:endParaRPr lang="en-GB" altLang="en-US" sz="1200" i="0"/>
          </a:p>
        </p:txBody>
      </p:sp>
      <p:sp>
        <p:nvSpPr>
          <p:cNvPr id="35842" name="Rectangle 2">
            <a:extLst>
              <a:ext uri="{FF2B5EF4-FFF2-40B4-BE49-F238E27FC236}">
                <a16:creationId xmlns:a16="http://schemas.microsoft.com/office/drawing/2014/main" id="{2E3E08E7-64CB-4CFE-A5EA-BDA4F4E08071}"/>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DE6B0290-6680-4C9F-9E12-D2BBB52EAE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GB" altLang="en-US">
                <a:latin typeface="Arial" panose="020B0604020202020204" pitchFamily="34" charset="0"/>
                <a:cs typeface="MS PGothic" panose="020B0600070205080204" pitchFamily="34" charset="-128"/>
              </a:rPr>
              <a:t>PGL provides a wide range of inspiring residential adventure and educational courses for more than 5,000 groups every year</a:t>
            </a:r>
          </a:p>
          <a:p>
            <a:pPr eaLnBrk="1" hangingPunct="1">
              <a:buFontTx/>
              <a:buChar char="•"/>
            </a:pPr>
            <a:endParaRPr lang="en-GB" altLang="en-US">
              <a:latin typeface="Arial" panose="020B0604020202020204" pitchFamily="34" charset="0"/>
              <a:cs typeface="MS PGothic" panose="020B0600070205080204" pitchFamily="34" charset="-128"/>
            </a:endParaRPr>
          </a:p>
          <a:p>
            <a:pPr eaLnBrk="1" hangingPunct="1">
              <a:buFontTx/>
              <a:buChar char="•"/>
            </a:pPr>
            <a:r>
              <a:rPr lang="en-GB" altLang="en-US">
                <a:latin typeface="Arial" panose="020B0604020202020204" pitchFamily="34" charset="0"/>
                <a:cs typeface="MS PGothic" panose="020B0600070205080204" pitchFamily="34" charset="-128"/>
              </a:rPr>
              <a:t>All PGL centres and activities are risk assessed to comply with legal requirements and best practice. Risk assessments are available by request and on the PGL website</a:t>
            </a:r>
          </a:p>
          <a:p>
            <a:pPr eaLnBrk="1" hangingPunct="1"/>
            <a:endParaRPr lang="en-GB" altLang="en-US">
              <a:latin typeface="Arial" panose="020B0604020202020204" pitchFamily="34" charset="0"/>
              <a:cs typeface="MS PGothic" panose="020B0600070205080204" pitchFamily="34" charset="-128"/>
            </a:endParaRPr>
          </a:p>
          <a:p>
            <a:pPr eaLnBrk="1" hangingPunct="1">
              <a:buFontTx/>
              <a:buChar char="•"/>
            </a:pPr>
            <a:r>
              <a:rPr lang="en-GB" altLang="en-US">
                <a:latin typeface="Arial" panose="020B0604020202020204" pitchFamily="34" charset="0"/>
                <a:cs typeface="MS PGothic" panose="020B0600070205080204" pitchFamily="34" charset="-128"/>
              </a:rPr>
              <a:t>Centres are subject to the Adventure Activities Licensing Authority regulations (AALA) where appropriate</a:t>
            </a:r>
          </a:p>
          <a:p>
            <a:pPr eaLnBrk="1" hangingPunct="1"/>
            <a:endParaRPr lang="en-GB" altLang="en-US">
              <a:latin typeface="Arial" panose="020B0604020202020204" pitchFamily="34" charset="0"/>
              <a:cs typeface="MS PGothic" panose="020B0600070205080204" pitchFamily="34" charset="-128"/>
            </a:endParaRPr>
          </a:p>
          <a:p>
            <a:pPr eaLnBrk="1" hangingPunct="1">
              <a:buFontTx/>
              <a:buChar char="•"/>
            </a:pPr>
            <a:r>
              <a:rPr lang="en-GB" altLang="en-US">
                <a:latin typeface="Arial" panose="020B0604020202020204" pitchFamily="34" charset="0"/>
                <a:cs typeface="MS PGothic" panose="020B0600070205080204" pitchFamily="34" charset="-128"/>
              </a:rPr>
              <a:t>ABTA (Association of British Travel Agents)  bonded means your money is protected</a:t>
            </a:r>
          </a:p>
          <a:p>
            <a:pPr eaLnBrk="1" hangingPunct="1"/>
            <a:endParaRPr lang="en-GB" altLang="en-US">
              <a:latin typeface="Arial" panose="020B0604020202020204" pitchFamily="34" charset="0"/>
              <a:cs typeface="MS PGothic" panose="020B0600070205080204" pitchFamily="34" charset="-128"/>
            </a:endParaRPr>
          </a:p>
          <a:p>
            <a:pPr eaLnBrk="1" hangingPunct="1">
              <a:buFontTx/>
              <a:buChar char="•"/>
            </a:pPr>
            <a:r>
              <a:rPr lang="en-GB" altLang="en-US">
                <a:latin typeface="Arial" panose="020B0604020202020204" pitchFamily="34" charset="0"/>
                <a:cs typeface="MS PGothic" panose="020B0600070205080204" pitchFamily="34" charset="-128"/>
              </a:rPr>
              <a:t>BAPA – British Activity Providers Association. Responsible for establishing operating guidelines for the activity holiday industry</a:t>
            </a:r>
          </a:p>
          <a:p>
            <a:pPr eaLnBrk="1" hangingPunct="1">
              <a:buFontTx/>
              <a:buChar char="•"/>
            </a:pPr>
            <a:endParaRPr lang="en-GB" altLang="en-US">
              <a:latin typeface="Arial" panose="020B0604020202020204" pitchFamily="34" charset="0"/>
              <a:cs typeface="MS PGothic" panose="020B0600070205080204" pitchFamily="34" charset="-128"/>
            </a:endParaRPr>
          </a:p>
          <a:p>
            <a:pPr eaLnBrk="1" hangingPunct="1">
              <a:buFontTx/>
              <a:buChar char="•"/>
            </a:pPr>
            <a:r>
              <a:rPr lang="en-GB" altLang="en-US">
                <a:latin typeface="Arial" panose="020B0604020202020204" pitchFamily="34" charset="0"/>
                <a:cs typeface="MS PGothic" panose="020B0600070205080204" pitchFamily="34" charset="-128"/>
              </a:rPr>
              <a:t>Through the </a:t>
            </a:r>
            <a:r>
              <a:rPr lang="en-GB" altLang="en-US" b="1">
                <a:solidFill>
                  <a:srgbClr val="FF0000"/>
                </a:solidFill>
                <a:latin typeface="Arial" panose="020B0604020202020204" pitchFamily="34" charset="0"/>
                <a:cs typeface="MS PGothic" panose="020B0600070205080204" pitchFamily="34" charset="-128"/>
              </a:rPr>
              <a:t>Learning Outside the Classroom </a:t>
            </a:r>
            <a:r>
              <a:rPr lang="en-GB" altLang="en-US" b="1">
                <a:latin typeface="Arial" panose="020B0604020202020204" pitchFamily="34" charset="0"/>
                <a:cs typeface="MS PGothic" panose="020B0600070205080204" pitchFamily="34" charset="-128"/>
              </a:rPr>
              <a:t>Quality Badge Programme</a:t>
            </a:r>
            <a:r>
              <a:rPr lang="en-GB" altLang="en-US">
                <a:latin typeface="Arial" panose="020B0604020202020204" pitchFamily="34" charset="0"/>
                <a:cs typeface="MS PGothic" panose="020B0600070205080204" pitchFamily="34" charset="-128"/>
              </a:rPr>
              <a:t> you can be confident that recognised providers fulfil all the necessary criteria as laid down by the </a:t>
            </a:r>
            <a:r>
              <a:rPr lang="en-GB" altLang="en-US">
                <a:solidFill>
                  <a:srgbClr val="FF0000"/>
                </a:solidFill>
                <a:latin typeface="Arial" panose="020B0604020202020204" pitchFamily="34" charset="0"/>
                <a:cs typeface="MS PGothic" panose="020B0600070205080204" pitchFamily="34" charset="-128"/>
              </a:rPr>
              <a:t>DfE</a:t>
            </a:r>
            <a:r>
              <a:rPr lang="en-GB" altLang="en-US">
                <a:latin typeface="Arial" panose="020B0604020202020204" pitchFamily="34" charset="0"/>
                <a:cs typeface="MS PGothic" panose="020B0600070205080204" pitchFamily="34" charset="-128"/>
              </a:rPr>
              <a:t>, thereby better </a:t>
            </a:r>
            <a:r>
              <a:rPr lang="en-US" altLang="en-US">
                <a:latin typeface="Arial" panose="020B0604020202020204" pitchFamily="34" charset="0"/>
                <a:cs typeface="MS PGothic" panose="020B0600070205080204" pitchFamily="34" charset="-128"/>
              </a:rPr>
              <a:t>enabling Party Leaders to manage visits safely, efficiently and beneficially</a:t>
            </a:r>
          </a:p>
          <a:p>
            <a:pPr eaLnBrk="1" hangingPunct="1"/>
            <a:endParaRPr lang="en-US" altLang="en-US">
              <a:latin typeface="Arial" panose="020B0604020202020204" pitchFamily="34" charset="0"/>
              <a:cs typeface="MS PGothic"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E1CBE2B7-FC6A-4599-B2EE-FE3A4AFAFD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panose="020B0604020202020204" pitchFamily="34" charset="0"/>
                <a:ea typeface="MS PGothic" panose="020B0600070205080204" pitchFamily="34" charset="-128"/>
              </a:defRPr>
            </a:lvl1pPr>
            <a:lvl2pPr marL="742950" indent="-285750">
              <a:defRPr sz="2400" i="1">
                <a:solidFill>
                  <a:schemeClr val="tx1"/>
                </a:solidFill>
                <a:latin typeface="Arial" panose="020B0604020202020204" pitchFamily="34" charset="0"/>
                <a:ea typeface="MS PGothic" panose="020B0600070205080204" pitchFamily="34" charset="-128"/>
              </a:defRPr>
            </a:lvl2pPr>
            <a:lvl3pPr marL="1143000" indent="-228600">
              <a:defRPr sz="2400" i="1">
                <a:solidFill>
                  <a:schemeClr val="tx1"/>
                </a:solidFill>
                <a:latin typeface="Arial" panose="020B0604020202020204" pitchFamily="34" charset="0"/>
                <a:ea typeface="MS PGothic" panose="020B0600070205080204" pitchFamily="34" charset="-128"/>
              </a:defRPr>
            </a:lvl3pPr>
            <a:lvl4pPr marL="1600200" indent="-228600">
              <a:defRPr sz="2400" i="1">
                <a:solidFill>
                  <a:schemeClr val="tx1"/>
                </a:solidFill>
                <a:latin typeface="Arial" panose="020B0604020202020204" pitchFamily="34" charset="0"/>
                <a:ea typeface="MS PGothic" panose="020B0600070205080204" pitchFamily="34" charset="-128"/>
              </a:defRPr>
            </a:lvl4pPr>
            <a:lvl5pPr marL="2057400" indent="-228600">
              <a:defRPr sz="2400" i="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9pPr>
          </a:lstStyle>
          <a:p>
            <a:fld id="{875C2CF4-9AD2-4781-9185-E5C191B36808}" type="slidenum">
              <a:rPr lang="en-GB" altLang="en-US" sz="1200" i="0"/>
              <a:pPr/>
              <a:t>6</a:t>
            </a:fld>
            <a:endParaRPr lang="en-GB" altLang="en-US" sz="1200" i="0"/>
          </a:p>
        </p:txBody>
      </p:sp>
      <p:sp>
        <p:nvSpPr>
          <p:cNvPr id="37890" name="Rectangle 2">
            <a:extLst>
              <a:ext uri="{FF2B5EF4-FFF2-40B4-BE49-F238E27FC236}">
                <a16:creationId xmlns:a16="http://schemas.microsoft.com/office/drawing/2014/main" id="{CB4EDE90-796E-4918-9C0D-3CE6531AEE58}"/>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F1E66911-650A-479F-85B7-0A093741A7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MS PGothic"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BB23B631-E56D-4627-8A9E-BF33B67647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panose="020B0604020202020204" pitchFamily="34" charset="0"/>
                <a:ea typeface="MS PGothic" panose="020B0600070205080204" pitchFamily="34" charset="-128"/>
              </a:defRPr>
            </a:lvl1pPr>
            <a:lvl2pPr marL="742950" indent="-285750">
              <a:defRPr sz="2400" i="1">
                <a:solidFill>
                  <a:schemeClr val="tx1"/>
                </a:solidFill>
                <a:latin typeface="Arial" panose="020B0604020202020204" pitchFamily="34" charset="0"/>
                <a:ea typeface="MS PGothic" panose="020B0600070205080204" pitchFamily="34" charset="-128"/>
              </a:defRPr>
            </a:lvl2pPr>
            <a:lvl3pPr marL="1143000" indent="-228600">
              <a:defRPr sz="2400" i="1">
                <a:solidFill>
                  <a:schemeClr val="tx1"/>
                </a:solidFill>
                <a:latin typeface="Arial" panose="020B0604020202020204" pitchFamily="34" charset="0"/>
                <a:ea typeface="MS PGothic" panose="020B0600070205080204" pitchFamily="34" charset="-128"/>
              </a:defRPr>
            </a:lvl3pPr>
            <a:lvl4pPr marL="1600200" indent="-228600">
              <a:defRPr sz="2400" i="1">
                <a:solidFill>
                  <a:schemeClr val="tx1"/>
                </a:solidFill>
                <a:latin typeface="Arial" panose="020B0604020202020204" pitchFamily="34" charset="0"/>
                <a:ea typeface="MS PGothic" panose="020B0600070205080204" pitchFamily="34" charset="-128"/>
              </a:defRPr>
            </a:lvl4pPr>
            <a:lvl5pPr marL="2057400" indent="-228600">
              <a:defRPr sz="2400" i="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9pPr>
          </a:lstStyle>
          <a:p>
            <a:fld id="{912D1B41-6798-4460-BEAD-C6FE50740A67}" type="slidenum">
              <a:rPr lang="en-GB" altLang="en-US" sz="1200" i="0"/>
              <a:pPr/>
              <a:t>7</a:t>
            </a:fld>
            <a:endParaRPr lang="en-GB" altLang="en-US" sz="1200" i="0"/>
          </a:p>
        </p:txBody>
      </p:sp>
      <p:sp>
        <p:nvSpPr>
          <p:cNvPr id="39938" name="Rectangle 2">
            <a:extLst>
              <a:ext uri="{FF2B5EF4-FFF2-40B4-BE49-F238E27FC236}">
                <a16:creationId xmlns:a16="http://schemas.microsoft.com/office/drawing/2014/main" id="{C09567D4-1EC8-421C-90C2-0FD48A2EF4C3}"/>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07D1FCC2-9C69-41C8-B1D8-6AD27F0D69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000">
                <a:latin typeface="Arial" panose="020B0604020202020204" pitchFamily="34" charset="0"/>
                <a:cs typeface="MS PGothic" panose="020B0600070205080204" pitchFamily="34" charset="-128"/>
              </a:rPr>
              <a:t>Your PGL Tour Leader will have a wealth of local knowledge so you can make the most of your time away.</a:t>
            </a:r>
          </a:p>
          <a:p>
            <a:pPr eaLnBrk="1" hangingPunct="1"/>
            <a:endParaRPr lang="en-US" altLang="en-US" sz="1000">
              <a:latin typeface="Arial" panose="020B0604020202020204" pitchFamily="34" charset="0"/>
              <a:cs typeface="MS PGothic"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9AADDC5D-FE89-4D99-9710-6FC15A9EFB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panose="020B0604020202020204" pitchFamily="34" charset="0"/>
                <a:ea typeface="MS PGothic" panose="020B0600070205080204" pitchFamily="34" charset="-128"/>
              </a:defRPr>
            </a:lvl1pPr>
            <a:lvl2pPr marL="742950" indent="-285750">
              <a:defRPr sz="2400" i="1">
                <a:solidFill>
                  <a:schemeClr val="tx1"/>
                </a:solidFill>
                <a:latin typeface="Arial" panose="020B0604020202020204" pitchFamily="34" charset="0"/>
                <a:ea typeface="MS PGothic" panose="020B0600070205080204" pitchFamily="34" charset="-128"/>
              </a:defRPr>
            </a:lvl2pPr>
            <a:lvl3pPr marL="1143000" indent="-228600">
              <a:defRPr sz="2400" i="1">
                <a:solidFill>
                  <a:schemeClr val="tx1"/>
                </a:solidFill>
                <a:latin typeface="Arial" panose="020B0604020202020204" pitchFamily="34" charset="0"/>
                <a:ea typeface="MS PGothic" panose="020B0600070205080204" pitchFamily="34" charset="-128"/>
              </a:defRPr>
            </a:lvl3pPr>
            <a:lvl4pPr marL="1600200" indent="-228600">
              <a:defRPr sz="2400" i="1">
                <a:solidFill>
                  <a:schemeClr val="tx1"/>
                </a:solidFill>
                <a:latin typeface="Arial" panose="020B0604020202020204" pitchFamily="34" charset="0"/>
                <a:ea typeface="MS PGothic" panose="020B0600070205080204" pitchFamily="34" charset="-128"/>
              </a:defRPr>
            </a:lvl4pPr>
            <a:lvl5pPr marL="2057400" indent="-228600">
              <a:defRPr sz="2400" i="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9pPr>
          </a:lstStyle>
          <a:p>
            <a:fld id="{186C8301-F201-48FB-8942-9F3049204346}" type="slidenum">
              <a:rPr lang="en-GB" altLang="en-US" sz="1200" i="0"/>
              <a:pPr/>
              <a:t>8</a:t>
            </a:fld>
            <a:endParaRPr lang="en-GB" altLang="en-US" sz="1200" i="0"/>
          </a:p>
        </p:txBody>
      </p:sp>
      <p:sp>
        <p:nvSpPr>
          <p:cNvPr id="46082" name="Rectangle 2">
            <a:extLst>
              <a:ext uri="{FF2B5EF4-FFF2-40B4-BE49-F238E27FC236}">
                <a16:creationId xmlns:a16="http://schemas.microsoft.com/office/drawing/2014/main" id="{3306B2E5-6ADB-4195-8BC3-E2537CCE295C}"/>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8F800C22-2B0F-45DE-A166-EC8F230D84D2}"/>
              </a:ext>
            </a:extLst>
          </p:cNvPr>
          <p:cNvSpPr>
            <a:spLocks noGrp="1" noChangeArrowheads="1"/>
          </p:cNvSpPr>
          <p:nvPr>
            <p:ph type="body" idx="1"/>
          </p:nvPr>
        </p:nvSpPr>
        <p:spPr>
          <a:ln/>
        </p:spPr>
        <p:txBody>
          <a:bodyPr/>
          <a:lstStyle/>
          <a:p>
            <a:pPr marL="171450" indent="-171450">
              <a:buFont typeface="Arial"/>
              <a:buChar char="•"/>
              <a:defRPr/>
            </a:pPr>
            <a:r>
              <a:rPr lang="en-GB" dirty="0">
                <a:ea typeface="ＭＳ Ｐゴシック" charset="0"/>
                <a:cs typeface="ＭＳ Ｐゴシック" charset="0"/>
              </a:rPr>
              <a:t>The activities shown offer individual as well as team challenges</a:t>
            </a:r>
          </a:p>
          <a:p>
            <a:pPr marL="171450" indent="-171450">
              <a:buFont typeface="Arial"/>
              <a:buChar char="•"/>
              <a:defRPr/>
            </a:pPr>
            <a:r>
              <a:rPr lang="en-GB" dirty="0" err="1">
                <a:ea typeface="ＭＳ Ｐゴシック" charset="0"/>
                <a:cs typeface="ＭＳ Ｐゴシック" charset="0"/>
              </a:rPr>
              <a:t>Watersports</a:t>
            </a:r>
            <a:r>
              <a:rPr lang="en-GB" dirty="0">
                <a:ea typeface="ＭＳ Ｐゴシック" charset="0"/>
                <a:cs typeface="ＭＳ Ｐゴシック" charset="0"/>
              </a:rPr>
              <a:t> take place at the Portland Bay Olympic venue nearby</a:t>
            </a:r>
          </a:p>
          <a:p>
            <a:pPr marL="171450" indent="-171450">
              <a:buFont typeface="Arial"/>
              <a:buChar char="•"/>
              <a:defRPr/>
            </a:pPr>
            <a:r>
              <a:rPr lang="en-GB" dirty="0">
                <a:ea typeface="ＭＳ Ｐゴシック" charset="0"/>
                <a:cs typeface="ＭＳ Ｐゴシック" charset="0"/>
              </a:rPr>
              <a:t>Activities are designed to encourage new skills and develop existing ones</a:t>
            </a:r>
          </a:p>
          <a:p>
            <a:pPr marL="171450" indent="-171450">
              <a:buFont typeface="Arial"/>
              <a:buChar char="•"/>
              <a:defRPr/>
            </a:pPr>
            <a:r>
              <a:rPr lang="en-GB" dirty="0">
                <a:ea typeface="ＭＳ Ｐゴシック" charset="0"/>
                <a:cs typeface="ＭＳ Ｐゴシック" charset="0"/>
              </a:rPr>
              <a:t>Specific activities can be requested (though not guaranteed) and the programme is discussed on arrival at the centre</a:t>
            </a:r>
          </a:p>
          <a:p>
            <a:pPr eaLnBrk="1" hangingPunct="1">
              <a:defRPr/>
            </a:pPr>
            <a:endParaRPr lang="en-GB" dirty="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FCF86654-69E8-45FD-91ED-8EB72840E8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panose="020B0604020202020204" pitchFamily="34" charset="0"/>
                <a:ea typeface="MS PGothic" panose="020B0600070205080204" pitchFamily="34" charset="-128"/>
              </a:defRPr>
            </a:lvl1pPr>
            <a:lvl2pPr marL="742950" indent="-285750">
              <a:defRPr sz="2400" i="1">
                <a:solidFill>
                  <a:schemeClr val="tx1"/>
                </a:solidFill>
                <a:latin typeface="Arial" panose="020B0604020202020204" pitchFamily="34" charset="0"/>
                <a:ea typeface="MS PGothic" panose="020B0600070205080204" pitchFamily="34" charset="-128"/>
              </a:defRPr>
            </a:lvl2pPr>
            <a:lvl3pPr marL="1143000" indent="-228600">
              <a:defRPr sz="2400" i="1">
                <a:solidFill>
                  <a:schemeClr val="tx1"/>
                </a:solidFill>
                <a:latin typeface="Arial" panose="020B0604020202020204" pitchFamily="34" charset="0"/>
                <a:ea typeface="MS PGothic" panose="020B0600070205080204" pitchFamily="34" charset="-128"/>
              </a:defRPr>
            </a:lvl3pPr>
            <a:lvl4pPr marL="1600200" indent="-228600">
              <a:defRPr sz="2400" i="1">
                <a:solidFill>
                  <a:schemeClr val="tx1"/>
                </a:solidFill>
                <a:latin typeface="Arial" panose="020B0604020202020204" pitchFamily="34" charset="0"/>
                <a:ea typeface="MS PGothic" panose="020B0600070205080204" pitchFamily="34" charset="-128"/>
              </a:defRPr>
            </a:lvl4pPr>
            <a:lvl5pPr marL="2057400" indent="-228600">
              <a:defRPr sz="2400" i="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9pPr>
          </a:lstStyle>
          <a:p>
            <a:fld id="{B8B0C774-ADDD-4AEC-8FEE-2EC7643A953D}" type="slidenum">
              <a:rPr lang="en-GB" altLang="en-US" sz="1200" i="0"/>
              <a:pPr/>
              <a:t>9</a:t>
            </a:fld>
            <a:endParaRPr lang="en-GB" altLang="en-US" sz="1200" i="0"/>
          </a:p>
        </p:txBody>
      </p:sp>
      <p:sp>
        <p:nvSpPr>
          <p:cNvPr id="48130" name="Rectangle 2">
            <a:extLst>
              <a:ext uri="{FF2B5EF4-FFF2-40B4-BE49-F238E27FC236}">
                <a16:creationId xmlns:a16="http://schemas.microsoft.com/office/drawing/2014/main" id="{130BB3D8-0B0D-4A78-A5BE-3BE296CFCB89}"/>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209E88AD-F3D0-48C7-8D56-75C2D75CF5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MS PGothic"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34461AC7-6BE1-4817-9C0B-78B08AEA8A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panose="020B0604020202020204" pitchFamily="34" charset="0"/>
                <a:ea typeface="MS PGothic" panose="020B0600070205080204" pitchFamily="34" charset="-128"/>
              </a:defRPr>
            </a:lvl1pPr>
            <a:lvl2pPr marL="742950" indent="-285750">
              <a:defRPr sz="2400" i="1">
                <a:solidFill>
                  <a:schemeClr val="tx1"/>
                </a:solidFill>
                <a:latin typeface="Arial" panose="020B0604020202020204" pitchFamily="34" charset="0"/>
                <a:ea typeface="MS PGothic" panose="020B0600070205080204" pitchFamily="34" charset="-128"/>
              </a:defRPr>
            </a:lvl2pPr>
            <a:lvl3pPr marL="1143000" indent="-228600">
              <a:defRPr sz="2400" i="1">
                <a:solidFill>
                  <a:schemeClr val="tx1"/>
                </a:solidFill>
                <a:latin typeface="Arial" panose="020B0604020202020204" pitchFamily="34" charset="0"/>
                <a:ea typeface="MS PGothic" panose="020B0600070205080204" pitchFamily="34" charset="-128"/>
              </a:defRPr>
            </a:lvl3pPr>
            <a:lvl4pPr marL="1600200" indent="-228600">
              <a:defRPr sz="2400" i="1">
                <a:solidFill>
                  <a:schemeClr val="tx1"/>
                </a:solidFill>
                <a:latin typeface="Arial" panose="020B0604020202020204" pitchFamily="34" charset="0"/>
                <a:ea typeface="MS PGothic" panose="020B0600070205080204" pitchFamily="34" charset="-128"/>
              </a:defRPr>
            </a:lvl4pPr>
            <a:lvl5pPr marL="2057400" indent="-228600">
              <a:defRPr sz="2400" i="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9pPr>
          </a:lstStyle>
          <a:p>
            <a:fld id="{17765D11-9E71-49B5-824B-5373B1477D7F}" type="slidenum">
              <a:rPr lang="en-GB" altLang="en-US" sz="1200" i="0"/>
              <a:pPr/>
              <a:t>10</a:t>
            </a:fld>
            <a:endParaRPr lang="en-GB" altLang="en-US" sz="1200" i="0"/>
          </a:p>
        </p:txBody>
      </p:sp>
      <p:sp>
        <p:nvSpPr>
          <p:cNvPr id="50178" name="Rectangle 2">
            <a:extLst>
              <a:ext uri="{FF2B5EF4-FFF2-40B4-BE49-F238E27FC236}">
                <a16:creationId xmlns:a16="http://schemas.microsoft.com/office/drawing/2014/main" id="{F063AB85-A832-4EA2-BDBA-C91C46F36C47}"/>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80809F2D-0CBC-45B3-8FDB-2E9E75C24E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cs typeface="MS PGothic" panose="020B0600070205080204" pitchFamily="34" charset="-128"/>
            </a:endParaRPr>
          </a:p>
          <a:p>
            <a:pPr>
              <a:buFontTx/>
              <a:buChar char="•"/>
            </a:pPr>
            <a:r>
              <a:rPr lang="en-GB" altLang="en-US">
                <a:latin typeface="Arial" panose="020B0604020202020204" pitchFamily="34" charset="0"/>
                <a:cs typeface="MS PGothic" panose="020B0600070205080204" pitchFamily="34" charset="-128"/>
              </a:rPr>
              <a:t>The centre can accommodate 800 guests at a time with accommodation in the en suite chalets</a:t>
            </a:r>
          </a:p>
          <a:p>
            <a:pPr>
              <a:buFontTx/>
              <a:buChar char="•"/>
            </a:pPr>
            <a:r>
              <a:rPr lang="en-GB" altLang="en-US">
                <a:latin typeface="Arial" panose="020B0604020202020204" pitchFamily="34" charset="0"/>
                <a:cs typeface="MS PGothic" panose="020B0600070205080204" pitchFamily="34" charset="-128"/>
              </a:rPr>
              <a:t>Teachers are usually accommodated in twin rooms with en suite and hot drink facilities </a:t>
            </a:r>
          </a:p>
          <a:p>
            <a:pPr>
              <a:buFontTx/>
              <a:buChar char="•"/>
            </a:pPr>
            <a:r>
              <a:rPr lang="en-GB" altLang="en-US">
                <a:latin typeface="Arial" panose="020B0604020202020204" pitchFamily="34" charset="0"/>
                <a:cs typeface="MS PGothic" panose="020B0600070205080204" pitchFamily="34" charset="-128"/>
              </a:rPr>
              <a:t>All rooms are lockable (party leader given master key)</a:t>
            </a:r>
          </a:p>
          <a:p>
            <a:pPr>
              <a:buFontTx/>
              <a:buChar char="•"/>
            </a:pPr>
            <a:r>
              <a:rPr lang="en-GB" altLang="en-US">
                <a:latin typeface="Arial" panose="020B0604020202020204" pitchFamily="34" charset="0"/>
                <a:cs typeface="MS PGothic" panose="020B0600070205080204" pitchFamily="34" charset="-128"/>
              </a:rPr>
              <a:t>All exterior doors and gates are locked at night but can be opened from the inside in an emergency without the need for unlocking</a:t>
            </a:r>
          </a:p>
          <a:p>
            <a:pPr>
              <a:buFontTx/>
              <a:buChar char="•"/>
            </a:pPr>
            <a:r>
              <a:rPr lang="en-GB" altLang="en-US">
                <a:latin typeface="Arial" panose="020B0604020202020204" pitchFamily="34" charset="0"/>
                <a:cs typeface="MS PGothic" panose="020B0600070205080204" pitchFamily="34" charset="-128"/>
              </a:rPr>
              <a:t>A PGL staff member is available on duty throughout the night (contactable by phone)</a:t>
            </a:r>
          </a:p>
          <a:p>
            <a:pPr>
              <a:buFontTx/>
              <a:buChar char="•"/>
            </a:pPr>
            <a:r>
              <a:rPr lang="en-GB" altLang="en-US">
                <a:latin typeface="Arial" panose="020B0604020202020204" pitchFamily="34" charset="0"/>
                <a:cs typeface="MS PGothic" panose="020B0600070205080204" pitchFamily="34" charset="-128"/>
              </a:rPr>
              <a:t>The extensive facilities (other than activity bases) are available to your group during free time</a:t>
            </a:r>
          </a:p>
          <a:p>
            <a:endParaRPr lang="en-GB" altLang="en-US">
              <a:latin typeface="Arial" panose="020B0604020202020204" pitchFamily="34" charset="0"/>
              <a:cs typeface="MS PGothic" panose="020B0600070205080204" pitchFamily="34" charset="-128"/>
            </a:endParaRPr>
          </a:p>
          <a:p>
            <a:pPr algn="just" eaLnBrk="1" hangingPunct="1"/>
            <a:endParaRPr lang="en-GB" altLang="en-US" b="1">
              <a:latin typeface="Arial" panose="020B0604020202020204" pitchFamily="34" charset="0"/>
              <a:cs typeface="MS PGothic"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16DC0D50-35CB-4870-B46A-E61CDA832D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panose="020B0604020202020204" pitchFamily="34" charset="0"/>
                <a:ea typeface="MS PGothic" panose="020B0600070205080204" pitchFamily="34" charset="-128"/>
              </a:defRPr>
            </a:lvl1pPr>
            <a:lvl2pPr marL="742950" indent="-285750">
              <a:defRPr sz="2400" i="1">
                <a:solidFill>
                  <a:schemeClr val="tx1"/>
                </a:solidFill>
                <a:latin typeface="Arial" panose="020B0604020202020204" pitchFamily="34" charset="0"/>
                <a:ea typeface="MS PGothic" panose="020B0600070205080204" pitchFamily="34" charset="-128"/>
              </a:defRPr>
            </a:lvl2pPr>
            <a:lvl3pPr marL="1143000" indent="-228600">
              <a:defRPr sz="2400" i="1">
                <a:solidFill>
                  <a:schemeClr val="tx1"/>
                </a:solidFill>
                <a:latin typeface="Arial" panose="020B0604020202020204" pitchFamily="34" charset="0"/>
                <a:ea typeface="MS PGothic" panose="020B0600070205080204" pitchFamily="34" charset="-128"/>
              </a:defRPr>
            </a:lvl3pPr>
            <a:lvl4pPr marL="1600200" indent="-228600">
              <a:defRPr sz="2400" i="1">
                <a:solidFill>
                  <a:schemeClr val="tx1"/>
                </a:solidFill>
                <a:latin typeface="Arial" panose="020B0604020202020204" pitchFamily="34" charset="0"/>
                <a:ea typeface="MS PGothic" panose="020B0600070205080204" pitchFamily="34" charset="-128"/>
              </a:defRPr>
            </a:lvl4pPr>
            <a:lvl5pPr marL="2057400" indent="-228600">
              <a:defRPr sz="2400" i="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9pPr>
          </a:lstStyle>
          <a:p>
            <a:fld id="{61E120AD-2F45-4684-8671-C5F1CA7E5D7E}" type="slidenum">
              <a:rPr lang="en-GB" altLang="en-US" sz="1200" i="0"/>
              <a:pPr/>
              <a:t>11</a:t>
            </a:fld>
            <a:endParaRPr lang="en-GB" altLang="en-US" sz="1200" i="0"/>
          </a:p>
        </p:txBody>
      </p:sp>
      <p:sp>
        <p:nvSpPr>
          <p:cNvPr id="52226" name="Rectangle 2">
            <a:extLst>
              <a:ext uri="{FF2B5EF4-FFF2-40B4-BE49-F238E27FC236}">
                <a16:creationId xmlns:a16="http://schemas.microsoft.com/office/drawing/2014/main" id="{A5BFD7B5-92CD-4471-8908-9E38D69BA9BE}"/>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E3935A97-8214-417A-B898-A91DE17461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endParaRPr lang="en-US" altLang="en-US" b="1">
              <a:latin typeface="Arial" panose="020B0604020202020204" pitchFamily="34" charset="0"/>
              <a:cs typeface="MS PGothic"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FB90548F-985C-46CA-889B-619A1C4704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panose="020B0604020202020204" pitchFamily="34" charset="0"/>
                <a:ea typeface="MS PGothic" panose="020B0600070205080204" pitchFamily="34" charset="-128"/>
              </a:defRPr>
            </a:lvl1pPr>
            <a:lvl2pPr marL="742950" indent="-285750">
              <a:defRPr sz="2400" i="1">
                <a:solidFill>
                  <a:schemeClr val="tx1"/>
                </a:solidFill>
                <a:latin typeface="Arial" panose="020B0604020202020204" pitchFamily="34" charset="0"/>
                <a:ea typeface="MS PGothic" panose="020B0600070205080204" pitchFamily="34" charset="-128"/>
              </a:defRPr>
            </a:lvl2pPr>
            <a:lvl3pPr marL="1143000" indent="-228600">
              <a:defRPr sz="2400" i="1">
                <a:solidFill>
                  <a:schemeClr val="tx1"/>
                </a:solidFill>
                <a:latin typeface="Arial" panose="020B0604020202020204" pitchFamily="34" charset="0"/>
                <a:ea typeface="MS PGothic" panose="020B0600070205080204" pitchFamily="34" charset="-128"/>
              </a:defRPr>
            </a:lvl3pPr>
            <a:lvl4pPr marL="1600200" indent="-228600">
              <a:defRPr sz="2400" i="1">
                <a:solidFill>
                  <a:schemeClr val="tx1"/>
                </a:solidFill>
                <a:latin typeface="Arial" panose="020B0604020202020204" pitchFamily="34" charset="0"/>
                <a:ea typeface="MS PGothic" panose="020B0600070205080204" pitchFamily="34" charset="-128"/>
              </a:defRPr>
            </a:lvl4pPr>
            <a:lvl5pPr marL="2057400" indent="-228600">
              <a:defRPr sz="2400" i="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9pPr>
          </a:lstStyle>
          <a:p>
            <a:fld id="{E047A25B-C190-4A46-95E6-1CEAAC941875}" type="slidenum">
              <a:rPr lang="en-GB" altLang="en-US" sz="1200" i="0"/>
              <a:pPr/>
              <a:t>12</a:t>
            </a:fld>
            <a:endParaRPr lang="en-GB" altLang="en-US" sz="1200" i="0"/>
          </a:p>
        </p:txBody>
      </p:sp>
      <p:sp>
        <p:nvSpPr>
          <p:cNvPr id="54274" name="Rectangle 2">
            <a:extLst>
              <a:ext uri="{FF2B5EF4-FFF2-40B4-BE49-F238E27FC236}">
                <a16:creationId xmlns:a16="http://schemas.microsoft.com/office/drawing/2014/main" id="{057E7E75-9CE4-4E6A-8BBC-4B80A80B2109}"/>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52ACD85B-E68E-49B2-82BF-76A35F96E6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GB" altLang="en-US">
                <a:latin typeface="Arial" panose="020B0604020202020204" pitchFamily="34" charset="0"/>
                <a:cs typeface="MS PGothic" panose="020B0600070205080204" pitchFamily="34" charset="-128"/>
              </a:rPr>
              <a:t>We continually invest in healthy menus with freshly cooked ingredients obtained from fully traceable audited suppliers</a:t>
            </a:r>
          </a:p>
          <a:p>
            <a:pPr>
              <a:buFontTx/>
              <a:buChar char="•"/>
            </a:pPr>
            <a:r>
              <a:rPr lang="en-GB" altLang="en-US">
                <a:latin typeface="Arial" panose="020B0604020202020204" pitchFamily="34" charset="0"/>
                <a:cs typeface="MS PGothic" panose="020B0600070205080204" pitchFamily="34" charset="-128"/>
              </a:rPr>
              <a:t>Processed food is avoided and meals meet Local Authority guidelines</a:t>
            </a:r>
          </a:p>
          <a:p>
            <a:pPr>
              <a:buFontTx/>
              <a:buChar char="•"/>
            </a:pPr>
            <a:r>
              <a:rPr lang="en-GB" altLang="en-US">
                <a:latin typeface="Arial" panose="020B0604020202020204" pitchFamily="34" charset="0"/>
                <a:cs typeface="MS PGothic" panose="020B0600070205080204" pitchFamily="34" charset="-128"/>
              </a:rPr>
              <a:t>There will be hot and cold options available at every meal </a:t>
            </a:r>
          </a:p>
          <a:p>
            <a:pPr>
              <a:buFontTx/>
              <a:buChar char="•"/>
            </a:pPr>
            <a:r>
              <a:rPr lang="en-GB" altLang="en-US">
                <a:latin typeface="Arial" panose="020B0604020202020204" pitchFamily="34" charset="0"/>
                <a:cs typeface="MS PGothic" panose="020B0600070205080204" pitchFamily="34" charset="-128"/>
              </a:rPr>
              <a:t>At lunch and dinner the buffet includes a salad bar and mixed fruit basket plus hot and cold drinks</a:t>
            </a:r>
          </a:p>
          <a:p>
            <a:pPr>
              <a:buFontTx/>
              <a:buChar char="•"/>
            </a:pPr>
            <a:r>
              <a:rPr lang="en-GB" altLang="en-US">
                <a:latin typeface="Arial" panose="020B0604020202020204" pitchFamily="34" charset="0"/>
                <a:cs typeface="MS PGothic" panose="020B0600070205080204" pitchFamily="34" charset="-128"/>
              </a:rPr>
              <a:t>Our caterers can deal with </a:t>
            </a:r>
            <a:r>
              <a:rPr lang="en-GB" altLang="en-US" u="sng">
                <a:latin typeface="Arial" panose="020B0604020202020204" pitchFamily="34" charset="0"/>
                <a:cs typeface="MS PGothic" panose="020B0600070205080204" pitchFamily="34" charset="-128"/>
              </a:rPr>
              <a:t>most </a:t>
            </a:r>
            <a:r>
              <a:rPr lang="en-GB" altLang="en-US">
                <a:latin typeface="Arial" panose="020B0604020202020204" pitchFamily="34" charset="0"/>
                <a:cs typeface="MS PGothic" panose="020B0600070205080204" pitchFamily="34" charset="-128"/>
              </a:rPr>
              <a:t>dietary requirements but please ensure the party leader is aware of any dietary requirements well in advance</a:t>
            </a:r>
          </a:p>
          <a:p>
            <a:pPr>
              <a:buFontTx/>
              <a:buChar char="•"/>
            </a:pPr>
            <a:r>
              <a:rPr lang="en-GB" altLang="en-US">
                <a:latin typeface="Arial" panose="020B0604020202020204" pitchFamily="34" charset="0"/>
                <a:cs typeface="MS PGothic" panose="020B0600070205080204" pitchFamily="34" charset="-128"/>
              </a:rPr>
              <a:t>More food is always available if required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5DD9F-6000-41FE-8A96-E5030163D4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9135535-6CDB-4B79-BCA2-CE248E1C5C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1E8D276-E0DA-4A3C-A7D8-EB757679DDD7}"/>
              </a:ext>
            </a:extLst>
          </p:cNvPr>
          <p:cNvSpPr>
            <a:spLocks noGrp="1"/>
          </p:cNvSpPr>
          <p:nvPr>
            <p:ph type="dt" sz="half" idx="10"/>
          </p:nvPr>
        </p:nvSpPr>
        <p:spPr/>
        <p:txBody>
          <a:bodyPr/>
          <a:lstStyle/>
          <a:p>
            <a:fld id="{BBBCA3BF-2F26-4300-86A8-AF4C1F639E05}" type="datetimeFigureOut">
              <a:rPr lang="en-GB" smtClean="0"/>
              <a:t>04/12/2024</a:t>
            </a:fld>
            <a:endParaRPr lang="en-GB"/>
          </a:p>
        </p:txBody>
      </p:sp>
      <p:sp>
        <p:nvSpPr>
          <p:cNvPr id="5" name="Footer Placeholder 4">
            <a:extLst>
              <a:ext uri="{FF2B5EF4-FFF2-40B4-BE49-F238E27FC236}">
                <a16:creationId xmlns:a16="http://schemas.microsoft.com/office/drawing/2014/main" id="{C42E314B-3D43-474C-B8ED-E16C6CF596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0C45437-C19B-4F16-8244-CAD35A029230}"/>
              </a:ext>
            </a:extLst>
          </p:cNvPr>
          <p:cNvSpPr>
            <a:spLocks noGrp="1"/>
          </p:cNvSpPr>
          <p:nvPr>
            <p:ph type="sldNum" sz="quarter" idx="12"/>
          </p:nvPr>
        </p:nvSpPr>
        <p:spPr/>
        <p:txBody>
          <a:bodyPr/>
          <a:lstStyle/>
          <a:p>
            <a:fld id="{1073CE1E-453D-4724-9B52-94792A1DAA60}" type="slidenum">
              <a:rPr lang="en-GB" smtClean="0"/>
              <a:t>‹#›</a:t>
            </a:fld>
            <a:endParaRPr lang="en-GB"/>
          </a:p>
        </p:txBody>
      </p:sp>
    </p:spTree>
    <p:extLst>
      <p:ext uri="{BB962C8B-B14F-4D97-AF65-F5344CB8AC3E}">
        <p14:creationId xmlns:p14="http://schemas.microsoft.com/office/powerpoint/2010/main" val="3251289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79BEB-53C2-48D1-BA8D-7B9792BD4BC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DA16EE4-BE71-4A8F-9BD4-EA5EFF14F74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956CC52-F777-42F6-98E4-E24599D46EED}"/>
              </a:ext>
            </a:extLst>
          </p:cNvPr>
          <p:cNvSpPr>
            <a:spLocks noGrp="1"/>
          </p:cNvSpPr>
          <p:nvPr>
            <p:ph type="dt" sz="half" idx="10"/>
          </p:nvPr>
        </p:nvSpPr>
        <p:spPr/>
        <p:txBody>
          <a:bodyPr/>
          <a:lstStyle/>
          <a:p>
            <a:fld id="{BBBCA3BF-2F26-4300-86A8-AF4C1F639E05}" type="datetimeFigureOut">
              <a:rPr lang="en-GB" smtClean="0"/>
              <a:t>04/12/2024</a:t>
            </a:fld>
            <a:endParaRPr lang="en-GB"/>
          </a:p>
        </p:txBody>
      </p:sp>
      <p:sp>
        <p:nvSpPr>
          <p:cNvPr id="5" name="Footer Placeholder 4">
            <a:extLst>
              <a:ext uri="{FF2B5EF4-FFF2-40B4-BE49-F238E27FC236}">
                <a16:creationId xmlns:a16="http://schemas.microsoft.com/office/drawing/2014/main" id="{77E9765F-AFFE-4CA1-A491-36A48CE4E0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6F6DA1-52BD-4AB8-97F4-AC4E1D87CD14}"/>
              </a:ext>
            </a:extLst>
          </p:cNvPr>
          <p:cNvSpPr>
            <a:spLocks noGrp="1"/>
          </p:cNvSpPr>
          <p:nvPr>
            <p:ph type="sldNum" sz="quarter" idx="12"/>
          </p:nvPr>
        </p:nvSpPr>
        <p:spPr/>
        <p:txBody>
          <a:bodyPr/>
          <a:lstStyle/>
          <a:p>
            <a:fld id="{1073CE1E-453D-4724-9B52-94792A1DAA60}" type="slidenum">
              <a:rPr lang="en-GB" smtClean="0"/>
              <a:t>‹#›</a:t>
            </a:fld>
            <a:endParaRPr lang="en-GB"/>
          </a:p>
        </p:txBody>
      </p:sp>
    </p:spTree>
    <p:extLst>
      <p:ext uri="{BB962C8B-B14F-4D97-AF65-F5344CB8AC3E}">
        <p14:creationId xmlns:p14="http://schemas.microsoft.com/office/powerpoint/2010/main" val="1948218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E9CC65-7720-427A-AB98-58C998804FB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9232F9-BB47-47F1-9A24-583CDC002D6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104311C-14AA-4C70-976A-9174E2ADF96B}"/>
              </a:ext>
            </a:extLst>
          </p:cNvPr>
          <p:cNvSpPr>
            <a:spLocks noGrp="1"/>
          </p:cNvSpPr>
          <p:nvPr>
            <p:ph type="dt" sz="half" idx="10"/>
          </p:nvPr>
        </p:nvSpPr>
        <p:spPr/>
        <p:txBody>
          <a:bodyPr/>
          <a:lstStyle/>
          <a:p>
            <a:fld id="{BBBCA3BF-2F26-4300-86A8-AF4C1F639E05}" type="datetimeFigureOut">
              <a:rPr lang="en-GB" smtClean="0"/>
              <a:t>04/12/2024</a:t>
            </a:fld>
            <a:endParaRPr lang="en-GB"/>
          </a:p>
        </p:txBody>
      </p:sp>
      <p:sp>
        <p:nvSpPr>
          <p:cNvPr id="5" name="Footer Placeholder 4">
            <a:extLst>
              <a:ext uri="{FF2B5EF4-FFF2-40B4-BE49-F238E27FC236}">
                <a16:creationId xmlns:a16="http://schemas.microsoft.com/office/drawing/2014/main" id="{3924099A-E0BB-493E-8DD7-02AADC99AB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E5409F-36C5-491A-B41E-0DB6245BE70C}"/>
              </a:ext>
            </a:extLst>
          </p:cNvPr>
          <p:cNvSpPr>
            <a:spLocks noGrp="1"/>
          </p:cNvSpPr>
          <p:nvPr>
            <p:ph type="sldNum" sz="quarter" idx="12"/>
          </p:nvPr>
        </p:nvSpPr>
        <p:spPr/>
        <p:txBody>
          <a:bodyPr/>
          <a:lstStyle/>
          <a:p>
            <a:fld id="{1073CE1E-453D-4724-9B52-94792A1DAA60}" type="slidenum">
              <a:rPr lang="en-GB" smtClean="0"/>
              <a:t>‹#›</a:t>
            </a:fld>
            <a:endParaRPr lang="en-GB"/>
          </a:p>
        </p:txBody>
      </p:sp>
    </p:spTree>
    <p:extLst>
      <p:ext uri="{BB962C8B-B14F-4D97-AF65-F5344CB8AC3E}">
        <p14:creationId xmlns:p14="http://schemas.microsoft.com/office/powerpoint/2010/main" val="3952590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B41FF-B2AC-4A37-8ADE-21FC76D67DF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0D8948-725B-48F0-B270-59DD2B185B6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B941F0-A659-42BA-A4F9-4C2BA4262808}"/>
              </a:ext>
            </a:extLst>
          </p:cNvPr>
          <p:cNvSpPr>
            <a:spLocks noGrp="1"/>
          </p:cNvSpPr>
          <p:nvPr>
            <p:ph type="dt" sz="half" idx="10"/>
          </p:nvPr>
        </p:nvSpPr>
        <p:spPr/>
        <p:txBody>
          <a:bodyPr/>
          <a:lstStyle/>
          <a:p>
            <a:fld id="{BBBCA3BF-2F26-4300-86A8-AF4C1F639E05}" type="datetimeFigureOut">
              <a:rPr lang="en-GB" smtClean="0"/>
              <a:t>04/12/2024</a:t>
            </a:fld>
            <a:endParaRPr lang="en-GB"/>
          </a:p>
        </p:txBody>
      </p:sp>
      <p:sp>
        <p:nvSpPr>
          <p:cNvPr id="5" name="Footer Placeholder 4">
            <a:extLst>
              <a:ext uri="{FF2B5EF4-FFF2-40B4-BE49-F238E27FC236}">
                <a16:creationId xmlns:a16="http://schemas.microsoft.com/office/drawing/2014/main" id="{4AB73B76-DF0E-4C70-88EB-1ACC90A2FB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584E11-2E61-474D-91D8-18493F2AFAE0}"/>
              </a:ext>
            </a:extLst>
          </p:cNvPr>
          <p:cNvSpPr>
            <a:spLocks noGrp="1"/>
          </p:cNvSpPr>
          <p:nvPr>
            <p:ph type="sldNum" sz="quarter" idx="12"/>
          </p:nvPr>
        </p:nvSpPr>
        <p:spPr/>
        <p:txBody>
          <a:bodyPr/>
          <a:lstStyle/>
          <a:p>
            <a:fld id="{1073CE1E-453D-4724-9B52-94792A1DAA60}" type="slidenum">
              <a:rPr lang="en-GB" smtClean="0"/>
              <a:t>‹#›</a:t>
            </a:fld>
            <a:endParaRPr lang="en-GB"/>
          </a:p>
        </p:txBody>
      </p:sp>
    </p:spTree>
    <p:extLst>
      <p:ext uri="{BB962C8B-B14F-4D97-AF65-F5344CB8AC3E}">
        <p14:creationId xmlns:p14="http://schemas.microsoft.com/office/powerpoint/2010/main" val="4009261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0DFF1-9F8F-47D3-A6DF-3A6B80F1DC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2325BED-0092-4317-ACB7-72EE63A262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8B197A9-A15F-4F00-A36E-ECFFC21D839F}"/>
              </a:ext>
            </a:extLst>
          </p:cNvPr>
          <p:cNvSpPr>
            <a:spLocks noGrp="1"/>
          </p:cNvSpPr>
          <p:nvPr>
            <p:ph type="dt" sz="half" idx="10"/>
          </p:nvPr>
        </p:nvSpPr>
        <p:spPr/>
        <p:txBody>
          <a:bodyPr/>
          <a:lstStyle/>
          <a:p>
            <a:fld id="{BBBCA3BF-2F26-4300-86A8-AF4C1F639E05}" type="datetimeFigureOut">
              <a:rPr lang="en-GB" smtClean="0"/>
              <a:t>04/12/2024</a:t>
            </a:fld>
            <a:endParaRPr lang="en-GB"/>
          </a:p>
        </p:txBody>
      </p:sp>
      <p:sp>
        <p:nvSpPr>
          <p:cNvPr id="5" name="Footer Placeholder 4">
            <a:extLst>
              <a:ext uri="{FF2B5EF4-FFF2-40B4-BE49-F238E27FC236}">
                <a16:creationId xmlns:a16="http://schemas.microsoft.com/office/drawing/2014/main" id="{E24D969B-21A5-45FE-9BCC-B7ACADFFF5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E783D1-049A-4944-BDE3-5864CB776545}"/>
              </a:ext>
            </a:extLst>
          </p:cNvPr>
          <p:cNvSpPr>
            <a:spLocks noGrp="1"/>
          </p:cNvSpPr>
          <p:nvPr>
            <p:ph type="sldNum" sz="quarter" idx="12"/>
          </p:nvPr>
        </p:nvSpPr>
        <p:spPr/>
        <p:txBody>
          <a:bodyPr/>
          <a:lstStyle/>
          <a:p>
            <a:fld id="{1073CE1E-453D-4724-9B52-94792A1DAA60}" type="slidenum">
              <a:rPr lang="en-GB" smtClean="0"/>
              <a:t>‹#›</a:t>
            </a:fld>
            <a:endParaRPr lang="en-GB"/>
          </a:p>
        </p:txBody>
      </p:sp>
    </p:spTree>
    <p:extLst>
      <p:ext uri="{BB962C8B-B14F-4D97-AF65-F5344CB8AC3E}">
        <p14:creationId xmlns:p14="http://schemas.microsoft.com/office/powerpoint/2010/main" val="3042151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F3D94-F624-4817-8916-C1682C69FDD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E441963-3410-496E-A1BD-593D687BDFC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CEB0710-193E-461D-81D4-A626C593F40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83A100-7D9F-4C70-9C02-C84DF2C98BFD}"/>
              </a:ext>
            </a:extLst>
          </p:cNvPr>
          <p:cNvSpPr>
            <a:spLocks noGrp="1"/>
          </p:cNvSpPr>
          <p:nvPr>
            <p:ph type="dt" sz="half" idx="10"/>
          </p:nvPr>
        </p:nvSpPr>
        <p:spPr/>
        <p:txBody>
          <a:bodyPr/>
          <a:lstStyle/>
          <a:p>
            <a:fld id="{BBBCA3BF-2F26-4300-86A8-AF4C1F639E05}" type="datetimeFigureOut">
              <a:rPr lang="en-GB" smtClean="0"/>
              <a:t>04/12/2024</a:t>
            </a:fld>
            <a:endParaRPr lang="en-GB"/>
          </a:p>
        </p:txBody>
      </p:sp>
      <p:sp>
        <p:nvSpPr>
          <p:cNvPr id="6" name="Footer Placeholder 5">
            <a:extLst>
              <a:ext uri="{FF2B5EF4-FFF2-40B4-BE49-F238E27FC236}">
                <a16:creationId xmlns:a16="http://schemas.microsoft.com/office/drawing/2014/main" id="{CD11338E-576E-4066-8D3A-9DCAC3A05A5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C3FA78E-D848-466B-B15A-AB3EBAE8CDE3}"/>
              </a:ext>
            </a:extLst>
          </p:cNvPr>
          <p:cNvSpPr>
            <a:spLocks noGrp="1"/>
          </p:cNvSpPr>
          <p:nvPr>
            <p:ph type="sldNum" sz="quarter" idx="12"/>
          </p:nvPr>
        </p:nvSpPr>
        <p:spPr/>
        <p:txBody>
          <a:bodyPr/>
          <a:lstStyle/>
          <a:p>
            <a:fld id="{1073CE1E-453D-4724-9B52-94792A1DAA60}" type="slidenum">
              <a:rPr lang="en-GB" smtClean="0"/>
              <a:t>‹#›</a:t>
            </a:fld>
            <a:endParaRPr lang="en-GB"/>
          </a:p>
        </p:txBody>
      </p:sp>
    </p:spTree>
    <p:extLst>
      <p:ext uri="{BB962C8B-B14F-4D97-AF65-F5344CB8AC3E}">
        <p14:creationId xmlns:p14="http://schemas.microsoft.com/office/powerpoint/2010/main" val="3803053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2ABB7-7EA9-4E31-AB75-D7E66EB7D4D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A60591A-0C1B-48C6-A291-9579CEE392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DDB4311-6FB8-495A-A0FD-1D70FFE0B9E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C8E1959-AC90-4EFD-8A11-9CD11C1BEC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CEFFF70-0C13-44F0-A63E-97730113F1E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32F34C7-0621-4EFD-9BFF-87AE31967CBC}"/>
              </a:ext>
            </a:extLst>
          </p:cNvPr>
          <p:cNvSpPr>
            <a:spLocks noGrp="1"/>
          </p:cNvSpPr>
          <p:nvPr>
            <p:ph type="dt" sz="half" idx="10"/>
          </p:nvPr>
        </p:nvSpPr>
        <p:spPr/>
        <p:txBody>
          <a:bodyPr/>
          <a:lstStyle/>
          <a:p>
            <a:fld id="{BBBCA3BF-2F26-4300-86A8-AF4C1F639E05}" type="datetimeFigureOut">
              <a:rPr lang="en-GB" smtClean="0"/>
              <a:t>04/12/2024</a:t>
            </a:fld>
            <a:endParaRPr lang="en-GB"/>
          </a:p>
        </p:txBody>
      </p:sp>
      <p:sp>
        <p:nvSpPr>
          <p:cNvPr id="8" name="Footer Placeholder 7">
            <a:extLst>
              <a:ext uri="{FF2B5EF4-FFF2-40B4-BE49-F238E27FC236}">
                <a16:creationId xmlns:a16="http://schemas.microsoft.com/office/drawing/2014/main" id="{C8CC44D6-BA94-403F-A723-D36E9D63EF9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93E9FCE-9DD8-412B-9BCD-AD527ACDD1BD}"/>
              </a:ext>
            </a:extLst>
          </p:cNvPr>
          <p:cNvSpPr>
            <a:spLocks noGrp="1"/>
          </p:cNvSpPr>
          <p:nvPr>
            <p:ph type="sldNum" sz="quarter" idx="12"/>
          </p:nvPr>
        </p:nvSpPr>
        <p:spPr/>
        <p:txBody>
          <a:bodyPr/>
          <a:lstStyle/>
          <a:p>
            <a:fld id="{1073CE1E-453D-4724-9B52-94792A1DAA60}" type="slidenum">
              <a:rPr lang="en-GB" smtClean="0"/>
              <a:t>‹#›</a:t>
            </a:fld>
            <a:endParaRPr lang="en-GB"/>
          </a:p>
        </p:txBody>
      </p:sp>
    </p:spTree>
    <p:extLst>
      <p:ext uri="{BB962C8B-B14F-4D97-AF65-F5344CB8AC3E}">
        <p14:creationId xmlns:p14="http://schemas.microsoft.com/office/powerpoint/2010/main" val="1540209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BD63F-56F0-4BD8-BB18-058F32CDA90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68473F8-D092-499A-9EE3-7B61B1B0233E}"/>
              </a:ext>
            </a:extLst>
          </p:cNvPr>
          <p:cNvSpPr>
            <a:spLocks noGrp="1"/>
          </p:cNvSpPr>
          <p:nvPr>
            <p:ph type="dt" sz="half" idx="10"/>
          </p:nvPr>
        </p:nvSpPr>
        <p:spPr/>
        <p:txBody>
          <a:bodyPr/>
          <a:lstStyle/>
          <a:p>
            <a:fld id="{BBBCA3BF-2F26-4300-86A8-AF4C1F639E05}" type="datetimeFigureOut">
              <a:rPr lang="en-GB" smtClean="0"/>
              <a:t>04/12/2024</a:t>
            </a:fld>
            <a:endParaRPr lang="en-GB"/>
          </a:p>
        </p:txBody>
      </p:sp>
      <p:sp>
        <p:nvSpPr>
          <p:cNvPr id="4" name="Footer Placeholder 3">
            <a:extLst>
              <a:ext uri="{FF2B5EF4-FFF2-40B4-BE49-F238E27FC236}">
                <a16:creationId xmlns:a16="http://schemas.microsoft.com/office/drawing/2014/main" id="{58273364-A3C5-4750-970E-71E95E0E536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0DF707C-8440-4406-8286-05CB43A61C50}"/>
              </a:ext>
            </a:extLst>
          </p:cNvPr>
          <p:cNvSpPr>
            <a:spLocks noGrp="1"/>
          </p:cNvSpPr>
          <p:nvPr>
            <p:ph type="sldNum" sz="quarter" idx="12"/>
          </p:nvPr>
        </p:nvSpPr>
        <p:spPr/>
        <p:txBody>
          <a:bodyPr/>
          <a:lstStyle/>
          <a:p>
            <a:fld id="{1073CE1E-453D-4724-9B52-94792A1DAA60}" type="slidenum">
              <a:rPr lang="en-GB" smtClean="0"/>
              <a:t>‹#›</a:t>
            </a:fld>
            <a:endParaRPr lang="en-GB"/>
          </a:p>
        </p:txBody>
      </p:sp>
    </p:spTree>
    <p:extLst>
      <p:ext uri="{BB962C8B-B14F-4D97-AF65-F5344CB8AC3E}">
        <p14:creationId xmlns:p14="http://schemas.microsoft.com/office/powerpoint/2010/main" val="3898473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05F3D7-3032-457B-BF79-E8C0CBB96BBA}"/>
              </a:ext>
            </a:extLst>
          </p:cNvPr>
          <p:cNvSpPr>
            <a:spLocks noGrp="1"/>
          </p:cNvSpPr>
          <p:nvPr>
            <p:ph type="dt" sz="half" idx="10"/>
          </p:nvPr>
        </p:nvSpPr>
        <p:spPr/>
        <p:txBody>
          <a:bodyPr/>
          <a:lstStyle/>
          <a:p>
            <a:fld id="{BBBCA3BF-2F26-4300-86A8-AF4C1F639E05}" type="datetimeFigureOut">
              <a:rPr lang="en-GB" smtClean="0"/>
              <a:t>04/12/2024</a:t>
            </a:fld>
            <a:endParaRPr lang="en-GB"/>
          </a:p>
        </p:txBody>
      </p:sp>
      <p:sp>
        <p:nvSpPr>
          <p:cNvPr id="3" name="Footer Placeholder 2">
            <a:extLst>
              <a:ext uri="{FF2B5EF4-FFF2-40B4-BE49-F238E27FC236}">
                <a16:creationId xmlns:a16="http://schemas.microsoft.com/office/drawing/2014/main" id="{B795E84F-062A-4D5F-A301-FC04B236C1C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0D2A241-4B52-47D3-8CD9-668EA19250AE}"/>
              </a:ext>
            </a:extLst>
          </p:cNvPr>
          <p:cNvSpPr>
            <a:spLocks noGrp="1"/>
          </p:cNvSpPr>
          <p:nvPr>
            <p:ph type="sldNum" sz="quarter" idx="12"/>
          </p:nvPr>
        </p:nvSpPr>
        <p:spPr/>
        <p:txBody>
          <a:bodyPr/>
          <a:lstStyle/>
          <a:p>
            <a:fld id="{1073CE1E-453D-4724-9B52-94792A1DAA60}" type="slidenum">
              <a:rPr lang="en-GB" smtClean="0"/>
              <a:t>‹#›</a:t>
            </a:fld>
            <a:endParaRPr lang="en-GB"/>
          </a:p>
        </p:txBody>
      </p:sp>
    </p:spTree>
    <p:extLst>
      <p:ext uri="{BB962C8B-B14F-4D97-AF65-F5344CB8AC3E}">
        <p14:creationId xmlns:p14="http://schemas.microsoft.com/office/powerpoint/2010/main" val="3980925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CE977-41F7-49C7-908E-AA8629AF5D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7898F5E-BCF9-4F0E-B0C7-758ED3DD75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54B9F22-EAD3-4A43-9145-697C116640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ACB26DF-1BD5-45F0-AC2E-1E677EDEDE43}"/>
              </a:ext>
            </a:extLst>
          </p:cNvPr>
          <p:cNvSpPr>
            <a:spLocks noGrp="1"/>
          </p:cNvSpPr>
          <p:nvPr>
            <p:ph type="dt" sz="half" idx="10"/>
          </p:nvPr>
        </p:nvSpPr>
        <p:spPr/>
        <p:txBody>
          <a:bodyPr/>
          <a:lstStyle/>
          <a:p>
            <a:fld id="{BBBCA3BF-2F26-4300-86A8-AF4C1F639E05}" type="datetimeFigureOut">
              <a:rPr lang="en-GB" smtClean="0"/>
              <a:t>04/12/2024</a:t>
            </a:fld>
            <a:endParaRPr lang="en-GB"/>
          </a:p>
        </p:txBody>
      </p:sp>
      <p:sp>
        <p:nvSpPr>
          <p:cNvPr id="6" name="Footer Placeholder 5">
            <a:extLst>
              <a:ext uri="{FF2B5EF4-FFF2-40B4-BE49-F238E27FC236}">
                <a16:creationId xmlns:a16="http://schemas.microsoft.com/office/drawing/2014/main" id="{C2C79813-E725-4AC1-9185-2BF08DBBC84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05A6CF7-0297-4891-A467-969E8FBBDD26}"/>
              </a:ext>
            </a:extLst>
          </p:cNvPr>
          <p:cNvSpPr>
            <a:spLocks noGrp="1"/>
          </p:cNvSpPr>
          <p:nvPr>
            <p:ph type="sldNum" sz="quarter" idx="12"/>
          </p:nvPr>
        </p:nvSpPr>
        <p:spPr/>
        <p:txBody>
          <a:bodyPr/>
          <a:lstStyle/>
          <a:p>
            <a:fld id="{1073CE1E-453D-4724-9B52-94792A1DAA60}" type="slidenum">
              <a:rPr lang="en-GB" smtClean="0"/>
              <a:t>‹#›</a:t>
            </a:fld>
            <a:endParaRPr lang="en-GB"/>
          </a:p>
        </p:txBody>
      </p:sp>
    </p:spTree>
    <p:extLst>
      <p:ext uri="{BB962C8B-B14F-4D97-AF65-F5344CB8AC3E}">
        <p14:creationId xmlns:p14="http://schemas.microsoft.com/office/powerpoint/2010/main" val="228275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052DB-91FF-41B1-875B-2DA49D096C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4CE9F7C-250D-4F37-9603-2BB540AB02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167C3A1-DA1A-46BD-9C00-B81E4A78E0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4888DE-C44B-4A45-8074-8D9C78D71BCD}"/>
              </a:ext>
            </a:extLst>
          </p:cNvPr>
          <p:cNvSpPr>
            <a:spLocks noGrp="1"/>
          </p:cNvSpPr>
          <p:nvPr>
            <p:ph type="dt" sz="half" idx="10"/>
          </p:nvPr>
        </p:nvSpPr>
        <p:spPr/>
        <p:txBody>
          <a:bodyPr/>
          <a:lstStyle/>
          <a:p>
            <a:fld id="{BBBCA3BF-2F26-4300-86A8-AF4C1F639E05}" type="datetimeFigureOut">
              <a:rPr lang="en-GB" smtClean="0"/>
              <a:t>04/12/2024</a:t>
            </a:fld>
            <a:endParaRPr lang="en-GB"/>
          </a:p>
        </p:txBody>
      </p:sp>
      <p:sp>
        <p:nvSpPr>
          <p:cNvPr id="6" name="Footer Placeholder 5">
            <a:extLst>
              <a:ext uri="{FF2B5EF4-FFF2-40B4-BE49-F238E27FC236}">
                <a16:creationId xmlns:a16="http://schemas.microsoft.com/office/drawing/2014/main" id="{9015C500-A037-4FE2-8009-59CA85BCF09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5D752BE-8F52-4997-972C-A7A237895C47}"/>
              </a:ext>
            </a:extLst>
          </p:cNvPr>
          <p:cNvSpPr>
            <a:spLocks noGrp="1"/>
          </p:cNvSpPr>
          <p:nvPr>
            <p:ph type="sldNum" sz="quarter" idx="12"/>
          </p:nvPr>
        </p:nvSpPr>
        <p:spPr/>
        <p:txBody>
          <a:bodyPr/>
          <a:lstStyle/>
          <a:p>
            <a:fld id="{1073CE1E-453D-4724-9B52-94792A1DAA60}" type="slidenum">
              <a:rPr lang="en-GB" smtClean="0"/>
              <a:t>‹#›</a:t>
            </a:fld>
            <a:endParaRPr lang="en-GB"/>
          </a:p>
        </p:txBody>
      </p:sp>
    </p:spTree>
    <p:extLst>
      <p:ext uri="{BB962C8B-B14F-4D97-AF65-F5344CB8AC3E}">
        <p14:creationId xmlns:p14="http://schemas.microsoft.com/office/powerpoint/2010/main" val="2719235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CC110A-68A2-4FB3-9230-7E7DAEC1E5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3AC2F34-2A2A-4FA9-BAF2-5D21AFC07D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2540155-636E-4E59-919B-CEAFB1E8F0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CA3BF-2F26-4300-86A8-AF4C1F639E05}" type="datetimeFigureOut">
              <a:rPr lang="en-GB" smtClean="0"/>
              <a:t>04/12/2024</a:t>
            </a:fld>
            <a:endParaRPr lang="en-GB"/>
          </a:p>
        </p:txBody>
      </p:sp>
      <p:sp>
        <p:nvSpPr>
          <p:cNvPr id="5" name="Footer Placeholder 4">
            <a:extLst>
              <a:ext uri="{FF2B5EF4-FFF2-40B4-BE49-F238E27FC236}">
                <a16:creationId xmlns:a16="http://schemas.microsoft.com/office/drawing/2014/main" id="{08D7CBAD-AE6E-40C0-BE42-AC29F053E4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3594564-DF25-4B57-9820-B2CD9867F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73CE1E-453D-4724-9B52-94792A1DAA60}" type="slidenum">
              <a:rPr lang="en-GB" smtClean="0"/>
              <a:t>‹#›</a:t>
            </a:fld>
            <a:endParaRPr lang="en-GB"/>
          </a:p>
        </p:txBody>
      </p:sp>
    </p:spTree>
    <p:extLst>
      <p:ext uri="{BB962C8B-B14F-4D97-AF65-F5344CB8AC3E}">
        <p14:creationId xmlns:p14="http://schemas.microsoft.com/office/powerpoint/2010/main" val="2390684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hyperlink" Target="http://www.pgl.co.uk/osmington36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hyperlink" Target="http://www.pgl.co.uk/osmington36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E06D8D1-D6AF-4BBB-B542-291CA1FD38B1}"/>
              </a:ext>
            </a:extLst>
          </p:cNvPr>
          <p:cNvSpPr>
            <a:spLocks noGrp="1"/>
          </p:cNvSpPr>
          <p:nvPr>
            <p:ph type="subTitle" idx="1"/>
          </p:nvPr>
        </p:nvSpPr>
        <p:spPr>
          <a:xfrm>
            <a:off x="1524000" y="5580128"/>
            <a:ext cx="9144000" cy="1655762"/>
          </a:xfrm>
        </p:spPr>
        <p:txBody>
          <a:bodyPr>
            <a:normAutofit/>
          </a:bodyPr>
          <a:lstStyle/>
          <a:p>
            <a:r>
              <a:rPr lang="en-GB" sz="4000" b="1" dirty="0">
                <a:solidFill>
                  <a:schemeClr val="accent6"/>
                </a:solidFill>
              </a:rPr>
              <a:t>22</a:t>
            </a:r>
            <a:r>
              <a:rPr lang="en-GB" sz="4000" b="1" baseline="30000" dirty="0">
                <a:solidFill>
                  <a:schemeClr val="accent6"/>
                </a:solidFill>
              </a:rPr>
              <a:t>nd</a:t>
            </a:r>
            <a:r>
              <a:rPr lang="en-GB" sz="4000" b="1" dirty="0">
                <a:solidFill>
                  <a:schemeClr val="accent6"/>
                </a:solidFill>
              </a:rPr>
              <a:t> – 26</a:t>
            </a:r>
            <a:r>
              <a:rPr lang="en-GB" sz="4000" b="1" baseline="30000" dirty="0">
                <a:solidFill>
                  <a:schemeClr val="accent6"/>
                </a:solidFill>
              </a:rPr>
              <a:t>th</a:t>
            </a:r>
            <a:r>
              <a:rPr lang="en-GB" sz="4000" b="1" dirty="0">
                <a:solidFill>
                  <a:schemeClr val="accent6"/>
                </a:solidFill>
              </a:rPr>
              <a:t> September 2025</a:t>
            </a:r>
          </a:p>
        </p:txBody>
      </p:sp>
      <p:sp>
        <p:nvSpPr>
          <p:cNvPr id="2" name="TextBox 1">
            <a:extLst>
              <a:ext uri="{FF2B5EF4-FFF2-40B4-BE49-F238E27FC236}">
                <a16:creationId xmlns:a16="http://schemas.microsoft.com/office/drawing/2014/main" id="{FEC4EC85-A7E8-461C-9C4F-B568137C5785}"/>
              </a:ext>
            </a:extLst>
          </p:cNvPr>
          <p:cNvSpPr txBox="1"/>
          <p:nvPr/>
        </p:nvSpPr>
        <p:spPr>
          <a:xfrm>
            <a:off x="2070847" y="1407459"/>
            <a:ext cx="7637929" cy="3785652"/>
          </a:xfrm>
          <a:prstGeom prst="rect">
            <a:avLst/>
          </a:prstGeom>
          <a:noFill/>
        </p:spPr>
        <p:txBody>
          <a:bodyPr wrap="square" rtlCol="0">
            <a:spAutoFit/>
          </a:bodyPr>
          <a:lstStyle/>
          <a:p>
            <a:pPr algn="ctr"/>
            <a:r>
              <a:rPr lang="en-GB" sz="8000" b="1" dirty="0">
                <a:solidFill>
                  <a:schemeClr val="accent6"/>
                </a:solidFill>
              </a:rPr>
              <a:t>Year 6 Emmbrook </a:t>
            </a:r>
          </a:p>
          <a:p>
            <a:pPr algn="ctr"/>
            <a:r>
              <a:rPr lang="en-GB" sz="8000" b="1" dirty="0">
                <a:solidFill>
                  <a:schemeClr val="accent6"/>
                </a:solidFill>
              </a:rPr>
              <a:t>Enrichment Week</a:t>
            </a:r>
          </a:p>
        </p:txBody>
      </p:sp>
      <p:pic>
        <p:nvPicPr>
          <p:cNvPr id="6" name="Picture 5">
            <a:extLst>
              <a:ext uri="{FF2B5EF4-FFF2-40B4-BE49-F238E27FC236}">
                <a16:creationId xmlns:a16="http://schemas.microsoft.com/office/drawing/2014/main" id="{5B36D36D-22D3-4302-8B3A-ADFE04B3819E}"/>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5840" y="2109414"/>
            <a:ext cx="4012453" cy="3582547"/>
          </a:xfrm>
          <a:prstGeom prst="rect">
            <a:avLst/>
          </a:prstGeom>
        </p:spPr>
      </p:pic>
      <p:pic>
        <p:nvPicPr>
          <p:cNvPr id="1026" name="Picture 2" descr="PGL Travel - Wikipedia">
            <a:extLst>
              <a:ext uri="{FF2B5EF4-FFF2-40B4-BE49-F238E27FC236}">
                <a16:creationId xmlns:a16="http://schemas.microsoft.com/office/drawing/2014/main" id="{2B618142-FC43-4DAF-AFBE-7ACE13A9AF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9882" y="3097306"/>
            <a:ext cx="2596178" cy="1419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81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1E6E0C4-92EC-4B87-B9CD-F0551C28CD8B}"/>
              </a:ext>
            </a:extLst>
          </p:cNvPr>
          <p:cNvSpPr>
            <a:spLocks noChangeArrowheads="1"/>
          </p:cNvSpPr>
          <p:nvPr/>
        </p:nvSpPr>
        <p:spPr bwMode="auto">
          <a:xfrm>
            <a:off x="1524000" y="0"/>
            <a:ext cx="9144000" cy="3429000"/>
          </a:xfrm>
          <a:prstGeom prst="rect">
            <a:avLst/>
          </a:prstGeom>
          <a:blipFill dpi="0" rotWithShape="1">
            <a:blip r:embed="rId3"/>
            <a:srcRect/>
            <a:stretch>
              <a:fillRect/>
            </a:stretch>
          </a:blip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chemeClr val="lt1"/>
              </a:solidFill>
            </a:endParaRPr>
          </a:p>
        </p:txBody>
      </p:sp>
      <p:sp>
        <p:nvSpPr>
          <p:cNvPr id="49154" name="Text Box 3">
            <a:extLst>
              <a:ext uri="{FF2B5EF4-FFF2-40B4-BE49-F238E27FC236}">
                <a16:creationId xmlns:a16="http://schemas.microsoft.com/office/drawing/2014/main" id="{E0C13767-A1F8-492A-B7A6-3DA46C35B8A6}"/>
              </a:ext>
            </a:extLst>
          </p:cNvPr>
          <p:cNvSpPr txBox="1">
            <a:spLocks noChangeArrowheads="1"/>
          </p:cNvSpPr>
          <p:nvPr/>
        </p:nvSpPr>
        <p:spPr bwMode="auto">
          <a:xfrm>
            <a:off x="1992313" y="1557338"/>
            <a:ext cx="4679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panose="020B0604020202020204" pitchFamily="34" charset="0"/>
                <a:ea typeface="MS PGothic" panose="020B0600070205080204" pitchFamily="34" charset="-128"/>
              </a:defRPr>
            </a:lvl1pPr>
            <a:lvl2pPr marL="742950" indent="-285750">
              <a:defRPr sz="2400" i="1">
                <a:solidFill>
                  <a:schemeClr val="tx1"/>
                </a:solidFill>
                <a:latin typeface="Arial" panose="020B0604020202020204" pitchFamily="34" charset="0"/>
                <a:ea typeface="MS PGothic" panose="020B0600070205080204" pitchFamily="34" charset="-128"/>
              </a:defRPr>
            </a:lvl2pPr>
            <a:lvl3pPr marL="1143000" indent="-228600">
              <a:defRPr sz="2400" i="1">
                <a:solidFill>
                  <a:schemeClr val="tx1"/>
                </a:solidFill>
                <a:latin typeface="Arial" panose="020B0604020202020204" pitchFamily="34" charset="0"/>
                <a:ea typeface="MS PGothic" panose="020B0600070205080204" pitchFamily="34" charset="-128"/>
              </a:defRPr>
            </a:lvl3pPr>
            <a:lvl4pPr marL="1600200" indent="-228600">
              <a:defRPr sz="2400" i="1">
                <a:solidFill>
                  <a:schemeClr val="tx1"/>
                </a:solidFill>
                <a:latin typeface="Arial" panose="020B0604020202020204" pitchFamily="34" charset="0"/>
                <a:ea typeface="MS PGothic" panose="020B0600070205080204" pitchFamily="34" charset="-128"/>
              </a:defRPr>
            </a:lvl4pPr>
            <a:lvl5pPr marL="2057400" indent="-228600">
              <a:defRPr sz="2400" i="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endParaRPr lang="en-US" altLang="en-US" sz="1800" i="0"/>
          </a:p>
        </p:txBody>
      </p:sp>
      <p:sp>
        <p:nvSpPr>
          <p:cNvPr id="10" name="Rectangle 9">
            <a:extLst>
              <a:ext uri="{FF2B5EF4-FFF2-40B4-BE49-F238E27FC236}">
                <a16:creationId xmlns:a16="http://schemas.microsoft.com/office/drawing/2014/main" id="{19A3FB49-F572-4B20-8E44-00DE1AAA9DEC}"/>
              </a:ext>
            </a:extLst>
          </p:cNvPr>
          <p:cNvSpPr>
            <a:spLocks noChangeArrowheads="1"/>
          </p:cNvSpPr>
          <p:nvPr/>
        </p:nvSpPr>
        <p:spPr bwMode="auto">
          <a:xfrm>
            <a:off x="1524000" y="3429000"/>
            <a:ext cx="9144000" cy="3429000"/>
          </a:xfrm>
          <a:prstGeom prst="rect">
            <a:avLst/>
          </a:prstGeom>
          <a:solidFill>
            <a:srgbClr val="8C1A4A"/>
          </a:soli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chemeClr val="lt1"/>
              </a:solidFill>
            </a:endParaRPr>
          </a:p>
        </p:txBody>
      </p:sp>
      <p:sp>
        <p:nvSpPr>
          <p:cNvPr id="49156" name="TextBox 3">
            <a:extLst>
              <a:ext uri="{FF2B5EF4-FFF2-40B4-BE49-F238E27FC236}">
                <a16:creationId xmlns:a16="http://schemas.microsoft.com/office/drawing/2014/main" id="{FD70CA6B-C0C8-46A9-9897-2D57A9869D66}"/>
              </a:ext>
            </a:extLst>
          </p:cNvPr>
          <p:cNvSpPr txBox="1">
            <a:spLocks noChangeArrowheads="1"/>
          </p:cNvSpPr>
          <p:nvPr/>
        </p:nvSpPr>
        <p:spPr bwMode="auto">
          <a:xfrm>
            <a:off x="2063750" y="4386264"/>
            <a:ext cx="7920038" cy="234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panose="020B0604020202020204" pitchFamily="34" charset="0"/>
                <a:ea typeface="MS PGothic" panose="020B0600070205080204" pitchFamily="34" charset="-128"/>
              </a:defRPr>
            </a:lvl1pPr>
            <a:lvl2pPr marL="742950" indent="-285750">
              <a:defRPr sz="2400" i="1">
                <a:solidFill>
                  <a:schemeClr val="tx1"/>
                </a:solidFill>
                <a:latin typeface="Arial" panose="020B0604020202020204" pitchFamily="34" charset="0"/>
                <a:ea typeface="MS PGothic" panose="020B0600070205080204" pitchFamily="34" charset="-128"/>
              </a:defRPr>
            </a:lvl2pPr>
            <a:lvl3pPr marL="1143000" indent="-228600">
              <a:defRPr sz="2400" i="1">
                <a:solidFill>
                  <a:schemeClr val="tx1"/>
                </a:solidFill>
                <a:latin typeface="Arial" panose="020B0604020202020204" pitchFamily="34" charset="0"/>
                <a:ea typeface="MS PGothic" panose="020B0600070205080204" pitchFamily="34" charset="-128"/>
              </a:defRPr>
            </a:lvl3pPr>
            <a:lvl4pPr marL="1600200" indent="-228600">
              <a:defRPr sz="2400" i="1">
                <a:solidFill>
                  <a:schemeClr val="tx1"/>
                </a:solidFill>
                <a:latin typeface="Arial" panose="020B0604020202020204" pitchFamily="34" charset="0"/>
                <a:ea typeface="MS PGothic" panose="020B0600070205080204" pitchFamily="34" charset="-128"/>
              </a:defRPr>
            </a:lvl4pPr>
            <a:lvl5pPr marL="2057400" indent="-228600">
              <a:defRPr sz="2400" i="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9pPr>
          </a:lstStyle>
          <a:p>
            <a:pPr>
              <a:spcAft>
                <a:spcPts val="200"/>
              </a:spcAft>
              <a:buClr>
                <a:srgbClr val="E4A07C"/>
              </a:buClr>
              <a:buFontTx/>
              <a:buChar char="•"/>
            </a:pPr>
            <a:r>
              <a:rPr lang="en-GB" altLang="en-US" sz="2000" i="0">
                <a:solidFill>
                  <a:schemeClr val="bg1"/>
                </a:solidFill>
              </a:rPr>
              <a:t> </a:t>
            </a:r>
            <a:r>
              <a:rPr lang="en-GB" altLang="en-US" sz="2000" b="1" i="0">
                <a:solidFill>
                  <a:schemeClr val="bg1"/>
                </a:solidFill>
              </a:rPr>
              <a:t>Purpose-built chalets</a:t>
            </a:r>
          </a:p>
          <a:p>
            <a:pPr>
              <a:spcAft>
                <a:spcPts val="200"/>
              </a:spcAft>
              <a:buClr>
                <a:srgbClr val="E4A07C"/>
              </a:buClr>
              <a:buFontTx/>
              <a:buChar char="•"/>
            </a:pPr>
            <a:r>
              <a:rPr lang="en-GB" altLang="en-US" sz="2000" b="1" i="0">
                <a:solidFill>
                  <a:schemeClr val="bg1"/>
                </a:solidFill>
              </a:rPr>
              <a:t> En suite rooms sleep 4-6</a:t>
            </a:r>
          </a:p>
          <a:p>
            <a:pPr>
              <a:spcAft>
                <a:spcPts val="200"/>
              </a:spcAft>
              <a:buClr>
                <a:srgbClr val="E4A07C"/>
              </a:buClr>
              <a:buFontTx/>
              <a:buChar char="•"/>
            </a:pPr>
            <a:endParaRPr lang="en-GB" altLang="en-US" sz="2000" b="1" i="0">
              <a:solidFill>
                <a:schemeClr val="bg1"/>
              </a:solidFill>
            </a:endParaRPr>
          </a:p>
          <a:p>
            <a:pPr>
              <a:spcAft>
                <a:spcPts val="200"/>
              </a:spcAft>
              <a:buClr>
                <a:srgbClr val="E4A07C"/>
              </a:buClr>
            </a:pPr>
            <a:r>
              <a:rPr lang="en-GB" altLang="en-US" sz="2000" b="1" i="0">
                <a:solidFill>
                  <a:schemeClr val="bg1"/>
                </a:solidFill>
              </a:rPr>
              <a:t>Accommodation for Osmington Bay can be viewed in the 360 virtual tour: </a:t>
            </a:r>
            <a:r>
              <a:rPr lang="en-GB" altLang="en-US" sz="2000" b="1" i="0">
                <a:solidFill>
                  <a:srgbClr val="99CCDF"/>
                </a:solidFill>
                <a:hlinkClick r:id="rId4"/>
              </a:rPr>
              <a:t>http://www.pgl.co.uk/osmington360</a:t>
            </a:r>
            <a:endParaRPr lang="en-GB" altLang="en-US" sz="2000" b="1" i="0">
              <a:solidFill>
                <a:schemeClr val="bg1"/>
              </a:solidFill>
            </a:endParaRPr>
          </a:p>
          <a:p>
            <a:pPr>
              <a:spcAft>
                <a:spcPts val="200"/>
              </a:spcAft>
              <a:buClr>
                <a:srgbClr val="E4A07C"/>
              </a:buClr>
            </a:pPr>
            <a:endParaRPr lang="en-GB" altLang="en-US" sz="2000" b="1" i="0">
              <a:solidFill>
                <a:schemeClr val="bg1"/>
              </a:solidFill>
            </a:endParaRPr>
          </a:p>
          <a:p>
            <a:pPr>
              <a:spcAft>
                <a:spcPts val="200"/>
              </a:spcAft>
              <a:buClr>
                <a:srgbClr val="99CCDF"/>
              </a:buClr>
              <a:buFontTx/>
              <a:buChar char="•"/>
            </a:pPr>
            <a:endParaRPr lang="en-GB" altLang="en-US" sz="1800"/>
          </a:p>
        </p:txBody>
      </p:sp>
      <p:sp>
        <p:nvSpPr>
          <p:cNvPr id="49157" name="Title 2">
            <a:extLst>
              <a:ext uri="{FF2B5EF4-FFF2-40B4-BE49-F238E27FC236}">
                <a16:creationId xmlns:a16="http://schemas.microsoft.com/office/drawing/2014/main" id="{0CE0CE58-4814-40DB-845F-3A7CD5B7F24A}"/>
              </a:ext>
            </a:extLst>
          </p:cNvPr>
          <p:cNvSpPr txBox="1">
            <a:spLocks/>
          </p:cNvSpPr>
          <p:nvPr/>
        </p:nvSpPr>
        <p:spPr bwMode="auto">
          <a:xfrm>
            <a:off x="2135188" y="3284539"/>
            <a:ext cx="77724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i="1">
                <a:solidFill>
                  <a:schemeClr val="tx1"/>
                </a:solidFill>
                <a:latin typeface="Arial" panose="020B0604020202020204" pitchFamily="34" charset="0"/>
                <a:ea typeface="MS PGothic" panose="020B0600070205080204" pitchFamily="34" charset="-128"/>
              </a:defRPr>
            </a:lvl1pPr>
            <a:lvl2pPr marL="742950" indent="-285750" defTabSz="457200">
              <a:defRPr sz="2400" i="1">
                <a:solidFill>
                  <a:schemeClr val="tx1"/>
                </a:solidFill>
                <a:latin typeface="Arial" panose="020B0604020202020204" pitchFamily="34" charset="0"/>
                <a:ea typeface="MS PGothic" panose="020B0600070205080204" pitchFamily="34" charset="-128"/>
              </a:defRPr>
            </a:lvl2pPr>
            <a:lvl3pPr marL="1143000" indent="-228600" defTabSz="457200">
              <a:defRPr sz="2400" i="1">
                <a:solidFill>
                  <a:schemeClr val="tx1"/>
                </a:solidFill>
                <a:latin typeface="Arial" panose="020B0604020202020204" pitchFamily="34" charset="0"/>
                <a:ea typeface="MS PGothic" panose="020B0600070205080204" pitchFamily="34" charset="-128"/>
              </a:defRPr>
            </a:lvl3pPr>
            <a:lvl4pPr marL="1600200" indent="-228600" defTabSz="457200">
              <a:defRPr sz="2400" i="1">
                <a:solidFill>
                  <a:schemeClr val="tx1"/>
                </a:solidFill>
                <a:latin typeface="Arial" panose="020B0604020202020204" pitchFamily="34" charset="0"/>
                <a:ea typeface="MS PGothic" panose="020B0600070205080204" pitchFamily="34" charset="-128"/>
              </a:defRPr>
            </a:lvl4pPr>
            <a:lvl5pPr marL="2057400" indent="-228600" defTabSz="457200">
              <a:defRPr sz="2400" i="1">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9pPr>
          </a:lstStyle>
          <a:p>
            <a:pPr eaLnBrk="1" hangingPunct="1"/>
            <a:r>
              <a:rPr lang="en-US" altLang="en-US" sz="3600" b="1" i="0">
                <a:solidFill>
                  <a:srgbClr val="E4A07C"/>
                </a:solidFill>
              </a:rPr>
              <a:t>Accommodation</a:t>
            </a:r>
          </a:p>
        </p:txBody>
      </p:sp>
      <p:pic>
        <p:nvPicPr>
          <p:cNvPr id="49158" name="Picture 1" descr="360 white.tif">
            <a:extLst>
              <a:ext uri="{FF2B5EF4-FFF2-40B4-BE49-F238E27FC236}">
                <a16:creationId xmlns:a16="http://schemas.microsoft.com/office/drawing/2014/main" id="{71EBCAF4-06B7-491F-BF5A-043081C0A6B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415463" y="5516564"/>
            <a:ext cx="121761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6" descr="PGL LOGO OFFICIAL_with Drop Shadow.png">
            <a:extLst>
              <a:ext uri="{FF2B5EF4-FFF2-40B4-BE49-F238E27FC236}">
                <a16:creationId xmlns:a16="http://schemas.microsoft.com/office/drawing/2014/main" id="{F3DA17FC-9010-4DB9-91DD-3CEE68B17265}"/>
              </a:ext>
            </a:extLst>
          </p:cNvPr>
          <p:cNvPicPr>
            <a:picLocks noChangeAspect="1"/>
          </p:cNvPicPr>
          <p:nvPr/>
        </p:nvPicPr>
        <p:blipFill>
          <a:blip r:embed="rId6">
            <a:extLst>
              <a:ext uri="{28A0092B-C50C-407E-A947-70E740481C1C}">
                <a14:useLocalDpi xmlns:a14="http://schemas.microsoft.com/office/drawing/2010/main" val="0"/>
              </a:ext>
            </a:extLst>
          </a:blip>
          <a:srcRect t="7407"/>
          <a:stretch>
            <a:fillRect/>
          </a:stretch>
        </p:blipFill>
        <p:spPr bwMode="auto">
          <a:xfrm>
            <a:off x="1852614" y="1"/>
            <a:ext cx="1328737"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 Box 3">
            <a:extLst>
              <a:ext uri="{FF2B5EF4-FFF2-40B4-BE49-F238E27FC236}">
                <a16:creationId xmlns:a16="http://schemas.microsoft.com/office/drawing/2014/main" id="{266D8815-D89D-4490-9ABC-18D1B0493834}"/>
              </a:ext>
            </a:extLst>
          </p:cNvPr>
          <p:cNvSpPr txBox="1">
            <a:spLocks noChangeArrowheads="1"/>
          </p:cNvSpPr>
          <p:nvPr/>
        </p:nvSpPr>
        <p:spPr bwMode="auto">
          <a:xfrm>
            <a:off x="1992313" y="1557338"/>
            <a:ext cx="4679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panose="020B0604020202020204" pitchFamily="34" charset="0"/>
                <a:ea typeface="MS PGothic" panose="020B0600070205080204" pitchFamily="34" charset="-128"/>
              </a:defRPr>
            </a:lvl1pPr>
            <a:lvl2pPr marL="742950" indent="-285750">
              <a:defRPr sz="2400" i="1">
                <a:solidFill>
                  <a:schemeClr val="tx1"/>
                </a:solidFill>
                <a:latin typeface="Arial" panose="020B0604020202020204" pitchFamily="34" charset="0"/>
                <a:ea typeface="MS PGothic" panose="020B0600070205080204" pitchFamily="34" charset="-128"/>
              </a:defRPr>
            </a:lvl2pPr>
            <a:lvl3pPr marL="1143000" indent="-228600">
              <a:defRPr sz="2400" i="1">
                <a:solidFill>
                  <a:schemeClr val="tx1"/>
                </a:solidFill>
                <a:latin typeface="Arial" panose="020B0604020202020204" pitchFamily="34" charset="0"/>
                <a:ea typeface="MS PGothic" panose="020B0600070205080204" pitchFamily="34" charset="-128"/>
              </a:defRPr>
            </a:lvl3pPr>
            <a:lvl4pPr marL="1600200" indent="-228600">
              <a:defRPr sz="2400" i="1">
                <a:solidFill>
                  <a:schemeClr val="tx1"/>
                </a:solidFill>
                <a:latin typeface="Arial" panose="020B0604020202020204" pitchFamily="34" charset="0"/>
                <a:ea typeface="MS PGothic" panose="020B0600070205080204" pitchFamily="34" charset="-128"/>
              </a:defRPr>
            </a:lvl4pPr>
            <a:lvl5pPr marL="2057400" indent="-228600">
              <a:defRPr sz="2400" i="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endParaRPr lang="en-US" altLang="en-US" sz="1800" i="0"/>
          </a:p>
        </p:txBody>
      </p:sp>
      <p:sp>
        <p:nvSpPr>
          <p:cNvPr id="8" name="Rectangle 7">
            <a:extLst>
              <a:ext uri="{FF2B5EF4-FFF2-40B4-BE49-F238E27FC236}">
                <a16:creationId xmlns:a16="http://schemas.microsoft.com/office/drawing/2014/main" id="{C0C48827-D2AB-4736-9464-92AB410543D9}"/>
              </a:ext>
            </a:extLst>
          </p:cNvPr>
          <p:cNvSpPr>
            <a:spLocks noChangeArrowheads="1"/>
          </p:cNvSpPr>
          <p:nvPr/>
        </p:nvSpPr>
        <p:spPr bwMode="auto">
          <a:xfrm>
            <a:off x="1524000" y="0"/>
            <a:ext cx="9144000" cy="3429000"/>
          </a:xfrm>
          <a:prstGeom prst="rect">
            <a:avLst/>
          </a:prstGeom>
          <a:blipFill dpi="0" rotWithShape="1">
            <a:blip r:embed="rId3"/>
            <a:srcRect/>
            <a:stretch>
              <a:fillRect/>
            </a:stretch>
          </a:blip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chemeClr val="lt1"/>
              </a:solidFill>
            </a:endParaRPr>
          </a:p>
        </p:txBody>
      </p:sp>
      <p:sp>
        <p:nvSpPr>
          <p:cNvPr id="10" name="Rectangle 9">
            <a:extLst>
              <a:ext uri="{FF2B5EF4-FFF2-40B4-BE49-F238E27FC236}">
                <a16:creationId xmlns:a16="http://schemas.microsoft.com/office/drawing/2014/main" id="{DE37A525-7639-4732-B6CA-F758D6A18174}"/>
              </a:ext>
            </a:extLst>
          </p:cNvPr>
          <p:cNvSpPr>
            <a:spLocks noChangeArrowheads="1"/>
          </p:cNvSpPr>
          <p:nvPr/>
        </p:nvSpPr>
        <p:spPr bwMode="auto">
          <a:xfrm>
            <a:off x="1524000" y="3429000"/>
            <a:ext cx="9144000" cy="3429000"/>
          </a:xfrm>
          <a:prstGeom prst="rect">
            <a:avLst/>
          </a:prstGeom>
          <a:solidFill>
            <a:srgbClr val="8C1A4A"/>
          </a:soli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chemeClr val="lt1"/>
              </a:solidFill>
            </a:endParaRPr>
          </a:p>
        </p:txBody>
      </p:sp>
      <p:sp>
        <p:nvSpPr>
          <p:cNvPr id="11" name="TextBox 3">
            <a:extLst>
              <a:ext uri="{FF2B5EF4-FFF2-40B4-BE49-F238E27FC236}">
                <a16:creationId xmlns:a16="http://schemas.microsoft.com/office/drawing/2014/main" id="{06760FA5-6A9F-436A-8EB9-9D0578CFBEC2}"/>
              </a:ext>
            </a:extLst>
          </p:cNvPr>
          <p:cNvSpPr txBox="1">
            <a:spLocks noChangeArrowheads="1"/>
          </p:cNvSpPr>
          <p:nvPr/>
        </p:nvSpPr>
        <p:spPr bwMode="auto">
          <a:xfrm>
            <a:off x="2063552" y="4386490"/>
            <a:ext cx="8604448" cy="3067506"/>
          </a:xfrm>
          <a:prstGeom prst="rect">
            <a:avLst/>
          </a:prstGeom>
          <a:noFill/>
          <a:ln>
            <a:noFill/>
          </a:ln>
        </p:spPr>
        <p:txBody>
          <a:bodyPr numCol="2">
            <a:spAutoFit/>
          </a:bodyPr>
          <a:lstStyle>
            <a:lvl1pPr eaLnBrk="0" hangingPunct="0">
              <a:defRPr i="1">
                <a:solidFill>
                  <a:schemeClr val="tx1"/>
                </a:solidFill>
                <a:latin typeface="Arial" charset="0"/>
                <a:ea typeface="ＭＳ Ｐゴシック" charset="0"/>
                <a:cs typeface="ＭＳ Ｐゴシック" charset="0"/>
              </a:defRPr>
            </a:lvl1pPr>
            <a:lvl2pPr marL="742950" indent="-285750" eaLnBrk="0" hangingPunct="0">
              <a:defRPr i="1">
                <a:solidFill>
                  <a:schemeClr val="tx1"/>
                </a:solidFill>
                <a:latin typeface="Arial" charset="0"/>
                <a:ea typeface="ＭＳ Ｐゴシック" charset="0"/>
              </a:defRPr>
            </a:lvl2pPr>
            <a:lvl3pPr marL="1143000" indent="-228600" eaLnBrk="0" hangingPunct="0">
              <a:defRPr i="1">
                <a:solidFill>
                  <a:schemeClr val="tx1"/>
                </a:solidFill>
                <a:latin typeface="Arial" charset="0"/>
                <a:ea typeface="ＭＳ Ｐゴシック" charset="0"/>
              </a:defRPr>
            </a:lvl3pPr>
            <a:lvl4pPr marL="1600200" indent="-228600" eaLnBrk="0" hangingPunct="0">
              <a:defRPr i="1">
                <a:solidFill>
                  <a:schemeClr val="tx1"/>
                </a:solidFill>
                <a:latin typeface="Arial" charset="0"/>
                <a:ea typeface="ＭＳ Ｐゴシック" charset="0"/>
              </a:defRPr>
            </a:lvl4pPr>
            <a:lvl5pPr marL="2057400" indent="-228600" eaLnBrk="0" hangingPunct="0">
              <a:defRPr i="1">
                <a:solidFill>
                  <a:schemeClr val="tx1"/>
                </a:solidFill>
                <a:latin typeface="Arial" charset="0"/>
                <a:ea typeface="ＭＳ Ｐゴシック" charset="0"/>
              </a:defRPr>
            </a:lvl5pPr>
            <a:lvl6pPr marL="2514600" indent="-228600" eaLnBrk="0" fontAlgn="base" hangingPunct="0">
              <a:spcBef>
                <a:spcPct val="0"/>
              </a:spcBef>
              <a:spcAft>
                <a:spcPct val="0"/>
              </a:spcAft>
              <a:defRPr i="1">
                <a:solidFill>
                  <a:schemeClr val="tx1"/>
                </a:solidFill>
                <a:latin typeface="Arial" charset="0"/>
                <a:ea typeface="ＭＳ Ｐゴシック" charset="0"/>
              </a:defRPr>
            </a:lvl6pPr>
            <a:lvl7pPr marL="2971800" indent="-228600" eaLnBrk="0" fontAlgn="base" hangingPunct="0">
              <a:spcBef>
                <a:spcPct val="0"/>
              </a:spcBef>
              <a:spcAft>
                <a:spcPct val="0"/>
              </a:spcAft>
              <a:defRPr i="1">
                <a:solidFill>
                  <a:schemeClr val="tx1"/>
                </a:solidFill>
                <a:latin typeface="Arial" charset="0"/>
                <a:ea typeface="ＭＳ Ｐゴシック" charset="0"/>
              </a:defRPr>
            </a:lvl7pPr>
            <a:lvl8pPr marL="3429000" indent="-228600" eaLnBrk="0" fontAlgn="base" hangingPunct="0">
              <a:spcBef>
                <a:spcPct val="0"/>
              </a:spcBef>
              <a:spcAft>
                <a:spcPct val="0"/>
              </a:spcAft>
              <a:defRPr i="1">
                <a:solidFill>
                  <a:schemeClr val="tx1"/>
                </a:solidFill>
                <a:latin typeface="Arial" charset="0"/>
                <a:ea typeface="ＭＳ Ｐゴシック" charset="0"/>
              </a:defRPr>
            </a:lvl8pPr>
            <a:lvl9pPr marL="3886200" indent="-228600" eaLnBrk="0" fontAlgn="base" hangingPunct="0">
              <a:spcBef>
                <a:spcPct val="0"/>
              </a:spcBef>
              <a:spcAft>
                <a:spcPct val="0"/>
              </a:spcAft>
              <a:defRPr i="1">
                <a:solidFill>
                  <a:schemeClr val="tx1"/>
                </a:solidFill>
                <a:latin typeface="Arial" charset="0"/>
                <a:ea typeface="ＭＳ Ｐゴシック" charset="0"/>
              </a:defRPr>
            </a:lvl9pPr>
          </a:lstStyle>
          <a:p>
            <a:pPr eaLnBrk="1" hangingPunct="1">
              <a:spcAft>
                <a:spcPts val="200"/>
              </a:spcAft>
              <a:buClr>
                <a:srgbClr val="E4A07C"/>
              </a:buClr>
              <a:buFontTx/>
              <a:buChar char="•"/>
              <a:defRPr/>
            </a:pPr>
            <a:r>
              <a:rPr lang="en-GB" sz="2000" b="1" i="0" dirty="0">
                <a:solidFill>
                  <a:schemeClr val="bg1"/>
                </a:solidFill>
                <a:latin typeface="Arial"/>
                <a:cs typeface="Arial"/>
              </a:rPr>
              <a:t> Direct access to the beach</a:t>
            </a:r>
          </a:p>
          <a:p>
            <a:pPr eaLnBrk="1" hangingPunct="1">
              <a:spcAft>
                <a:spcPts val="200"/>
              </a:spcAft>
              <a:buClr>
                <a:srgbClr val="E4A07C"/>
              </a:buClr>
              <a:buFontTx/>
              <a:buChar char="•"/>
              <a:defRPr/>
            </a:pPr>
            <a:r>
              <a:rPr lang="en-GB" sz="2000" b="1" i="0" dirty="0">
                <a:solidFill>
                  <a:schemeClr val="bg1"/>
                </a:solidFill>
                <a:latin typeface="Arial"/>
                <a:cs typeface="Arial"/>
              </a:rPr>
              <a:t> Sports hall</a:t>
            </a:r>
          </a:p>
          <a:p>
            <a:pPr eaLnBrk="1" hangingPunct="1">
              <a:spcAft>
                <a:spcPts val="200"/>
              </a:spcAft>
              <a:buClr>
                <a:srgbClr val="E4A07C"/>
              </a:buClr>
              <a:buFontTx/>
              <a:buChar char="•"/>
              <a:defRPr/>
            </a:pPr>
            <a:r>
              <a:rPr lang="en-GB" sz="2000" b="1" i="0" dirty="0">
                <a:solidFill>
                  <a:schemeClr val="bg1"/>
                </a:solidFill>
                <a:latin typeface="Arial"/>
                <a:cs typeface="Arial"/>
              </a:rPr>
              <a:t> Indoor Activity Zone</a:t>
            </a:r>
          </a:p>
          <a:p>
            <a:pPr eaLnBrk="1" hangingPunct="1">
              <a:spcAft>
                <a:spcPts val="200"/>
              </a:spcAft>
              <a:buClr>
                <a:srgbClr val="E4A07C"/>
              </a:buClr>
              <a:buFontTx/>
              <a:buChar char="•"/>
              <a:defRPr/>
            </a:pPr>
            <a:r>
              <a:rPr lang="en-GB" sz="2000" b="1" i="0" dirty="0">
                <a:solidFill>
                  <a:schemeClr val="bg1"/>
                </a:solidFill>
                <a:latin typeface="Arial"/>
                <a:cs typeface="Arial"/>
              </a:rPr>
              <a:t> ICT facilities</a:t>
            </a:r>
          </a:p>
          <a:p>
            <a:pPr eaLnBrk="1" hangingPunct="1">
              <a:spcAft>
                <a:spcPts val="200"/>
              </a:spcAft>
              <a:buClr>
                <a:srgbClr val="E4A07C"/>
              </a:buClr>
              <a:buFontTx/>
              <a:buChar char="•"/>
              <a:defRPr/>
            </a:pPr>
            <a:endParaRPr lang="en-GB" sz="2000" b="1" i="0" dirty="0">
              <a:solidFill>
                <a:schemeClr val="bg1"/>
              </a:solidFill>
              <a:latin typeface="Arial"/>
              <a:cs typeface="Arial"/>
            </a:endParaRPr>
          </a:p>
          <a:p>
            <a:pPr eaLnBrk="1" hangingPunct="1">
              <a:spcAft>
                <a:spcPts val="200"/>
              </a:spcAft>
              <a:buClr>
                <a:srgbClr val="E4A07C"/>
              </a:buClr>
              <a:buFontTx/>
              <a:buChar char="•"/>
              <a:defRPr/>
            </a:pPr>
            <a:endParaRPr lang="en-GB" sz="2000" b="1" i="0" dirty="0">
              <a:solidFill>
                <a:schemeClr val="bg1"/>
              </a:solidFill>
              <a:latin typeface="Arial"/>
              <a:cs typeface="Arial"/>
            </a:endParaRPr>
          </a:p>
          <a:p>
            <a:pPr eaLnBrk="1" hangingPunct="1">
              <a:spcAft>
                <a:spcPts val="200"/>
              </a:spcAft>
              <a:buClr>
                <a:srgbClr val="E4A07C"/>
              </a:buClr>
              <a:buFontTx/>
              <a:buChar char="•"/>
              <a:defRPr/>
            </a:pPr>
            <a:endParaRPr lang="en-GB" sz="2000" b="1" i="0" dirty="0">
              <a:solidFill>
                <a:schemeClr val="bg1"/>
              </a:solidFill>
              <a:latin typeface="Arial"/>
              <a:cs typeface="Arial"/>
            </a:endParaRPr>
          </a:p>
          <a:p>
            <a:pPr eaLnBrk="1" hangingPunct="1">
              <a:spcAft>
                <a:spcPts val="200"/>
              </a:spcAft>
              <a:buClr>
                <a:srgbClr val="E4A07C"/>
              </a:buClr>
              <a:defRPr/>
            </a:pPr>
            <a:endParaRPr lang="en-GB" sz="2000" b="1" i="0" dirty="0">
              <a:solidFill>
                <a:schemeClr val="bg1"/>
              </a:solidFill>
              <a:latin typeface="Arial"/>
              <a:cs typeface="Arial"/>
            </a:endParaRPr>
          </a:p>
          <a:p>
            <a:pPr eaLnBrk="1" hangingPunct="1">
              <a:spcAft>
                <a:spcPts val="200"/>
              </a:spcAft>
              <a:buClr>
                <a:srgbClr val="E4A07C"/>
              </a:buClr>
              <a:defRPr/>
            </a:pPr>
            <a:endParaRPr lang="en-GB" sz="2000" b="1" i="0" dirty="0">
              <a:solidFill>
                <a:schemeClr val="bg1"/>
              </a:solidFill>
              <a:latin typeface="Arial"/>
              <a:cs typeface="Arial"/>
            </a:endParaRPr>
          </a:p>
          <a:p>
            <a:pPr eaLnBrk="1" hangingPunct="1">
              <a:spcAft>
                <a:spcPts val="200"/>
              </a:spcAft>
              <a:buClr>
                <a:srgbClr val="E4A07C"/>
              </a:buClr>
              <a:buFontTx/>
              <a:buChar char="•"/>
              <a:defRPr/>
            </a:pPr>
            <a:r>
              <a:rPr lang="en-GB" sz="2000" b="1" i="0" dirty="0">
                <a:solidFill>
                  <a:schemeClr val="bg1"/>
                </a:solidFill>
                <a:latin typeface="Arial"/>
                <a:cs typeface="Arial"/>
              </a:rPr>
              <a:t> On- and off-site adventure activities</a:t>
            </a:r>
          </a:p>
          <a:p>
            <a:pPr eaLnBrk="1" hangingPunct="1">
              <a:spcAft>
                <a:spcPts val="200"/>
              </a:spcAft>
              <a:buClr>
                <a:srgbClr val="E4A07C"/>
              </a:buClr>
              <a:buFontTx/>
              <a:buChar char="•"/>
              <a:defRPr/>
            </a:pPr>
            <a:r>
              <a:rPr lang="en-GB" sz="2000" b="1" i="0" dirty="0">
                <a:solidFill>
                  <a:schemeClr val="bg1"/>
                </a:solidFill>
                <a:latin typeface="Arial"/>
                <a:cs typeface="Arial"/>
              </a:rPr>
              <a:t> Disco</a:t>
            </a:r>
          </a:p>
          <a:p>
            <a:pPr eaLnBrk="1" hangingPunct="1">
              <a:spcAft>
                <a:spcPts val="200"/>
              </a:spcAft>
              <a:buClr>
                <a:srgbClr val="E4A07C"/>
              </a:buClr>
              <a:buFontTx/>
              <a:buChar char="•"/>
              <a:defRPr/>
            </a:pPr>
            <a:r>
              <a:rPr lang="en-GB" sz="2000" b="1" i="0" dirty="0">
                <a:solidFill>
                  <a:schemeClr val="bg1"/>
                </a:solidFill>
                <a:latin typeface="Arial"/>
                <a:cs typeface="Arial"/>
              </a:rPr>
              <a:t> Shop</a:t>
            </a:r>
          </a:p>
          <a:p>
            <a:pPr eaLnBrk="1" hangingPunct="1">
              <a:spcAft>
                <a:spcPts val="200"/>
              </a:spcAft>
              <a:buClr>
                <a:srgbClr val="E4A07C"/>
              </a:buClr>
              <a:buFontTx/>
              <a:buChar char="•"/>
              <a:defRPr/>
            </a:pPr>
            <a:r>
              <a:rPr lang="en-GB" sz="2000" b="1" i="0" dirty="0">
                <a:solidFill>
                  <a:schemeClr val="bg1"/>
                </a:solidFill>
                <a:latin typeface="Arial"/>
                <a:cs typeface="Arial"/>
              </a:rPr>
              <a:t> Classrooms / meeting rooms</a:t>
            </a:r>
          </a:p>
          <a:p>
            <a:pPr eaLnBrk="1" hangingPunct="1">
              <a:spcAft>
                <a:spcPts val="200"/>
              </a:spcAft>
              <a:buClr>
                <a:srgbClr val="F7941E"/>
              </a:buClr>
              <a:defRPr/>
            </a:pPr>
            <a:endParaRPr lang="en-GB" dirty="0"/>
          </a:p>
        </p:txBody>
      </p:sp>
      <p:sp>
        <p:nvSpPr>
          <p:cNvPr id="51205" name="Title 2">
            <a:extLst>
              <a:ext uri="{FF2B5EF4-FFF2-40B4-BE49-F238E27FC236}">
                <a16:creationId xmlns:a16="http://schemas.microsoft.com/office/drawing/2014/main" id="{75867951-1A80-425D-82D6-D78860786804}"/>
              </a:ext>
            </a:extLst>
          </p:cNvPr>
          <p:cNvSpPr txBox="1">
            <a:spLocks/>
          </p:cNvSpPr>
          <p:nvPr/>
        </p:nvSpPr>
        <p:spPr bwMode="auto">
          <a:xfrm>
            <a:off x="2135188" y="3284539"/>
            <a:ext cx="77724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i="1">
                <a:solidFill>
                  <a:schemeClr val="tx1"/>
                </a:solidFill>
                <a:latin typeface="Arial" panose="020B0604020202020204" pitchFamily="34" charset="0"/>
                <a:ea typeface="MS PGothic" panose="020B0600070205080204" pitchFamily="34" charset="-128"/>
              </a:defRPr>
            </a:lvl1pPr>
            <a:lvl2pPr marL="742950" indent="-285750" defTabSz="457200">
              <a:defRPr sz="2400" i="1">
                <a:solidFill>
                  <a:schemeClr val="tx1"/>
                </a:solidFill>
                <a:latin typeface="Arial" panose="020B0604020202020204" pitchFamily="34" charset="0"/>
                <a:ea typeface="MS PGothic" panose="020B0600070205080204" pitchFamily="34" charset="-128"/>
              </a:defRPr>
            </a:lvl2pPr>
            <a:lvl3pPr marL="1143000" indent="-228600" defTabSz="457200">
              <a:defRPr sz="2400" i="1">
                <a:solidFill>
                  <a:schemeClr val="tx1"/>
                </a:solidFill>
                <a:latin typeface="Arial" panose="020B0604020202020204" pitchFamily="34" charset="0"/>
                <a:ea typeface="MS PGothic" panose="020B0600070205080204" pitchFamily="34" charset="-128"/>
              </a:defRPr>
            </a:lvl3pPr>
            <a:lvl4pPr marL="1600200" indent="-228600" defTabSz="457200">
              <a:defRPr sz="2400" i="1">
                <a:solidFill>
                  <a:schemeClr val="tx1"/>
                </a:solidFill>
                <a:latin typeface="Arial" panose="020B0604020202020204" pitchFamily="34" charset="0"/>
                <a:ea typeface="MS PGothic" panose="020B0600070205080204" pitchFamily="34" charset="-128"/>
              </a:defRPr>
            </a:lvl4pPr>
            <a:lvl5pPr marL="2057400" indent="-228600" defTabSz="457200">
              <a:defRPr sz="2400" i="1">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9pPr>
          </a:lstStyle>
          <a:p>
            <a:pPr eaLnBrk="1" hangingPunct="1"/>
            <a:r>
              <a:rPr lang="en-US" altLang="en-US" sz="3600" b="1" i="0">
                <a:solidFill>
                  <a:srgbClr val="E4A07C"/>
                </a:solidFill>
              </a:rPr>
              <a:t>Facilities</a:t>
            </a:r>
          </a:p>
        </p:txBody>
      </p:sp>
      <p:pic>
        <p:nvPicPr>
          <p:cNvPr id="51206" name="Picture 6" descr="PGL LOGO OFFICIAL_with Drop Shadow.png">
            <a:extLst>
              <a:ext uri="{FF2B5EF4-FFF2-40B4-BE49-F238E27FC236}">
                <a16:creationId xmlns:a16="http://schemas.microsoft.com/office/drawing/2014/main" id="{9EEF05B7-55A5-426C-8002-C8DEA2899444}"/>
              </a:ext>
            </a:extLst>
          </p:cNvPr>
          <p:cNvPicPr>
            <a:picLocks noChangeAspect="1"/>
          </p:cNvPicPr>
          <p:nvPr/>
        </p:nvPicPr>
        <p:blipFill>
          <a:blip r:embed="rId4">
            <a:extLst>
              <a:ext uri="{28A0092B-C50C-407E-A947-70E740481C1C}">
                <a14:useLocalDpi xmlns:a14="http://schemas.microsoft.com/office/drawing/2010/main" val="0"/>
              </a:ext>
            </a:extLst>
          </a:blip>
          <a:srcRect t="7407"/>
          <a:stretch>
            <a:fillRect/>
          </a:stretch>
        </p:blipFill>
        <p:spPr bwMode="auto">
          <a:xfrm>
            <a:off x="1852614" y="1"/>
            <a:ext cx="1328737"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B710770-F822-4FAD-BF28-E7D0B46B0143}"/>
              </a:ext>
            </a:extLst>
          </p:cNvPr>
          <p:cNvSpPr>
            <a:spLocks noChangeArrowheads="1"/>
          </p:cNvSpPr>
          <p:nvPr/>
        </p:nvSpPr>
        <p:spPr bwMode="auto">
          <a:xfrm>
            <a:off x="1524000" y="0"/>
            <a:ext cx="9144000" cy="3429000"/>
          </a:xfrm>
          <a:prstGeom prst="rect">
            <a:avLst/>
          </a:prstGeom>
          <a:blipFill dpi="0" rotWithShape="1">
            <a:blip r:embed="rId3"/>
            <a:srcRect/>
            <a:stretch>
              <a:fillRect/>
            </a:stretch>
          </a:blip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chemeClr val="lt1"/>
              </a:solidFill>
            </a:endParaRPr>
          </a:p>
        </p:txBody>
      </p:sp>
      <p:sp>
        <p:nvSpPr>
          <p:cNvPr id="8" name="Rectangle 7">
            <a:extLst>
              <a:ext uri="{FF2B5EF4-FFF2-40B4-BE49-F238E27FC236}">
                <a16:creationId xmlns:a16="http://schemas.microsoft.com/office/drawing/2014/main" id="{3A958E8D-5041-4274-A765-0DA25B9717CC}"/>
              </a:ext>
            </a:extLst>
          </p:cNvPr>
          <p:cNvSpPr>
            <a:spLocks noChangeArrowheads="1"/>
          </p:cNvSpPr>
          <p:nvPr/>
        </p:nvSpPr>
        <p:spPr bwMode="auto">
          <a:xfrm>
            <a:off x="1524000" y="3429000"/>
            <a:ext cx="9144000" cy="3429000"/>
          </a:xfrm>
          <a:prstGeom prst="rect">
            <a:avLst/>
          </a:prstGeom>
          <a:solidFill>
            <a:srgbClr val="8C1A4A"/>
          </a:soli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chemeClr val="lt1"/>
              </a:solidFill>
            </a:endParaRPr>
          </a:p>
        </p:txBody>
      </p:sp>
      <p:sp>
        <p:nvSpPr>
          <p:cNvPr id="53251" name="TextBox 3">
            <a:extLst>
              <a:ext uri="{FF2B5EF4-FFF2-40B4-BE49-F238E27FC236}">
                <a16:creationId xmlns:a16="http://schemas.microsoft.com/office/drawing/2014/main" id="{5CF2A28E-CF41-4C7B-8DF1-21B745C60BBC}"/>
              </a:ext>
            </a:extLst>
          </p:cNvPr>
          <p:cNvSpPr txBox="1">
            <a:spLocks noChangeArrowheads="1"/>
          </p:cNvSpPr>
          <p:nvPr/>
        </p:nvSpPr>
        <p:spPr bwMode="auto">
          <a:xfrm>
            <a:off x="2063751" y="4386263"/>
            <a:ext cx="9648825" cy="270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panose="020B0604020202020204" pitchFamily="34" charset="0"/>
                <a:ea typeface="MS PGothic" panose="020B0600070205080204" pitchFamily="34" charset="-128"/>
              </a:defRPr>
            </a:lvl1pPr>
            <a:lvl2pPr marL="742950" indent="-285750">
              <a:defRPr sz="2400" i="1">
                <a:solidFill>
                  <a:schemeClr val="tx1"/>
                </a:solidFill>
                <a:latin typeface="Arial" panose="020B0604020202020204" pitchFamily="34" charset="0"/>
                <a:ea typeface="MS PGothic" panose="020B0600070205080204" pitchFamily="34" charset="-128"/>
              </a:defRPr>
            </a:lvl2pPr>
            <a:lvl3pPr marL="1143000" indent="-228600">
              <a:defRPr sz="2400" i="1">
                <a:solidFill>
                  <a:schemeClr val="tx1"/>
                </a:solidFill>
                <a:latin typeface="Arial" panose="020B0604020202020204" pitchFamily="34" charset="0"/>
                <a:ea typeface="MS PGothic" panose="020B0600070205080204" pitchFamily="34" charset="-128"/>
              </a:defRPr>
            </a:lvl3pPr>
            <a:lvl4pPr marL="1600200" indent="-228600">
              <a:defRPr sz="2400" i="1">
                <a:solidFill>
                  <a:schemeClr val="tx1"/>
                </a:solidFill>
                <a:latin typeface="Arial" panose="020B0604020202020204" pitchFamily="34" charset="0"/>
                <a:ea typeface="MS PGothic" panose="020B0600070205080204" pitchFamily="34" charset="-128"/>
              </a:defRPr>
            </a:lvl4pPr>
            <a:lvl5pPr marL="2057400" indent="-228600">
              <a:defRPr sz="2400" i="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9pPr>
          </a:lstStyle>
          <a:p>
            <a:pPr>
              <a:spcAft>
                <a:spcPts val="200"/>
              </a:spcAft>
              <a:buClr>
                <a:srgbClr val="E4A07C"/>
              </a:buClr>
              <a:buFontTx/>
              <a:buChar char="•"/>
            </a:pPr>
            <a:r>
              <a:rPr lang="en-GB" altLang="en-US" sz="2000" i="0">
                <a:solidFill>
                  <a:schemeClr val="bg1"/>
                </a:solidFill>
              </a:rPr>
              <a:t> </a:t>
            </a:r>
            <a:r>
              <a:rPr lang="en-GB" altLang="en-US" sz="2000" b="1" i="0">
                <a:solidFill>
                  <a:schemeClr val="bg1"/>
                </a:solidFill>
              </a:rPr>
              <a:t>3 nutritious, balanced meals per day</a:t>
            </a:r>
          </a:p>
          <a:p>
            <a:pPr>
              <a:spcAft>
                <a:spcPts val="200"/>
              </a:spcAft>
              <a:buClr>
                <a:srgbClr val="E4A07C"/>
              </a:buClr>
              <a:buFontTx/>
              <a:buChar char="•"/>
            </a:pPr>
            <a:r>
              <a:rPr lang="en-GB" altLang="en-US" sz="2000" b="1" i="0">
                <a:solidFill>
                  <a:schemeClr val="bg1"/>
                </a:solidFill>
              </a:rPr>
              <a:t> Self-service salad bar</a:t>
            </a:r>
          </a:p>
          <a:p>
            <a:pPr>
              <a:spcAft>
                <a:spcPts val="200"/>
              </a:spcAft>
              <a:buClr>
                <a:srgbClr val="E4A07C"/>
              </a:buClr>
              <a:buFontTx/>
              <a:buChar char="•"/>
            </a:pPr>
            <a:r>
              <a:rPr lang="en-GB" altLang="en-US" sz="2000" b="1" i="0">
                <a:solidFill>
                  <a:schemeClr val="bg1"/>
                </a:solidFill>
              </a:rPr>
              <a:t> Vegetarian option</a:t>
            </a:r>
          </a:p>
          <a:p>
            <a:pPr>
              <a:spcAft>
                <a:spcPts val="200"/>
              </a:spcAft>
              <a:buClr>
                <a:srgbClr val="E4A07C"/>
              </a:buClr>
              <a:buFontTx/>
              <a:buChar char="•"/>
            </a:pPr>
            <a:r>
              <a:rPr lang="en-GB" altLang="en-US" sz="2000" b="1" i="0">
                <a:solidFill>
                  <a:schemeClr val="bg1"/>
                </a:solidFill>
              </a:rPr>
              <a:t> Special diets catered for by prior arrangement</a:t>
            </a:r>
          </a:p>
          <a:p>
            <a:pPr>
              <a:spcAft>
                <a:spcPts val="200"/>
              </a:spcAft>
              <a:buClr>
                <a:srgbClr val="E4A07C"/>
              </a:buClr>
              <a:buFontTx/>
              <a:buChar char="•"/>
            </a:pPr>
            <a:r>
              <a:rPr lang="en-GB" altLang="en-US" sz="2000" b="1" i="0">
                <a:solidFill>
                  <a:schemeClr val="bg1"/>
                </a:solidFill>
              </a:rPr>
              <a:t> Sample menus available online: </a:t>
            </a:r>
            <a:r>
              <a:rPr lang="en-GB" altLang="en-US" sz="2000" b="1" i="0">
                <a:solidFill>
                  <a:srgbClr val="E4A07C"/>
                </a:solidFill>
              </a:rPr>
              <a:t>www.pgl.co.uk</a:t>
            </a:r>
          </a:p>
          <a:p>
            <a:pPr>
              <a:spcAft>
                <a:spcPts val="200"/>
              </a:spcAft>
              <a:buClr>
                <a:srgbClr val="B8E5FA"/>
              </a:buClr>
              <a:buFontTx/>
              <a:buChar char="•"/>
            </a:pPr>
            <a:endParaRPr lang="en-GB" altLang="en-US" sz="2000" b="1" i="0">
              <a:solidFill>
                <a:schemeClr val="bg1"/>
              </a:solidFill>
            </a:endParaRPr>
          </a:p>
          <a:p>
            <a:pPr>
              <a:spcAft>
                <a:spcPts val="200"/>
              </a:spcAft>
              <a:buClr>
                <a:srgbClr val="B8E5FA"/>
              </a:buClr>
              <a:buFontTx/>
              <a:buChar char="•"/>
            </a:pPr>
            <a:endParaRPr lang="en-GB" altLang="en-US" sz="2000" b="1" i="0">
              <a:solidFill>
                <a:schemeClr val="bg1"/>
              </a:solidFill>
            </a:endParaRPr>
          </a:p>
          <a:p>
            <a:pPr>
              <a:spcAft>
                <a:spcPts val="200"/>
              </a:spcAft>
              <a:buClr>
                <a:srgbClr val="B8E5FA"/>
              </a:buClr>
            </a:pPr>
            <a:endParaRPr lang="en-GB" altLang="en-US" sz="1800"/>
          </a:p>
        </p:txBody>
      </p:sp>
      <p:sp>
        <p:nvSpPr>
          <p:cNvPr id="53252" name="Title 2">
            <a:extLst>
              <a:ext uri="{FF2B5EF4-FFF2-40B4-BE49-F238E27FC236}">
                <a16:creationId xmlns:a16="http://schemas.microsoft.com/office/drawing/2014/main" id="{68306D40-AE58-4F41-96A7-573D3AE57CDA}"/>
              </a:ext>
            </a:extLst>
          </p:cNvPr>
          <p:cNvSpPr txBox="1">
            <a:spLocks/>
          </p:cNvSpPr>
          <p:nvPr/>
        </p:nvSpPr>
        <p:spPr bwMode="auto">
          <a:xfrm>
            <a:off x="2135188" y="3284539"/>
            <a:ext cx="77724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i="1">
                <a:solidFill>
                  <a:schemeClr val="tx1"/>
                </a:solidFill>
                <a:latin typeface="Arial" panose="020B0604020202020204" pitchFamily="34" charset="0"/>
                <a:ea typeface="MS PGothic" panose="020B0600070205080204" pitchFamily="34" charset="-128"/>
              </a:defRPr>
            </a:lvl1pPr>
            <a:lvl2pPr marL="742950" indent="-285750" defTabSz="457200">
              <a:defRPr sz="2400" i="1">
                <a:solidFill>
                  <a:schemeClr val="tx1"/>
                </a:solidFill>
                <a:latin typeface="Arial" panose="020B0604020202020204" pitchFamily="34" charset="0"/>
                <a:ea typeface="MS PGothic" panose="020B0600070205080204" pitchFamily="34" charset="-128"/>
              </a:defRPr>
            </a:lvl2pPr>
            <a:lvl3pPr marL="1143000" indent="-228600" defTabSz="457200">
              <a:defRPr sz="2400" i="1">
                <a:solidFill>
                  <a:schemeClr val="tx1"/>
                </a:solidFill>
                <a:latin typeface="Arial" panose="020B0604020202020204" pitchFamily="34" charset="0"/>
                <a:ea typeface="MS PGothic" panose="020B0600070205080204" pitchFamily="34" charset="-128"/>
              </a:defRPr>
            </a:lvl3pPr>
            <a:lvl4pPr marL="1600200" indent="-228600" defTabSz="457200">
              <a:defRPr sz="2400" i="1">
                <a:solidFill>
                  <a:schemeClr val="tx1"/>
                </a:solidFill>
                <a:latin typeface="Arial" panose="020B0604020202020204" pitchFamily="34" charset="0"/>
                <a:ea typeface="MS PGothic" panose="020B0600070205080204" pitchFamily="34" charset="-128"/>
              </a:defRPr>
            </a:lvl4pPr>
            <a:lvl5pPr marL="2057400" indent="-228600" defTabSz="457200">
              <a:defRPr sz="2400" i="1">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9pPr>
          </a:lstStyle>
          <a:p>
            <a:pPr eaLnBrk="1" hangingPunct="1"/>
            <a:r>
              <a:rPr lang="en-US" altLang="en-US" sz="3600" b="1" i="0">
                <a:solidFill>
                  <a:srgbClr val="E4A07C"/>
                </a:solidFill>
              </a:rPr>
              <a:t>Catering and dietary needs </a:t>
            </a:r>
          </a:p>
        </p:txBody>
      </p:sp>
      <p:pic>
        <p:nvPicPr>
          <p:cNvPr id="53253" name="Picture 6" descr="PGL LOGO OFFICIAL_with Drop Shadow.png">
            <a:extLst>
              <a:ext uri="{FF2B5EF4-FFF2-40B4-BE49-F238E27FC236}">
                <a16:creationId xmlns:a16="http://schemas.microsoft.com/office/drawing/2014/main" id="{A6A27AE7-E4D4-4B54-9C8F-A5DBE31A92D9}"/>
              </a:ext>
            </a:extLst>
          </p:cNvPr>
          <p:cNvPicPr>
            <a:picLocks noChangeAspect="1"/>
          </p:cNvPicPr>
          <p:nvPr/>
        </p:nvPicPr>
        <p:blipFill>
          <a:blip r:embed="rId4">
            <a:extLst>
              <a:ext uri="{28A0092B-C50C-407E-A947-70E740481C1C}">
                <a14:useLocalDpi xmlns:a14="http://schemas.microsoft.com/office/drawing/2010/main" val="0"/>
              </a:ext>
            </a:extLst>
          </a:blip>
          <a:srcRect t="7407"/>
          <a:stretch>
            <a:fillRect/>
          </a:stretch>
        </p:blipFill>
        <p:spPr bwMode="auto">
          <a:xfrm>
            <a:off x="1852614" y="1"/>
            <a:ext cx="1328737"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F43F02-AE96-4943-A15C-CCAEA16379DF}"/>
              </a:ext>
            </a:extLst>
          </p:cNvPr>
          <p:cNvSpPr>
            <a:spLocks noChangeArrowheads="1"/>
          </p:cNvSpPr>
          <p:nvPr/>
        </p:nvSpPr>
        <p:spPr bwMode="auto">
          <a:xfrm>
            <a:off x="1524000" y="0"/>
            <a:ext cx="9144000" cy="3429000"/>
          </a:xfrm>
          <a:prstGeom prst="rect">
            <a:avLst/>
          </a:prstGeom>
          <a:blipFill dpi="0" rotWithShape="1">
            <a:blip r:embed="rId3"/>
            <a:srcRect/>
            <a:stretch>
              <a:fillRect/>
            </a:stretch>
          </a:blip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chemeClr val="lt1"/>
              </a:solidFill>
            </a:endParaRPr>
          </a:p>
        </p:txBody>
      </p:sp>
      <p:sp>
        <p:nvSpPr>
          <p:cNvPr id="55298" name="Text Box 3">
            <a:extLst>
              <a:ext uri="{FF2B5EF4-FFF2-40B4-BE49-F238E27FC236}">
                <a16:creationId xmlns:a16="http://schemas.microsoft.com/office/drawing/2014/main" id="{590B5BE5-C2F7-4BDB-881D-BC15029117F1}"/>
              </a:ext>
            </a:extLst>
          </p:cNvPr>
          <p:cNvSpPr txBox="1">
            <a:spLocks noChangeArrowheads="1"/>
          </p:cNvSpPr>
          <p:nvPr/>
        </p:nvSpPr>
        <p:spPr bwMode="auto">
          <a:xfrm>
            <a:off x="2063750" y="1557338"/>
            <a:ext cx="4679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panose="020B0604020202020204" pitchFamily="34" charset="0"/>
                <a:ea typeface="MS PGothic" panose="020B0600070205080204" pitchFamily="34" charset="-128"/>
              </a:defRPr>
            </a:lvl1pPr>
            <a:lvl2pPr marL="742950" indent="-285750">
              <a:defRPr sz="2400" i="1">
                <a:solidFill>
                  <a:schemeClr val="tx1"/>
                </a:solidFill>
                <a:latin typeface="Arial" panose="020B0604020202020204" pitchFamily="34" charset="0"/>
                <a:ea typeface="MS PGothic" panose="020B0600070205080204" pitchFamily="34" charset="-128"/>
              </a:defRPr>
            </a:lvl2pPr>
            <a:lvl3pPr marL="1143000" indent="-228600">
              <a:defRPr sz="2400" i="1">
                <a:solidFill>
                  <a:schemeClr val="tx1"/>
                </a:solidFill>
                <a:latin typeface="Arial" panose="020B0604020202020204" pitchFamily="34" charset="0"/>
                <a:ea typeface="MS PGothic" panose="020B0600070205080204" pitchFamily="34" charset="-128"/>
              </a:defRPr>
            </a:lvl3pPr>
            <a:lvl4pPr marL="1600200" indent="-228600">
              <a:defRPr sz="2400" i="1">
                <a:solidFill>
                  <a:schemeClr val="tx1"/>
                </a:solidFill>
                <a:latin typeface="Arial" panose="020B0604020202020204" pitchFamily="34" charset="0"/>
                <a:ea typeface="MS PGothic" panose="020B0600070205080204" pitchFamily="34" charset="-128"/>
              </a:defRPr>
            </a:lvl4pPr>
            <a:lvl5pPr marL="2057400" indent="-228600">
              <a:defRPr sz="2400" i="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endParaRPr lang="en-US" altLang="en-US" sz="1800" i="0"/>
          </a:p>
        </p:txBody>
      </p:sp>
      <p:sp>
        <p:nvSpPr>
          <p:cNvPr id="11" name="Rectangle 10">
            <a:extLst>
              <a:ext uri="{FF2B5EF4-FFF2-40B4-BE49-F238E27FC236}">
                <a16:creationId xmlns:a16="http://schemas.microsoft.com/office/drawing/2014/main" id="{41405F88-13BD-47C2-8CFD-329D62698234}"/>
              </a:ext>
            </a:extLst>
          </p:cNvPr>
          <p:cNvSpPr>
            <a:spLocks noChangeArrowheads="1"/>
          </p:cNvSpPr>
          <p:nvPr/>
        </p:nvSpPr>
        <p:spPr bwMode="auto">
          <a:xfrm>
            <a:off x="1524000" y="3429000"/>
            <a:ext cx="9144000" cy="3429000"/>
          </a:xfrm>
          <a:prstGeom prst="rect">
            <a:avLst/>
          </a:prstGeom>
          <a:solidFill>
            <a:srgbClr val="8C1A4A"/>
          </a:soli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chemeClr val="lt1"/>
              </a:solidFill>
            </a:endParaRPr>
          </a:p>
        </p:txBody>
      </p:sp>
      <p:sp>
        <p:nvSpPr>
          <p:cNvPr id="55300" name="TextBox 3">
            <a:extLst>
              <a:ext uri="{FF2B5EF4-FFF2-40B4-BE49-F238E27FC236}">
                <a16:creationId xmlns:a16="http://schemas.microsoft.com/office/drawing/2014/main" id="{C87684A9-FAE2-4FAD-A48A-054FEA357151}"/>
              </a:ext>
            </a:extLst>
          </p:cNvPr>
          <p:cNvSpPr txBox="1">
            <a:spLocks noChangeArrowheads="1"/>
          </p:cNvSpPr>
          <p:nvPr/>
        </p:nvSpPr>
        <p:spPr bwMode="auto">
          <a:xfrm>
            <a:off x="2100263" y="4292601"/>
            <a:ext cx="8604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panose="020B0604020202020204" pitchFamily="34" charset="0"/>
                <a:ea typeface="MS PGothic" panose="020B0600070205080204" pitchFamily="34" charset="-128"/>
              </a:defRPr>
            </a:lvl1pPr>
            <a:lvl2pPr marL="742950" indent="-285750">
              <a:defRPr sz="2400" i="1">
                <a:solidFill>
                  <a:schemeClr val="tx1"/>
                </a:solidFill>
                <a:latin typeface="Arial" panose="020B0604020202020204" pitchFamily="34" charset="0"/>
                <a:ea typeface="MS PGothic" panose="020B0600070205080204" pitchFamily="34" charset="-128"/>
              </a:defRPr>
            </a:lvl2pPr>
            <a:lvl3pPr marL="1143000" indent="-228600">
              <a:defRPr sz="2400" i="1">
                <a:solidFill>
                  <a:schemeClr val="tx1"/>
                </a:solidFill>
                <a:latin typeface="Arial" panose="020B0604020202020204" pitchFamily="34" charset="0"/>
                <a:ea typeface="MS PGothic" panose="020B0600070205080204" pitchFamily="34" charset="-128"/>
              </a:defRPr>
            </a:lvl3pPr>
            <a:lvl4pPr marL="1600200" indent="-228600">
              <a:defRPr sz="2400" i="1">
                <a:solidFill>
                  <a:schemeClr val="tx1"/>
                </a:solidFill>
                <a:latin typeface="Arial" panose="020B0604020202020204" pitchFamily="34" charset="0"/>
                <a:ea typeface="MS PGothic" panose="020B0600070205080204" pitchFamily="34" charset="-128"/>
              </a:defRPr>
            </a:lvl4pPr>
            <a:lvl5pPr marL="2057400" indent="-228600">
              <a:defRPr sz="2400" i="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9pPr>
          </a:lstStyle>
          <a:p>
            <a:pPr>
              <a:spcAft>
                <a:spcPts val="200"/>
              </a:spcAft>
              <a:buClr>
                <a:srgbClr val="B8E5FA"/>
              </a:buClr>
            </a:pPr>
            <a:r>
              <a:rPr lang="en-GB" altLang="en-US" sz="2000" b="1" i="0">
                <a:solidFill>
                  <a:schemeClr val="bg1"/>
                </a:solidFill>
              </a:rPr>
              <a:t>The PGL Code of Practice describes all safety and operational procedures both on and off-site including:</a:t>
            </a:r>
          </a:p>
        </p:txBody>
      </p:sp>
      <p:sp>
        <p:nvSpPr>
          <p:cNvPr id="55301" name="Title 2">
            <a:extLst>
              <a:ext uri="{FF2B5EF4-FFF2-40B4-BE49-F238E27FC236}">
                <a16:creationId xmlns:a16="http://schemas.microsoft.com/office/drawing/2014/main" id="{7D9236C6-29FB-4E4C-9CDA-EC8B3DDA1762}"/>
              </a:ext>
            </a:extLst>
          </p:cNvPr>
          <p:cNvSpPr txBox="1">
            <a:spLocks/>
          </p:cNvSpPr>
          <p:nvPr/>
        </p:nvSpPr>
        <p:spPr bwMode="auto">
          <a:xfrm>
            <a:off x="2135188" y="3284539"/>
            <a:ext cx="77724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i="1">
                <a:solidFill>
                  <a:schemeClr val="tx1"/>
                </a:solidFill>
                <a:latin typeface="Arial" panose="020B0604020202020204" pitchFamily="34" charset="0"/>
                <a:ea typeface="MS PGothic" panose="020B0600070205080204" pitchFamily="34" charset="-128"/>
              </a:defRPr>
            </a:lvl1pPr>
            <a:lvl2pPr marL="742950" indent="-285750" defTabSz="457200">
              <a:defRPr sz="2400" i="1">
                <a:solidFill>
                  <a:schemeClr val="tx1"/>
                </a:solidFill>
                <a:latin typeface="Arial" panose="020B0604020202020204" pitchFamily="34" charset="0"/>
                <a:ea typeface="MS PGothic" panose="020B0600070205080204" pitchFamily="34" charset="-128"/>
              </a:defRPr>
            </a:lvl2pPr>
            <a:lvl3pPr marL="1143000" indent="-228600" defTabSz="457200">
              <a:defRPr sz="2400" i="1">
                <a:solidFill>
                  <a:schemeClr val="tx1"/>
                </a:solidFill>
                <a:latin typeface="Arial" panose="020B0604020202020204" pitchFamily="34" charset="0"/>
                <a:ea typeface="MS PGothic" panose="020B0600070205080204" pitchFamily="34" charset="-128"/>
              </a:defRPr>
            </a:lvl3pPr>
            <a:lvl4pPr marL="1600200" indent="-228600" defTabSz="457200">
              <a:defRPr sz="2400" i="1">
                <a:solidFill>
                  <a:schemeClr val="tx1"/>
                </a:solidFill>
                <a:latin typeface="Arial" panose="020B0604020202020204" pitchFamily="34" charset="0"/>
                <a:ea typeface="MS PGothic" panose="020B0600070205080204" pitchFamily="34" charset="-128"/>
              </a:defRPr>
            </a:lvl4pPr>
            <a:lvl5pPr marL="2057400" indent="-228600" defTabSz="457200">
              <a:defRPr sz="2400" i="1">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9pPr>
          </a:lstStyle>
          <a:p>
            <a:pPr eaLnBrk="1" hangingPunct="1"/>
            <a:r>
              <a:rPr lang="en-US" altLang="en-US" sz="3600" b="1" i="0">
                <a:solidFill>
                  <a:srgbClr val="E4A07C"/>
                </a:solidFill>
              </a:rPr>
              <a:t>Health &amp; safety</a:t>
            </a:r>
          </a:p>
        </p:txBody>
      </p:sp>
      <p:sp>
        <p:nvSpPr>
          <p:cNvPr id="14" name="TextBox 3">
            <a:extLst>
              <a:ext uri="{FF2B5EF4-FFF2-40B4-BE49-F238E27FC236}">
                <a16:creationId xmlns:a16="http://schemas.microsoft.com/office/drawing/2014/main" id="{9C667BA8-DB7C-4CF5-9AEF-224F65BC6E41}"/>
              </a:ext>
            </a:extLst>
          </p:cNvPr>
          <p:cNvSpPr txBox="1">
            <a:spLocks noChangeArrowheads="1"/>
          </p:cNvSpPr>
          <p:nvPr/>
        </p:nvSpPr>
        <p:spPr bwMode="auto">
          <a:xfrm>
            <a:off x="2063552" y="5085185"/>
            <a:ext cx="8604448" cy="2087431"/>
          </a:xfrm>
          <a:prstGeom prst="rect">
            <a:avLst/>
          </a:prstGeom>
          <a:noFill/>
          <a:ln>
            <a:noFill/>
          </a:ln>
        </p:spPr>
        <p:txBody>
          <a:bodyPr numCol="2">
            <a:spAutoFit/>
          </a:bodyPr>
          <a:lstStyle>
            <a:lvl1pPr eaLnBrk="0" hangingPunct="0">
              <a:defRPr i="1">
                <a:solidFill>
                  <a:schemeClr val="tx1"/>
                </a:solidFill>
                <a:latin typeface="Arial" charset="0"/>
                <a:ea typeface="ＭＳ Ｐゴシック" charset="0"/>
                <a:cs typeface="ＭＳ Ｐゴシック" charset="0"/>
              </a:defRPr>
            </a:lvl1pPr>
            <a:lvl2pPr marL="742950" indent="-285750" eaLnBrk="0" hangingPunct="0">
              <a:defRPr i="1">
                <a:solidFill>
                  <a:schemeClr val="tx1"/>
                </a:solidFill>
                <a:latin typeface="Arial" charset="0"/>
                <a:ea typeface="ＭＳ Ｐゴシック" charset="0"/>
              </a:defRPr>
            </a:lvl2pPr>
            <a:lvl3pPr marL="1143000" indent="-228600" eaLnBrk="0" hangingPunct="0">
              <a:defRPr i="1">
                <a:solidFill>
                  <a:schemeClr val="tx1"/>
                </a:solidFill>
                <a:latin typeface="Arial" charset="0"/>
                <a:ea typeface="ＭＳ Ｐゴシック" charset="0"/>
              </a:defRPr>
            </a:lvl3pPr>
            <a:lvl4pPr marL="1600200" indent="-228600" eaLnBrk="0" hangingPunct="0">
              <a:defRPr i="1">
                <a:solidFill>
                  <a:schemeClr val="tx1"/>
                </a:solidFill>
                <a:latin typeface="Arial" charset="0"/>
                <a:ea typeface="ＭＳ Ｐゴシック" charset="0"/>
              </a:defRPr>
            </a:lvl4pPr>
            <a:lvl5pPr marL="2057400" indent="-228600" eaLnBrk="0" hangingPunct="0">
              <a:defRPr i="1">
                <a:solidFill>
                  <a:schemeClr val="tx1"/>
                </a:solidFill>
                <a:latin typeface="Arial" charset="0"/>
                <a:ea typeface="ＭＳ Ｐゴシック" charset="0"/>
              </a:defRPr>
            </a:lvl5pPr>
            <a:lvl6pPr marL="2514600" indent="-228600" eaLnBrk="0" fontAlgn="base" hangingPunct="0">
              <a:spcBef>
                <a:spcPct val="0"/>
              </a:spcBef>
              <a:spcAft>
                <a:spcPct val="0"/>
              </a:spcAft>
              <a:defRPr i="1">
                <a:solidFill>
                  <a:schemeClr val="tx1"/>
                </a:solidFill>
                <a:latin typeface="Arial" charset="0"/>
                <a:ea typeface="ＭＳ Ｐゴシック" charset="0"/>
              </a:defRPr>
            </a:lvl6pPr>
            <a:lvl7pPr marL="2971800" indent="-228600" eaLnBrk="0" fontAlgn="base" hangingPunct="0">
              <a:spcBef>
                <a:spcPct val="0"/>
              </a:spcBef>
              <a:spcAft>
                <a:spcPct val="0"/>
              </a:spcAft>
              <a:defRPr i="1">
                <a:solidFill>
                  <a:schemeClr val="tx1"/>
                </a:solidFill>
                <a:latin typeface="Arial" charset="0"/>
                <a:ea typeface="ＭＳ Ｐゴシック" charset="0"/>
              </a:defRPr>
            </a:lvl7pPr>
            <a:lvl8pPr marL="3429000" indent="-228600" eaLnBrk="0" fontAlgn="base" hangingPunct="0">
              <a:spcBef>
                <a:spcPct val="0"/>
              </a:spcBef>
              <a:spcAft>
                <a:spcPct val="0"/>
              </a:spcAft>
              <a:defRPr i="1">
                <a:solidFill>
                  <a:schemeClr val="tx1"/>
                </a:solidFill>
                <a:latin typeface="Arial" charset="0"/>
                <a:ea typeface="ＭＳ Ｐゴシック" charset="0"/>
              </a:defRPr>
            </a:lvl8pPr>
            <a:lvl9pPr marL="3886200" indent="-228600" eaLnBrk="0" fontAlgn="base" hangingPunct="0">
              <a:spcBef>
                <a:spcPct val="0"/>
              </a:spcBef>
              <a:spcAft>
                <a:spcPct val="0"/>
              </a:spcAft>
              <a:defRPr i="1">
                <a:solidFill>
                  <a:schemeClr val="tx1"/>
                </a:solidFill>
                <a:latin typeface="Arial" charset="0"/>
                <a:ea typeface="ＭＳ Ｐゴシック" charset="0"/>
              </a:defRPr>
            </a:lvl9pPr>
          </a:lstStyle>
          <a:p>
            <a:pPr marL="342900" indent="-342900" eaLnBrk="1" hangingPunct="1">
              <a:spcAft>
                <a:spcPts val="200"/>
              </a:spcAft>
              <a:buClr>
                <a:srgbClr val="E4A07C"/>
              </a:buClr>
              <a:buFont typeface="Arial"/>
              <a:buChar char="•"/>
              <a:defRPr/>
            </a:pPr>
            <a:r>
              <a:rPr lang="en-GB" sz="2000" b="1" i="0" dirty="0">
                <a:solidFill>
                  <a:schemeClr val="bg1"/>
                </a:solidFill>
                <a:latin typeface="Arial"/>
                <a:cs typeface="Arial"/>
              </a:rPr>
              <a:t>Sample risk assessments</a:t>
            </a:r>
          </a:p>
          <a:p>
            <a:pPr marL="342900" indent="-342900" eaLnBrk="1" hangingPunct="1">
              <a:spcAft>
                <a:spcPts val="200"/>
              </a:spcAft>
              <a:buClr>
                <a:srgbClr val="E4A07C"/>
              </a:buClr>
              <a:buFont typeface="Arial"/>
              <a:buChar char="•"/>
              <a:defRPr/>
            </a:pPr>
            <a:r>
              <a:rPr lang="en-GB" sz="2000" b="1" i="0" dirty="0">
                <a:solidFill>
                  <a:schemeClr val="bg1"/>
                </a:solidFill>
                <a:latin typeface="Arial"/>
                <a:cs typeface="Arial"/>
              </a:rPr>
              <a:t>Staff-to-pupil ratios</a:t>
            </a:r>
          </a:p>
          <a:p>
            <a:pPr marL="342900" indent="-342900" eaLnBrk="1" hangingPunct="1">
              <a:spcAft>
                <a:spcPts val="200"/>
              </a:spcAft>
              <a:buClr>
                <a:srgbClr val="E4A07C"/>
              </a:buClr>
              <a:buFont typeface="Arial"/>
              <a:buChar char="•"/>
              <a:defRPr/>
            </a:pPr>
            <a:r>
              <a:rPr lang="en-GB" sz="2000" b="1" i="0" dirty="0">
                <a:solidFill>
                  <a:schemeClr val="bg1"/>
                </a:solidFill>
                <a:latin typeface="Arial"/>
                <a:cs typeface="Arial"/>
              </a:rPr>
              <a:t>Operating procedures</a:t>
            </a:r>
          </a:p>
          <a:p>
            <a:pPr marL="342900" indent="-342900" eaLnBrk="1" hangingPunct="1">
              <a:spcAft>
                <a:spcPts val="200"/>
              </a:spcAft>
              <a:buClr>
                <a:srgbClr val="E4A07C"/>
              </a:buClr>
              <a:buFont typeface="Arial"/>
              <a:buChar char="•"/>
              <a:defRPr/>
            </a:pPr>
            <a:r>
              <a:rPr lang="en-GB" sz="2000" b="1" i="0" dirty="0">
                <a:solidFill>
                  <a:schemeClr val="bg1"/>
                </a:solidFill>
                <a:latin typeface="Arial"/>
                <a:cs typeface="Arial"/>
              </a:rPr>
              <a:t>Staff vetting &amp; training</a:t>
            </a:r>
          </a:p>
          <a:p>
            <a:pPr marL="342900" indent="-342900" eaLnBrk="1" hangingPunct="1">
              <a:spcAft>
                <a:spcPts val="200"/>
              </a:spcAft>
              <a:buClr>
                <a:srgbClr val="E4A07C"/>
              </a:buClr>
              <a:buFont typeface="Arial"/>
              <a:buChar char="•"/>
              <a:defRPr/>
            </a:pPr>
            <a:endParaRPr lang="en-GB" sz="2000" b="1" i="0" dirty="0">
              <a:solidFill>
                <a:schemeClr val="bg1"/>
              </a:solidFill>
              <a:latin typeface="Arial"/>
              <a:cs typeface="Arial"/>
            </a:endParaRPr>
          </a:p>
          <a:p>
            <a:pPr marL="342900" indent="-342900" eaLnBrk="1" hangingPunct="1">
              <a:spcAft>
                <a:spcPts val="200"/>
              </a:spcAft>
              <a:buClr>
                <a:srgbClr val="E4A07C"/>
              </a:buClr>
              <a:buFont typeface="Arial"/>
              <a:buChar char="•"/>
              <a:defRPr/>
            </a:pPr>
            <a:endParaRPr lang="en-GB" sz="2000" b="1" i="0" dirty="0">
              <a:solidFill>
                <a:schemeClr val="bg1"/>
              </a:solidFill>
              <a:latin typeface="Arial"/>
              <a:cs typeface="Arial"/>
            </a:endParaRPr>
          </a:p>
          <a:p>
            <a:pPr marL="342900" indent="-342900" eaLnBrk="1" hangingPunct="1">
              <a:spcAft>
                <a:spcPts val="200"/>
              </a:spcAft>
              <a:buClr>
                <a:srgbClr val="E4A07C"/>
              </a:buClr>
              <a:buFont typeface="Arial"/>
              <a:buChar char="•"/>
              <a:defRPr/>
            </a:pPr>
            <a:r>
              <a:rPr lang="en-GB" sz="2000" b="1" i="0" dirty="0">
                <a:solidFill>
                  <a:schemeClr val="bg1"/>
                </a:solidFill>
                <a:latin typeface="Arial"/>
                <a:cs typeface="Arial"/>
              </a:rPr>
              <a:t>Site security</a:t>
            </a:r>
          </a:p>
          <a:p>
            <a:pPr marL="342900" indent="-342900" eaLnBrk="1" hangingPunct="1">
              <a:spcAft>
                <a:spcPts val="200"/>
              </a:spcAft>
              <a:buClr>
                <a:srgbClr val="E4A07C"/>
              </a:buClr>
              <a:buFont typeface="Arial"/>
              <a:buChar char="•"/>
              <a:defRPr/>
            </a:pPr>
            <a:r>
              <a:rPr lang="en-GB" sz="2000" b="1" i="0" dirty="0">
                <a:solidFill>
                  <a:schemeClr val="bg1"/>
                </a:solidFill>
                <a:latin typeface="Arial"/>
                <a:cs typeface="Arial"/>
              </a:rPr>
              <a:t>First Aid procedures</a:t>
            </a:r>
          </a:p>
          <a:p>
            <a:pPr marL="342900" indent="-342900" eaLnBrk="1" hangingPunct="1">
              <a:spcAft>
                <a:spcPts val="200"/>
              </a:spcAft>
              <a:buClr>
                <a:srgbClr val="E4A07C"/>
              </a:buClr>
              <a:buFont typeface="Arial"/>
              <a:buChar char="•"/>
              <a:defRPr/>
            </a:pPr>
            <a:r>
              <a:rPr lang="en-GB" sz="2000" b="1" i="0" dirty="0">
                <a:solidFill>
                  <a:schemeClr val="bg1"/>
                </a:solidFill>
                <a:latin typeface="Arial"/>
                <a:cs typeface="Arial"/>
              </a:rPr>
              <a:t>Emergency procedures</a:t>
            </a:r>
          </a:p>
          <a:p>
            <a:pPr eaLnBrk="1" hangingPunct="1">
              <a:spcAft>
                <a:spcPts val="200"/>
              </a:spcAft>
              <a:buClr>
                <a:srgbClr val="B8E5FA"/>
              </a:buClr>
              <a:defRPr/>
            </a:pPr>
            <a:r>
              <a:rPr lang="en-GB" sz="2000" b="1" i="0" dirty="0">
                <a:solidFill>
                  <a:srgbClr val="E4A07C"/>
                </a:solidFill>
                <a:latin typeface="Arial"/>
                <a:cs typeface="Arial"/>
              </a:rPr>
              <a:t>     </a:t>
            </a:r>
            <a:r>
              <a:rPr lang="en-GB" sz="2000" b="1" i="0" dirty="0" err="1">
                <a:solidFill>
                  <a:srgbClr val="E4A07C"/>
                </a:solidFill>
                <a:latin typeface="Arial"/>
                <a:cs typeface="Arial"/>
              </a:rPr>
              <a:t>www.pgl.co.uk</a:t>
            </a:r>
            <a:r>
              <a:rPr lang="en-GB" sz="2000" b="1" i="0" dirty="0">
                <a:solidFill>
                  <a:srgbClr val="E4A07C"/>
                </a:solidFill>
                <a:latin typeface="Arial"/>
                <a:cs typeface="Arial"/>
              </a:rPr>
              <a:t>/cop</a:t>
            </a:r>
          </a:p>
          <a:p>
            <a:pPr marL="342900" indent="-342900" eaLnBrk="1" hangingPunct="1">
              <a:spcAft>
                <a:spcPts val="200"/>
              </a:spcAft>
              <a:buClr>
                <a:srgbClr val="B8E5FA"/>
              </a:buClr>
              <a:buFont typeface="Arial"/>
              <a:buChar char="•"/>
              <a:defRPr/>
            </a:pPr>
            <a:endParaRPr lang="en-GB" sz="2000" b="1" i="0" dirty="0">
              <a:solidFill>
                <a:schemeClr val="bg1"/>
              </a:solidFill>
              <a:latin typeface="Arial"/>
              <a:cs typeface="Arial"/>
            </a:endParaRPr>
          </a:p>
        </p:txBody>
      </p:sp>
      <p:pic>
        <p:nvPicPr>
          <p:cNvPr id="55303" name="Picture 6" descr="PGL LOGO OFFICIAL_with Drop Shadow.png">
            <a:extLst>
              <a:ext uri="{FF2B5EF4-FFF2-40B4-BE49-F238E27FC236}">
                <a16:creationId xmlns:a16="http://schemas.microsoft.com/office/drawing/2014/main" id="{92A7CA4D-D969-4564-90A6-03936B365A15}"/>
              </a:ext>
            </a:extLst>
          </p:cNvPr>
          <p:cNvPicPr>
            <a:picLocks noChangeAspect="1"/>
          </p:cNvPicPr>
          <p:nvPr/>
        </p:nvPicPr>
        <p:blipFill>
          <a:blip r:embed="rId4">
            <a:extLst>
              <a:ext uri="{28A0092B-C50C-407E-A947-70E740481C1C}">
                <a14:useLocalDpi xmlns:a14="http://schemas.microsoft.com/office/drawing/2010/main" val="0"/>
              </a:ext>
            </a:extLst>
          </a:blip>
          <a:srcRect t="7407"/>
          <a:stretch>
            <a:fillRect/>
          </a:stretch>
        </p:blipFill>
        <p:spPr bwMode="auto">
          <a:xfrm>
            <a:off x="1852614" y="1"/>
            <a:ext cx="1328737"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AE0D179-A2C7-442A-BA76-756BEA69FEE5}"/>
              </a:ext>
            </a:extLst>
          </p:cNvPr>
          <p:cNvSpPr txBox="1"/>
          <p:nvPr/>
        </p:nvSpPr>
        <p:spPr>
          <a:xfrm>
            <a:off x="824204" y="1076717"/>
            <a:ext cx="10543592" cy="2492990"/>
          </a:xfrm>
          <a:prstGeom prst="rect">
            <a:avLst/>
          </a:prstGeom>
          <a:noFill/>
          <a:ln w="57150">
            <a:solidFill>
              <a:schemeClr val="accent6"/>
            </a:solidFill>
          </a:ln>
        </p:spPr>
        <p:txBody>
          <a:bodyPr wrap="square" rtlCol="0">
            <a:spAutoFit/>
          </a:bodyPr>
          <a:lstStyle/>
          <a:p>
            <a:r>
              <a:rPr lang="en-US" sz="2400" b="1" dirty="0">
                <a:solidFill>
                  <a:schemeClr val="accent6"/>
                </a:solidFill>
              </a:rPr>
              <a:t>Total Cost per child: £358.50</a:t>
            </a:r>
          </a:p>
          <a:p>
            <a:r>
              <a:rPr lang="en-US" dirty="0"/>
              <a:t>(This may increase, depending on numbers)</a:t>
            </a:r>
          </a:p>
          <a:p>
            <a:endParaRPr lang="en-US" dirty="0"/>
          </a:p>
          <a:p>
            <a:r>
              <a:rPr lang="en-US" sz="2000" b="1" dirty="0"/>
              <a:t>Cost per child for place at PGL: </a:t>
            </a:r>
            <a:r>
              <a:rPr lang="en-US" dirty="0"/>
              <a:t>£308</a:t>
            </a:r>
          </a:p>
          <a:p>
            <a:endParaRPr lang="en-US" dirty="0"/>
          </a:p>
          <a:p>
            <a:r>
              <a:rPr lang="en-US" sz="2000" b="1" dirty="0"/>
              <a:t>C</a:t>
            </a:r>
            <a:r>
              <a:rPr lang="en-GB" sz="2000" b="1" dirty="0" err="1"/>
              <a:t>oach</a:t>
            </a:r>
            <a:r>
              <a:rPr lang="en-GB" sz="2000" b="1" dirty="0"/>
              <a:t>: </a:t>
            </a:r>
            <a:r>
              <a:rPr lang="en-GB" dirty="0"/>
              <a:t>£50.00 (This is the cost if 64 children go. We take two coaches in order to make room for luggage.) </a:t>
            </a:r>
          </a:p>
          <a:p>
            <a:endParaRPr lang="en-US" dirty="0"/>
          </a:p>
          <a:p>
            <a:r>
              <a:rPr lang="en-US" sz="2000" b="1" dirty="0"/>
              <a:t>S</a:t>
            </a:r>
            <a:r>
              <a:rPr lang="en-GB" sz="2000" b="1" dirty="0" err="1"/>
              <a:t>copay</a:t>
            </a:r>
            <a:r>
              <a:rPr lang="en-GB" sz="2000" b="1" dirty="0"/>
              <a:t> Charge: </a:t>
            </a:r>
            <a:r>
              <a:rPr lang="en-GB" dirty="0"/>
              <a:t>50p</a:t>
            </a:r>
            <a:endParaRPr lang="en-US" dirty="0"/>
          </a:p>
        </p:txBody>
      </p:sp>
      <p:sp>
        <p:nvSpPr>
          <p:cNvPr id="7" name="TextBox 6">
            <a:extLst>
              <a:ext uri="{FF2B5EF4-FFF2-40B4-BE49-F238E27FC236}">
                <a16:creationId xmlns:a16="http://schemas.microsoft.com/office/drawing/2014/main" id="{9F75190F-E759-4C6B-BC49-92DFFFF77B09}"/>
              </a:ext>
            </a:extLst>
          </p:cNvPr>
          <p:cNvSpPr txBox="1"/>
          <p:nvPr/>
        </p:nvSpPr>
        <p:spPr>
          <a:xfrm>
            <a:off x="1978090" y="153387"/>
            <a:ext cx="9162661" cy="923330"/>
          </a:xfrm>
          <a:prstGeom prst="rect">
            <a:avLst/>
          </a:prstGeom>
          <a:noFill/>
        </p:spPr>
        <p:txBody>
          <a:bodyPr wrap="square" rtlCol="0">
            <a:spAutoFit/>
          </a:bodyPr>
          <a:lstStyle/>
          <a:p>
            <a:r>
              <a:rPr lang="en-US" sz="5400" dirty="0">
                <a:solidFill>
                  <a:schemeClr val="accent6"/>
                </a:solidFill>
              </a:rPr>
              <a:t>How must will it cost? </a:t>
            </a:r>
            <a:endParaRPr lang="en-GB" sz="5400" dirty="0">
              <a:solidFill>
                <a:schemeClr val="accent6"/>
              </a:solidFill>
            </a:endParaRPr>
          </a:p>
        </p:txBody>
      </p:sp>
      <p:graphicFrame>
        <p:nvGraphicFramePr>
          <p:cNvPr id="2" name="Table 1">
            <a:extLst>
              <a:ext uri="{FF2B5EF4-FFF2-40B4-BE49-F238E27FC236}">
                <a16:creationId xmlns:a16="http://schemas.microsoft.com/office/drawing/2014/main" id="{CC16093F-EDC1-4FB9-B317-7780FAD5EFF3}"/>
              </a:ext>
            </a:extLst>
          </p:cNvPr>
          <p:cNvGraphicFramePr>
            <a:graphicFrameLocks noGrp="1"/>
          </p:cNvGraphicFramePr>
          <p:nvPr>
            <p:extLst>
              <p:ext uri="{D42A27DB-BD31-4B8C-83A1-F6EECF244321}">
                <p14:modId xmlns:p14="http://schemas.microsoft.com/office/powerpoint/2010/main" val="1592014025"/>
              </p:ext>
            </p:extLst>
          </p:nvPr>
        </p:nvGraphicFramePr>
        <p:xfrm>
          <a:off x="824204" y="3569707"/>
          <a:ext cx="7667934" cy="2966720"/>
        </p:xfrm>
        <a:graphic>
          <a:graphicData uri="http://schemas.openxmlformats.org/drawingml/2006/table">
            <a:tbl>
              <a:tblPr firstRow="1" bandRow="1">
                <a:tableStyleId>{93296810-A885-4BE3-A3E7-6D5BEEA58F35}</a:tableStyleId>
              </a:tblPr>
              <a:tblGrid>
                <a:gridCol w="3833967">
                  <a:extLst>
                    <a:ext uri="{9D8B030D-6E8A-4147-A177-3AD203B41FA5}">
                      <a16:colId xmlns:a16="http://schemas.microsoft.com/office/drawing/2014/main" val="3523092476"/>
                    </a:ext>
                  </a:extLst>
                </a:gridCol>
                <a:gridCol w="3833967">
                  <a:extLst>
                    <a:ext uri="{9D8B030D-6E8A-4147-A177-3AD203B41FA5}">
                      <a16:colId xmlns:a16="http://schemas.microsoft.com/office/drawing/2014/main" val="264510679"/>
                    </a:ext>
                  </a:extLst>
                </a:gridCol>
              </a:tblGrid>
              <a:tr h="370840">
                <a:tc>
                  <a:txBody>
                    <a:bodyPr/>
                    <a:lstStyle/>
                    <a:p>
                      <a:pPr algn="ctr"/>
                      <a:r>
                        <a:rPr lang="en-GB" dirty="0"/>
                        <a:t>Payment Due Date</a:t>
                      </a:r>
                    </a:p>
                  </a:txBody>
                  <a:tcPr/>
                </a:tc>
                <a:tc>
                  <a:txBody>
                    <a:bodyPr/>
                    <a:lstStyle/>
                    <a:p>
                      <a:pPr algn="ctr"/>
                      <a:r>
                        <a:rPr lang="en-GB" dirty="0"/>
                        <a:t>Amount</a:t>
                      </a:r>
                    </a:p>
                  </a:txBody>
                  <a:tcPr/>
                </a:tc>
                <a:extLst>
                  <a:ext uri="{0D108BD9-81ED-4DB2-BD59-A6C34878D82A}">
                    <a16:rowId xmlns:a16="http://schemas.microsoft.com/office/drawing/2014/main" val="2755294846"/>
                  </a:ext>
                </a:extLst>
              </a:tr>
              <a:tr h="370840">
                <a:tc>
                  <a:txBody>
                    <a:bodyPr/>
                    <a:lstStyle/>
                    <a:p>
                      <a:pPr algn="ctr"/>
                      <a:r>
                        <a:rPr lang="en-GB" dirty="0"/>
                        <a:t>4</a:t>
                      </a:r>
                      <a:r>
                        <a:rPr lang="en-GB" baseline="30000" dirty="0"/>
                        <a:t>th</a:t>
                      </a:r>
                      <a:r>
                        <a:rPr lang="en-GB" dirty="0"/>
                        <a:t> December 2024</a:t>
                      </a:r>
                    </a:p>
                  </a:txBody>
                  <a:tcPr/>
                </a:tc>
                <a:tc>
                  <a:txBody>
                    <a:bodyPr/>
                    <a:lstStyle/>
                    <a:p>
                      <a:pPr algn="ctr"/>
                      <a:r>
                        <a:rPr lang="en-GB" dirty="0"/>
                        <a:t>£50.00 deposit</a:t>
                      </a:r>
                    </a:p>
                  </a:txBody>
                  <a:tcPr/>
                </a:tc>
                <a:extLst>
                  <a:ext uri="{0D108BD9-81ED-4DB2-BD59-A6C34878D82A}">
                    <a16:rowId xmlns:a16="http://schemas.microsoft.com/office/drawing/2014/main" val="1160780808"/>
                  </a:ext>
                </a:extLst>
              </a:tr>
              <a:tr h="370840">
                <a:tc>
                  <a:txBody>
                    <a:bodyPr/>
                    <a:lstStyle/>
                    <a:p>
                      <a:pPr algn="ctr"/>
                      <a:r>
                        <a:rPr lang="en-GB" dirty="0"/>
                        <a:t>January 2025</a:t>
                      </a:r>
                    </a:p>
                  </a:txBody>
                  <a:tcPr/>
                </a:tc>
                <a:tc>
                  <a:txBody>
                    <a:bodyPr/>
                    <a:lstStyle/>
                    <a:p>
                      <a:pPr algn="ctr"/>
                      <a:r>
                        <a:rPr lang="en-GB" dirty="0"/>
                        <a:t>£51.42 </a:t>
                      </a:r>
                    </a:p>
                  </a:txBody>
                  <a:tcPr/>
                </a:tc>
                <a:extLst>
                  <a:ext uri="{0D108BD9-81ED-4DB2-BD59-A6C34878D82A}">
                    <a16:rowId xmlns:a16="http://schemas.microsoft.com/office/drawing/2014/main" val="3018109361"/>
                  </a:ext>
                </a:extLst>
              </a:tr>
              <a:tr h="370840">
                <a:tc>
                  <a:txBody>
                    <a:bodyPr/>
                    <a:lstStyle/>
                    <a:p>
                      <a:pPr algn="ctr"/>
                      <a:r>
                        <a:rPr lang="en-GB" dirty="0"/>
                        <a:t>February 2025</a:t>
                      </a:r>
                    </a:p>
                  </a:txBody>
                  <a:tcPr/>
                </a:tc>
                <a:tc>
                  <a:txBody>
                    <a:bodyPr/>
                    <a:lstStyle/>
                    <a:p>
                      <a:pPr algn="ctr"/>
                      <a:r>
                        <a:rPr lang="en-GB" dirty="0"/>
                        <a:t>£51.42</a:t>
                      </a:r>
                    </a:p>
                  </a:txBody>
                  <a:tcPr/>
                </a:tc>
                <a:extLst>
                  <a:ext uri="{0D108BD9-81ED-4DB2-BD59-A6C34878D82A}">
                    <a16:rowId xmlns:a16="http://schemas.microsoft.com/office/drawing/2014/main" val="2277135556"/>
                  </a:ext>
                </a:extLst>
              </a:tr>
              <a:tr h="370840">
                <a:tc>
                  <a:txBody>
                    <a:bodyPr/>
                    <a:lstStyle/>
                    <a:p>
                      <a:pPr algn="ctr"/>
                      <a:r>
                        <a:rPr lang="en-GB" dirty="0"/>
                        <a:t>March 2025</a:t>
                      </a:r>
                    </a:p>
                  </a:txBody>
                  <a:tcPr/>
                </a:tc>
                <a:tc>
                  <a:txBody>
                    <a:bodyPr/>
                    <a:lstStyle/>
                    <a:p>
                      <a:pPr algn="ctr"/>
                      <a:r>
                        <a:rPr lang="en-GB" dirty="0"/>
                        <a:t>£51.42</a:t>
                      </a:r>
                    </a:p>
                  </a:txBody>
                  <a:tcPr/>
                </a:tc>
                <a:extLst>
                  <a:ext uri="{0D108BD9-81ED-4DB2-BD59-A6C34878D82A}">
                    <a16:rowId xmlns:a16="http://schemas.microsoft.com/office/drawing/2014/main" val="3526604497"/>
                  </a:ext>
                </a:extLst>
              </a:tr>
              <a:tr h="370840">
                <a:tc>
                  <a:txBody>
                    <a:bodyPr/>
                    <a:lstStyle/>
                    <a:p>
                      <a:pPr algn="ctr"/>
                      <a:r>
                        <a:rPr lang="en-GB" dirty="0"/>
                        <a:t>April 2025</a:t>
                      </a:r>
                    </a:p>
                  </a:txBody>
                  <a:tcPr/>
                </a:tc>
                <a:tc>
                  <a:txBody>
                    <a:bodyPr/>
                    <a:lstStyle/>
                    <a:p>
                      <a:pPr algn="ctr"/>
                      <a:r>
                        <a:rPr lang="en-GB" dirty="0"/>
                        <a:t>£51.42</a:t>
                      </a:r>
                    </a:p>
                  </a:txBody>
                  <a:tcPr/>
                </a:tc>
                <a:extLst>
                  <a:ext uri="{0D108BD9-81ED-4DB2-BD59-A6C34878D82A}">
                    <a16:rowId xmlns:a16="http://schemas.microsoft.com/office/drawing/2014/main" val="3966010625"/>
                  </a:ext>
                </a:extLst>
              </a:tr>
              <a:tr h="370840">
                <a:tc>
                  <a:txBody>
                    <a:bodyPr/>
                    <a:lstStyle/>
                    <a:p>
                      <a:pPr algn="ctr"/>
                      <a:r>
                        <a:rPr lang="en-GB" dirty="0"/>
                        <a:t>May 2025</a:t>
                      </a:r>
                    </a:p>
                  </a:txBody>
                  <a:tcPr/>
                </a:tc>
                <a:tc>
                  <a:txBody>
                    <a:bodyPr/>
                    <a:lstStyle/>
                    <a:p>
                      <a:pPr algn="ctr"/>
                      <a:r>
                        <a:rPr lang="en-GB" dirty="0"/>
                        <a:t>£51.42</a:t>
                      </a:r>
                    </a:p>
                  </a:txBody>
                  <a:tcPr/>
                </a:tc>
                <a:extLst>
                  <a:ext uri="{0D108BD9-81ED-4DB2-BD59-A6C34878D82A}">
                    <a16:rowId xmlns:a16="http://schemas.microsoft.com/office/drawing/2014/main" val="3506390148"/>
                  </a:ext>
                </a:extLst>
              </a:tr>
              <a:tr h="370840">
                <a:tc>
                  <a:txBody>
                    <a:bodyPr/>
                    <a:lstStyle/>
                    <a:p>
                      <a:pPr algn="ctr"/>
                      <a:r>
                        <a:rPr lang="en-GB" dirty="0"/>
                        <a:t>June 2025</a:t>
                      </a:r>
                    </a:p>
                  </a:txBody>
                  <a:tcPr/>
                </a:tc>
                <a:tc>
                  <a:txBody>
                    <a:bodyPr/>
                    <a:lstStyle/>
                    <a:p>
                      <a:pPr algn="ctr"/>
                      <a:r>
                        <a:rPr lang="en-GB" dirty="0"/>
                        <a:t>£51.40</a:t>
                      </a:r>
                    </a:p>
                  </a:txBody>
                  <a:tcPr/>
                </a:tc>
                <a:extLst>
                  <a:ext uri="{0D108BD9-81ED-4DB2-BD59-A6C34878D82A}">
                    <a16:rowId xmlns:a16="http://schemas.microsoft.com/office/drawing/2014/main" val="2555916299"/>
                  </a:ext>
                </a:extLst>
              </a:tr>
            </a:tbl>
          </a:graphicData>
        </a:graphic>
      </p:graphicFrame>
      <p:sp>
        <p:nvSpPr>
          <p:cNvPr id="4" name="TextBox 3">
            <a:extLst>
              <a:ext uri="{FF2B5EF4-FFF2-40B4-BE49-F238E27FC236}">
                <a16:creationId xmlns:a16="http://schemas.microsoft.com/office/drawing/2014/main" id="{E68D45E3-E4DB-49EA-AD0D-492CC2DD24B4}"/>
              </a:ext>
            </a:extLst>
          </p:cNvPr>
          <p:cNvSpPr txBox="1"/>
          <p:nvPr/>
        </p:nvSpPr>
        <p:spPr>
          <a:xfrm>
            <a:off x="8785412" y="4591402"/>
            <a:ext cx="2438949" cy="923330"/>
          </a:xfrm>
          <a:prstGeom prst="rect">
            <a:avLst/>
          </a:prstGeom>
          <a:noFill/>
        </p:spPr>
        <p:txBody>
          <a:bodyPr wrap="square" rtlCol="0">
            <a:spAutoFit/>
          </a:bodyPr>
          <a:lstStyle/>
          <a:p>
            <a:r>
              <a:rPr lang="en-GB" dirty="0"/>
              <a:t>Please talk to the school if payment for this trip could be an issue.</a:t>
            </a:r>
          </a:p>
        </p:txBody>
      </p:sp>
    </p:spTree>
    <p:extLst>
      <p:ext uri="{BB962C8B-B14F-4D97-AF65-F5344CB8AC3E}">
        <p14:creationId xmlns:p14="http://schemas.microsoft.com/office/powerpoint/2010/main" val="102118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F75190F-E759-4C6B-BC49-92DFFFF77B09}"/>
              </a:ext>
            </a:extLst>
          </p:cNvPr>
          <p:cNvSpPr txBox="1"/>
          <p:nvPr/>
        </p:nvSpPr>
        <p:spPr>
          <a:xfrm>
            <a:off x="1978090" y="153387"/>
            <a:ext cx="9162661" cy="923330"/>
          </a:xfrm>
          <a:prstGeom prst="rect">
            <a:avLst/>
          </a:prstGeom>
          <a:noFill/>
        </p:spPr>
        <p:txBody>
          <a:bodyPr wrap="square" rtlCol="0">
            <a:spAutoFit/>
          </a:bodyPr>
          <a:lstStyle/>
          <a:p>
            <a:r>
              <a:rPr lang="en-US" sz="5400" dirty="0">
                <a:solidFill>
                  <a:schemeClr val="accent6"/>
                </a:solidFill>
              </a:rPr>
              <a:t>Frequently Asked Questions</a:t>
            </a:r>
            <a:endParaRPr lang="en-GB" sz="5400" dirty="0">
              <a:solidFill>
                <a:schemeClr val="accent6"/>
              </a:solidFill>
            </a:endParaRPr>
          </a:p>
        </p:txBody>
      </p:sp>
      <p:sp>
        <p:nvSpPr>
          <p:cNvPr id="3" name="TextBox 2">
            <a:extLst>
              <a:ext uri="{FF2B5EF4-FFF2-40B4-BE49-F238E27FC236}">
                <a16:creationId xmlns:a16="http://schemas.microsoft.com/office/drawing/2014/main" id="{F4D306B1-A2ED-4DBC-9830-C7241F0C668B}"/>
              </a:ext>
            </a:extLst>
          </p:cNvPr>
          <p:cNvSpPr txBox="1"/>
          <p:nvPr/>
        </p:nvSpPr>
        <p:spPr>
          <a:xfrm>
            <a:off x="1281953" y="1443318"/>
            <a:ext cx="9475694" cy="4801314"/>
          </a:xfrm>
          <a:prstGeom prst="rect">
            <a:avLst/>
          </a:prstGeom>
          <a:noFill/>
        </p:spPr>
        <p:txBody>
          <a:bodyPr wrap="square" rtlCol="0">
            <a:spAutoFit/>
          </a:bodyPr>
          <a:lstStyle/>
          <a:p>
            <a:pPr marL="285750" indent="-285750">
              <a:buFont typeface="Arial" panose="020B0604020202020204" pitchFamily="34" charset="0"/>
              <a:buChar char="•"/>
            </a:pPr>
            <a:r>
              <a:rPr lang="en-GB" sz="3200" dirty="0"/>
              <a:t>What do I need to pack?</a:t>
            </a:r>
          </a:p>
          <a:p>
            <a:pPr marL="285750" indent="-285750">
              <a:buFont typeface="Arial" panose="020B0604020202020204" pitchFamily="34" charset="0"/>
              <a:buChar char="•"/>
            </a:pPr>
            <a:r>
              <a:rPr lang="en-GB" sz="3200" dirty="0"/>
              <a:t>What if my child has medication?</a:t>
            </a:r>
          </a:p>
          <a:p>
            <a:pPr marL="285750" indent="-285750">
              <a:buFont typeface="Arial" panose="020B0604020202020204" pitchFamily="34" charset="0"/>
              <a:buChar char="•"/>
            </a:pPr>
            <a:r>
              <a:rPr lang="en-GB" sz="3200" dirty="0"/>
              <a:t>Will I be contacted and update during the visit?</a:t>
            </a:r>
          </a:p>
          <a:p>
            <a:pPr marL="285750" indent="-285750">
              <a:buFont typeface="Arial" panose="020B0604020202020204" pitchFamily="34" charset="0"/>
              <a:buChar char="•"/>
            </a:pPr>
            <a:r>
              <a:rPr lang="en-GB" sz="3200" dirty="0"/>
              <a:t>What if my child has dietary requirements or is a fussy eater?</a:t>
            </a:r>
          </a:p>
          <a:p>
            <a:pPr marL="285750" indent="-285750">
              <a:buFont typeface="Arial" panose="020B0604020202020204" pitchFamily="34" charset="0"/>
              <a:buChar char="•"/>
            </a:pPr>
            <a:r>
              <a:rPr lang="en-GB" sz="3200" dirty="0"/>
              <a:t>Will they be with their friends?</a:t>
            </a:r>
          </a:p>
          <a:p>
            <a:pPr marL="285750" indent="-285750">
              <a:buFont typeface="Arial" panose="020B0604020202020204" pitchFamily="34" charset="0"/>
              <a:buChar char="•"/>
            </a:pPr>
            <a:r>
              <a:rPr lang="en-GB" sz="3200" dirty="0"/>
              <a:t>Will adults will be going?</a:t>
            </a:r>
          </a:p>
          <a:p>
            <a:pPr marL="285750" indent="-285750">
              <a:buFont typeface="Arial" panose="020B0604020202020204" pitchFamily="34" charset="0"/>
              <a:buChar char="•"/>
            </a:pPr>
            <a:r>
              <a:rPr lang="en-GB" sz="3200" dirty="0"/>
              <a:t>What is they struggle at night with home sickness?</a:t>
            </a:r>
          </a:p>
          <a:p>
            <a:pPr marL="285750" indent="-285750">
              <a:buFont typeface="Arial" panose="020B0604020202020204" pitchFamily="34" charset="0"/>
              <a:buChar char="•"/>
            </a:pPr>
            <a:r>
              <a:rPr lang="en-GB" sz="3200" dirty="0"/>
              <a:t>What if they are unwell during the visit?</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00381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F75190F-E759-4C6B-BC49-92DFFFF77B09}"/>
              </a:ext>
            </a:extLst>
          </p:cNvPr>
          <p:cNvSpPr txBox="1"/>
          <p:nvPr/>
        </p:nvSpPr>
        <p:spPr>
          <a:xfrm>
            <a:off x="1978090" y="153387"/>
            <a:ext cx="9162661" cy="923330"/>
          </a:xfrm>
          <a:prstGeom prst="rect">
            <a:avLst/>
          </a:prstGeom>
          <a:noFill/>
        </p:spPr>
        <p:txBody>
          <a:bodyPr wrap="square" rtlCol="0">
            <a:spAutoFit/>
          </a:bodyPr>
          <a:lstStyle/>
          <a:p>
            <a:r>
              <a:rPr lang="en-US" sz="5400" dirty="0">
                <a:solidFill>
                  <a:schemeClr val="accent6"/>
                </a:solidFill>
              </a:rPr>
              <a:t>What if my child does not go?</a:t>
            </a:r>
            <a:endParaRPr lang="en-GB" sz="5400" dirty="0">
              <a:solidFill>
                <a:schemeClr val="accent6"/>
              </a:solidFill>
            </a:endParaRPr>
          </a:p>
        </p:txBody>
      </p:sp>
      <p:sp>
        <p:nvSpPr>
          <p:cNvPr id="2" name="TextBox 1">
            <a:extLst>
              <a:ext uri="{FF2B5EF4-FFF2-40B4-BE49-F238E27FC236}">
                <a16:creationId xmlns:a16="http://schemas.microsoft.com/office/drawing/2014/main" id="{2339CDD3-49C1-437A-B19B-238B67168541}"/>
              </a:ext>
            </a:extLst>
          </p:cNvPr>
          <p:cNvSpPr txBox="1"/>
          <p:nvPr/>
        </p:nvSpPr>
        <p:spPr>
          <a:xfrm>
            <a:off x="363894" y="1184987"/>
            <a:ext cx="11448661" cy="5539978"/>
          </a:xfrm>
          <a:prstGeom prst="rect">
            <a:avLst/>
          </a:prstGeom>
          <a:noFill/>
        </p:spPr>
        <p:txBody>
          <a:bodyPr wrap="square" rtlCol="0">
            <a:spAutoFit/>
          </a:bodyPr>
          <a:lstStyle/>
          <a:p>
            <a:r>
              <a:rPr lang="en-US" sz="2400" dirty="0"/>
              <a:t>We would love for all of our children to attend our PGL adventure week as it is a fantastic opportunity for children to develop a wide range of skills beyond those we teach in the classrooms.  Every year we see children embodying and developing the values of independence, resilience, kindness, courage and teamwork.  However we understand that this trip may not be suitable for all.  For those that stay behind, the school organise a variety of other enrichment opportunities as part of our Emmbrook Enrichment week:</a:t>
            </a:r>
          </a:p>
          <a:p>
            <a:endParaRPr lang="en-US" sz="2400" dirty="0"/>
          </a:p>
          <a:p>
            <a:r>
              <a:rPr lang="en-US" sz="2400" u="sng" dirty="0"/>
              <a:t>Examples include:</a:t>
            </a:r>
          </a:p>
          <a:p>
            <a:endParaRPr lang="en-US" sz="2400" dirty="0">
              <a:solidFill>
                <a:srgbClr val="00B050"/>
              </a:solidFill>
            </a:endParaRPr>
          </a:p>
          <a:p>
            <a:r>
              <a:rPr lang="en-US" sz="2400" dirty="0">
                <a:solidFill>
                  <a:schemeClr val="accent6"/>
                </a:solidFill>
              </a:rPr>
              <a:t>Visit to the local park                  Bowling                      Movie afternoon                   Cooking</a:t>
            </a:r>
          </a:p>
          <a:p>
            <a:r>
              <a:rPr lang="en-US" sz="2400" dirty="0">
                <a:solidFill>
                  <a:schemeClr val="accent6"/>
                </a:solidFill>
              </a:rPr>
              <a:t>                                  Martial Arts                 Extra sport                             Gardening</a:t>
            </a:r>
          </a:p>
          <a:p>
            <a:r>
              <a:rPr lang="en-US" sz="2400" dirty="0">
                <a:solidFill>
                  <a:schemeClr val="accent6"/>
                </a:solidFill>
              </a:rPr>
              <a:t>                                                          Art                                       Craft</a:t>
            </a:r>
          </a:p>
          <a:p>
            <a:endParaRPr lang="en-US" sz="2400" dirty="0"/>
          </a:p>
          <a:p>
            <a:r>
              <a:rPr lang="en-US" sz="2400" dirty="0"/>
              <a:t>There is a cost for these activities of approximately £25 per child.</a:t>
            </a:r>
          </a:p>
          <a:p>
            <a:endParaRPr lang="en-US" dirty="0"/>
          </a:p>
        </p:txBody>
      </p:sp>
    </p:spTree>
    <p:extLst>
      <p:ext uri="{BB962C8B-B14F-4D97-AF65-F5344CB8AC3E}">
        <p14:creationId xmlns:p14="http://schemas.microsoft.com/office/powerpoint/2010/main" val="2788853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376F2-5E45-4EFC-9F82-78AAC0BC0A0E}"/>
              </a:ext>
            </a:extLst>
          </p:cNvPr>
          <p:cNvSpPr>
            <a:spLocks noGrp="1"/>
          </p:cNvSpPr>
          <p:nvPr>
            <p:ph type="title"/>
          </p:nvPr>
        </p:nvSpPr>
        <p:spPr/>
        <p:txBody>
          <a:bodyPr/>
          <a:lstStyle/>
          <a:p>
            <a:pPr algn="ctr"/>
            <a:r>
              <a:rPr lang="en-GB" b="1" dirty="0">
                <a:solidFill>
                  <a:schemeClr val="accent6"/>
                </a:solidFill>
              </a:rPr>
              <a:t>Why the change?</a:t>
            </a:r>
          </a:p>
        </p:txBody>
      </p:sp>
      <p:sp>
        <p:nvSpPr>
          <p:cNvPr id="3" name="Content Placeholder 2">
            <a:extLst>
              <a:ext uri="{FF2B5EF4-FFF2-40B4-BE49-F238E27FC236}">
                <a16:creationId xmlns:a16="http://schemas.microsoft.com/office/drawing/2014/main" id="{464715F9-E426-4D19-B976-3CD627454820}"/>
              </a:ext>
            </a:extLst>
          </p:cNvPr>
          <p:cNvSpPr>
            <a:spLocks noGrp="1"/>
          </p:cNvSpPr>
          <p:nvPr>
            <p:ph idx="1"/>
          </p:nvPr>
        </p:nvSpPr>
        <p:spPr/>
        <p:txBody>
          <a:bodyPr/>
          <a:lstStyle/>
          <a:p>
            <a:r>
              <a:rPr lang="en-GB" dirty="0"/>
              <a:t>Better facilities (including signal and </a:t>
            </a:r>
            <a:r>
              <a:rPr lang="en-GB" dirty="0" err="1"/>
              <a:t>WiFi</a:t>
            </a:r>
            <a:r>
              <a:rPr lang="en-GB" dirty="0"/>
              <a:t>!)</a:t>
            </a:r>
          </a:p>
          <a:p>
            <a:r>
              <a:rPr lang="en-GB" dirty="0"/>
              <a:t>More activities</a:t>
            </a:r>
          </a:p>
          <a:p>
            <a:r>
              <a:rPr lang="en-GB" dirty="0"/>
              <a:t>Assigned PGL group lead</a:t>
            </a:r>
          </a:p>
          <a:p>
            <a:r>
              <a:rPr lang="en-GB" dirty="0"/>
              <a:t>Closer to Wokingham</a:t>
            </a:r>
          </a:p>
          <a:p>
            <a:r>
              <a:rPr lang="en-GB" dirty="0"/>
              <a:t>Lower cost</a:t>
            </a:r>
          </a:p>
          <a:p>
            <a:pPr marL="0" indent="0">
              <a:buNone/>
            </a:pPr>
            <a:r>
              <a:rPr lang="en-GB" dirty="0"/>
              <a:t> </a:t>
            </a:r>
          </a:p>
          <a:p>
            <a:endParaRPr lang="en-GB" dirty="0"/>
          </a:p>
        </p:txBody>
      </p:sp>
      <p:pic>
        <p:nvPicPr>
          <p:cNvPr id="4" name="Picture 3">
            <a:extLst>
              <a:ext uri="{FF2B5EF4-FFF2-40B4-BE49-F238E27FC236}">
                <a16:creationId xmlns:a16="http://schemas.microsoft.com/office/drawing/2014/main" id="{CB65B98E-71D1-4210-820F-5376F8A29197}"/>
              </a:ext>
            </a:extLst>
          </p:cNvPr>
          <p:cNvPicPr>
            <a:picLocks noChangeAspect="1"/>
          </p:cNvPicPr>
          <p:nvPr/>
        </p:nvPicPr>
        <p:blipFill>
          <a:blip r:embed="rId2"/>
          <a:stretch>
            <a:fillRect/>
          </a:stretch>
        </p:blipFill>
        <p:spPr>
          <a:xfrm>
            <a:off x="6210300" y="2725177"/>
            <a:ext cx="5407919" cy="35867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48415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4">
            <a:extLst>
              <a:ext uri="{FF2B5EF4-FFF2-40B4-BE49-F238E27FC236}">
                <a16:creationId xmlns:a16="http://schemas.microsoft.com/office/drawing/2014/main" id="{5D4BB819-5B72-4514-A476-F1A169C28B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25600"/>
            <a:ext cx="9144000"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4">
            <a:extLst>
              <a:ext uri="{FF2B5EF4-FFF2-40B4-BE49-F238E27FC236}">
                <a16:creationId xmlns:a16="http://schemas.microsoft.com/office/drawing/2014/main" id="{71AF3B51-18AC-45B3-92E8-F5F7C0987589}"/>
              </a:ext>
            </a:extLst>
          </p:cNvPr>
          <p:cNvSpPr>
            <a:spLocks noChangeArrowheads="1"/>
          </p:cNvSpPr>
          <p:nvPr/>
        </p:nvSpPr>
        <p:spPr bwMode="auto">
          <a:xfrm>
            <a:off x="5972175" y="3246438"/>
            <a:ext cx="247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MS PGothic" panose="020B0600070205080204" pitchFamily="34" charset="-128"/>
              </a:defRPr>
            </a:lvl1pPr>
            <a:lvl2pPr marL="742950" indent="-285750">
              <a:defRPr sz="2400" i="1">
                <a:solidFill>
                  <a:schemeClr val="tx1"/>
                </a:solidFill>
                <a:latin typeface="Arial" panose="020B0604020202020204" pitchFamily="34" charset="0"/>
                <a:ea typeface="MS PGothic" panose="020B0600070205080204" pitchFamily="34" charset="-128"/>
              </a:defRPr>
            </a:lvl2pPr>
            <a:lvl3pPr marL="1143000" indent="-228600">
              <a:defRPr sz="2400" i="1">
                <a:solidFill>
                  <a:schemeClr val="tx1"/>
                </a:solidFill>
                <a:latin typeface="Arial" panose="020B0604020202020204" pitchFamily="34" charset="0"/>
                <a:ea typeface="MS PGothic" panose="020B0600070205080204" pitchFamily="34" charset="-128"/>
              </a:defRPr>
            </a:lvl3pPr>
            <a:lvl4pPr marL="1600200" indent="-228600">
              <a:defRPr sz="2400" i="1">
                <a:solidFill>
                  <a:schemeClr val="tx1"/>
                </a:solidFill>
                <a:latin typeface="Arial" panose="020B0604020202020204" pitchFamily="34" charset="0"/>
                <a:ea typeface="MS PGothic" panose="020B0600070205080204" pitchFamily="34" charset="-128"/>
              </a:defRPr>
            </a:lvl4pPr>
            <a:lvl5pPr marL="2057400" indent="-228600">
              <a:defRPr sz="2400" i="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9pPr>
          </a:lstStyle>
          <a:p>
            <a:pPr eaLnBrk="1" hangingPunct="1"/>
            <a:r>
              <a:rPr lang="en-GB" altLang="en-US" sz="1800" i="0"/>
              <a:t> </a:t>
            </a:r>
          </a:p>
        </p:txBody>
      </p:sp>
      <p:sp>
        <p:nvSpPr>
          <p:cNvPr id="3" name="Rectangle 2">
            <a:extLst>
              <a:ext uri="{FF2B5EF4-FFF2-40B4-BE49-F238E27FC236}">
                <a16:creationId xmlns:a16="http://schemas.microsoft.com/office/drawing/2014/main" id="{AE3CF390-70D8-4D1C-975D-2BCEBA9D9000}"/>
              </a:ext>
            </a:extLst>
          </p:cNvPr>
          <p:cNvSpPr>
            <a:spLocks noChangeArrowheads="1"/>
          </p:cNvSpPr>
          <p:nvPr/>
        </p:nvSpPr>
        <p:spPr bwMode="auto">
          <a:xfrm>
            <a:off x="1524000" y="1"/>
            <a:ext cx="9144000" cy="1628775"/>
          </a:xfrm>
          <a:prstGeom prst="rect">
            <a:avLst/>
          </a:prstGeom>
          <a:solidFill>
            <a:srgbClr val="8C1A4A"/>
          </a:soli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chemeClr val="lt1"/>
              </a:solidFill>
            </a:endParaRPr>
          </a:p>
        </p:txBody>
      </p:sp>
      <p:pic>
        <p:nvPicPr>
          <p:cNvPr id="30724" name="Picture 6" descr="PGL LOGO OFFICIAL_with Drop Shadow.png">
            <a:extLst>
              <a:ext uri="{FF2B5EF4-FFF2-40B4-BE49-F238E27FC236}">
                <a16:creationId xmlns:a16="http://schemas.microsoft.com/office/drawing/2014/main" id="{D728A7D1-2E26-4713-941B-CCF971263D70}"/>
              </a:ext>
            </a:extLst>
          </p:cNvPr>
          <p:cNvPicPr>
            <a:picLocks noChangeAspect="1"/>
          </p:cNvPicPr>
          <p:nvPr/>
        </p:nvPicPr>
        <p:blipFill>
          <a:blip r:embed="rId4">
            <a:extLst>
              <a:ext uri="{28A0092B-C50C-407E-A947-70E740481C1C}">
                <a14:useLocalDpi xmlns:a14="http://schemas.microsoft.com/office/drawing/2010/main" val="0"/>
              </a:ext>
            </a:extLst>
          </a:blip>
          <a:srcRect t="7407"/>
          <a:stretch>
            <a:fillRect/>
          </a:stretch>
        </p:blipFill>
        <p:spPr bwMode="auto">
          <a:xfrm>
            <a:off x="1852614" y="1"/>
            <a:ext cx="1328737"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Box 5">
            <a:extLst>
              <a:ext uri="{FF2B5EF4-FFF2-40B4-BE49-F238E27FC236}">
                <a16:creationId xmlns:a16="http://schemas.microsoft.com/office/drawing/2014/main" id="{BE629030-E4D2-4AAF-8D09-D1056DEAB793}"/>
              </a:ext>
            </a:extLst>
          </p:cNvPr>
          <p:cNvSpPr txBox="1">
            <a:spLocks noChangeArrowheads="1"/>
          </p:cNvSpPr>
          <p:nvPr/>
        </p:nvSpPr>
        <p:spPr bwMode="auto">
          <a:xfrm>
            <a:off x="3575050" y="241300"/>
            <a:ext cx="666115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panose="020B0604020202020204" pitchFamily="34" charset="0"/>
                <a:ea typeface="MS PGothic" panose="020B0600070205080204" pitchFamily="34" charset="-128"/>
              </a:defRPr>
            </a:lvl1pPr>
            <a:lvl2pPr marL="742950" indent="-285750">
              <a:defRPr sz="2400" i="1">
                <a:solidFill>
                  <a:schemeClr val="tx1"/>
                </a:solidFill>
                <a:latin typeface="Arial" panose="020B0604020202020204" pitchFamily="34" charset="0"/>
                <a:ea typeface="MS PGothic" panose="020B0600070205080204" pitchFamily="34" charset="-128"/>
              </a:defRPr>
            </a:lvl2pPr>
            <a:lvl3pPr marL="1143000" indent="-228600">
              <a:defRPr sz="2400" i="1">
                <a:solidFill>
                  <a:schemeClr val="tx1"/>
                </a:solidFill>
                <a:latin typeface="Arial" panose="020B0604020202020204" pitchFamily="34" charset="0"/>
                <a:ea typeface="MS PGothic" panose="020B0600070205080204" pitchFamily="34" charset="-128"/>
              </a:defRPr>
            </a:lvl3pPr>
            <a:lvl4pPr marL="1600200" indent="-228600">
              <a:defRPr sz="2400" i="1">
                <a:solidFill>
                  <a:schemeClr val="tx1"/>
                </a:solidFill>
                <a:latin typeface="Arial" panose="020B0604020202020204" pitchFamily="34" charset="0"/>
                <a:ea typeface="MS PGothic" panose="020B0600070205080204" pitchFamily="34" charset="-128"/>
              </a:defRPr>
            </a:lvl4pPr>
            <a:lvl5pPr marL="2057400" indent="-228600">
              <a:defRPr sz="2400" i="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9pPr>
          </a:lstStyle>
          <a:p>
            <a:pPr eaLnBrk="1" hangingPunct="1">
              <a:lnSpc>
                <a:spcPct val="90000"/>
              </a:lnSpc>
            </a:pPr>
            <a:r>
              <a:rPr lang="en-US" altLang="en-US" sz="4000" b="1" i="0">
                <a:solidFill>
                  <a:srgbClr val="FFFFFF"/>
                </a:solidFill>
              </a:rPr>
              <a:t>Osmington Bay</a:t>
            </a:r>
            <a:br>
              <a:rPr lang="en-US" altLang="en-US" sz="3600" b="1" i="0">
                <a:solidFill>
                  <a:srgbClr val="FFFFFF"/>
                </a:solidFill>
              </a:rPr>
            </a:br>
            <a:r>
              <a:rPr lang="en-US" altLang="en-US" sz="2800" b="1" i="0">
                <a:solidFill>
                  <a:srgbClr val="E4A07C"/>
                </a:solidFill>
              </a:rPr>
              <a:t>Dorset</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B2BDFE2-EFAD-485A-957E-451B3098EE45}"/>
              </a:ext>
            </a:extLst>
          </p:cNvPr>
          <p:cNvSpPr>
            <a:spLocks noChangeArrowheads="1"/>
          </p:cNvSpPr>
          <p:nvPr/>
        </p:nvSpPr>
        <p:spPr bwMode="auto">
          <a:xfrm>
            <a:off x="1524000" y="0"/>
            <a:ext cx="9144000" cy="3429000"/>
          </a:xfrm>
          <a:prstGeom prst="rect">
            <a:avLst/>
          </a:prstGeom>
          <a:blipFill dpi="0" rotWithShape="1">
            <a:blip r:embed="rId3"/>
            <a:srcRect/>
            <a:stretch>
              <a:fillRect/>
            </a:stretch>
          </a:blip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chemeClr val="lt1"/>
              </a:solidFill>
            </a:endParaRPr>
          </a:p>
        </p:txBody>
      </p:sp>
      <p:sp>
        <p:nvSpPr>
          <p:cNvPr id="2" name="Subtitle 1">
            <a:extLst>
              <a:ext uri="{FF2B5EF4-FFF2-40B4-BE49-F238E27FC236}">
                <a16:creationId xmlns:a16="http://schemas.microsoft.com/office/drawing/2014/main" id="{28C3265A-41EF-47D7-9653-69722BBD3BC4}"/>
              </a:ext>
            </a:extLst>
          </p:cNvPr>
          <p:cNvSpPr>
            <a:spLocks noGrp="1"/>
          </p:cNvSpPr>
          <p:nvPr>
            <p:ph type="subTitle" idx="1"/>
          </p:nvPr>
        </p:nvSpPr>
        <p:spPr/>
        <p:txBody>
          <a:bodyPr rtlCol="0">
            <a:normAutofit/>
          </a:bodyPr>
          <a:lstStyle/>
          <a:p>
            <a:pPr>
              <a:defRPr/>
            </a:pPr>
            <a:endParaRPr lang="en-US">
              <a:ea typeface="+mn-ea"/>
            </a:endParaRPr>
          </a:p>
        </p:txBody>
      </p:sp>
      <p:sp>
        <p:nvSpPr>
          <p:cNvPr id="13" name="Rectangle 12">
            <a:extLst>
              <a:ext uri="{FF2B5EF4-FFF2-40B4-BE49-F238E27FC236}">
                <a16:creationId xmlns:a16="http://schemas.microsoft.com/office/drawing/2014/main" id="{8A4AE1DD-F012-4084-A60D-E1AD034A1E1C}"/>
              </a:ext>
            </a:extLst>
          </p:cNvPr>
          <p:cNvSpPr>
            <a:spLocks noChangeArrowheads="1"/>
          </p:cNvSpPr>
          <p:nvPr/>
        </p:nvSpPr>
        <p:spPr bwMode="auto">
          <a:xfrm>
            <a:off x="1524000" y="3429000"/>
            <a:ext cx="9144000" cy="3429000"/>
          </a:xfrm>
          <a:prstGeom prst="rect">
            <a:avLst/>
          </a:prstGeom>
          <a:solidFill>
            <a:srgbClr val="8C1A4A"/>
          </a:soli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chemeClr val="lt1"/>
              </a:solidFill>
            </a:endParaRPr>
          </a:p>
        </p:txBody>
      </p:sp>
      <p:sp>
        <p:nvSpPr>
          <p:cNvPr id="34820" name="TextBox 3">
            <a:extLst>
              <a:ext uri="{FF2B5EF4-FFF2-40B4-BE49-F238E27FC236}">
                <a16:creationId xmlns:a16="http://schemas.microsoft.com/office/drawing/2014/main" id="{891F4382-80C2-40A3-BE06-76DEA1A1ACD8}"/>
              </a:ext>
            </a:extLst>
          </p:cNvPr>
          <p:cNvSpPr txBox="1">
            <a:spLocks noChangeArrowheads="1"/>
          </p:cNvSpPr>
          <p:nvPr/>
        </p:nvSpPr>
        <p:spPr bwMode="auto">
          <a:xfrm>
            <a:off x="2063751" y="4221163"/>
            <a:ext cx="9648825"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panose="020B0604020202020204" pitchFamily="34" charset="0"/>
                <a:ea typeface="MS PGothic" panose="020B0600070205080204" pitchFamily="34" charset="-128"/>
              </a:defRPr>
            </a:lvl1pPr>
            <a:lvl2pPr marL="742950" indent="-285750">
              <a:defRPr sz="2400" i="1">
                <a:solidFill>
                  <a:schemeClr val="tx1"/>
                </a:solidFill>
                <a:latin typeface="Arial" panose="020B0604020202020204" pitchFamily="34" charset="0"/>
                <a:ea typeface="MS PGothic" panose="020B0600070205080204" pitchFamily="34" charset="-128"/>
              </a:defRPr>
            </a:lvl2pPr>
            <a:lvl3pPr marL="1143000" indent="-228600">
              <a:defRPr sz="2400" i="1">
                <a:solidFill>
                  <a:schemeClr val="tx1"/>
                </a:solidFill>
                <a:latin typeface="Arial" panose="020B0604020202020204" pitchFamily="34" charset="0"/>
                <a:ea typeface="MS PGothic" panose="020B0600070205080204" pitchFamily="34" charset="-128"/>
              </a:defRPr>
            </a:lvl3pPr>
            <a:lvl4pPr marL="1600200" indent="-228600">
              <a:defRPr sz="2400" i="1">
                <a:solidFill>
                  <a:schemeClr val="tx1"/>
                </a:solidFill>
                <a:latin typeface="Arial" panose="020B0604020202020204" pitchFamily="34" charset="0"/>
                <a:ea typeface="MS PGothic" panose="020B0600070205080204" pitchFamily="34" charset="-128"/>
              </a:defRPr>
            </a:lvl4pPr>
            <a:lvl5pPr marL="2057400" indent="-228600">
              <a:defRPr sz="2400" i="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9pPr>
          </a:lstStyle>
          <a:p>
            <a:pPr>
              <a:spcAft>
                <a:spcPts val="200"/>
              </a:spcAft>
              <a:buClr>
                <a:srgbClr val="E4A07C"/>
              </a:buClr>
              <a:buFontTx/>
              <a:buChar char="•"/>
            </a:pPr>
            <a:r>
              <a:rPr lang="en-GB" altLang="en-US" sz="2000" i="0">
                <a:solidFill>
                  <a:schemeClr val="bg1"/>
                </a:solidFill>
              </a:rPr>
              <a:t> </a:t>
            </a:r>
            <a:r>
              <a:rPr lang="en-GB" altLang="en-US" sz="2000" b="1" i="0">
                <a:solidFill>
                  <a:schemeClr val="bg1"/>
                </a:solidFill>
              </a:rPr>
              <a:t>The UK’s largest provider of outdoor education for young people</a:t>
            </a:r>
          </a:p>
          <a:p>
            <a:pPr>
              <a:spcAft>
                <a:spcPts val="200"/>
              </a:spcAft>
              <a:buClr>
                <a:srgbClr val="E4A07C"/>
              </a:buClr>
              <a:buFontTx/>
              <a:buChar char="•"/>
            </a:pPr>
            <a:r>
              <a:rPr lang="en-GB" altLang="en-US" sz="2000" b="1" i="0">
                <a:solidFill>
                  <a:schemeClr val="bg1"/>
                </a:solidFill>
              </a:rPr>
              <a:t> Over 55 years’ experience</a:t>
            </a:r>
          </a:p>
          <a:p>
            <a:pPr>
              <a:spcAft>
                <a:spcPts val="200"/>
              </a:spcAft>
              <a:buClr>
                <a:srgbClr val="E4A07C"/>
              </a:buClr>
              <a:buFontTx/>
              <a:buChar char="•"/>
            </a:pPr>
            <a:r>
              <a:rPr lang="en-GB" altLang="en-US" sz="2000" b="1" i="0">
                <a:solidFill>
                  <a:schemeClr val="bg1"/>
                </a:solidFill>
              </a:rPr>
              <a:t> Fully risk assessed</a:t>
            </a:r>
          </a:p>
          <a:p>
            <a:pPr>
              <a:spcAft>
                <a:spcPts val="200"/>
              </a:spcAft>
              <a:buClr>
                <a:srgbClr val="E4A07C"/>
              </a:buClr>
              <a:buFontTx/>
              <a:buChar char="•"/>
            </a:pPr>
            <a:r>
              <a:rPr lang="en-GB" altLang="en-US" sz="2000" b="1" i="0">
                <a:solidFill>
                  <a:schemeClr val="bg1"/>
                </a:solidFill>
              </a:rPr>
              <a:t> LOtC Quality Badge holder</a:t>
            </a:r>
          </a:p>
          <a:p>
            <a:pPr>
              <a:spcAft>
                <a:spcPts val="200"/>
              </a:spcAft>
              <a:buClr>
                <a:srgbClr val="E4A07C"/>
              </a:buClr>
              <a:buFontTx/>
              <a:buChar char="•"/>
            </a:pPr>
            <a:r>
              <a:rPr lang="en-GB" altLang="en-US" sz="2000" b="1" i="0">
                <a:solidFill>
                  <a:schemeClr val="bg1"/>
                </a:solidFill>
              </a:rPr>
              <a:t> Founding member of BAPA</a:t>
            </a:r>
          </a:p>
          <a:p>
            <a:pPr>
              <a:spcAft>
                <a:spcPts val="200"/>
              </a:spcAft>
              <a:buClr>
                <a:srgbClr val="E4A07C"/>
              </a:buClr>
              <a:buFontTx/>
              <a:buChar char="•"/>
            </a:pPr>
            <a:r>
              <a:rPr lang="en-GB" altLang="en-US" sz="2000" b="1" i="0">
                <a:solidFill>
                  <a:schemeClr val="bg1"/>
                </a:solidFill>
              </a:rPr>
              <a:t> ABTA bonded</a:t>
            </a:r>
          </a:p>
          <a:p>
            <a:pPr>
              <a:spcAft>
                <a:spcPts val="200"/>
              </a:spcAft>
              <a:buClr>
                <a:srgbClr val="F7941E"/>
              </a:buClr>
            </a:pPr>
            <a:endParaRPr lang="en-GB" altLang="en-US" sz="2000" b="1" i="0">
              <a:solidFill>
                <a:schemeClr val="bg1"/>
              </a:solidFill>
            </a:endParaRPr>
          </a:p>
        </p:txBody>
      </p:sp>
      <p:sp>
        <p:nvSpPr>
          <p:cNvPr id="34821" name="Title 2">
            <a:extLst>
              <a:ext uri="{FF2B5EF4-FFF2-40B4-BE49-F238E27FC236}">
                <a16:creationId xmlns:a16="http://schemas.microsoft.com/office/drawing/2014/main" id="{DE1D8B66-91BD-40E6-99D6-2EA2A841687E}"/>
              </a:ext>
            </a:extLst>
          </p:cNvPr>
          <p:cNvSpPr txBox="1">
            <a:spLocks/>
          </p:cNvSpPr>
          <p:nvPr/>
        </p:nvSpPr>
        <p:spPr bwMode="auto">
          <a:xfrm>
            <a:off x="2135188" y="3284539"/>
            <a:ext cx="77724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i="1">
                <a:solidFill>
                  <a:schemeClr val="tx1"/>
                </a:solidFill>
                <a:latin typeface="Arial" panose="020B0604020202020204" pitchFamily="34" charset="0"/>
                <a:ea typeface="MS PGothic" panose="020B0600070205080204" pitchFamily="34" charset="-128"/>
              </a:defRPr>
            </a:lvl1pPr>
            <a:lvl2pPr marL="742950" indent="-285750" defTabSz="457200">
              <a:defRPr sz="2400" i="1">
                <a:solidFill>
                  <a:schemeClr val="tx1"/>
                </a:solidFill>
                <a:latin typeface="Arial" panose="020B0604020202020204" pitchFamily="34" charset="0"/>
                <a:ea typeface="MS PGothic" panose="020B0600070205080204" pitchFamily="34" charset="-128"/>
              </a:defRPr>
            </a:lvl2pPr>
            <a:lvl3pPr marL="1143000" indent="-228600" defTabSz="457200">
              <a:defRPr sz="2400" i="1">
                <a:solidFill>
                  <a:schemeClr val="tx1"/>
                </a:solidFill>
                <a:latin typeface="Arial" panose="020B0604020202020204" pitchFamily="34" charset="0"/>
                <a:ea typeface="MS PGothic" panose="020B0600070205080204" pitchFamily="34" charset="-128"/>
              </a:defRPr>
            </a:lvl3pPr>
            <a:lvl4pPr marL="1600200" indent="-228600" defTabSz="457200">
              <a:defRPr sz="2400" i="1">
                <a:solidFill>
                  <a:schemeClr val="tx1"/>
                </a:solidFill>
                <a:latin typeface="Arial" panose="020B0604020202020204" pitchFamily="34" charset="0"/>
                <a:ea typeface="MS PGothic" panose="020B0600070205080204" pitchFamily="34" charset="-128"/>
              </a:defRPr>
            </a:lvl4pPr>
            <a:lvl5pPr marL="2057400" indent="-228600" defTabSz="457200">
              <a:defRPr sz="2400" i="1">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9pPr>
          </a:lstStyle>
          <a:p>
            <a:pPr eaLnBrk="1" hangingPunct="1"/>
            <a:r>
              <a:rPr lang="en-US" altLang="en-US" sz="3600" b="1" i="0">
                <a:solidFill>
                  <a:srgbClr val="E4A07C"/>
                </a:solidFill>
              </a:rPr>
              <a:t>Welcome to PGL</a:t>
            </a:r>
          </a:p>
        </p:txBody>
      </p:sp>
      <p:pic>
        <p:nvPicPr>
          <p:cNvPr id="34822" name="Picture 15" descr="abta_white.png">
            <a:extLst>
              <a:ext uri="{FF2B5EF4-FFF2-40B4-BE49-F238E27FC236}">
                <a16:creationId xmlns:a16="http://schemas.microsoft.com/office/drawing/2014/main" id="{BB0EEE86-0110-42B5-883A-C43B785275B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75725" y="6165851"/>
            <a:ext cx="915988"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16" descr="bapa_white.png">
            <a:extLst>
              <a:ext uri="{FF2B5EF4-FFF2-40B4-BE49-F238E27FC236}">
                <a16:creationId xmlns:a16="http://schemas.microsoft.com/office/drawing/2014/main" id="{D3F2B5A9-212D-4116-8A91-2192AE5E823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04439" y="6034088"/>
            <a:ext cx="300037"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17" descr="LOtC-QB-logo_white.png">
            <a:extLst>
              <a:ext uri="{FF2B5EF4-FFF2-40B4-BE49-F238E27FC236}">
                <a16:creationId xmlns:a16="http://schemas.microsoft.com/office/drawing/2014/main" id="{678B14A9-7253-4CC5-B537-72E0576389B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04176" y="6048376"/>
            <a:ext cx="817563"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3" descr="stfassured white.png">
            <a:extLst>
              <a:ext uri="{FF2B5EF4-FFF2-40B4-BE49-F238E27FC236}">
                <a16:creationId xmlns:a16="http://schemas.microsoft.com/office/drawing/2014/main" id="{446E01F6-0EAD-4614-B215-C29609F3E37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19964" y="6092826"/>
            <a:ext cx="5873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6" descr="PGL LOGO OFFICIAL_with Drop Shadow.png">
            <a:extLst>
              <a:ext uri="{FF2B5EF4-FFF2-40B4-BE49-F238E27FC236}">
                <a16:creationId xmlns:a16="http://schemas.microsoft.com/office/drawing/2014/main" id="{CAFCA5B7-C091-4B35-86C0-BAF7FA872E12}"/>
              </a:ext>
            </a:extLst>
          </p:cNvPr>
          <p:cNvPicPr>
            <a:picLocks noChangeAspect="1"/>
          </p:cNvPicPr>
          <p:nvPr/>
        </p:nvPicPr>
        <p:blipFill>
          <a:blip r:embed="rId8">
            <a:extLst>
              <a:ext uri="{28A0092B-C50C-407E-A947-70E740481C1C}">
                <a14:useLocalDpi xmlns:a14="http://schemas.microsoft.com/office/drawing/2010/main" val="0"/>
              </a:ext>
            </a:extLst>
          </a:blip>
          <a:srcRect t="7407"/>
          <a:stretch>
            <a:fillRect/>
          </a:stretch>
        </p:blipFill>
        <p:spPr bwMode="auto">
          <a:xfrm>
            <a:off x="1852614" y="1"/>
            <a:ext cx="1328737"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3CAFA-CADD-412B-BEA7-064C828C666A}"/>
              </a:ext>
            </a:extLst>
          </p:cNvPr>
          <p:cNvSpPr>
            <a:spLocks noGrp="1"/>
          </p:cNvSpPr>
          <p:nvPr>
            <p:ph type="title"/>
          </p:nvPr>
        </p:nvSpPr>
        <p:spPr/>
        <p:txBody>
          <a:bodyPr/>
          <a:lstStyle/>
          <a:p>
            <a:endParaRPr lang="en-GB"/>
          </a:p>
        </p:txBody>
      </p:sp>
      <p:pic>
        <p:nvPicPr>
          <p:cNvPr id="4" name="PGL-Promotional-Video-Primary-Schools-Parents-and-Pupils-Whats-It-All-About">
            <a:hlinkClick r:id="" action="ppaction://media"/>
            <a:extLst>
              <a:ext uri="{FF2B5EF4-FFF2-40B4-BE49-F238E27FC236}">
                <a16:creationId xmlns:a16="http://schemas.microsoft.com/office/drawing/2014/main" id="{1169183E-81A7-4957-92E4-8BC33F6450F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48142" y="1690688"/>
            <a:ext cx="7665995" cy="4312024"/>
          </a:xfrm>
        </p:spPr>
      </p:pic>
    </p:spTree>
    <p:extLst>
      <p:ext uri="{BB962C8B-B14F-4D97-AF65-F5344CB8AC3E}">
        <p14:creationId xmlns:p14="http://schemas.microsoft.com/office/powerpoint/2010/main" val="148121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6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CBBDE528-DE18-4179-9736-498E78ACB15E}"/>
              </a:ext>
            </a:extLst>
          </p:cNvPr>
          <p:cNvSpPr txBox="1">
            <a:spLocks/>
          </p:cNvSpPr>
          <p:nvPr/>
        </p:nvSpPr>
        <p:spPr bwMode="auto">
          <a:xfrm>
            <a:off x="1841500" y="519113"/>
            <a:ext cx="4826000" cy="838200"/>
          </a:xfrm>
          <a:prstGeom prst="rect">
            <a:avLst/>
          </a:prstGeom>
          <a:noFill/>
          <a:ln w="9525">
            <a:noFill/>
            <a:miter lim="800000"/>
            <a:headEnd/>
            <a:tailEnd/>
          </a:ln>
        </p:spPr>
        <p:txBody>
          <a:bodyPr anchor="ctr"/>
          <a:lstStyle/>
          <a:p>
            <a:pPr algn="ctr" eaLnBrk="1" hangingPunct="1">
              <a:defRPr/>
            </a:pPr>
            <a:r>
              <a:rPr lang="en-GB" sz="3600" b="1" kern="0" dirty="0">
                <a:solidFill>
                  <a:schemeClr val="bg1"/>
                </a:solidFill>
                <a:latin typeface="Courier"/>
                <a:ea typeface="+mj-ea"/>
                <a:cs typeface="Courier"/>
              </a:rPr>
              <a:t>LEARNING</a:t>
            </a:r>
            <a:r>
              <a:rPr lang="en-GB" sz="2000" b="1" kern="0" dirty="0">
                <a:solidFill>
                  <a:schemeClr val="bg1"/>
                </a:solidFill>
                <a:latin typeface="Courier"/>
                <a:ea typeface="+mj-ea"/>
                <a:cs typeface="Courier"/>
              </a:rPr>
              <a:t> </a:t>
            </a:r>
            <a:r>
              <a:rPr lang="en-GB" sz="3600" b="1" kern="0" dirty="0">
                <a:solidFill>
                  <a:schemeClr val="bg1"/>
                </a:solidFill>
                <a:latin typeface="Courier"/>
                <a:ea typeface="+mj-ea"/>
                <a:cs typeface="Courier"/>
              </a:rPr>
              <a:t>OUTSIDE</a:t>
            </a:r>
          </a:p>
        </p:txBody>
      </p:sp>
      <p:sp>
        <p:nvSpPr>
          <p:cNvPr id="8" name="Rectangle 7">
            <a:extLst>
              <a:ext uri="{FF2B5EF4-FFF2-40B4-BE49-F238E27FC236}">
                <a16:creationId xmlns:a16="http://schemas.microsoft.com/office/drawing/2014/main" id="{BFBA240D-E076-45A8-9BD4-C84504F167FA}"/>
              </a:ext>
            </a:extLst>
          </p:cNvPr>
          <p:cNvSpPr>
            <a:spLocks noChangeArrowheads="1"/>
          </p:cNvSpPr>
          <p:nvPr/>
        </p:nvSpPr>
        <p:spPr bwMode="auto">
          <a:xfrm>
            <a:off x="1524000" y="0"/>
            <a:ext cx="9144000" cy="3429000"/>
          </a:xfrm>
          <a:prstGeom prst="rect">
            <a:avLst/>
          </a:prstGeom>
          <a:blipFill dpi="0" rotWithShape="1">
            <a:blip r:embed="rId3"/>
            <a:srcRect/>
            <a:stretch>
              <a:fillRect/>
            </a:stretch>
          </a:blip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chemeClr val="lt1"/>
              </a:solidFill>
            </a:endParaRPr>
          </a:p>
        </p:txBody>
      </p:sp>
      <p:sp>
        <p:nvSpPr>
          <p:cNvPr id="3" name="Subtitle 2">
            <a:extLst>
              <a:ext uri="{FF2B5EF4-FFF2-40B4-BE49-F238E27FC236}">
                <a16:creationId xmlns:a16="http://schemas.microsoft.com/office/drawing/2014/main" id="{515C899A-4FB0-4B08-8738-ECDB42F848E6}"/>
              </a:ext>
            </a:extLst>
          </p:cNvPr>
          <p:cNvSpPr>
            <a:spLocks noGrp="1"/>
          </p:cNvSpPr>
          <p:nvPr>
            <p:ph type="subTitle" idx="1"/>
          </p:nvPr>
        </p:nvSpPr>
        <p:spPr/>
        <p:txBody>
          <a:bodyPr rtlCol="0">
            <a:normAutofit/>
          </a:bodyPr>
          <a:lstStyle/>
          <a:p>
            <a:pPr>
              <a:defRPr/>
            </a:pPr>
            <a:endParaRPr lang="en-US" dirty="0">
              <a:ea typeface="+mn-ea"/>
            </a:endParaRPr>
          </a:p>
        </p:txBody>
      </p:sp>
      <p:sp>
        <p:nvSpPr>
          <p:cNvPr id="10" name="Rectangle 9">
            <a:extLst>
              <a:ext uri="{FF2B5EF4-FFF2-40B4-BE49-F238E27FC236}">
                <a16:creationId xmlns:a16="http://schemas.microsoft.com/office/drawing/2014/main" id="{394E0CE3-7D9D-4CE4-AFF0-2176EEA2E8D8}"/>
              </a:ext>
            </a:extLst>
          </p:cNvPr>
          <p:cNvSpPr>
            <a:spLocks noChangeArrowheads="1"/>
          </p:cNvSpPr>
          <p:nvPr/>
        </p:nvSpPr>
        <p:spPr bwMode="auto">
          <a:xfrm>
            <a:off x="1524000" y="3429000"/>
            <a:ext cx="9144000" cy="3429000"/>
          </a:xfrm>
          <a:prstGeom prst="rect">
            <a:avLst/>
          </a:prstGeom>
          <a:solidFill>
            <a:srgbClr val="8C1A4A"/>
          </a:soli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chemeClr val="lt1"/>
              </a:solidFill>
            </a:endParaRPr>
          </a:p>
        </p:txBody>
      </p:sp>
      <p:sp>
        <p:nvSpPr>
          <p:cNvPr id="36870" name="TextBox 3">
            <a:extLst>
              <a:ext uri="{FF2B5EF4-FFF2-40B4-BE49-F238E27FC236}">
                <a16:creationId xmlns:a16="http://schemas.microsoft.com/office/drawing/2014/main" id="{94E23890-54B0-42C2-B5E3-D71621671A1C}"/>
              </a:ext>
            </a:extLst>
          </p:cNvPr>
          <p:cNvSpPr txBox="1">
            <a:spLocks noChangeArrowheads="1"/>
          </p:cNvSpPr>
          <p:nvPr/>
        </p:nvSpPr>
        <p:spPr bwMode="auto">
          <a:xfrm>
            <a:off x="2063750" y="4259263"/>
            <a:ext cx="8496300" cy="2652712"/>
          </a:xfrm>
          <a:prstGeom prst="rect">
            <a:avLst/>
          </a:prstGeom>
          <a:noFill/>
          <a:ln>
            <a:noFill/>
          </a:ln>
        </p:spPr>
        <p:txBody>
          <a:bodyPr>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marL="342900" indent="-342900" eaLnBrk="1" hangingPunct="1">
              <a:spcBef>
                <a:spcPts val="600"/>
              </a:spcBef>
              <a:spcAft>
                <a:spcPts val="200"/>
              </a:spcAft>
              <a:buClr>
                <a:srgbClr val="E4A07C"/>
              </a:buClr>
              <a:buFont typeface="Arial"/>
              <a:buChar char="•"/>
              <a:defRPr/>
            </a:pPr>
            <a:r>
              <a:rPr lang="en-GB" sz="2000" b="1" i="0" dirty="0">
                <a:solidFill>
                  <a:schemeClr val="bg1"/>
                </a:solidFill>
                <a:cs typeface="Arial" charset="0"/>
              </a:rPr>
              <a:t>27 fantastic adventure activities to choose from</a:t>
            </a:r>
          </a:p>
          <a:p>
            <a:pPr eaLnBrk="1" hangingPunct="1">
              <a:spcBef>
                <a:spcPts val="600"/>
              </a:spcBef>
              <a:spcAft>
                <a:spcPts val="200"/>
              </a:spcAft>
              <a:buClr>
                <a:srgbClr val="E4A07C"/>
              </a:buClr>
              <a:buFontTx/>
              <a:buChar char="•"/>
              <a:defRPr/>
            </a:pPr>
            <a:r>
              <a:rPr lang="en-GB" sz="2000" b="1" i="0" dirty="0">
                <a:solidFill>
                  <a:schemeClr val="bg1"/>
                </a:solidFill>
                <a:cs typeface="Arial" charset="0"/>
              </a:rPr>
              <a:t>   Direct access to the beach</a:t>
            </a:r>
          </a:p>
          <a:p>
            <a:pPr eaLnBrk="1" hangingPunct="1">
              <a:spcBef>
                <a:spcPts val="600"/>
              </a:spcBef>
              <a:spcAft>
                <a:spcPts val="200"/>
              </a:spcAft>
              <a:buClr>
                <a:srgbClr val="E4A07C"/>
              </a:buClr>
              <a:buFontTx/>
              <a:buChar char="•"/>
              <a:defRPr/>
            </a:pPr>
            <a:r>
              <a:rPr lang="en-GB" sz="2000" b="1" i="0" dirty="0">
                <a:solidFill>
                  <a:schemeClr val="bg1"/>
                </a:solidFill>
                <a:cs typeface="Arial" charset="0"/>
              </a:rPr>
              <a:t>   </a:t>
            </a:r>
            <a:r>
              <a:rPr lang="en-GB" sz="2000" b="1" i="0" dirty="0" err="1">
                <a:solidFill>
                  <a:schemeClr val="bg1"/>
                </a:solidFill>
                <a:cs typeface="Arial" charset="0"/>
              </a:rPr>
              <a:t>Watersports</a:t>
            </a:r>
            <a:r>
              <a:rPr lang="en-GB" sz="2000" b="1" i="0" dirty="0">
                <a:solidFill>
                  <a:schemeClr val="bg1"/>
                </a:solidFill>
                <a:cs typeface="Arial" charset="0"/>
              </a:rPr>
              <a:t> take place at the Portland Bay Olympic venue nearby</a:t>
            </a:r>
          </a:p>
          <a:p>
            <a:pPr eaLnBrk="1" hangingPunct="1">
              <a:spcBef>
                <a:spcPts val="600"/>
              </a:spcBef>
              <a:spcAft>
                <a:spcPts val="200"/>
              </a:spcAft>
              <a:buClr>
                <a:srgbClr val="E4A07C"/>
              </a:buClr>
              <a:buFontTx/>
              <a:buChar char="•"/>
              <a:defRPr/>
            </a:pPr>
            <a:r>
              <a:rPr lang="en-GB" sz="2000" b="1" i="0" dirty="0">
                <a:solidFill>
                  <a:schemeClr val="bg1"/>
                </a:solidFill>
                <a:cs typeface="Arial" charset="0"/>
              </a:rPr>
              <a:t>   Explore the 360 Virtual Tour </a:t>
            </a:r>
            <a:r>
              <a:rPr lang="en-GB" sz="2000" b="1" i="0" dirty="0">
                <a:solidFill>
                  <a:srgbClr val="E4A07C"/>
                </a:solidFill>
                <a:cs typeface="Arial" charset="0"/>
                <a:hlinkClick r:id="rId4"/>
              </a:rPr>
              <a:t>www.pgl.co.uk/osmington360</a:t>
            </a:r>
            <a:r>
              <a:rPr lang="en-GB" sz="2000" b="1" i="0" dirty="0">
                <a:solidFill>
                  <a:srgbClr val="E4A07C"/>
                </a:solidFill>
                <a:cs typeface="Arial" charset="0"/>
              </a:rPr>
              <a:t> </a:t>
            </a:r>
            <a:r>
              <a:rPr lang="en-GB" sz="2000" b="1" i="0" dirty="0">
                <a:solidFill>
                  <a:schemeClr val="bg1"/>
                </a:solidFill>
                <a:cs typeface="Arial" charset="0"/>
              </a:rPr>
              <a:t>to see inside the centre and view activity information and videos</a:t>
            </a:r>
          </a:p>
          <a:p>
            <a:pPr eaLnBrk="1" hangingPunct="1">
              <a:spcBef>
                <a:spcPts val="600"/>
              </a:spcBef>
              <a:spcAft>
                <a:spcPts val="200"/>
              </a:spcAft>
              <a:buClr>
                <a:srgbClr val="E4A07C"/>
              </a:buClr>
              <a:buFontTx/>
              <a:buChar char="•"/>
              <a:defRPr/>
            </a:pPr>
            <a:endParaRPr lang="en-GB" sz="2000" b="1" i="0" dirty="0">
              <a:solidFill>
                <a:schemeClr val="bg1"/>
              </a:solidFill>
              <a:cs typeface="Arial" charset="0"/>
            </a:endParaRPr>
          </a:p>
          <a:p>
            <a:pPr eaLnBrk="1" hangingPunct="1">
              <a:defRPr/>
            </a:pPr>
            <a:endParaRPr lang="en-GB" sz="1800" dirty="0"/>
          </a:p>
        </p:txBody>
      </p:sp>
      <p:sp>
        <p:nvSpPr>
          <p:cNvPr id="2" name="Title 2">
            <a:extLst>
              <a:ext uri="{FF2B5EF4-FFF2-40B4-BE49-F238E27FC236}">
                <a16:creationId xmlns:a16="http://schemas.microsoft.com/office/drawing/2014/main" id="{CAEA49CA-AEDB-4C56-A911-A23DCCA8208C}"/>
              </a:ext>
            </a:extLst>
          </p:cNvPr>
          <p:cNvSpPr txBox="1">
            <a:spLocks/>
          </p:cNvSpPr>
          <p:nvPr/>
        </p:nvSpPr>
        <p:spPr bwMode="auto">
          <a:xfrm>
            <a:off x="2135188" y="3284539"/>
            <a:ext cx="8640762"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i="1">
                <a:solidFill>
                  <a:schemeClr val="tx1"/>
                </a:solidFill>
                <a:latin typeface="Arial" panose="020B0604020202020204" pitchFamily="34" charset="0"/>
                <a:ea typeface="MS PGothic" panose="020B0600070205080204" pitchFamily="34" charset="-128"/>
              </a:defRPr>
            </a:lvl1pPr>
            <a:lvl2pPr marL="742950" indent="-285750" defTabSz="457200">
              <a:defRPr sz="2400" i="1">
                <a:solidFill>
                  <a:schemeClr val="tx1"/>
                </a:solidFill>
                <a:latin typeface="Arial" panose="020B0604020202020204" pitchFamily="34" charset="0"/>
                <a:ea typeface="MS PGothic" panose="020B0600070205080204" pitchFamily="34" charset="-128"/>
              </a:defRPr>
            </a:lvl2pPr>
            <a:lvl3pPr marL="1143000" indent="-228600" defTabSz="457200">
              <a:defRPr sz="2400" i="1">
                <a:solidFill>
                  <a:schemeClr val="tx1"/>
                </a:solidFill>
                <a:latin typeface="Arial" panose="020B0604020202020204" pitchFamily="34" charset="0"/>
                <a:ea typeface="MS PGothic" panose="020B0600070205080204" pitchFamily="34" charset="-128"/>
              </a:defRPr>
            </a:lvl3pPr>
            <a:lvl4pPr marL="1600200" indent="-228600" defTabSz="457200">
              <a:defRPr sz="2400" i="1">
                <a:solidFill>
                  <a:schemeClr val="tx1"/>
                </a:solidFill>
                <a:latin typeface="Arial" panose="020B0604020202020204" pitchFamily="34" charset="0"/>
                <a:ea typeface="MS PGothic" panose="020B0600070205080204" pitchFamily="34" charset="-128"/>
              </a:defRPr>
            </a:lvl4pPr>
            <a:lvl5pPr marL="2057400" indent="-228600" defTabSz="457200">
              <a:defRPr sz="2400" i="1">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9pPr>
          </a:lstStyle>
          <a:p>
            <a:pPr eaLnBrk="1" hangingPunct="1"/>
            <a:r>
              <a:rPr lang="en-US" altLang="en-US" sz="3600" b="1" i="0">
                <a:solidFill>
                  <a:srgbClr val="E4A07C"/>
                </a:solidFill>
              </a:rPr>
              <a:t>Osmington Bay - Dorset</a:t>
            </a:r>
          </a:p>
        </p:txBody>
      </p:sp>
      <p:pic>
        <p:nvPicPr>
          <p:cNvPr id="36871" name="Picture 1" descr="360 white.tif">
            <a:extLst>
              <a:ext uri="{FF2B5EF4-FFF2-40B4-BE49-F238E27FC236}">
                <a16:creationId xmlns:a16="http://schemas.microsoft.com/office/drawing/2014/main" id="{87623FEC-6F05-409D-BEBB-E643823F46F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64651" y="5876925"/>
            <a:ext cx="10953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6" descr="PGL LOGO OFFICIAL_with Drop Shadow.png">
            <a:extLst>
              <a:ext uri="{FF2B5EF4-FFF2-40B4-BE49-F238E27FC236}">
                <a16:creationId xmlns:a16="http://schemas.microsoft.com/office/drawing/2014/main" id="{EA70AD76-71CD-402B-A642-85BC50EBB0CA}"/>
              </a:ext>
            </a:extLst>
          </p:cNvPr>
          <p:cNvPicPr>
            <a:picLocks noChangeAspect="1"/>
          </p:cNvPicPr>
          <p:nvPr/>
        </p:nvPicPr>
        <p:blipFill>
          <a:blip r:embed="rId6">
            <a:extLst>
              <a:ext uri="{28A0092B-C50C-407E-A947-70E740481C1C}">
                <a14:useLocalDpi xmlns:a14="http://schemas.microsoft.com/office/drawing/2010/main" val="0"/>
              </a:ext>
            </a:extLst>
          </a:blip>
          <a:srcRect t="7407"/>
          <a:stretch>
            <a:fillRect/>
          </a:stretch>
        </p:blipFill>
        <p:spPr bwMode="auto">
          <a:xfrm>
            <a:off x="1852614" y="1"/>
            <a:ext cx="1328737"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1A2D75D-EA96-4EAC-BCC2-8062750EE920}"/>
              </a:ext>
            </a:extLst>
          </p:cNvPr>
          <p:cNvSpPr>
            <a:spLocks noChangeArrowheads="1"/>
          </p:cNvSpPr>
          <p:nvPr/>
        </p:nvSpPr>
        <p:spPr bwMode="auto">
          <a:xfrm>
            <a:off x="1524000" y="0"/>
            <a:ext cx="9144000" cy="3429000"/>
          </a:xfrm>
          <a:prstGeom prst="rect">
            <a:avLst/>
          </a:prstGeom>
          <a:blipFill dpi="0" rotWithShape="1">
            <a:blip r:embed="rId3"/>
            <a:srcRect/>
            <a:stretch>
              <a:fillRect/>
            </a:stretch>
          </a:blip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chemeClr val="lt1"/>
              </a:solidFill>
            </a:endParaRPr>
          </a:p>
        </p:txBody>
      </p:sp>
      <p:sp>
        <p:nvSpPr>
          <p:cNvPr id="3" name="Subtitle 2">
            <a:extLst>
              <a:ext uri="{FF2B5EF4-FFF2-40B4-BE49-F238E27FC236}">
                <a16:creationId xmlns:a16="http://schemas.microsoft.com/office/drawing/2014/main" id="{745CD6F2-28C8-4807-83FA-8E7019F32F5A}"/>
              </a:ext>
            </a:extLst>
          </p:cNvPr>
          <p:cNvSpPr>
            <a:spLocks noGrp="1"/>
          </p:cNvSpPr>
          <p:nvPr>
            <p:ph type="subTitle" idx="1"/>
          </p:nvPr>
        </p:nvSpPr>
        <p:spPr/>
        <p:txBody>
          <a:bodyPr rtlCol="0">
            <a:normAutofit/>
          </a:bodyPr>
          <a:lstStyle/>
          <a:p>
            <a:pPr>
              <a:defRPr/>
            </a:pPr>
            <a:endParaRPr lang="en-US">
              <a:ea typeface="+mn-ea"/>
            </a:endParaRPr>
          </a:p>
        </p:txBody>
      </p:sp>
      <p:sp>
        <p:nvSpPr>
          <p:cNvPr id="9" name="Rectangle 8">
            <a:extLst>
              <a:ext uri="{FF2B5EF4-FFF2-40B4-BE49-F238E27FC236}">
                <a16:creationId xmlns:a16="http://schemas.microsoft.com/office/drawing/2014/main" id="{AED12811-9310-4925-86A6-4D83A12BD69D}"/>
              </a:ext>
            </a:extLst>
          </p:cNvPr>
          <p:cNvSpPr>
            <a:spLocks noChangeArrowheads="1"/>
          </p:cNvSpPr>
          <p:nvPr/>
        </p:nvSpPr>
        <p:spPr bwMode="auto">
          <a:xfrm>
            <a:off x="1524000" y="3429000"/>
            <a:ext cx="9144000" cy="3429000"/>
          </a:xfrm>
          <a:prstGeom prst="rect">
            <a:avLst/>
          </a:prstGeom>
          <a:solidFill>
            <a:srgbClr val="8C1A4A"/>
          </a:soli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chemeClr val="lt1"/>
              </a:solidFill>
            </a:endParaRPr>
          </a:p>
        </p:txBody>
      </p:sp>
      <p:sp>
        <p:nvSpPr>
          <p:cNvPr id="38916" name="Title 2">
            <a:extLst>
              <a:ext uri="{FF2B5EF4-FFF2-40B4-BE49-F238E27FC236}">
                <a16:creationId xmlns:a16="http://schemas.microsoft.com/office/drawing/2014/main" id="{AE1501B7-4CBB-4512-93FF-222371E086FB}"/>
              </a:ext>
            </a:extLst>
          </p:cNvPr>
          <p:cNvSpPr txBox="1">
            <a:spLocks/>
          </p:cNvSpPr>
          <p:nvPr/>
        </p:nvSpPr>
        <p:spPr bwMode="auto">
          <a:xfrm>
            <a:off x="2135188" y="3284539"/>
            <a:ext cx="77724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i="1">
                <a:solidFill>
                  <a:schemeClr val="tx1"/>
                </a:solidFill>
                <a:latin typeface="Arial" panose="020B0604020202020204" pitchFamily="34" charset="0"/>
                <a:ea typeface="MS PGothic" panose="020B0600070205080204" pitchFamily="34" charset="-128"/>
              </a:defRPr>
            </a:lvl1pPr>
            <a:lvl2pPr marL="742950" indent="-285750" defTabSz="457200">
              <a:defRPr sz="2400" i="1">
                <a:solidFill>
                  <a:schemeClr val="tx1"/>
                </a:solidFill>
                <a:latin typeface="Arial" panose="020B0604020202020204" pitchFamily="34" charset="0"/>
                <a:ea typeface="MS PGothic" panose="020B0600070205080204" pitchFamily="34" charset="-128"/>
              </a:defRPr>
            </a:lvl2pPr>
            <a:lvl3pPr marL="1143000" indent="-228600" defTabSz="457200">
              <a:defRPr sz="2400" i="1">
                <a:solidFill>
                  <a:schemeClr val="tx1"/>
                </a:solidFill>
                <a:latin typeface="Arial" panose="020B0604020202020204" pitchFamily="34" charset="0"/>
                <a:ea typeface="MS PGothic" panose="020B0600070205080204" pitchFamily="34" charset="-128"/>
              </a:defRPr>
            </a:lvl3pPr>
            <a:lvl4pPr marL="1600200" indent="-228600" defTabSz="457200">
              <a:defRPr sz="2400" i="1">
                <a:solidFill>
                  <a:schemeClr val="tx1"/>
                </a:solidFill>
                <a:latin typeface="Arial" panose="020B0604020202020204" pitchFamily="34" charset="0"/>
                <a:ea typeface="MS PGothic" panose="020B0600070205080204" pitchFamily="34" charset="-128"/>
              </a:defRPr>
            </a:lvl4pPr>
            <a:lvl5pPr marL="2057400" indent="-228600" defTabSz="457200">
              <a:defRPr sz="2400" i="1">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9pPr>
          </a:lstStyle>
          <a:p>
            <a:pPr eaLnBrk="1" hangingPunct="1"/>
            <a:r>
              <a:rPr lang="en-US" altLang="en-US" sz="3600" b="1" i="0">
                <a:solidFill>
                  <a:srgbClr val="E4A07C"/>
                </a:solidFill>
              </a:rPr>
              <a:t>The PGL difference</a:t>
            </a:r>
          </a:p>
        </p:txBody>
      </p:sp>
      <p:sp>
        <p:nvSpPr>
          <p:cNvPr id="38917" name="TextBox 3">
            <a:extLst>
              <a:ext uri="{FF2B5EF4-FFF2-40B4-BE49-F238E27FC236}">
                <a16:creationId xmlns:a16="http://schemas.microsoft.com/office/drawing/2014/main" id="{702805B0-5479-4E87-819B-56FAF05F0065}"/>
              </a:ext>
            </a:extLst>
          </p:cNvPr>
          <p:cNvSpPr txBox="1">
            <a:spLocks noChangeArrowheads="1"/>
          </p:cNvSpPr>
          <p:nvPr/>
        </p:nvSpPr>
        <p:spPr bwMode="auto">
          <a:xfrm>
            <a:off x="2063750" y="4386263"/>
            <a:ext cx="84963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panose="020B0604020202020204" pitchFamily="34" charset="0"/>
                <a:ea typeface="MS PGothic" panose="020B0600070205080204" pitchFamily="34" charset="-128"/>
              </a:defRPr>
            </a:lvl1pPr>
            <a:lvl2pPr marL="742950" indent="-285750">
              <a:defRPr sz="2400" i="1">
                <a:solidFill>
                  <a:schemeClr val="tx1"/>
                </a:solidFill>
                <a:latin typeface="Arial" panose="020B0604020202020204" pitchFamily="34" charset="0"/>
                <a:ea typeface="MS PGothic" panose="020B0600070205080204" pitchFamily="34" charset="-128"/>
              </a:defRPr>
            </a:lvl2pPr>
            <a:lvl3pPr marL="1143000" indent="-228600">
              <a:defRPr sz="2400" i="1">
                <a:solidFill>
                  <a:schemeClr val="tx1"/>
                </a:solidFill>
                <a:latin typeface="Arial" panose="020B0604020202020204" pitchFamily="34" charset="0"/>
                <a:ea typeface="MS PGothic" panose="020B0600070205080204" pitchFamily="34" charset="-128"/>
              </a:defRPr>
            </a:lvl3pPr>
            <a:lvl4pPr marL="1600200" indent="-228600">
              <a:defRPr sz="2400" i="1">
                <a:solidFill>
                  <a:schemeClr val="tx1"/>
                </a:solidFill>
                <a:latin typeface="Arial" panose="020B0604020202020204" pitchFamily="34" charset="0"/>
                <a:ea typeface="MS PGothic" panose="020B0600070205080204" pitchFamily="34" charset="-128"/>
              </a:defRPr>
            </a:lvl4pPr>
            <a:lvl5pPr marL="2057400" indent="-228600">
              <a:defRPr sz="2400" i="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9pPr>
          </a:lstStyle>
          <a:p>
            <a:pPr>
              <a:spcAft>
                <a:spcPts val="200"/>
              </a:spcAft>
              <a:buClr>
                <a:srgbClr val="E4A07C"/>
              </a:buClr>
              <a:buFontTx/>
              <a:buChar char="•"/>
            </a:pPr>
            <a:r>
              <a:rPr lang="en-GB" altLang="en-US" sz="2000" i="0">
                <a:solidFill>
                  <a:schemeClr val="bg1"/>
                </a:solidFill>
              </a:rPr>
              <a:t> </a:t>
            </a:r>
            <a:r>
              <a:rPr lang="en-GB" altLang="en-US" sz="2000" b="1" i="0">
                <a:solidFill>
                  <a:schemeClr val="bg1"/>
                </a:solidFill>
              </a:rPr>
              <a:t>Dedicated PGL Tour Leader to provide support throughout stay</a:t>
            </a:r>
          </a:p>
          <a:p>
            <a:pPr>
              <a:spcAft>
                <a:spcPts val="200"/>
              </a:spcAft>
              <a:buClr>
                <a:srgbClr val="E4A07C"/>
              </a:buClr>
              <a:buFontTx/>
              <a:buChar char="•"/>
            </a:pPr>
            <a:r>
              <a:rPr lang="en-GB" altLang="en-US" sz="2000" b="1" i="0">
                <a:solidFill>
                  <a:schemeClr val="bg1"/>
                </a:solidFill>
              </a:rPr>
              <a:t> Tailored excursion programme to cultural places of interest</a:t>
            </a:r>
          </a:p>
          <a:p>
            <a:pPr>
              <a:spcAft>
                <a:spcPts val="200"/>
              </a:spcAft>
              <a:buClr>
                <a:srgbClr val="E4A07C"/>
              </a:buClr>
              <a:buFontTx/>
              <a:buChar char="•"/>
            </a:pPr>
            <a:r>
              <a:rPr lang="en-GB" altLang="en-US" sz="2000" b="1" i="0">
                <a:solidFill>
                  <a:schemeClr val="bg1"/>
                </a:solidFill>
              </a:rPr>
              <a:t> Free on-site adventure activities</a:t>
            </a:r>
          </a:p>
          <a:p>
            <a:pPr>
              <a:spcAft>
                <a:spcPts val="200"/>
              </a:spcAft>
              <a:buClr>
                <a:srgbClr val="E4A07C"/>
              </a:buClr>
              <a:buFontTx/>
              <a:buChar char="•"/>
            </a:pPr>
            <a:r>
              <a:rPr lang="en-GB" altLang="en-US" sz="2000" b="1" i="0">
                <a:solidFill>
                  <a:schemeClr val="bg1"/>
                </a:solidFill>
              </a:rPr>
              <a:t> Evening entertainment programme</a:t>
            </a:r>
          </a:p>
          <a:p>
            <a:pPr>
              <a:spcAft>
                <a:spcPts val="200"/>
              </a:spcAft>
              <a:buClr>
                <a:srgbClr val="E4A07C"/>
              </a:buClr>
              <a:buFontTx/>
              <a:buChar char="•"/>
            </a:pPr>
            <a:r>
              <a:rPr lang="en-GB" altLang="en-US" sz="2000" b="1" i="0">
                <a:solidFill>
                  <a:schemeClr val="bg1"/>
                </a:solidFill>
              </a:rPr>
              <a:t> 24 hour support from centre team </a:t>
            </a:r>
          </a:p>
          <a:p>
            <a:pPr>
              <a:spcAft>
                <a:spcPts val="200"/>
              </a:spcAft>
              <a:buClr>
                <a:srgbClr val="B8E5FA"/>
              </a:buClr>
            </a:pPr>
            <a:endParaRPr lang="en-GB" altLang="en-US" sz="2000" b="1" i="0">
              <a:solidFill>
                <a:schemeClr val="bg1"/>
              </a:solidFill>
            </a:endParaRPr>
          </a:p>
          <a:p>
            <a:pPr>
              <a:spcAft>
                <a:spcPts val="200"/>
              </a:spcAft>
              <a:buClr>
                <a:srgbClr val="B8E5FA"/>
              </a:buClr>
            </a:pPr>
            <a:endParaRPr lang="en-GB" altLang="en-US" sz="2000" b="1" i="0">
              <a:solidFill>
                <a:schemeClr val="bg1"/>
              </a:solidFill>
            </a:endParaRPr>
          </a:p>
        </p:txBody>
      </p:sp>
      <p:pic>
        <p:nvPicPr>
          <p:cNvPr id="38918" name="Picture 6" descr="PGL LOGO OFFICIAL_with Drop Shadow.png">
            <a:extLst>
              <a:ext uri="{FF2B5EF4-FFF2-40B4-BE49-F238E27FC236}">
                <a16:creationId xmlns:a16="http://schemas.microsoft.com/office/drawing/2014/main" id="{FAF243D1-0273-4DA1-8E9F-F2C632685C07}"/>
              </a:ext>
            </a:extLst>
          </p:cNvPr>
          <p:cNvPicPr>
            <a:picLocks noChangeAspect="1"/>
          </p:cNvPicPr>
          <p:nvPr/>
        </p:nvPicPr>
        <p:blipFill>
          <a:blip r:embed="rId4">
            <a:extLst>
              <a:ext uri="{28A0092B-C50C-407E-A947-70E740481C1C}">
                <a14:useLocalDpi xmlns:a14="http://schemas.microsoft.com/office/drawing/2010/main" val="0"/>
              </a:ext>
            </a:extLst>
          </a:blip>
          <a:srcRect t="7407"/>
          <a:stretch>
            <a:fillRect/>
          </a:stretch>
        </p:blipFill>
        <p:spPr bwMode="auto">
          <a:xfrm>
            <a:off x="1852614" y="1"/>
            <a:ext cx="1328737"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3">
            <a:extLst>
              <a:ext uri="{FF2B5EF4-FFF2-40B4-BE49-F238E27FC236}">
                <a16:creationId xmlns:a16="http://schemas.microsoft.com/office/drawing/2014/main" id="{6BD4471B-F207-4D4F-90E8-6E4D1E073B91}"/>
              </a:ext>
            </a:extLst>
          </p:cNvPr>
          <p:cNvSpPr txBox="1">
            <a:spLocks noChangeArrowheads="1"/>
          </p:cNvSpPr>
          <p:nvPr/>
        </p:nvSpPr>
        <p:spPr bwMode="auto">
          <a:xfrm>
            <a:off x="2063750" y="1557338"/>
            <a:ext cx="4679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panose="020B0604020202020204" pitchFamily="34" charset="0"/>
                <a:ea typeface="MS PGothic" panose="020B0600070205080204" pitchFamily="34" charset="-128"/>
              </a:defRPr>
            </a:lvl1pPr>
            <a:lvl2pPr marL="742950" indent="-285750">
              <a:defRPr sz="2400" i="1">
                <a:solidFill>
                  <a:schemeClr val="tx1"/>
                </a:solidFill>
                <a:latin typeface="Arial" panose="020B0604020202020204" pitchFamily="34" charset="0"/>
                <a:ea typeface="MS PGothic" panose="020B0600070205080204" pitchFamily="34" charset="-128"/>
              </a:defRPr>
            </a:lvl2pPr>
            <a:lvl3pPr marL="1143000" indent="-228600">
              <a:defRPr sz="2400" i="1">
                <a:solidFill>
                  <a:schemeClr val="tx1"/>
                </a:solidFill>
                <a:latin typeface="Arial" panose="020B0604020202020204" pitchFamily="34" charset="0"/>
                <a:ea typeface="MS PGothic" panose="020B0600070205080204" pitchFamily="34" charset="-128"/>
              </a:defRPr>
            </a:lvl3pPr>
            <a:lvl4pPr marL="1600200" indent="-228600">
              <a:defRPr sz="2400" i="1">
                <a:solidFill>
                  <a:schemeClr val="tx1"/>
                </a:solidFill>
                <a:latin typeface="Arial" panose="020B0604020202020204" pitchFamily="34" charset="0"/>
                <a:ea typeface="MS PGothic" panose="020B0600070205080204" pitchFamily="34" charset="-128"/>
              </a:defRPr>
            </a:lvl4pPr>
            <a:lvl5pPr marL="2057400" indent="-228600">
              <a:defRPr sz="2400" i="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endParaRPr lang="en-US" altLang="en-US" sz="1800" i="0"/>
          </a:p>
        </p:txBody>
      </p:sp>
      <p:sp>
        <p:nvSpPr>
          <p:cNvPr id="7" name="Rectangle 6">
            <a:extLst>
              <a:ext uri="{FF2B5EF4-FFF2-40B4-BE49-F238E27FC236}">
                <a16:creationId xmlns:a16="http://schemas.microsoft.com/office/drawing/2014/main" id="{EEED4F60-8DBC-47A3-B506-B7F491F9AA62}"/>
              </a:ext>
            </a:extLst>
          </p:cNvPr>
          <p:cNvSpPr>
            <a:spLocks noChangeArrowheads="1"/>
          </p:cNvSpPr>
          <p:nvPr/>
        </p:nvSpPr>
        <p:spPr bwMode="auto">
          <a:xfrm>
            <a:off x="1524000" y="0"/>
            <a:ext cx="9144000" cy="3429000"/>
          </a:xfrm>
          <a:prstGeom prst="rect">
            <a:avLst/>
          </a:prstGeom>
          <a:blipFill dpi="0" rotWithShape="1">
            <a:blip r:embed="rId3"/>
            <a:srcRect/>
            <a:stretch>
              <a:fillRect/>
            </a:stretch>
          </a:blip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chemeClr val="lt1"/>
              </a:solidFill>
            </a:endParaRPr>
          </a:p>
        </p:txBody>
      </p:sp>
      <p:sp>
        <p:nvSpPr>
          <p:cNvPr id="9" name="Rectangle 8">
            <a:extLst>
              <a:ext uri="{FF2B5EF4-FFF2-40B4-BE49-F238E27FC236}">
                <a16:creationId xmlns:a16="http://schemas.microsoft.com/office/drawing/2014/main" id="{2D32B33B-AF33-45C5-97A3-E634AA2796C6}"/>
              </a:ext>
            </a:extLst>
          </p:cNvPr>
          <p:cNvSpPr>
            <a:spLocks noChangeArrowheads="1"/>
          </p:cNvSpPr>
          <p:nvPr/>
        </p:nvSpPr>
        <p:spPr bwMode="auto">
          <a:xfrm>
            <a:off x="1524000" y="3429000"/>
            <a:ext cx="9144000" cy="3429000"/>
          </a:xfrm>
          <a:prstGeom prst="rect">
            <a:avLst/>
          </a:prstGeom>
          <a:solidFill>
            <a:srgbClr val="8C1A4A"/>
          </a:soli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chemeClr val="lt1"/>
              </a:solidFill>
            </a:endParaRPr>
          </a:p>
        </p:txBody>
      </p:sp>
      <p:sp>
        <p:nvSpPr>
          <p:cNvPr id="10" name="TextBox 3">
            <a:extLst>
              <a:ext uri="{FF2B5EF4-FFF2-40B4-BE49-F238E27FC236}">
                <a16:creationId xmlns:a16="http://schemas.microsoft.com/office/drawing/2014/main" id="{E4A66687-DF8C-47B2-AA69-958A8FFEE154}"/>
              </a:ext>
            </a:extLst>
          </p:cNvPr>
          <p:cNvSpPr txBox="1">
            <a:spLocks noChangeArrowheads="1"/>
          </p:cNvSpPr>
          <p:nvPr/>
        </p:nvSpPr>
        <p:spPr bwMode="auto">
          <a:xfrm>
            <a:off x="2063552" y="4194854"/>
            <a:ext cx="8604448" cy="3626634"/>
          </a:xfrm>
          <a:prstGeom prst="rect">
            <a:avLst/>
          </a:prstGeom>
          <a:noFill/>
          <a:ln>
            <a:noFill/>
          </a:ln>
        </p:spPr>
        <p:txBody>
          <a:bodyPr numCol="3">
            <a:spAutoFit/>
          </a:bodyPr>
          <a:lstStyle>
            <a:lvl1pPr eaLnBrk="0" hangingPunct="0">
              <a:defRPr i="1">
                <a:solidFill>
                  <a:schemeClr val="tx1"/>
                </a:solidFill>
                <a:latin typeface="Arial" charset="0"/>
                <a:ea typeface="ＭＳ Ｐゴシック" charset="0"/>
                <a:cs typeface="ＭＳ Ｐゴシック" charset="0"/>
              </a:defRPr>
            </a:lvl1pPr>
            <a:lvl2pPr marL="742950" indent="-285750" eaLnBrk="0" hangingPunct="0">
              <a:defRPr i="1">
                <a:solidFill>
                  <a:schemeClr val="tx1"/>
                </a:solidFill>
                <a:latin typeface="Arial" charset="0"/>
                <a:ea typeface="ＭＳ Ｐゴシック" charset="0"/>
              </a:defRPr>
            </a:lvl2pPr>
            <a:lvl3pPr marL="1143000" indent="-228600" eaLnBrk="0" hangingPunct="0">
              <a:defRPr i="1">
                <a:solidFill>
                  <a:schemeClr val="tx1"/>
                </a:solidFill>
                <a:latin typeface="Arial" charset="0"/>
                <a:ea typeface="ＭＳ Ｐゴシック" charset="0"/>
              </a:defRPr>
            </a:lvl3pPr>
            <a:lvl4pPr marL="1600200" indent="-228600" eaLnBrk="0" hangingPunct="0">
              <a:defRPr i="1">
                <a:solidFill>
                  <a:schemeClr val="tx1"/>
                </a:solidFill>
                <a:latin typeface="Arial" charset="0"/>
                <a:ea typeface="ＭＳ Ｐゴシック" charset="0"/>
              </a:defRPr>
            </a:lvl4pPr>
            <a:lvl5pPr marL="2057400" indent="-228600" eaLnBrk="0" hangingPunct="0">
              <a:defRPr i="1">
                <a:solidFill>
                  <a:schemeClr val="tx1"/>
                </a:solidFill>
                <a:latin typeface="Arial" charset="0"/>
                <a:ea typeface="ＭＳ Ｐゴシック" charset="0"/>
              </a:defRPr>
            </a:lvl5pPr>
            <a:lvl6pPr marL="2514600" indent="-228600" eaLnBrk="0" fontAlgn="base" hangingPunct="0">
              <a:spcBef>
                <a:spcPct val="0"/>
              </a:spcBef>
              <a:spcAft>
                <a:spcPct val="0"/>
              </a:spcAft>
              <a:defRPr i="1">
                <a:solidFill>
                  <a:schemeClr val="tx1"/>
                </a:solidFill>
                <a:latin typeface="Arial" charset="0"/>
                <a:ea typeface="ＭＳ Ｐゴシック" charset="0"/>
              </a:defRPr>
            </a:lvl6pPr>
            <a:lvl7pPr marL="2971800" indent="-228600" eaLnBrk="0" fontAlgn="base" hangingPunct="0">
              <a:spcBef>
                <a:spcPct val="0"/>
              </a:spcBef>
              <a:spcAft>
                <a:spcPct val="0"/>
              </a:spcAft>
              <a:defRPr i="1">
                <a:solidFill>
                  <a:schemeClr val="tx1"/>
                </a:solidFill>
                <a:latin typeface="Arial" charset="0"/>
                <a:ea typeface="ＭＳ Ｐゴシック" charset="0"/>
              </a:defRPr>
            </a:lvl7pPr>
            <a:lvl8pPr marL="3429000" indent="-228600" eaLnBrk="0" fontAlgn="base" hangingPunct="0">
              <a:spcBef>
                <a:spcPct val="0"/>
              </a:spcBef>
              <a:spcAft>
                <a:spcPct val="0"/>
              </a:spcAft>
              <a:defRPr i="1">
                <a:solidFill>
                  <a:schemeClr val="tx1"/>
                </a:solidFill>
                <a:latin typeface="Arial" charset="0"/>
                <a:ea typeface="ＭＳ Ｐゴシック" charset="0"/>
              </a:defRPr>
            </a:lvl8pPr>
            <a:lvl9pPr marL="3886200" indent="-228600" eaLnBrk="0" fontAlgn="base" hangingPunct="0">
              <a:spcBef>
                <a:spcPct val="0"/>
              </a:spcBef>
              <a:spcAft>
                <a:spcPct val="0"/>
              </a:spcAft>
              <a:defRPr i="1">
                <a:solidFill>
                  <a:schemeClr val="tx1"/>
                </a:solidFill>
                <a:latin typeface="Arial" charset="0"/>
                <a:ea typeface="ＭＳ Ｐゴシック" charset="0"/>
              </a:defRPr>
            </a:lvl9pPr>
          </a:lstStyle>
          <a:p>
            <a:pPr eaLnBrk="1" hangingPunct="1">
              <a:spcAft>
                <a:spcPts val="200"/>
              </a:spcAft>
              <a:buClr>
                <a:srgbClr val="E4A07C"/>
              </a:buClr>
              <a:buFontTx/>
              <a:buChar char="•"/>
              <a:defRPr/>
            </a:pPr>
            <a:r>
              <a:rPr lang="en-GB" sz="1600" i="0" dirty="0">
                <a:solidFill>
                  <a:schemeClr val="bg1"/>
                </a:solidFill>
                <a:latin typeface="Arial"/>
                <a:cs typeface="Arial"/>
              </a:rPr>
              <a:t> </a:t>
            </a:r>
            <a:r>
              <a:rPr lang="en-GB" sz="1600" b="1" i="0" dirty="0">
                <a:solidFill>
                  <a:schemeClr val="bg1"/>
                </a:solidFill>
                <a:latin typeface="Arial"/>
                <a:cs typeface="Arial"/>
              </a:rPr>
              <a:t>Abseiling</a:t>
            </a:r>
          </a:p>
          <a:p>
            <a:pPr eaLnBrk="1" hangingPunct="1">
              <a:spcAft>
                <a:spcPts val="200"/>
              </a:spcAft>
              <a:buClr>
                <a:srgbClr val="E4A07C"/>
              </a:buClr>
              <a:buFontTx/>
              <a:buChar char="•"/>
              <a:defRPr/>
            </a:pPr>
            <a:r>
              <a:rPr lang="en-GB" sz="1600" b="1" i="0" dirty="0">
                <a:solidFill>
                  <a:schemeClr val="bg1"/>
                </a:solidFill>
                <a:latin typeface="Arial"/>
                <a:cs typeface="Arial"/>
              </a:rPr>
              <a:t> </a:t>
            </a:r>
            <a:r>
              <a:rPr lang="en-GB" sz="1600" b="1" i="0" dirty="0" err="1">
                <a:solidFill>
                  <a:schemeClr val="bg1"/>
                </a:solidFill>
                <a:latin typeface="Arial"/>
                <a:cs typeface="Arial"/>
              </a:rPr>
              <a:t>Aeroball</a:t>
            </a:r>
            <a:r>
              <a:rPr lang="en-GB" sz="1600" b="1" i="0" dirty="0">
                <a:solidFill>
                  <a:schemeClr val="bg1"/>
                </a:solidFill>
                <a:latin typeface="Arial"/>
                <a:cs typeface="Arial"/>
              </a:rPr>
              <a:t> </a:t>
            </a:r>
          </a:p>
          <a:p>
            <a:pPr eaLnBrk="1" hangingPunct="1">
              <a:spcAft>
                <a:spcPts val="200"/>
              </a:spcAft>
              <a:buClr>
                <a:srgbClr val="E4A07C"/>
              </a:buClr>
              <a:buFontTx/>
              <a:buChar char="•"/>
              <a:defRPr/>
            </a:pPr>
            <a:r>
              <a:rPr lang="en-GB" sz="1600" b="1" i="0" dirty="0">
                <a:solidFill>
                  <a:schemeClr val="bg1"/>
                </a:solidFill>
                <a:latin typeface="Arial"/>
                <a:cs typeface="Arial"/>
              </a:rPr>
              <a:t> Archery</a:t>
            </a:r>
          </a:p>
          <a:p>
            <a:pPr eaLnBrk="1" hangingPunct="1">
              <a:spcAft>
                <a:spcPts val="200"/>
              </a:spcAft>
              <a:buClr>
                <a:srgbClr val="E4A07C"/>
              </a:buClr>
              <a:buFontTx/>
              <a:buChar char="•"/>
              <a:defRPr/>
            </a:pPr>
            <a:r>
              <a:rPr lang="en-GB" sz="1600" b="1" i="0" dirty="0">
                <a:solidFill>
                  <a:schemeClr val="bg1"/>
                </a:solidFill>
                <a:latin typeface="Arial"/>
                <a:cs typeface="Arial"/>
              </a:rPr>
              <a:t> Beach Walk</a:t>
            </a:r>
          </a:p>
          <a:p>
            <a:pPr eaLnBrk="1" hangingPunct="1">
              <a:spcAft>
                <a:spcPts val="200"/>
              </a:spcAft>
              <a:buClr>
                <a:srgbClr val="E4A07C"/>
              </a:buClr>
              <a:buFontTx/>
              <a:buChar char="•"/>
              <a:defRPr/>
            </a:pPr>
            <a:r>
              <a:rPr lang="en-GB" sz="1600" b="1" i="0" dirty="0">
                <a:solidFill>
                  <a:schemeClr val="bg1"/>
                </a:solidFill>
                <a:latin typeface="Arial"/>
                <a:cs typeface="Arial"/>
              </a:rPr>
              <a:t> Climbing</a:t>
            </a:r>
          </a:p>
          <a:p>
            <a:pPr eaLnBrk="1" hangingPunct="1">
              <a:spcAft>
                <a:spcPts val="200"/>
              </a:spcAft>
              <a:buClr>
                <a:srgbClr val="E4A07C"/>
              </a:buClr>
              <a:buFontTx/>
              <a:buChar char="•"/>
              <a:defRPr/>
            </a:pPr>
            <a:r>
              <a:rPr lang="en-GB" sz="1600" b="1" i="0" dirty="0">
                <a:solidFill>
                  <a:schemeClr val="bg1"/>
                </a:solidFill>
                <a:latin typeface="Arial"/>
                <a:cs typeface="Arial"/>
              </a:rPr>
              <a:t> Dragon Boating</a:t>
            </a:r>
          </a:p>
          <a:p>
            <a:pPr eaLnBrk="1" hangingPunct="1">
              <a:spcAft>
                <a:spcPts val="200"/>
              </a:spcAft>
              <a:buClr>
                <a:srgbClr val="E4A07C"/>
              </a:buClr>
              <a:buFontTx/>
              <a:buChar char="•"/>
              <a:defRPr/>
            </a:pPr>
            <a:r>
              <a:rPr lang="en-GB" sz="1600" b="1" i="0" dirty="0">
                <a:solidFill>
                  <a:schemeClr val="bg1"/>
                </a:solidFill>
                <a:latin typeface="Arial"/>
                <a:cs typeface="Arial"/>
              </a:rPr>
              <a:t> Fencing</a:t>
            </a:r>
          </a:p>
          <a:p>
            <a:pPr eaLnBrk="1" hangingPunct="1">
              <a:spcAft>
                <a:spcPts val="200"/>
              </a:spcAft>
              <a:buClr>
                <a:srgbClr val="E4A07C"/>
              </a:buClr>
              <a:buFontTx/>
              <a:buChar char="•"/>
              <a:defRPr/>
            </a:pPr>
            <a:r>
              <a:rPr lang="en-GB" sz="1600" b="1" i="0" dirty="0">
                <a:solidFill>
                  <a:schemeClr val="bg1"/>
                </a:solidFill>
                <a:latin typeface="Arial"/>
                <a:cs typeface="Arial"/>
              </a:rPr>
              <a:t> First Aid</a:t>
            </a:r>
          </a:p>
          <a:p>
            <a:pPr eaLnBrk="1" hangingPunct="1">
              <a:spcAft>
                <a:spcPts val="200"/>
              </a:spcAft>
              <a:buClr>
                <a:srgbClr val="E4A07C"/>
              </a:buClr>
              <a:buFontTx/>
              <a:buChar char="•"/>
              <a:defRPr/>
            </a:pPr>
            <a:r>
              <a:rPr lang="en-GB" sz="1600" b="1" i="0" dirty="0">
                <a:solidFill>
                  <a:schemeClr val="bg1"/>
                </a:solidFill>
                <a:latin typeface="Arial"/>
                <a:cs typeface="Arial"/>
              </a:rPr>
              <a:t> Giant Swing</a:t>
            </a:r>
          </a:p>
          <a:p>
            <a:pPr eaLnBrk="1" hangingPunct="1">
              <a:spcAft>
                <a:spcPts val="200"/>
              </a:spcAft>
              <a:buClr>
                <a:srgbClr val="E4A07C"/>
              </a:buClr>
              <a:buFontTx/>
              <a:buChar char="•"/>
              <a:defRPr/>
            </a:pPr>
            <a:endParaRPr lang="en-GB" sz="1600" b="1" i="0" dirty="0">
              <a:solidFill>
                <a:schemeClr val="bg1"/>
              </a:solidFill>
              <a:latin typeface="Arial"/>
              <a:cs typeface="Arial"/>
            </a:endParaRPr>
          </a:p>
          <a:p>
            <a:pPr eaLnBrk="1" hangingPunct="1">
              <a:spcAft>
                <a:spcPts val="200"/>
              </a:spcAft>
              <a:buClr>
                <a:srgbClr val="E4A07C"/>
              </a:buClr>
              <a:buFontTx/>
              <a:buChar char="•"/>
              <a:defRPr/>
            </a:pPr>
            <a:endParaRPr lang="en-GB" sz="1600" b="1" i="0" dirty="0">
              <a:solidFill>
                <a:schemeClr val="bg1"/>
              </a:solidFill>
              <a:latin typeface="Arial"/>
              <a:cs typeface="Arial"/>
            </a:endParaRPr>
          </a:p>
          <a:p>
            <a:pPr eaLnBrk="1" hangingPunct="1">
              <a:spcAft>
                <a:spcPts val="200"/>
              </a:spcAft>
              <a:buClr>
                <a:srgbClr val="E4A07C"/>
              </a:buClr>
              <a:buFontTx/>
              <a:buChar char="•"/>
              <a:defRPr/>
            </a:pPr>
            <a:endParaRPr lang="en-GB" sz="1600" b="1" i="0" dirty="0">
              <a:solidFill>
                <a:schemeClr val="bg1"/>
              </a:solidFill>
              <a:latin typeface="Arial"/>
              <a:cs typeface="Arial"/>
            </a:endParaRPr>
          </a:p>
          <a:p>
            <a:pPr eaLnBrk="1" hangingPunct="1">
              <a:spcAft>
                <a:spcPts val="200"/>
              </a:spcAft>
              <a:buClr>
                <a:srgbClr val="E4A07C"/>
              </a:buClr>
              <a:buFontTx/>
              <a:buChar char="•"/>
              <a:defRPr/>
            </a:pPr>
            <a:endParaRPr lang="en-GB" sz="1600" b="1" i="0" dirty="0">
              <a:solidFill>
                <a:schemeClr val="bg1"/>
              </a:solidFill>
              <a:latin typeface="Arial"/>
              <a:cs typeface="Arial"/>
            </a:endParaRPr>
          </a:p>
          <a:p>
            <a:pPr eaLnBrk="1" hangingPunct="1">
              <a:spcAft>
                <a:spcPts val="200"/>
              </a:spcAft>
              <a:buClr>
                <a:srgbClr val="E4A07C"/>
              </a:buClr>
              <a:buFontTx/>
              <a:buChar char="•"/>
              <a:defRPr/>
            </a:pPr>
            <a:r>
              <a:rPr lang="en-GB" sz="1600" b="1" i="0" dirty="0">
                <a:solidFill>
                  <a:schemeClr val="bg1"/>
                </a:solidFill>
                <a:latin typeface="Arial"/>
                <a:cs typeface="Arial"/>
              </a:rPr>
              <a:t> Hiking</a:t>
            </a:r>
          </a:p>
          <a:p>
            <a:pPr eaLnBrk="1" hangingPunct="1">
              <a:spcAft>
                <a:spcPts val="200"/>
              </a:spcAft>
              <a:buClr>
                <a:srgbClr val="E4A07C"/>
              </a:buClr>
              <a:buFontTx/>
              <a:buChar char="•"/>
              <a:defRPr/>
            </a:pPr>
            <a:r>
              <a:rPr lang="en-GB" sz="1600" b="1" i="0" dirty="0">
                <a:solidFill>
                  <a:schemeClr val="bg1"/>
                </a:solidFill>
                <a:latin typeface="Arial"/>
                <a:cs typeface="Arial"/>
              </a:rPr>
              <a:t> Jacob’s Ladder</a:t>
            </a:r>
          </a:p>
          <a:p>
            <a:pPr eaLnBrk="1" hangingPunct="1">
              <a:spcAft>
                <a:spcPts val="200"/>
              </a:spcAft>
              <a:buClr>
                <a:srgbClr val="E4A07C"/>
              </a:buClr>
              <a:buFontTx/>
              <a:buChar char="•"/>
              <a:defRPr/>
            </a:pPr>
            <a:r>
              <a:rPr lang="en-GB" sz="1600" b="1" i="0" dirty="0">
                <a:solidFill>
                  <a:schemeClr val="bg1"/>
                </a:solidFill>
                <a:latin typeface="Arial"/>
                <a:cs typeface="Arial"/>
              </a:rPr>
              <a:t> Kayaking</a:t>
            </a:r>
          </a:p>
          <a:p>
            <a:pPr eaLnBrk="1" hangingPunct="1">
              <a:spcAft>
                <a:spcPts val="200"/>
              </a:spcAft>
              <a:buClr>
                <a:srgbClr val="E4A07C"/>
              </a:buClr>
              <a:buFontTx/>
              <a:buChar char="•"/>
              <a:defRPr/>
            </a:pPr>
            <a:r>
              <a:rPr lang="en-GB" sz="1600" b="1" i="0" dirty="0">
                <a:solidFill>
                  <a:schemeClr val="bg1"/>
                </a:solidFill>
                <a:latin typeface="Arial"/>
                <a:cs typeface="Arial"/>
              </a:rPr>
              <a:t> Keelboat Sailing</a:t>
            </a:r>
          </a:p>
          <a:p>
            <a:pPr eaLnBrk="1" hangingPunct="1">
              <a:spcAft>
                <a:spcPts val="200"/>
              </a:spcAft>
              <a:buClr>
                <a:srgbClr val="E4A07C"/>
              </a:buClr>
              <a:buFontTx/>
              <a:buChar char="•"/>
              <a:defRPr/>
            </a:pPr>
            <a:r>
              <a:rPr lang="en-GB" sz="1600" b="1" i="0" dirty="0">
                <a:solidFill>
                  <a:schemeClr val="bg1"/>
                </a:solidFill>
                <a:latin typeface="Arial"/>
                <a:cs typeface="Arial"/>
              </a:rPr>
              <a:t> Low Level Ropes Course</a:t>
            </a:r>
          </a:p>
          <a:p>
            <a:pPr eaLnBrk="1" hangingPunct="1">
              <a:spcAft>
                <a:spcPts val="200"/>
              </a:spcAft>
              <a:buClr>
                <a:srgbClr val="E4A07C"/>
              </a:buClr>
              <a:buFontTx/>
              <a:buChar char="•"/>
              <a:defRPr/>
            </a:pPr>
            <a:r>
              <a:rPr lang="en-GB" sz="1600" b="1" i="0" dirty="0">
                <a:solidFill>
                  <a:schemeClr val="bg1"/>
                </a:solidFill>
                <a:latin typeface="Arial"/>
                <a:cs typeface="Arial"/>
              </a:rPr>
              <a:t> Mountain Biking</a:t>
            </a:r>
          </a:p>
          <a:p>
            <a:pPr eaLnBrk="1" hangingPunct="1">
              <a:spcAft>
                <a:spcPts val="200"/>
              </a:spcAft>
              <a:buClr>
                <a:srgbClr val="E4A07C"/>
              </a:buClr>
              <a:buFontTx/>
              <a:buChar char="•"/>
              <a:defRPr/>
            </a:pPr>
            <a:r>
              <a:rPr lang="en-GB" sz="1600" b="1" i="0" dirty="0">
                <a:solidFill>
                  <a:schemeClr val="bg1"/>
                </a:solidFill>
                <a:latin typeface="Arial"/>
                <a:cs typeface="Arial"/>
              </a:rPr>
              <a:t> Orienteering</a:t>
            </a:r>
          </a:p>
          <a:p>
            <a:pPr eaLnBrk="1" hangingPunct="1">
              <a:spcAft>
                <a:spcPts val="200"/>
              </a:spcAft>
              <a:buClr>
                <a:srgbClr val="E4A07C"/>
              </a:buClr>
              <a:buFontTx/>
              <a:buChar char="•"/>
              <a:defRPr/>
            </a:pPr>
            <a:r>
              <a:rPr lang="en-GB" sz="1600" b="1" i="0" dirty="0">
                <a:solidFill>
                  <a:schemeClr val="bg1"/>
                </a:solidFill>
                <a:latin typeface="Arial"/>
                <a:cs typeface="Arial"/>
              </a:rPr>
              <a:t> Problem Solving</a:t>
            </a:r>
          </a:p>
          <a:p>
            <a:pPr eaLnBrk="1" hangingPunct="1">
              <a:spcAft>
                <a:spcPts val="200"/>
              </a:spcAft>
              <a:buClr>
                <a:srgbClr val="E4A07C"/>
              </a:buClr>
              <a:buFontTx/>
              <a:buChar char="•"/>
              <a:defRPr/>
            </a:pPr>
            <a:r>
              <a:rPr lang="en-GB" sz="1600" b="1" i="0" dirty="0">
                <a:solidFill>
                  <a:schemeClr val="bg1"/>
                </a:solidFill>
                <a:latin typeface="Arial"/>
                <a:cs typeface="Arial"/>
              </a:rPr>
              <a:t> Quad Biking</a:t>
            </a:r>
          </a:p>
          <a:p>
            <a:pPr eaLnBrk="1" hangingPunct="1">
              <a:spcAft>
                <a:spcPts val="200"/>
              </a:spcAft>
              <a:buClr>
                <a:srgbClr val="E4A07C"/>
              </a:buClr>
              <a:buFontTx/>
              <a:buChar char="•"/>
              <a:defRPr/>
            </a:pPr>
            <a:endParaRPr lang="en-GB" sz="1600" b="1" i="0" dirty="0">
              <a:solidFill>
                <a:schemeClr val="bg1"/>
              </a:solidFill>
              <a:latin typeface="Arial"/>
              <a:cs typeface="Arial"/>
            </a:endParaRPr>
          </a:p>
          <a:p>
            <a:pPr eaLnBrk="1" hangingPunct="1">
              <a:spcAft>
                <a:spcPts val="200"/>
              </a:spcAft>
              <a:buClr>
                <a:srgbClr val="E4A07C"/>
              </a:buClr>
              <a:buFontTx/>
              <a:buChar char="•"/>
              <a:defRPr/>
            </a:pPr>
            <a:endParaRPr lang="en-GB" sz="1600" b="1" i="0" dirty="0">
              <a:solidFill>
                <a:schemeClr val="bg1"/>
              </a:solidFill>
              <a:latin typeface="Arial"/>
              <a:cs typeface="Arial"/>
            </a:endParaRPr>
          </a:p>
          <a:p>
            <a:pPr eaLnBrk="1" hangingPunct="1">
              <a:spcAft>
                <a:spcPts val="200"/>
              </a:spcAft>
              <a:buClr>
                <a:srgbClr val="E4A07C"/>
              </a:buClr>
              <a:buFontTx/>
              <a:buChar char="•"/>
              <a:defRPr/>
            </a:pPr>
            <a:endParaRPr lang="en-GB" sz="1600" b="1" i="0" dirty="0">
              <a:solidFill>
                <a:schemeClr val="bg1"/>
              </a:solidFill>
              <a:latin typeface="Arial"/>
              <a:cs typeface="Arial"/>
            </a:endParaRPr>
          </a:p>
          <a:p>
            <a:pPr eaLnBrk="1" hangingPunct="1">
              <a:spcAft>
                <a:spcPts val="200"/>
              </a:spcAft>
              <a:buClr>
                <a:srgbClr val="E4A07C"/>
              </a:buClr>
              <a:buFontTx/>
              <a:buChar char="•"/>
              <a:defRPr/>
            </a:pPr>
            <a:endParaRPr lang="en-GB" sz="1600" b="1" i="0" dirty="0">
              <a:solidFill>
                <a:schemeClr val="bg1"/>
              </a:solidFill>
              <a:latin typeface="Arial"/>
              <a:cs typeface="Arial"/>
            </a:endParaRPr>
          </a:p>
          <a:p>
            <a:pPr eaLnBrk="1" hangingPunct="1">
              <a:spcAft>
                <a:spcPts val="200"/>
              </a:spcAft>
              <a:buClr>
                <a:srgbClr val="E4A07C"/>
              </a:buClr>
              <a:buFontTx/>
              <a:buChar char="•"/>
              <a:defRPr/>
            </a:pPr>
            <a:r>
              <a:rPr lang="en-GB" sz="1600" b="1" i="0" dirty="0">
                <a:solidFill>
                  <a:schemeClr val="bg1"/>
                </a:solidFill>
                <a:latin typeface="Arial"/>
                <a:cs typeface="Arial"/>
              </a:rPr>
              <a:t> Raft Building</a:t>
            </a:r>
          </a:p>
          <a:p>
            <a:pPr eaLnBrk="1" hangingPunct="1">
              <a:spcAft>
                <a:spcPts val="200"/>
              </a:spcAft>
              <a:buClr>
                <a:srgbClr val="E4A07C"/>
              </a:buClr>
              <a:buFontTx/>
              <a:buChar char="•"/>
              <a:defRPr/>
            </a:pPr>
            <a:r>
              <a:rPr lang="en-GB" sz="1600" b="1" i="0" dirty="0">
                <a:solidFill>
                  <a:schemeClr val="bg1"/>
                </a:solidFill>
                <a:latin typeface="Arial"/>
                <a:cs typeface="Arial"/>
              </a:rPr>
              <a:t> Rifle Shooting</a:t>
            </a:r>
          </a:p>
          <a:p>
            <a:pPr eaLnBrk="1" hangingPunct="1">
              <a:spcAft>
                <a:spcPts val="200"/>
              </a:spcAft>
              <a:buClr>
                <a:srgbClr val="E4A07C"/>
              </a:buClr>
              <a:buFontTx/>
              <a:buChar char="•"/>
              <a:defRPr/>
            </a:pPr>
            <a:r>
              <a:rPr lang="en-GB" sz="1600" b="1" i="0" dirty="0">
                <a:solidFill>
                  <a:schemeClr val="bg1"/>
                </a:solidFill>
                <a:latin typeface="Arial"/>
                <a:cs typeface="Arial"/>
              </a:rPr>
              <a:t> Sensory Trail</a:t>
            </a:r>
          </a:p>
          <a:p>
            <a:pPr eaLnBrk="1" hangingPunct="1">
              <a:spcAft>
                <a:spcPts val="200"/>
              </a:spcAft>
              <a:buClr>
                <a:srgbClr val="E4A07C"/>
              </a:buClr>
              <a:buFontTx/>
              <a:buChar char="•"/>
              <a:defRPr/>
            </a:pPr>
            <a:r>
              <a:rPr lang="en-GB" sz="1600" b="1" i="0" dirty="0">
                <a:solidFill>
                  <a:schemeClr val="bg1"/>
                </a:solidFill>
                <a:latin typeface="Arial"/>
                <a:cs typeface="Arial"/>
              </a:rPr>
              <a:t> Sports and Team Games</a:t>
            </a:r>
          </a:p>
          <a:p>
            <a:pPr eaLnBrk="1" hangingPunct="1">
              <a:spcAft>
                <a:spcPts val="200"/>
              </a:spcAft>
              <a:buClr>
                <a:srgbClr val="E4A07C"/>
              </a:buClr>
              <a:buFontTx/>
              <a:buChar char="•"/>
              <a:defRPr/>
            </a:pPr>
            <a:r>
              <a:rPr lang="en-GB" sz="1600" b="1" i="0" dirty="0">
                <a:solidFill>
                  <a:schemeClr val="bg1"/>
                </a:solidFill>
                <a:latin typeface="Arial"/>
                <a:cs typeface="Arial"/>
              </a:rPr>
              <a:t> Street Surfing</a:t>
            </a:r>
          </a:p>
          <a:p>
            <a:pPr eaLnBrk="1" hangingPunct="1">
              <a:spcAft>
                <a:spcPts val="200"/>
              </a:spcAft>
              <a:buClr>
                <a:srgbClr val="E4A07C"/>
              </a:buClr>
              <a:buFontTx/>
              <a:buChar char="•"/>
              <a:defRPr/>
            </a:pPr>
            <a:r>
              <a:rPr lang="en-GB" sz="1600" b="1" i="0" dirty="0">
                <a:solidFill>
                  <a:schemeClr val="bg1"/>
                </a:solidFill>
                <a:latin typeface="Arial"/>
                <a:cs typeface="Arial"/>
              </a:rPr>
              <a:t> Survivor</a:t>
            </a:r>
          </a:p>
          <a:p>
            <a:pPr eaLnBrk="1" hangingPunct="1">
              <a:spcAft>
                <a:spcPts val="200"/>
              </a:spcAft>
              <a:buClr>
                <a:srgbClr val="E4A07C"/>
              </a:buClr>
              <a:buFontTx/>
              <a:buChar char="•"/>
              <a:defRPr/>
            </a:pPr>
            <a:r>
              <a:rPr lang="en-GB" sz="1600" b="1" i="0" dirty="0">
                <a:solidFill>
                  <a:schemeClr val="bg1"/>
                </a:solidFill>
                <a:latin typeface="Arial"/>
                <a:cs typeface="Arial"/>
              </a:rPr>
              <a:t> Trapeze</a:t>
            </a:r>
          </a:p>
          <a:p>
            <a:pPr eaLnBrk="1" hangingPunct="1">
              <a:spcAft>
                <a:spcPts val="200"/>
              </a:spcAft>
              <a:buClr>
                <a:srgbClr val="E4A07C"/>
              </a:buClr>
              <a:buFontTx/>
              <a:buChar char="•"/>
              <a:defRPr/>
            </a:pPr>
            <a:r>
              <a:rPr lang="en-GB" sz="1600" b="1" i="0" dirty="0">
                <a:solidFill>
                  <a:schemeClr val="bg1"/>
                </a:solidFill>
                <a:latin typeface="Arial"/>
                <a:cs typeface="Arial"/>
              </a:rPr>
              <a:t> Tunnel Trail</a:t>
            </a:r>
          </a:p>
          <a:p>
            <a:pPr eaLnBrk="1" hangingPunct="1">
              <a:spcAft>
                <a:spcPts val="200"/>
              </a:spcAft>
              <a:buClr>
                <a:srgbClr val="E4A07C"/>
              </a:buClr>
              <a:buFontTx/>
              <a:buChar char="•"/>
              <a:defRPr/>
            </a:pPr>
            <a:r>
              <a:rPr lang="en-GB" sz="1600" b="1" i="0" dirty="0">
                <a:solidFill>
                  <a:schemeClr val="bg1"/>
                </a:solidFill>
                <a:latin typeface="Arial"/>
                <a:cs typeface="Arial"/>
              </a:rPr>
              <a:t> Zip Wire</a:t>
            </a:r>
          </a:p>
          <a:p>
            <a:pPr eaLnBrk="1" hangingPunct="1">
              <a:spcAft>
                <a:spcPts val="200"/>
              </a:spcAft>
              <a:buClr>
                <a:srgbClr val="B8E5FA"/>
              </a:buClr>
              <a:defRPr/>
            </a:pPr>
            <a:endParaRPr lang="en-GB" sz="2000" b="1" i="0" dirty="0">
              <a:solidFill>
                <a:schemeClr val="bg1"/>
              </a:solidFill>
              <a:latin typeface="Arial"/>
              <a:cs typeface="Arial"/>
            </a:endParaRPr>
          </a:p>
          <a:p>
            <a:pPr eaLnBrk="1" hangingPunct="1">
              <a:spcAft>
                <a:spcPts val="200"/>
              </a:spcAft>
              <a:buClr>
                <a:srgbClr val="B8E5FA"/>
              </a:buClr>
              <a:buFontTx/>
              <a:buChar char="•"/>
              <a:defRPr/>
            </a:pPr>
            <a:endParaRPr lang="en-GB" sz="2000" b="1" i="0" dirty="0">
              <a:solidFill>
                <a:schemeClr val="bg1"/>
              </a:solidFill>
              <a:latin typeface="Arial"/>
              <a:cs typeface="Arial"/>
            </a:endParaRPr>
          </a:p>
          <a:p>
            <a:pPr eaLnBrk="1" hangingPunct="1">
              <a:defRPr/>
            </a:pPr>
            <a:endParaRPr lang="en-GB" dirty="0"/>
          </a:p>
        </p:txBody>
      </p:sp>
      <p:sp>
        <p:nvSpPr>
          <p:cNvPr id="45061" name="Title 2">
            <a:extLst>
              <a:ext uri="{FF2B5EF4-FFF2-40B4-BE49-F238E27FC236}">
                <a16:creationId xmlns:a16="http://schemas.microsoft.com/office/drawing/2014/main" id="{91E8E975-B2A3-47AF-A11B-9F292485E35E}"/>
              </a:ext>
            </a:extLst>
          </p:cNvPr>
          <p:cNvSpPr txBox="1">
            <a:spLocks/>
          </p:cNvSpPr>
          <p:nvPr/>
        </p:nvSpPr>
        <p:spPr bwMode="auto">
          <a:xfrm>
            <a:off x="2135188" y="3213101"/>
            <a:ext cx="77724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i="1">
                <a:solidFill>
                  <a:schemeClr val="tx1"/>
                </a:solidFill>
                <a:latin typeface="Arial" panose="020B0604020202020204" pitchFamily="34" charset="0"/>
                <a:ea typeface="MS PGothic" panose="020B0600070205080204" pitchFamily="34" charset="-128"/>
              </a:defRPr>
            </a:lvl1pPr>
            <a:lvl2pPr marL="742950" indent="-285750" defTabSz="457200">
              <a:defRPr sz="2400" i="1">
                <a:solidFill>
                  <a:schemeClr val="tx1"/>
                </a:solidFill>
                <a:latin typeface="Arial" panose="020B0604020202020204" pitchFamily="34" charset="0"/>
                <a:ea typeface="MS PGothic" panose="020B0600070205080204" pitchFamily="34" charset="-128"/>
              </a:defRPr>
            </a:lvl2pPr>
            <a:lvl3pPr marL="1143000" indent="-228600" defTabSz="457200">
              <a:defRPr sz="2400" i="1">
                <a:solidFill>
                  <a:schemeClr val="tx1"/>
                </a:solidFill>
                <a:latin typeface="Arial" panose="020B0604020202020204" pitchFamily="34" charset="0"/>
                <a:ea typeface="MS PGothic" panose="020B0600070205080204" pitchFamily="34" charset="-128"/>
              </a:defRPr>
            </a:lvl3pPr>
            <a:lvl4pPr marL="1600200" indent="-228600" defTabSz="457200">
              <a:defRPr sz="2400" i="1">
                <a:solidFill>
                  <a:schemeClr val="tx1"/>
                </a:solidFill>
                <a:latin typeface="Arial" panose="020B0604020202020204" pitchFamily="34" charset="0"/>
                <a:ea typeface="MS PGothic" panose="020B0600070205080204" pitchFamily="34" charset="-128"/>
              </a:defRPr>
            </a:lvl4pPr>
            <a:lvl5pPr marL="2057400" indent="-228600" defTabSz="457200">
              <a:defRPr sz="2400" i="1">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9pPr>
          </a:lstStyle>
          <a:p>
            <a:pPr eaLnBrk="1" hangingPunct="1"/>
            <a:r>
              <a:rPr lang="en-US" altLang="en-US" sz="3600" b="1" i="0">
                <a:solidFill>
                  <a:srgbClr val="E4A07C"/>
                </a:solidFill>
              </a:rPr>
              <a:t>Adventure activities</a:t>
            </a:r>
          </a:p>
        </p:txBody>
      </p:sp>
      <p:pic>
        <p:nvPicPr>
          <p:cNvPr id="45062" name="Picture 6" descr="PGL LOGO OFFICIAL_with Drop Shadow.png">
            <a:extLst>
              <a:ext uri="{FF2B5EF4-FFF2-40B4-BE49-F238E27FC236}">
                <a16:creationId xmlns:a16="http://schemas.microsoft.com/office/drawing/2014/main" id="{16D99818-5B63-4123-8840-347111670AAF}"/>
              </a:ext>
            </a:extLst>
          </p:cNvPr>
          <p:cNvPicPr>
            <a:picLocks noChangeAspect="1"/>
          </p:cNvPicPr>
          <p:nvPr/>
        </p:nvPicPr>
        <p:blipFill>
          <a:blip r:embed="rId4">
            <a:extLst>
              <a:ext uri="{28A0092B-C50C-407E-A947-70E740481C1C}">
                <a14:useLocalDpi xmlns:a14="http://schemas.microsoft.com/office/drawing/2010/main" val="0"/>
              </a:ext>
            </a:extLst>
          </a:blip>
          <a:srcRect t="7407"/>
          <a:stretch>
            <a:fillRect/>
          </a:stretch>
        </p:blipFill>
        <p:spPr bwMode="auto">
          <a:xfrm>
            <a:off x="1852614" y="1"/>
            <a:ext cx="1328737"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3">
            <a:extLst>
              <a:ext uri="{FF2B5EF4-FFF2-40B4-BE49-F238E27FC236}">
                <a16:creationId xmlns:a16="http://schemas.microsoft.com/office/drawing/2014/main" id="{96DAAE92-F0EE-43E3-B152-54B3C157F0F2}"/>
              </a:ext>
            </a:extLst>
          </p:cNvPr>
          <p:cNvSpPr txBox="1">
            <a:spLocks noChangeArrowheads="1"/>
          </p:cNvSpPr>
          <p:nvPr/>
        </p:nvSpPr>
        <p:spPr bwMode="auto">
          <a:xfrm>
            <a:off x="2063750" y="1557338"/>
            <a:ext cx="4679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panose="020B0604020202020204" pitchFamily="34" charset="0"/>
                <a:ea typeface="MS PGothic" panose="020B0600070205080204" pitchFamily="34" charset="-128"/>
              </a:defRPr>
            </a:lvl1pPr>
            <a:lvl2pPr marL="742950" indent="-285750">
              <a:defRPr sz="2400" i="1">
                <a:solidFill>
                  <a:schemeClr val="tx1"/>
                </a:solidFill>
                <a:latin typeface="Arial" panose="020B0604020202020204" pitchFamily="34" charset="0"/>
                <a:ea typeface="MS PGothic" panose="020B0600070205080204" pitchFamily="34" charset="-128"/>
              </a:defRPr>
            </a:lvl2pPr>
            <a:lvl3pPr marL="1143000" indent="-228600">
              <a:defRPr sz="2400" i="1">
                <a:solidFill>
                  <a:schemeClr val="tx1"/>
                </a:solidFill>
                <a:latin typeface="Arial" panose="020B0604020202020204" pitchFamily="34" charset="0"/>
                <a:ea typeface="MS PGothic" panose="020B0600070205080204" pitchFamily="34" charset="-128"/>
              </a:defRPr>
            </a:lvl3pPr>
            <a:lvl4pPr marL="1600200" indent="-228600">
              <a:defRPr sz="2400" i="1">
                <a:solidFill>
                  <a:schemeClr val="tx1"/>
                </a:solidFill>
                <a:latin typeface="Arial" panose="020B0604020202020204" pitchFamily="34" charset="0"/>
                <a:ea typeface="MS PGothic" panose="020B0600070205080204" pitchFamily="34" charset="-128"/>
              </a:defRPr>
            </a:lvl4pPr>
            <a:lvl5pPr marL="2057400" indent="-228600">
              <a:defRPr sz="2400" i="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endParaRPr lang="en-US" altLang="en-US" sz="1800" i="0"/>
          </a:p>
        </p:txBody>
      </p:sp>
      <p:sp>
        <p:nvSpPr>
          <p:cNvPr id="7" name="Rectangle 6">
            <a:extLst>
              <a:ext uri="{FF2B5EF4-FFF2-40B4-BE49-F238E27FC236}">
                <a16:creationId xmlns:a16="http://schemas.microsoft.com/office/drawing/2014/main" id="{D45D2AEF-D9CC-4520-8570-913C8F373571}"/>
              </a:ext>
            </a:extLst>
          </p:cNvPr>
          <p:cNvSpPr>
            <a:spLocks noChangeArrowheads="1"/>
          </p:cNvSpPr>
          <p:nvPr/>
        </p:nvSpPr>
        <p:spPr bwMode="auto">
          <a:xfrm>
            <a:off x="1524000" y="0"/>
            <a:ext cx="9144000" cy="3429000"/>
          </a:xfrm>
          <a:prstGeom prst="rect">
            <a:avLst/>
          </a:prstGeom>
          <a:blipFill dpi="0" rotWithShape="1">
            <a:blip r:embed="rId3"/>
            <a:srcRect/>
            <a:stretch>
              <a:fillRect/>
            </a:stretch>
          </a:blip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chemeClr val="lt1"/>
              </a:solidFill>
            </a:endParaRPr>
          </a:p>
        </p:txBody>
      </p:sp>
      <p:sp>
        <p:nvSpPr>
          <p:cNvPr id="9" name="Rectangle 8">
            <a:extLst>
              <a:ext uri="{FF2B5EF4-FFF2-40B4-BE49-F238E27FC236}">
                <a16:creationId xmlns:a16="http://schemas.microsoft.com/office/drawing/2014/main" id="{09ED03CA-4C08-45A5-9521-E9C78408FB33}"/>
              </a:ext>
            </a:extLst>
          </p:cNvPr>
          <p:cNvSpPr>
            <a:spLocks noChangeArrowheads="1"/>
          </p:cNvSpPr>
          <p:nvPr/>
        </p:nvSpPr>
        <p:spPr bwMode="auto">
          <a:xfrm>
            <a:off x="1524000" y="3429000"/>
            <a:ext cx="9144000" cy="3429000"/>
          </a:xfrm>
          <a:prstGeom prst="rect">
            <a:avLst/>
          </a:prstGeom>
          <a:solidFill>
            <a:srgbClr val="8C1A4A"/>
          </a:soli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chemeClr val="lt1"/>
              </a:solidFill>
            </a:endParaRPr>
          </a:p>
        </p:txBody>
      </p:sp>
      <p:sp>
        <p:nvSpPr>
          <p:cNvPr id="10" name="TextBox 3">
            <a:extLst>
              <a:ext uri="{FF2B5EF4-FFF2-40B4-BE49-F238E27FC236}">
                <a16:creationId xmlns:a16="http://schemas.microsoft.com/office/drawing/2014/main" id="{FDAC8570-938B-4D45-8469-DF40E6A1B760}"/>
              </a:ext>
            </a:extLst>
          </p:cNvPr>
          <p:cNvSpPr txBox="1">
            <a:spLocks noChangeArrowheads="1"/>
          </p:cNvSpPr>
          <p:nvPr/>
        </p:nvSpPr>
        <p:spPr bwMode="auto">
          <a:xfrm>
            <a:off x="2063552" y="4221089"/>
            <a:ext cx="8604448" cy="4062651"/>
          </a:xfrm>
          <a:prstGeom prst="rect">
            <a:avLst/>
          </a:prstGeom>
          <a:noFill/>
          <a:ln>
            <a:noFill/>
          </a:ln>
        </p:spPr>
        <p:txBody>
          <a:bodyPr numCol="3">
            <a:spAutoFit/>
          </a:bodyPr>
          <a:lstStyle>
            <a:lvl1pPr eaLnBrk="0" hangingPunct="0">
              <a:defRPr i="1">
                <a:solidFill>
                  <a:schemeClr val="tx1"/>
                </a:solidFill>
                <a:latin typeface="Arial" charset="0"/>
                <a:ea typeface="ＭＳ Ｐゴシック" charset="0"/>
                <a:cs typeface="ＭＳ Ｐゴシック" charset="0"/>
              </a:defRPr>
            </a:lvl1pPr>
            <a:lvl2pPr marL="742950" indent="-285750" eaLnBrk="0" hangingPunct="0">
              <a:defRPr i="1">
                <a:solidFill>
                  <a:schemeClr val="tx1"/>
                </a:solidFill>
                <a:latin typeface="Arial" charset="0"/>
                <a:ea typeface="ＭＳ Ｐゴシック" charset="0"/>
              </a:defRPr>
            </a:lvl2pPr>
            <a:lvl3pPr marL="1143000" indent="-228600" eaLnBrk="0" hangingPunct="0">
              <a:defRPr i="1">
                <a:solidFill>
                  <a:schemeClr val="tx1"/>
                </a:solidFill>
                <a:latin typeface="Arial" charset="0"/>
                <a:ea typeface="ＭＳ Ｐゴシック" charset="0"/>
              </a:defRPr>
            </a:lvl3pPr>
            <a:lvl4pPr marL="1600200" indent="-228600" eaLnBrk="0" hangingPunct="0">
              <a:defRPr i="1">
                <a:solidFill>
                  <a:schemeClr val="tx1"/>
                </a:solidFill>
                <a:latin typeface="Arial" charset="0"/>
                <a:ea typeface="ＭＳ Ｐゴシック" charset="0"/>
              </a:defRPr>
            </a:lvl4pPr>
            <a:lvl5pPr marL="2057400" indent="-228600" eaLnBrk="0" hangingPunct="0">
              <a:defRPr i="1">
                <a:solidFill>
                  <a:schemeClr val="tx1"/>
                </a:solidFill>
                <a:latin typeface="Arial" charset="0"/>
                <a:ea typeface="ＭＳ Ｐゴシック" charset="0"/>
              </a:defRPr>
            </a:lvl5pPr>
            <a:lvl6pPr marL="2514600" indent="-228600" eaLnBrk="0" fontAlgn="base" hangingPunct="0">
              <a:spcBef>
                <a:spcPct val="0"/>
              </a:spcBef>
              <a:spcAft>
                <a:spcPct val="0"/>
              </a:spcAft>
              <a:defRPr i="1">
                <a:solidFill>
                  <a:schemeClr val="tx1"/>
                </a:solidFill>
                <a:latin typeface="Arial" charset="0"/>
                <a:ea typeface="ＭＳ Ｐゴシック" charset="0"/>
              </a:defRPr>
            </a:lvl6pPr>
            <a:lvl7pPr marL="2971800" indent="-228600" eaLnBrk="0" fontAlgn="base" hangingPunct="0">
              <a:spcBef>
                <a:spcPct val="0"/>
              </a:spcBef>
              <a:spcAft>
                <a:spcPct val="0"/>
              </a:spcAft>
              <a:defRPr i="1">
                <a:solidFill>
                  <a:schemeClr val="tx1"/>
                </a:solidFill>
                <a:latin typeface="Arial" charset="0"/>
                <a:ea typeface="ＭＳ Ｐゴシック" charset="0"/>
              </a:defRPr>
            </a:lvl7pPr>
            <a:lvl8pPr marL="3429000" indent="-228600" eaLnBrk="0" fontAlgn="base" hangingPunct="0">
              <a:spcBef>
                <a:spcPct val="0"/>
              </a:spcBef>
              <a:spcAft>
                <a:spcPct val="0"/>
              </a:spcAft>
              <a:defRPr i="1">
                <a:solidFill>
                  <a:schemeClr val="tx1"/>
                </a:solidFill>
                <a:latin typeface="Arial" charset="0"/>
                <a:ea typeface="ＭＳ Ｐゴシック" charset="0"/>
              </a:defRPr>
            </a:lvl8pPr>
            <a:lvl9pPr marL="3886200" indent="-228600" eaLnBrk="0" fontAlgn="base" hangingPunct="0">
              <a:spcBef>
                <a:spcPct val="0"/>
              </a:spcBef>
              <a:spcAft>
                <a:spcPct val="0"/>
              </a:spcAft>
              <a:defRPr i="1">
                <a:solidFill>
                  <a:schemeClr val="tx1"/>
                </a:solidFill>
                <a:latin typeface="Arial" charset="0"/>
                <a:ea typeface="ＭＳ Ｐゴシック" charset="0"/>
              </a:defRPr>
            </a:lvl9pPr>
          </a:lstStyle>
          <a:p>
            <a:pPr eaLnBrk="1" hangingPunct="1">
              <a:spcAft>
                <a:spcPts val="200"/>
              </a:spcAft>
              <a:buClr>
                <a:srgbClr val="E4A07C"/>
              </a:buClr>
              <a:buFontTx/>
              <a:buChar char="•"/>
              <a:defRPr/>
            </a:pPr>
            <a:r>
              <a:rPr lang="en-GB" i="0" dirty="0">
                <a:solidFill>
                  <a:schemeClr val="bg1"/>
                </a:solidFill>
                <a:latin typeface="Arial"/>
                <a:cs typeface="Arial"/>
              </a:rPr>
              <a:t> </a:t>
            </a:r>
            <a:r>
              <a:rPr lang="en-GB" b="1" i="0" dirty="0">
                <a:solidFill>
                  <a:schemeClr val="bg1"/>
                </a:solidFill>
                <a:latin typeface="Arial"/>
                <a:cs typeface="Arial"/>
              </a:rPr>
              <a:t>£1 drop </a:t>
            </a:r>
          </a:p>
          <a:p>
            <a:pPr eaLnBrk="1" hangingPunct="1">
              <a:spcAft>
                <a:spcPts val="200"/>
              </a:spcAft>
              <a:buClr>
                <a:srgbClr val="E4A07C"/>
              </a:buClr>
              <a:buFontTx/>
              <a:buChar char="•"/>
              <a:defRPr/>
            </a:pPr>
            <a:r>
              <a:rPr lang="en-GB" b="1" i="0" dirty="0">
                <a:solidFill>
                  <a:schemeClr val="bg1"/>
                </a:solidFill>
                <a:latin typeface="Arial"/>
                <a:cs typeface="Arial"/>
              </a:rPr>
              <a:t> 50/50</a:t>
            </a:r>
          </a:p>
          <a:p>
            <a:pPr eaLnBrk="1" hangingPunct="1">
              <a:spcAft>
                <a:spcPts val="200"/>
              </a:spcAft>
              <a:buClr>
                <a:srgbClr val="E4A07C"/>
              </a:buClr>
              <a:buFontTx/>
              <a:buChar char="•"/>
              <a:defRPr/>
            </a:pPr>
            <a:r>
              <a:rPr lang="en-GB" b="1" i="0" dirty="0">
                <a:solidFill>
                  <a:schemeClr val="bg1"/>
                </a:solidFill>
                <a:latin typeface="Arial"/>
                <a:cs typeface="Arial"/>
              </a:rPr>
              <a:t> Ambush</a:t>
            </a:r>
          </a:p>
          <a:p>
            <a:pPr eaLnBrk="1" hangingPunct="1">
              <a:spcAft>
                <a:spcPts val="200"/>
              </a:spcAft>
              <a:buClr>
                <a:srgbClr val="E4A07C"/>
              </a:buClr>
              <a:buFontTx/>
              <a:buChar char="•"/>
              <a:defRPr/>
            </a:pPr>
            <a:r>
              <a:rPr lang="en-GB" b="1" i="0" dirty="0">
                <a:solidFill>
                  <a:schemeClr val="bg1"/>
                </a:solidFill>
                <a:latin typeface="Arial"/>
                <a:cs typeface="Arial"/>
              </a:rPr>
              <a:t> Campfire</a:t>
            </a:r>
          </a:p>
          <a:p>
            <a:pPr eaLnBrk="1" hangingPunct="1">
              <a:spcAft>
                <a:spcPts val="200"/>
              </a:spcAft>
              <a:buClr>
                <a:srgbClr val="E4A07C"/>
              </a:buClr>
              <a:buFontTx/>
              <a:buChar char="•"/>
              <a:defRPr/>
            </a:pPr>
            <a:r>
              <a:rPr lang="en-GB" b="1" i="0" dirty="0">
                <a:solidFill>
                  <a:schemeClr val="bg1"/>
                </a:solidFill>
                <a:latin typeface="Arial"/>
                <a:cs typeface="Arial"/>
              </a:rPr>
              <a:t> Capture the Flag</a:t>
            </a:r>
          </a:p>
          <a:p>
            <a:pPr eaLnBrk="1" hangingPunct="1">
              <a:spcAft>
                <a:spcPts val="200"/>
              </a:spcAft>
              <a:buClr>
                <a:srgbClr val="E4A07C"/>
              </a:buClr>
              <a:buFontTx/>
              <a:buChar char="•"/>
              <a:defRPr/>
            </a:pPr>
            <a:r>
              <a:rPr lang="en-GB" b="1" i="0" dirty="0">
                <a:solidFill>
                  <a:schemeClr val="bg1"/>
                </a:solidFill>
                <a:latin typeface="Arial"/>
                <a:cs typeface="Arial"/>
              </a:rPr>
              <a:t> Casino Night</a:t>
            </a:r>
          </a:p>
          <a:p>
            <a:pPr eaLnBrk="1" hangingPunct="1">
              <a:spcAft>
                <a:spcPts val="200"/>
              </a:spcAft>
              <a:buClr>
                <a:srgbClr val="E4A07C"/>
              </a:buClr>
              <a:buFontTx/>
              <a:buChar char="•"/>
              <a:defRPr/>
            </a:pPr>
            <a:r>
              <a:rPr lang="en-GB" b="1" i="0" dirty="0">
                <a:solidFill>
                  <a:schemeClr val="bg1"/>
                </a:solidFill>
                <a:latin typeface="Arial"/>
                <a:cs typeface="Arial"/>
              </a:rPr>
              <a:t> </a:t>
            </a:r>
            <a:r>
              <a:rPr lang="en-GB" b="1" i="0" dirty="0" err="1">
                <a:solidFill>
                  <a:schemeClr val="bg1"/>
                </a:solidFill>
                <a:latin typeface="Arial"/>
                <a:cs typeface="Arial"/>
              </a:rPr>
              <a:t>Cluedo</a:t>
            </a:r>
            <a:endParaRPr lang="en-GB" b="1" i="0" dirty="0">
              <a:solidFill>
                <a:schemeClr val="bg1"/>
              </a:solidFill>
              <a:latin typeface="Arial"/>
              <a:cs typeface="Arial"/>
            </a:endParaRPr>
          </a:p>
          <a:p>
            <a:pPr eaLnBrk="1" hangingPunct="1">
              <a:spcAft>
                <a:spcPts val="200"/>
              </a:spcAft>
              <a:buClr>
                <a:srgbClr val="E4A07C"/>
              </a:buClr>
              <a:buFontTx/>
              <a:buChar char="•"/>
              <a:defRPr/>
            </a:pPr>
            <a:r>
              <a:rPr lang="en-GB" b="1" i="0" dirty="0">
                <a:solidFill>
                  <a:schemeClr val="bg1"/>
                </a:solidFill>
                <a:latin typeface="Arial"/>
                <a:cs typeface="Arial"/>
              </a:rPr>
              <a:t> Disco</a:t>
            </a:r>
          </a:p>
          <a:p>
            <a:pPr eaLnBrk="1" hangingPunct="1">
              <a:spcAft>
                <a:spcPts val="200"/>
              </a:spcAft>
              <a:buClr>
                <a:srgbClr val="E4A07C"/>
              </a:buClr>
              <a:buFontTx/>
              <a:buChar char="•"/>
              <a:defRPr/>
            </a:pPr>
            <a:endParaRPr lang="en-GB" b="1" i="0" dirty="0">
              <a:solidFill>
                <a:schemeClr val="bg1"/>
              </a:solidFill>
              <a:latin typeface="Arial"/>
              <a:cs typeface="Arial"/>
            </a:endParaRPr>
          </a:p>
          <a:p>
            <a:pPr eaLnBrk="1" hangingPunct="1">
              <a:spcAft>
                <a:spcPts val="200"/>
              </a:spcAft>
              <a:buClr>
                <a:srgbClr val="E4A07C"/>
              </a:buClr>
              <a:buFontTx/>
              <a:buChar char="•"/>
              <a:defRPr/>
            </a:pPr>
            <a:endParaRPr lang="en-GB" b="1" i="0" dirty="0">
              <a:solidFill>
                <a:schemeClr val="bg1"/>
              </a:solidFill>
              <a:latin typeface="Arial"/>
              <a:cs typeface="Arial"/>
            </a:endParaRPr>
          </a:p>
          <a:p>
            <a:pPr eaLnBrk="1" hangingPunct="1">
              <a:spcAft>
                <a:spcPts val="200"/>
              </a:spcAft>
              <a:buClr>
                <a:srgbClr val="E4A07C"/>
              </a:buClr>
              <a:buFontTx/>
              <a:buChar char="•"/>
              <a:defRPr/>
            </a:pPr>
            <a:endParaRPr lang="en-GB" b="1" i="0" dirty="0">
              <a:solidFill>
                <a:schemeClr val="bg1"/>
              </a:solidFill>
              <a:latin typeface="Arial"/>
              <a:cs typeface="Arial"/>
            </a:endParaRPr>
          </a:p>
          <a:p>
            <a:pPr eaLnBrk="1" hangingPunct="1">
              <a:spcAft>
                <a:spcPts val="200"/>
              </a:spcAft>
              <a:buClr>
                <a:srgbClr val="E4A07C"/>
              </a:buClr>
              <a:buFontTx/>
              <a:buChar char="•"/>
              <a:defRPr/>
            </a:pPr>
            <a:endParaRPr lang="en-GB" b="1" i="0" dirty="0">
              <a:solidFill>
                <a:schemeClr val="bg1"/>
              </a:solidFill>
              <a:latin typeface="Arial"/>
              <a:cs typeface="Arial"/>
            </a:endParaRPr>
          </a:p>
          <a:p>
            <a:pPr eaLnBrk="1" hangingPunct="1">
              <a:spcAft>
                <a:spcPts val="200"/>
              </a:spcAft>
              <a:buClr>
                <a:srgbClr val="E4A07C"/>
              </a:buClr>
              <a:buFontTx/>
              <a:buChar char="•"/>
              <a:defRPr/>
            </a:pPr>
            <a:endParaRPr lang="en-GB" b="1" i="0" dirty="0">
              <a:solidFill>
                <a:schemeClr val="bg1"/>
              </a:solidFill>
              <a:latin typeface="Arial"/>
              <a:cs typeface="Arial"/>
            </a:endParaRPr>
          </a:p>
          <a:p>
            <a:pPr eaLnBrk="1" hangingPunct="1">
              <a:spcAft>
                <a:spcPts val="200"/>
              </a:spcAft>
              <a:buClr>
                <a:srgbClr val="E4A07C"/>
              </a:buClr>
              <a:buFontTx/>
              <a:buChar char="•"/>
              <a:defRPr/>
            </a:pPr>
            <a:r>
              <a:rPr lang="en-GB" b="1" i="0" dirty="0">
                <a:solidFill>
                  <a:schemeClr val="bg1"/>
                </a:solidFill>
                <a:latin typeface="Arial"/>
                <a:cs typeface="Arial"/>
              </a:rPr>
              <a:t> Family Fortunes</a:t>
            </a:r>
          </a:p>
          <a:p>
            <a:pPr eaLnBrk="1" hangingPunct="1">
              <a:spcAft>
                <a:spcPts val="200"/>
              </a:spcAft>
              <a:buClr>
                <a:srgbClr val="E4A07C"/>
              </a:buClr>
              <a:buFontTx/>
              <a:buChar char="•"/>
              <a:defRPr/>
            </a:pPr>
            <a:r>
              <a:rPr lang="en-GB" b="1" i="0" dirty="0">
                <a:solidFill>
                  <a:schemeClr val="bg1"/>
                </a:solidFill>
                <a:latin typeface="Arial"/>
                <a:cs typeface="Arial"/>
              </a:rPr>
              <a:t> Geocaching</a:t>
            </a:r>
          </a:p>
          <a:p>
            <a:pPr eaLnBrk="1" hangingPunct="1">
              <a:spcAft>
                <a:spcPts val="200"/>
              </a:spcAft>
              <a:buClr>
                <a:srgbClr val="E4A07C"/>
              </a:buClr>
              <a:buFontTx/>
              <a:buChar char="•"/>
              <a:defRPr/>
            </a:pPr>
            <a:r>
              <a:rPr lang="en-GB" b="1" i="0" dirty="0">
                <a:solidFill>
                  <a:schemeClr val="bg1"/>
                </a:solidFill>
                <a:latin typeface="Arial"/>
                <a:cs typeface="Arial"/>
              </a:rPr>
              <a:t> Karaoke</a:t>
            </a:r>
          </a:p>
          <a:p>
            <a:pPr eaLnBrk="1" hangingPunct="1">
              <a:spcAft>
                <a:spcPts val="200"/>
              </a:spcAft>
              <a:buClr>
                <a:srgbClr val="E4A07C"/>
              </a:buClr>
              <a:buFontTx/>
              <a:buChar char="•"/>
              <a:defRPr/>
            </a:pPr>
            <a:r>
              <a:rPr lang="en-GB" b="1" i="0" dirty="0">
                <a:solidFill>
                  <a:schemeClr val="bg1"/>
                </a:solidFill>
                <a:latin typeface="Arial"/>
                <a:cs typeface="Arial"/>
              </a:rPr>
              <a:t> Night Hike</a:t>
            </a:r>
          </a:p>
          <a:p>
            <a:pPr eaLnBrk="1" hangingPunct="1">
              <a:spcAft>
                <a:spcPts val="200"/>
              </a:spcAft>
              <a:buClr>
                <a:srgbClr val="E4A07C"/>
              </a:buClr>
              <a:buFontTx/>
              <a:buChar char="•"/>
              <a:defRPr/>
            </a:pPr>
            <a:r>
              <a:rPr lang="en-GB" b="1" i="0" dirty="0">
                <a:solidFill>
                  <a:schemeClr val="bg1"/>
                </a:solidFill>
                <a:latin typeface="Arial"/>
                <a:cs typeface="Arial"/>
              </a:rPr>
              <a:t> Olympics</a:t>
            </a:r>
          </a:p>
          <a:p>
            <a:pPr eaLnBrk="1" hangingPunct="1">
              <a:spcAft>
                <a:spcPts val="200"/>
              </a:spcAft>
              <a:buClr>
                <a:srgbClr val="E4A07C"/>
              </a:buClr>
              <a:buFontTx/>
              <a:buChar char="•"/>
              <a:defRPr/>
            </a:pPr>
            <a:r>
              <a:rPr lang="en-GB" b="1" i="0" dirty="0">
                <a:solidFill>
                  <a:schemeClr val="bg1"/>
                </a:solidFill>
                <a:latin typeface="Arial"/>
                <a:cs typeface="Arial"/>
              </a:rPr>
              <a:t> </a:t>
            </a:r>
            <a:r>
              <a:rPr lang="en-GB" b="1" i="0" dirty="0" err="1">
                <a:solidFill>
                  <a:schemeClr val="bg1"/>
                </a:solidFill>
                <a:latin typeface="Arial"/>
                <a:cs typeface="Arial"/>
              </a:rPr>
              <a:t>Osmopoly</a:t>
            </a:r>
            <a:endParaRPr lang="en-GB" b="1" i="0" dirty="0">
              <a:solidFill>
                <a:schemeClr val="bg1"/>
              </a:solidFill>
              <a:latin typeface="Arial"/>
              <a:cs typeface="Arial"/>
            </a:endParaRPr>
          </a:p>
          <a:p>
            <a:pPr eaLnBrk="1" hangingPunct="1">
              <a:spcAft>
                <a:spcPts val="200"/>
              </a:spcAft>
              <a:buClr>
                <a:srgbClr val="E4A07C"/>
              </a:buClr>
              <a:buFontTx/>
              <a:buChar char="•"/>
              <a:defRPr/>
            </a:pPr>
            <a:r>
              <a:rPr lang="en-GB" b="1" i="0" dirty="0">
                <a:solidFill>
                  <a:schemeClr val="bg1"/>
                </a:solidFill>
                <a:latin typeface="Arial"/>
                <a:cs typeface="Arial"/>
              </a:rPr>
              <a:t> Passport to the World</a:t>
            </a:r>
          </a:p>
          <a:p>
            <a:pPr eaLnBrk="1" hangingPunct="1">
              <a:spcAft>
                <a:spcPts val="200"/>
              </a:spcAft>
              <a:buClr>
                <a:srgbClr val="E4A07C"/>
              </a:buClr>
              <a:buFontTx/>
              <a:buChar char="•"/>
              <a:defRPr/>
            </a:pPr>
            <a:r>
              <a:rPr lang="en-GB" b="1" i="0" dirty="0">
                <a:solidFill>
                  <a:schemeClr val="bg1"/>
                </a:solidFill>
                <a:latin typeface="Arial"/>
                <a:cs typeface="Arial"/>
              </a:rPr>
              <a:t> Pirate Challenge</a:t>
            </a:r>
          </a:p>
          <a:p>
            <a:pPr eaLnBrk="1" hangingPunct="1">
              <a:spcAft>
                <a:spcPts val="200"/>
              </a:spcAft>
              <a:buClr>
                <a:srgbClr val="E4A07C"/>
              </a:buClr>
              <a:buFontTx/>
              <a:buChar char="•"/>
              <a:defRPr/>
            </a:pPr>
            <a:endParaRPr lang="en-GB" b="1" i="0" dirty="0">
              <a:solidFill>
                <a:schemeClr val="bg1"/>
              </a:solidFill>
              <a:latin typeface="Arial"/>
              <a:cs typeface="Arial"/>
            </a:endParaRPr>
          </a:p>
          <a:p>
            <a:pPr eaLnBrk="1" hangingPunct="1">
              <a:spcAft>
                <a:spcPts val="200"/>
              </a:spcAft>
              <a:buClr>
                <a:srgbClr val="E4A07C"/>
              </a:buClr>
              <a:buFontTx/>
              <a:buChar char="•"/>
              <a:defRPr/>
            </a:pPr>
            <a:endParaRPr lang="en-GB" b="1" i="0" dirty="0">
              <a:solidFill>
                <a:schemeClr val="bg1"/>
              </a:solidFill>
              <a:latin typeface="Arial"/>
              <a:cs typeface="Arial"/>
            </a:endParaRPr>
          </a:p>
          <a:p>
            <a:pPr eaLnBrk="1" hangingPunct="1">
              <a:spcAft>
                <a:spcPts val="200"/>
              </a:spcAft>
              <a:buClr>
                <a:srgbClr val="E4A07C"/>
              </a:buClr>
              <a:buFontTx/>
              <a:buChar char="•"/>
              <a:defRPr/>
            </a:pPr>
            <a:endParaRPr lang="en-GB" b="1" i="0" dirty="0">
              <a:solidFill>
                <a:schemeClr val="bg1"/>
              </a:solidFill>
              <a:latin typeface="Arial"/>
              <a:cs typeface="Arial"/>
            </a:endParaRPr>
          </a:p>
          <a:p>
            <a:pPr eaLnBrk="1" hangingPunct="1">
              <a:spcAft>
                <a:spcPts val="200"/>
              </a:spcAft>
              <a:buClr>
                <a:srgbClr val="E4A07C"/>
              </a:buClr>
              <a:buFontTx/>
              <a:buChar char="•"/>
              <a:defRPr/>
            </a:pPr>
            <a:endParaRPr lang="en-GB" b="1" i="0" dirty="0">
              <a:solidFill>
                <a:schemeClr val="bg1"/>
              </a:solidFill>
              <a:latin typeface="Arial"/>
              <a:cs typeface="Arial"/>
            </a:endParaRPr>
          </a:p>
          <a:p>
            <a:pPr eaLnBrk="1" hangingPunct="1">
              <a:spcAft>
                <a:spcPts val="200"/>
              </a:spcAft>
              <a:buClr>
                <a:srgbClr val="E4A07C"/>
              </a:buClr>
              <a:buFontTx/>
              <a:buChar char="•"/>
              <a:defRPr/>
            </a:pPr>
            <a:endParaRPr lang="en-GB" b="1" i="0" dirty="0">
              <a:solidFill>
                <a:schemeClr val="bg1"/>
              </a:solidFill>
              <a:latin typeface="Arial"/>
              <a:cs typeface="Arial"/>
            </a:endParaRPr>
          </a:p>
          <a:p>
            <a:pPr eaLnBrk="1" hangingPunct="1">
              <a:spcAft>
                <a:spcPts val="200"/>
              </a:spcAft>
              <a:buClr>
                <a:srgbClr val="E4A07C"/>
              </a:buClr>
              <a:buFontTx/>
              <a:buChar char="•"/>
              <a:defRPr/>
            </a:pPr>
            <a:r>
              <a:rPr lang="en-GB" b="1" i="0" dirty="0">
                <a:solidFill>
                  <a:schemeClr val="bg1"/>
                </a:solidFill>
                <a:latin typeface="Arial"/>
                <a:cs typeface="Arial"/>
              </a:rPr>
              <a:t> Robot Wars</a:t>
            </a:r>
          </a:p>
          <a:p>
            <a:pPr eaLnBrk="1" hangingPunct="1">
              <a:spcAft>
                <a:spcPts val="200"/>
              </a:spcAft>
              <a:buClr>
                <a:srgbClr val="E4A07C"/>
              </a:buClr>
              <a:buFontTx/>
              <a:buChar char="•"/>
              <a:defRPr/>
            </a:pPr>
            <a:r>
              <a:rPr lang="en-GB" b="1" i="0" dirty="0">
                <a:solidFill>
                  <a:schemeClr val="bg1"/>
                </a:solidFill>
                <a:latin typeface="Arial"/>
                <a:cs typeface="Arial"/>
              </a:rPr>
              <a:t> </a:t>
            </a:r>
            <a:r>
              <a:rPr lang="en-GB" b="1" i="0" dirty="0" err="1">
                <a:solidFill>
                  <a:schemeClr val="bg1"/>
                </a:solidFill>
                <a:latin typeface="Arial"/>
                <a:cs typeface="Arial"/>
              </a:rPr>
              <a:t>Snapchat</a:t>
            </a:r>
            <a:r>
              <a:rPr lang="en-GB" b="1" i="0" dirty="0">
                <a:solidFill>
                  <a:schemeClr val="bg1"/>
                </a:solidFill>
                <a:latin typeface="Arial"/>
                <a:cs typeface="Arial"/>
              </a:rPr>
              <a:t> Challenge</a:t>
            </a:r>
          </a:p>
          <a:p>
            <a:pPr eaLnBrk="1" hangingPunct="1">
              <a:spcAft>
                <a:spcPts val="200"/>
              </a:spcAft>
              <a:buClr>
                <a:srgbClr val="E4A07C"/>
              </a:buClr>
              <a:buFontTx/>
              <a:buChar char="•"/>
              <a:defRPr/>
            </a:pPr>
            <a:r>
              <a:rPr lang="en-GB" b="1" i="0" dirty="0">
                <a:solidFill>
                  <a:schemeClr val="bg1"/>
                </a:solidFill>
                <a:latin typeface="Arial"/>
                <a:cs typeface="Arial"/>
              </a:rPr>
              <a:t> Splash</a:t>
            </a:r>
          </a:p>
          <a:p>
            <a:pPr eaLnBrk="1" hangingPunct="1">
              <a:spcAft>
                <a:spcPts val="200"/>
              </a:spcAft>
              <a:buClr>
                <a:srgbClr val="E4A07C"/>
              </a:buClr>
              <a:buFontTx/>
              <a:buChar char="•"/>
              <a:defRPr/>
            </a:pPr>
            <a:r>
              <a:rPr lang="en-GB" b="1" i="0" dirty="0">
                <a:solidFill>
                  <a:schemeClr val="bg1"/>
                </a:solidFill>
                <a:latin typeface="Arial"/>
                <a:cs typeface="Arial"/>
              </a:rPr>
              <a:t> Sports Night</a:t>
            </a:r>
          </a:p>
          <a:p>
            <a:pPr eaLnBrk="1" hangingPunct="1">
              <a:spcAft>
                <a:spcPts val="200"/>
              </a:spcAft>
              <a:buClr>
                <a:srgbClr val="E4A07C"/>
              </a:buClr>
              <a:buFontTx/>
              <a:buChar char="•"/>
              <a:defRPr/>
            </a:pPr>
            <a:r>
              <a:rPr lang="en-GB" b="1" i="0" dirty="0">
                <a:solidFill>
                  <a:schemeClr val="bg1"/>
                </a:solidFill>
                <a:latin typeface="Arial"/>
                <a:cs typeface="Arial"/>
              </a:rPr>
              <a:t> Superhero Action</a:t>
            </a:r>
          </a:p>
          <a:p>
            <a:pPr eaLnBrk="1" hangingPunct="1">
              <a:spcAft>
                <a:spcPts val="200"/>
              </a:spcAft>
              <a:buClr>
                <a:srgbClr val="E4A07C"/>
              </a:buClr>
              <a:buFontTx/>
              <a:buChar char="•"/>
              <a:defRPr/>
            </a:pPr>
            <a:r>
              <a:rPr lang="en-GB" b="1" i="0" dirty="0">
                <a:solidFill>
                  <a:schemeClr val="bg1"/>
                </a:solidFill>
                <a:latin typeface="Arial"/>
                <a:cs typeface="Arial"/>
              </a:rPr>
              <a:t> The Cube</a:t>
            </a:r>
          </a:p>
          <a:p>
            <a:pPr eaLnBrk="1" hangingPunct="1">
              <a:spcAft>
                <a:spcPts val="200"/>
              </a:spcAft>
              <a:buClr>
                <a:srgbClr val="E4A07C"/>
              </a:buClr>
              <a:buFontTx/>
              <a:buChar char="•"/>
              <a:defRPr/>
            </a:pPr>
            <a:r>
              <a:rPr lang="en-GB" b="1" i="0" dirty="0">
                <a:solidFill>
                  <a:schemeClr val="bg1"/>
                </a:solidFill>
                <a:latin typeface="Arial"/>
                <a:cs typeface="Arial"/>
              </a:rPr>
              <a:t> Wacky Races</a:t>
            </a:r>
          </a:p>
          <a:p>
            <a:pPr eaLnBrk="1" hangingPunct="1">
              <a:spcAft>
                <a:spcPts val="200"/>
              </a:spcAft>
              <a:buClr>
                <a:srgbClr val="E4A07C"/>
              </a:buClr>
              <a:buFontTx/>
              <a:buChar char="•"/>
              <a:defRPr/>
            </a:pPr>
            <a:r>
              <a:rPr lang="en-GB" b="1" i="0" dirty="0">
                <a:solidFill>
                  <a:schemeClr val="bg1"/>
                </a:solidFill>
                <a:latin typeface="Arial"/>
                <a:cs typeface="Arial"/>
              </a:rPr>
              <a:t> Young Apprentice</a:t>
            </a:r>
          </a:p>
          <a:p>
            <a:pPr eaLnBrk="1" hangingPunct="1">
              <a:spcAft>
                <a:spcPts val="200"/>
              </a:spcAft>
              <a:buClr>
                <a:srgbClr val="B8E5FA"/>
              </a:buClr>
              <a:defRPr/>
            </a:pPr>
            <a:endParaRPr lang="en-GB" sz="2000" b="1" i="0" dirty="0">
              <a:solidFill>
                <a:schemeClr val="bg1"/>
              </a:solidFill>
              <a:latin typeface="Arial"/>
              <a:cs typeface="Arial"/>
            </a:endParaRPr>
          </a:p>
          <a:p>
            <a:pPr eaLnBrk="1" hangingPunct="1">
              <a:spcAft>
                <a:spcPts val="200"/>
              </a:spcAft>
              <a:buClr>
                <a:srgbClr val="B8E5FA"/>
              </a:buClr>
              <a:buFontTx/>
              <a:buChar char="•"/>
              <a:defRPr/>
            </a:pPr>
            <a:endParaRPr lang="en-GB" sz="2000" b="1" i="0" dirty="0">
              <a:solidFill>
                <a:schemeClr val="bg1"/>
              </a:solidFill>
              <a:latin typeface="Arial"/>
              <a:cs typeface="Arial"/>
            </a:endParaRPr>
          </a:p>
          <a:p>
            <a:pPr eaLnBrk="1" hangingPunct="1">
              <a:defRPr/>
            </a:pPr>
            <a:endParaRPr lang="en-GB" dirty="0"/>
          </a:p>
        </p:txBody>
      </p:sp>
      <p:sp>
        <p:nvSpPr>
          <p:cNvPr id="47109" name="Title 2">
            <a:extLst>
              <a:ext uri="{FF2B5EF4-FFF2-40B4-BE49-F238E27FC236}">
                <a16:creationId xmlns:a16="http://schemas.microsoft.com/office/drawing/2014/main" id="{A1D5156E-C133-4A93-8EFA-4EA1BE0F61B5}"/>
              </a:ext>
            </a:extLst>
          </p:cNvPr>
          <p:cNvSpPr txBox="1">
            <a:spLocks/>
          </p:cNvSpPr>
          <p:nvPr/>
        </p:nvSpPr>
        <p:spPr bwMode="auto">
          <a:xfrm>
            <a:off x="2135188" y="3284539"/>
            <a:ext cx="77724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i="1">
                <a:solidFill>
                  <a:schemeClr val="tx1"/>
                </a:solidFill>
                <a:latin typeface="Arial" panose="020B0604020202020204" pitchFamily="34" charset="0"/>
                <a:ea typeface="MS PGothic" panose="020B0600070205080204" pitchFamily="34" charset="-128"/>
              </a:defRPr>
            </a:lvl1pPr>
            <a:lvl2pPr marL="742950" indent="-285750" defTabSz="457200">
              <a:defRPr sz="2400" i="1">
                <a:solidFill>
                  <a:schemeClr val="tx1"/>
                </a:solidFill>
                <a:latin typeface="Arial" panose="020B0604020202020204" pitchFamily="34" charset="0"/>
                <a:ea typeface="MS PGothic" panose="020B0600070205080204" pitchFamily="34" charset="-128"/>
              </a:defRPr>
            </a:lvl2pPr>
            <a:lvl3pPr marL="1143000" indent="-228600" defTabSz="457200">
              <a:defRPr sz="2400" i="1">
                <a:solidFill>
                  <a:schemeClr val="tx1"/>
                </a:solidFill>
                <a:latin typeface="Arial" panose="020B0604020202020204" pitchFamily="34" charset="0"/>
                <a:ea typeface="MS PGothic" panose="020B0600070205080204" pitchFamily="34" charset="-128"/>
              </a:defRPr>
            </a:lvl3pPr>
            <a:lvl4pPr marL="1600200" indent="-228600" defTabSz="457200">
              <a:defRPr sz="2400" i="1">
                <a:solidFill>
                  <a:schemeClr val="tx1"/>
                </a:solidFill>
                <a:latin typeface="Arial" panose="020B0604020202020204" pitchFamily="34" charset="0"/>
                <a:ea typeface="MS PGothic" panose="020B0600070205080204" pitchFamily="34" charset="-128"/>
              </a:defRPr>
            </a:lvl4pPr>
            <a:lvl5pPr marL="2057400" indent="-228600" defTabSz="457200">
              <a:defRPr sz="2400" i="1">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9pPr>
          </a:lstStyle>
          <a:p>
            <a:pPr eaLnBrk="1" hangingPunct="1"/>
            <a:r>
              <a:rPr lang="en-US" altLang="en-US" sz="3600" b="1" i="0">
                <a:solidFill>
                  <a:srgbClr val="E4A07C"/>
                </a:solidFill>
              </a:rPr>
              <a:t>Evening entertainment</a:t>
            </a:r>
          </a:p>
        </p:txBody>
      </p:sp>
      <p:pic>
        <p:nvPicPr>
          <p:cNvPr id="47110" name="Picture 6" descr="PGL LOGO OFFICIAL_with Drop Shadow.png">
            <a:extLst>
              <a:ext uri="{FF2B5EF4-FFF2-40B4-BE49-F238E27FC236}">
                <a16:creationId xmlns:a16="http://schemas.microsoft.com/office/drawing/2014/main" id="{C95FEA6E-0FFD-4647-B6B6-169EE3838821}"/>
              </a:ext>
            </a:extLst>
          </p:cNvPr>
          <p:cNvPicPr>
            <a:picLocks noChangeAspect="1"/>
          </p:cNvPicPr>
          <p:nvPr/>
        </p:nvPicPr>
        <p:blipFill>
          <a:blip r:embed="rId4">
            <a:extLst>
              <a:ext uri="{28A0092B-C50C-407E-A947-70E740481C1C}">
                <a14:useLocalDpi xmlns:a14="http://schemas.microsoft.com/office/drawing/2010/main" val="0"/>
              </a:ext>
            </a:extLst>
          </a:blip>
          <a:srcRect t="7407"/>
          <a:stretch>
            <a:fillRect/>
          </a:stretch>
        </p:blipFill>
        <p:spPr bwMode="auto">
          <a:xfrm>
            <a:off x="1852614" y="1"/>
            <a:ext cx="1328737"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d7d49c6-408a-4fc6-89b8-6431f558b5a6" xsi:nil="true"/>
    <lcf76f155ced4ddcb4097134ff3c332f xmlns="82f406cd-7774-45fe-85dd-ccecd72a155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CE45E9667E3C24999D840B0D80B3F96" ma:contentTypeVersion="17" ma:contentTypeDescription="Create a new document." ma:contentTypeScope="" ma:versionID="ad494f4a6572bc7f5f6fbbd5f49b0479">
  <xsd:schema xmlns:xsd="http://www.w3.org/2001/XMLSchema" xmlns:xs="http://www.w3.org/2001/XMLSchema" xmlns:p="http://schemas.microsoft.com/office/2006/metadata/properties" xmlns:ns2="82f406cd-7774-45fe-85dd-ccecd72a155b" xmlns:ns3="fd7d49c6-408a-4fc6-89b8-6431f558b5a6" targetNamespace="http://schemas.microsoft.com/office/2006/metadata/properties" ma:root="true" ma:fieldsID="a3beb15d50a86af2772157919f809555" ns2:_="" ns3:_="">
    <xsd:import namespace="82f406cd-7774-45fe-85dd-ccecd72a155b"/>
    <xsd:import namespace="fd7d49c6-408a-4fc6-89b8-6431f558b5a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f406cd-7774-45fe-85dd-ccecd72a15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de6d395-33e0-4bd8-a76c-acb7b45a027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d7d49c6-408a-4fc6-89b8-6431f558b5a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2efed89-97e6-4a5e-b003-3e9d6f8baac8}" ma:internalName="TaxCatchAll" ma:showField="CatchAllData" ma:web="fd7d49c6-408a-4fc6-89b8-6431f558b5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827698-5E37-4F9D-B86D-071584C3EC03}">
  <ds:schemaRefs>
    <ds:schemaRef ds:uri="http://schemas.microsoft.com/sharepoint/v3/contenttype/forms"/>
  </ds:schemaRefs>
</ds:datastoreItem>
</file>

<file path=customXml/itemProps2.xml><?xml version="1.0" encoding="utf-8"?>
<ds:datastoreItem xmlns:ds="http://schemas.openxmlformats.org/officeDocument/2006/customXml" ds:itemID="{EEC25773-91E8-47BD-BE3D-518E1378C196}">
  <ds:schemaRefs>
    <ds:schemaRef ds:uri="http://schemas.microsoft.com/office/2006/documentManagement/types"/>
    <ds:schemaRef ds:uri="http://schemas.microsoft.com/office/2006/metadata/properties"/>
    <ds:schemaRef ds:uri="http://www.w3.org/XML/1998/namespace"/>
    <ds:schemaRef ds:uri="http://purl.org/dc/dcmitype/"/>
    <ds:schemaRef ds:uri="fd7d49c6-408a-4fc6-89b8-6431f558b5a6"/>
    <ds:schemaRef ds:uri="http://purl.org/dc/elements/1.1/"/>
    <ds:schemaRef ds:uri="http://schemas.microsoft.com/office/infopath/2007/PartnerControls"/>
    <ds:schemaRef ds:uri="http://schemas.openxmlformats.org/package/2006/metadata/core-properties"/>
    <ds:schemaRef ds:uri="82f406cd-7774-45fe-85dd-ccecd72a155b"/>
    <ds:schemaRef ds:uri="http://purl.org/dc/terms/"/>
  </ds:schemaRefs>
</ds:datastoreItem>
</file>

<file path=customXml/itemProps3.xml><?xml version="1.0" encoding="utf-8"?>
<ds:datastoreItem xmlns:ds="http://schemas.openxmlformats.org/officeDocument/2006/customXml" ds:itemID="{D3FE0B31-E3EE-4CB1-B61A-228265E9F6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f406cd-7774-45fe-85dd-ccecd72a155b"/>
    <ds:schemaRef ds:uri="fd7d49c6-408a-4fc6-89b8-6431f558b5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1496</TotalTime>
  <Words>1523</Words>
  <Application>Microsoft Office PowerPoint</Application>
  <PresentationFormat>Widescreen</PresentationFormat>
  <Paragraphs>242</Paragraphs>
  <Slides>16</Slides>
  <Notes>10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MS PGothic</vt:lpstr>
      <vt:lpstr>MS PGothic</vt:lpstr>
      <vt:lpstr>游ゴシック</vt:lpstr>
      <vt:lpstr>Arial</vt:lpstr>
      <vt:lpstr>Calibri</vt:lpstr>
      <vt:lpstr>Calibri Light</vt:lpstr>
      <vt:lpstr>Courier</vt:lpstr>
      <vt:lpstr>Office Theme</vt:lpstr>
      <vt:lpstr>PowerPoint Presentation</vt:lpstr>
      <vt:lpstr>Why the 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Miss Scales</dc:creator>
  <cp:lastModifiedBy>Lyndsey Brown</cp:lastModifiedBy>
  <cp:revision>28</cp:revision>
  <dcterms:created xsi:type="dcterms:W3CDTF">2022-11-21T11:13:36Z</dcterms:created>
  <dcterms:modified xsi:type="dcterms:W3CDTF">2024-12-04T15:04:15Z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0x010100ACE45E9667E3C24999D840B0D80B3F96</vt:lpwstr>
  </property>
  <property fmtid="{D5CDD505-2E9C-101B-9397-08002B2CF9AE}" pid="3" name="MediaServiceImageTags">
    <vt:lpwstr/>
  </property>
</Properties>
</file>